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1662" r:id="rId2"/>
    <p:sldId id="801" r:id="rId3"/>
    <p:sldId id="1539" r:id="rId4"/>
    <p:sldId id="1621" r:id="rId5"/>
    <p:sldId id="802" r:id="rId6"/>
    <p:sldId id="1540" r:id="rId7"/>
    <p:sldId id="1622" r:id="rId8"/>
    <p:sldId id="803" r:id="rId9"/>
    <p:sldId id="1541" r:id="rId10"/>
    <p:sldId id="1623" r:id="rId11"/>
    <p:sldId id="805" r:id="rId12"/>
    <p:sldId id="1543" r:id="rId13"/>
    <p:sldId id="1625" r:id="rId14"/>
    <p:sldId id="815" r:id="rId15"/>
    <p:sldId id="1559" r:id="rId16"/>
    <p:sldId id="1652" r:id="rId17"/>
    <p:sldId id="1653" r:id="rId18"/>
    <p:sldId id="1654" r:id="rId19"/>
    <p:sldId id="1640" r:id="rId20"/>
    <p:sldId id="816" r:id="rId21"/>
    <p:sldId id="1560" r:id="rId22"/>
    <p:sldId id="1655" r:id="rId23"/>
    <p:sldId id="1656" r:id="rId24"/>
    <p:sldId id="1641" r:id="rId25"/>
    <p:sldId id="817" r:id="rId26"/>
    <p:sldId id="1561" r:id="rId27"/>
    <p:sldId id="1642" r:id="rId28"/>
    <p:sldId id="1519" r:id="rId29"/>
    <p:sldId id="1562" r:id="rId30"/>
    <p:sldId id="1643" r:id="rId31"/>
    <p:sldId id="1521" r:id="rId32"/>
    <p:sldId id="1523" r:id="rId33"/>
    <p:sldId id="1644" r:id="rId34"/>
    <p:sldId id="820" r:id="rId35"/>
    <p:sldId id="1520" r:id="rId36"/>
    <p:sldId id="1646" r:id="rId37"/>
    <p:sldId id="1565" r:id="rId38"/>
    <p:sldId id="1566" r:id="rId39"/>
    <p:sldId id="1567" r:id="rId40"/>
    <p:sldId id="1657" r:id="rId41"/>
    <p:sldId id="1658" r:id="rId42"/>
    <p:sldId id="1647" r:id="rId43"/>
    <p:sldId id="1648" r:id="rId44"/>
    <p:sldId id="1568" r:id="rId45"/>
    <p:sldId id="1569" r:id="rId46"/>
    <p:sldId id="1570" r:id="rId47"/>
    <p:sldId id="1571" r:id="rId48"/>
    <p:sldId id="1659" r:id="rId49"/>
    <p:sldId id="1660" r:id="rId50"/>
    <p:sldId id="1661" r:id="rId51"/>
    <p:sldId id="1649" r:id="rId52"/>
    <p:sldId id="1650" r:id="rId53"/>
    <p:sldId id="1651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3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1CCEA5-E835-4FAA-875A-DB1FBF2D1A9C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B0E489-25CA-4D54-85F6-50F867F40C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205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D19B1-BE58-4AAC-9678-2DCD4F9A6E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5D9164-1DDC-406F-BBBA-4476C963A4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42342D-0B7C-4AD2-8F7C-E8F9DDF0C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C45EF-71C7-49B3-AA4D-7C47D19BEF73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02F686-4CFC-439C-8E19-72CFE2ABA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8FC402-AA6F-417E-A8F3-257D217A9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2FFA9-003A-4214-BF6D-78D26AB281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532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F3C06-8CCC-4838-9BE2-75D0C8CF9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2FEF8-A661-463E-B0F0-9E1E3ADFAE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DEB5C4-8AF1-46BD-A094-729903F04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C45EF-71C7-49B3-AA4D-7C47D19BEF73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80EF0E-BB02-49E2-87E5-D81BAD3D8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0F5A7B-6682-4FEB-8A9F-C5717A26D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2FFA9-003A-4214-BF6D-78D26AB281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884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0EBD1-089F-46B1-BE39-8CD037ED7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012A29-6DE1-4198-96C6-04D8328840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446D7D-FD8E-4D13-9266-D54EE11E1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C45EF-71C7-49B3-AA4D-7C47D19BEF73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B680E2-9031-4638-AE48-6A8F18B8E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BC4852-3180-42B7-9B55-3324EDB85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2FFA9-003A-4214-BF6D-78D26AB281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250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268CA-63AB-4D21-8FDF-3A26AA245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001722-C71B-49F6-801D-892B4F1078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8A00C8-0D54-4F98-B9DF-29ED7D1982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765D7C-BBAC-4324-91E7-7BC656C8F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C45EF-71C7-49B3-AA4D-7C47D19BEF73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16DDD6-FE2A-4E83-AF60-6D6A7E1EB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5512F8-8396-46D0-B035-5A0D446B2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2FFA9-003A-4214-BF6D-78D26AB281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1478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0727F-062B-462F-AECD-F5C45EB6E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8A60F1-05A7-4477-B969-EFD5571F28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BF5270-85F7-441C-B6EE-EB507838C6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10AD05-3631-4358-A618-67E7DC49B1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03325A-DEC5-48D7-8895-DEE09A1840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81AA21F-56E3-408E-B58A-202B25238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C45EF-71C7-49B3-AA4D-7C47D19BEF73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42E3003-D75F-45DF-B649-FD58FBEDD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E61F36-FD41-4C72-A032-0A2C1E390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2FFA9-003A-4214-BF6D-78D26AB281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9300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A781E-8FC9-4838-9AFC-BCFC911B8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5BDF53-3091-455C-8223-CD87ED5F1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C45EF-71C7-49B3-AA4D-7C47D19BEF73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59B9D1-8646-4C86-973D-132F16B12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ABB775-40BF-43ED-902B-141F3637D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2FFA9-003A-4214-BF6D-78D26AB281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8990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35E5BA-24FB-4ACF-9474-D429AC838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C45EF-71C7-49B3-AA4D-7C47D19BEF73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F5CC40-63C9-48CC-875D-9187ADAC5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67651A-35FB-4559-B0D1-C08C6AB97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2FFA9-003A-4214-BF6D-78D26AB281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1937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68714-46BE-4F90-99BF-20DE08A98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446619-8044-485A-8EDF-8604216109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A81DFA-4EDC-464A-97EB-244E0E0640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C93CAC-381A-4D36-922F-0FE3A2EB1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C45EF-71C7-49B3-AA4D-7C47D19BEF73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35B415-47E5-4F4C-829F-FB113B604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2DE6AC-5F34-43C7-BA70-4B8A49640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2FFA9-003A-4214-BF6D-78D26AB281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855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FC86A-9EC1-4F02-B83B-B6DC7A5E9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235770-1502-4C8C-8DE0-F2F27C3883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D51082-BCDC-4B9A-8FAD-C8BF5FB7EC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3CB2BC-8C9A-46E7-9AD3-86EEBF884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C45EF-71C7-49B3-AA4D-7C47D19BEF73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CFB37-57BE-4AB3-9169-EC27FEE9A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1EA57D-F32D-468B-B822-17E05FF11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2FFA9-003A-4214-BF6D-78D26AB281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5132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989E2-3D42-4873-AEC5-DA9E769FB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4F8430-881D-486B-860C-C2EBF2A3BC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32ACF0-CB6D-4F73-9453-FC6E15AEF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C45EF-71C7-49B3-AA4D-7C47D19BEF73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D1BCA-B9F0-4EBD-AFC7-901922090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6E35CC-16E1-4F3F-8F6E-D1220F4A7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2FFA9-003A-4214-BF6D-78D26AB281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5160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E0E37E-4886-4FB2-9D1F-B75623B758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78F39B-657B-44C7-A9D0-1C72D2488D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A4D39D-DC58-4389-A8DD-D2F44132F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C45EF-71C7-49B3-AA4D-7C47D19BEF73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B4B267-9C95-4176-A85A-659B303A4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94CFCE-4C55-4548-B39F-12A9DD1BB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2FFA9-003A-4214-BF6D-78D26AB281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1793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ADE3CF-254A-4047-B275-B3CFE8E99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F25CA2-A359-4BC8-B391-9330B224DF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471478-3456-4999-9BDF-887220976A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5C45EF-71C7-49B3-AA4D-7C47D19BEF73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A7B2B7-3FDE-4808-B851-EF57EDF05F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A48C77-59E3-473F-8E1C-BD240F4560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12FFA9-003A-4214-BF6D-78D26AB281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7496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keystage2maths.com/y5/division/" TargetMode="External"/><Relationship Id="rId2" Type="http://schemas.openxmlformats.org/officeDocument/2006/relationships/hyperlink" Target="https://keystage2maths.com/y5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wql9PPFm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YrwNG0HZ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Ja5djx3s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agQEiNJd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qtBVcP5n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n7rjW3IV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Ie77g8n9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KAv57Ke5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eWgl8gmP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KlkbLkrJ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xM05qr40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8m5ZMNq0" TargetMode="Externa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hlinkClick r:id="rId2"/>
              </a:rPr>
              <a:t>Year 5</a:t>
            </a:r>
            <a:endParaRPr lang="en-GB" dirty="0">
              <a:hlinkClick r:id="rId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>
                <a:hlinkClick r:id="rId3"/>
              </a:rPr>
              <a:t>Division</a:t>
            </a:r>
            <a:endParaRPr lang="en-GB" dirty="0">
              <a:hlinkClick r:id="rId3"/>
            </a:endParaRPr>
          </a:p>
        </p:txBody>
      </p:sp>
    </p:spTree>
    <p:extLst>
      <p:ext uri="{BB962C8B-B14F-4D97-AF65-F5344CB8AC3E}">
        <p14:creationId xmlns:p14="http://schemas.microsoft.com/office/powerpoint/2010/main" val="2929401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F9A9E-39B6-41A9-AF2E-C04EF4451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1 Divide 3, 4, 5 and 6 digit multiples of 10 by 10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B3E534-6166-4E88-A86F-853B0E698C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0908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74F0EBD-D58F-43D9-A839-8537DC72A141}"/>
              </a:ext>
            </a:extLst>
          </p:cNvPr>
          <p:cNvGrpSpPr/>
          <p:nvPr/>
        </p:nvGrpSpPr>
        <p:grpSpPr>
          <a:xfrm>
            <a:off x="201196" y="497662"/>
            <a:ext cx="3996831" cy="817087"/>
            <a:chOff x="255525" y="372323"/>
            <a:chExt cx="2758716" cy="1134018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E648D31E-F894-4B32-9087-1D54481AFE33}"/>
                </a:ext>
              </a:extLst>
            </p:cNvPr>
            <p:cNvSpPr/>
            <p:nvPr/>
          </p:nvSpPr>
          <p:spPr>
            <a:xfrm>
              <a:off x="255525" y="372323"/>
              <a:ext cx="275871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85A832F-844B-49AA-A159-5FA5FD70ABD7}"/>
                </a:ext>
              </a:extLst>
            </p:cNvPr>
            <p:cNvSpPr txBox="1"/>
            <p:nvPr/>
          </p:nvSpPr>
          <p:spPr>
            <a:xfrm>
              <a:off x="308455" y="485388"/>
              <a:ext cx="1467353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240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10 =</a:t>
              </a:r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AFC0891F-CF3C-4826-9A6C-926268431E7D}"/>
              </a:ext>
            </a:extLst>
          </p:cNvPr>
          <p:cNvSpPr/>
          <p:nvPr/>
        </p:nvSpPr>
        <p:spPr>
          <a:xfrm>
            <a:off x="2354132" y="620676"/>
            <a:ext cx="165372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7903415-12F5-4B2D-AEA0-FC1830BFC516}"/>
              </a:ext>
            </a:extLst>
          </p:cNvPr>
          <p:cNvSpPr txBox="1"/>
          <p:nvPr/>
        </p:nvSpPr>
        <p:spPr>
          <a:xfrm>
            <a:off x="2808412" y="612384"/>
            <a:ext cx="1103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24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3BB0BF1-EDD8-4B60-8476-5AA759BB1254}"/>
              </a:ext>
            </a:extLst>
          </p:cNvPr>
          <p:cNvGrpSpPr/>
          <p:nvPr/>
        </p:nvGrpSpPr>
        <p:grpSpPr>
          <a:xfrm>
            <a:off x="173268" y="2716507"/>
            <a:ext cx="4576780" cy="817087"/>
            <a:chOff x="255524" y="372323"/>
            <a:chExt cx="3842939" cy="1134018"/>
          </a:xfrm>
        </p:grpSpPr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8B9DF887-CCB8-4B40-BC60-95474AD0A745}"/>
                </a:ext>
              </a:extLst>
            </p:cNvPr>
            <p:cNvSpPr/>
            <p:nvPr/>
          </p:nvSpPr>
          <p:spPr>
            <a:xfrm>
              <a:off x="255524" y="372323"/>
              <a:ext cx="384293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58F1934-69F9-41E1-A569-7CFA80A4922B}"/>
                </a:ext>
              </a:extLst>
            </p:cNvPr>
            <p:cNvSpPr txBox="1"/>
            <p:nvPr/>
          </p:nvSpPr>
          <p:spPr>
            <a:xfrm>
              <a:off x="308455" y="485388"/>
              <a:ext cx="2069036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4500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10 = </a:t>
              </a:r>
            </a:p>
          </p:txBody>
        </p: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0B04EC59-56E3-47CC-B4B9-0CEE0AC6812B}"/>
              </a:ext>
            </a:extLst>
          </p:cNvPr>
          <p:cNvSpPr/>
          <p:nvPr/>
        </p:nvSpPr>
        <p:spPr>
          <a:xfrm>
            <a:off x="2554804" y="2839521"/>
            <a:ext cx="202717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5BEF0EF-7C13-4A6B-A2E9-3771210E20C8}"/>
              </a:ext>
            </a:extLst>
          </p:cNvPr>
          <p:cNvSpPr txBox="1"/>
          <p:nvPr/>
        </p:nvSpPr>
        <p:spPr>
          <a:xfrm>
            <a:off x="2960433" y="2817330"/>
            <a:ext cx="1851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450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D5696BA-DFB4-41BA-B835-459F212EB2AD}"/>
              </a:ext>
            </a:extLst>
          </p:cNvPr>
          <p:cNvGrpSpPr/>
          <p:nvPr/>
        </p:nvGrpSpPr>
        <p:grpSpPr>
          <a:xfrm>
            <a:off x="173268" y="4961918"/>
            <a:ext cx="5019989" cy="817087"/>
            <a:chOff x="255524" y="372323"/>
            <a:chExt cx="4290630" cy="1134018"/>
          </a:xfrm>
        </p:grpSpPr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B85B75C7-0D80-45BC-A43B-6FB9337E32B2}"/>
                </a:ext>
              </a:extLst>
            </p:cNvPr>
            <p:cNvSpPr/>
            <p:nvPr/>
          </p:nvSpPr>
          <p:spPr>
            <a:xfrm>
              <a:off x="255524" y="372323"/>
              <a:ext cx="429063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E3AFCBA-D760-4345-AFB2-7510CC0DF84E}"/>
                </a:ext>
              </a:extLst>
            </p:cNvPr>
            <p:cNvSpPr txBox="1"/>
            <p:nvPr/>
          </p:nvSpPr>
          <p:spPr>
            <a:xfrm>
              <a:off x="308455" y="485388"/>
              <a:ext cx="2506189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607060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10 = </a:t>
              </a:r>
            </a:p>
          </p:txBody>
        </p:sp>
      </p:grpSp>
      <p:sp>
        <p:nvSpPr>
          <p:cNvPr id="67" name="Rectangle 66">
            <a:extLst>
              <a:ext uri="{FF2B5EF4-FFF2-40B4-BE49-F238E27FC236}">
                <a16:creationId xmlns:a16="http://schemas.microsoft.com/office/drawing/2014/main" id="{0EE76BA8-8F85-4F27-A14A-7CF460E7C694}"/>
              </a:ext>
            </a:extLst>
          </p:cNvPr>
          <p:cNvSpPr/>
          <p:nvPr/>
        </p:nvSpPr>
        <p:spPr>
          <a:xfrm>
            <a:off x="3043623" y="5084932"/>
            <a:ext cx="202717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FC6D78E-C792-48ED-A3F0-452717685884}"/>
              </a:ext>
            </a:extLst>
          </p:cNvPr>
          <p:cNvSpPr txBox="1"/>
          <p:nvPr/>
        </p:nvSpPr>
        <p:spPr>
          <a:xfrm>
            <a:off x="3194682" y="5062741"/>
            <a:ext cx="2050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60706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CDCCDDDB-3988-4DE2-B27B-50BFA1E18B47}"/>
              </a:ext>
            </a:extLst>
          </p:cNvPr>
          <p:cNvSpPr/>
          <p:nvPr/>
        </p:nvSpPr>
        <p:spPr>
          <a:xfrm>
            <a:off x="832699" y="499968"/>
            <a:ext cx="249253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3F4C4E5C-D600-4A89-B5FD-E1B24DAE57E9}"/>
              </a:ext>
            </a:extLst>
          </p:cNvPr>
          <p:cNvSpPr/>
          <p:nvPr/>
        </p:nvSpPr>
        <p:spPr>
          <a:xfrm>
            <a:off x="1733180" y="499440"/>
            <a:ext cx="272357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A6E7CBBF-9C4C-44A0-9EC5-48FFAABA02BE}"/>
              </a:ext>
            </a:extLst>
          </p:cNvPr>
          <p:cNvSpPr/>
          <p:nvPr/>
        </p:nvSpPr>
        <p:spPr>
          <a:xfrm>
            <a:off x="1910399" y="2718831"/>
            <a:ext cx="24194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1A6DF36C-BEC3-4245-9ADD-C1577B88CE40}"/>
              </a:ext>
            </a:extLst>
          </p:cNvPr>
          <p:cNvSpPr/>
          <p:nvPr/>
        </p:nvSpPr>
        <p:spPr>
          <a:xfrm>
            <a:off x="1017075" y="2718954"/>
            <a:ext cx="259304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E6EAAB4-15AA-4C4C-91A6-6FC0C504A66E}"/>
              </a:ext>
            </a:extLst>
          </p:cNvPr>
          <p:cNvSpPr/>
          <p:nvPr/>
        </p:nvSpPr>
        <p:spPr>
          <a:xfrm>
            <a:off x="1473534" y="4957537"/>
            <a:ext cx="240165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6410821-7779-4F5A-9019-3214AE22561B}"/>
              </a:ext>
            </a:extLst>
          </p:cNvPr>
          <p:cNvSpPr/>
          <p:nvPr/>
        </p:nvSpPr>
        <p:spPr>
          <a:xfrm>
            <a:off x="2379355" y="4958972"/>
            <a:ext cx="235762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504C037C-46ED-4B6E-A7CC-BAEAE393DC66}"/>
              </a:ext>
            </a:extLst>
          </p:cNvPr>
          <p:cNvSpPr txBox="1"/>
          <p:nvPr/>
        </p:nvSpPr>
        <p:spPr>
          <a:xfrm>
            <a:off x="8492230" y="860076"/>
            <a:ext cx="15005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2    4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15810F4-ED35-4467-8573-E803FEA860B1}"/>
              </a:ext>
            </a:extLst>
          </p:cNvPr>
          <p:cNvGrpSpPr/>
          <p:nvPr/>
        </p:nvGrpSpPr>
        <p:grpSpPr>
          <a:xfrm>
            <a:off x="5608090" y="477009"/>
            <a:ext cx="5471914" cy="921791"/>
            <a:chOff x="4914271" y="477009"/>
            <a:chExt cx="5471914" cy="921791"/>
          </a:xfrm>
          <a:solidFill>
            <a:schemeClr val="bg1"/>
          </a:solidFill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C8646B9D-E83D-4485-A1D4-E8D56526D7DD}"/>
                </a:ext>
              </a:extLst>
            </p:cNvPr>
            <p:cNvSpPr txBox="1"/>
            <p:nvPr/>
          </p:nvSpPr>
          <p:spPr>
            <a:xfrm>
              <a:off x="4935330" y="502515"/>
              <a:ext cx="5450855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HTh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11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</a:t>
              </a:r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TTh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 </a:t>
              </a:r>
              <a:r>
                <a:rPr lang="en-GB" sz="3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O</a:t>
              </a:r>
            </a:p>
          </p:txBody>
        </p: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E3072F7C-7316-46ED-A5D5-DBEBFD97420D}"/>
                </a:ext>
              </a:extLst>
            </p:cNvPr>
            <p:cNvCxnSpPr/>
            <p:nvPr/>
          </p:nvCxnSpPr>
          <p:spPr>
            <a:xfrm>
              <a:off x="9393360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F4DA7851-7D00-4111-919F-ED60CDEC0B1B}"/>
                </a:ext>
              </a:extLst>
            </p:cNvPr>
            <p:cNvCxnSpPr>
              <a:cxnSpLocks/>
            </p:cNvCxnSpPr>
            <p:nvPr/>
          </p:nvCxnSpPr>
          <p:spPr>
            <a:xfrm>
              <a:off x="102921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2452FF6B-20D1-4B75-919C-929030BFF0A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491714"/>
              <a:ext cx="5377859" cy="5013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9951AF5A-09F8-4CD8-B335-5657B3BA3F13}"/>
                </a:ext>
              </a:extLst>
            </p:cNvPr>
            <p:cNvCxnSpPr/>
            <p:nvPr/>
          </p:nvCxnSpPr>
          <p:spPr>
            <a:xfrm>
              <a:off x="8490683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83EF5F74-5E1A-442B-89A1-C01021B394CE}"/>
                </a:ext>
              </a:extLst>
            </p:cNvPr>
            <p:cNvCxnSpPr>
              <a:cxnSpLocks/>
            </p:cNvCxnSpPr>
            <p:nvPr/>
          </p:nvCxnSpPr>
          <p:spPr>
            <a:xfrm>
              <a:off x="75997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D29B7751-E252-400C-8409-55467B7244C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1384095"/>
              <a:ext cx="5392101" cy="3051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4DDBE574-E501-4A39-89F5-3C056EAB598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939224"/>
              <a:ext cx="5381767" cy="1522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F7632AE4-5465-4BCA-9101-12FDE7E613B8}"/>
                </a:ext>
              </a:extLst>
            </p:cNvPr>
            <p:cNvCxnSpPr>
              <a:cxnSpLocks/>
            </p:cNvCxnSpPr>
            <p:nvPr/>
          </p:nvCxnSpPr>
          <p:spPr>
            <a:xfrm>
              <a:off x="6711856" y="491714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9F44F279-3E4D-40ED-B49E-4110C2F30805}"/>
                </a:ext>
              </a:extLst>
            </p:cNvPr>
            <p:cNvCxnSpPr>
              <a:cxnSpLocks/>
            </p:cNvCxnSpPr>
            <p:nvPr/>
          </p:nvCxnSpPr>
          <p:spPr>
            <a:xfrm>
              <a:off x="5817600" y="477009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314E5B1D-53A1-4CFC-970A-411C1E25FCEA}"/>
                </a:ext>
              </a:extLst>
            </p:cNvPr>
            <p:cNvCxnSpPr>
              <a:cxnSpLocks/>
            </p:cNvCxnSpPr>
            <p:nvPr/>
          </p:nvCxnSpPr>
          <p:spPr>
            <a:xfrm>
              <a:off x="4924800" y="484152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AFAA61E9-2652-4FD7-83F5-3B833F1BDC2C}"/>
              </a:ext>
            </a:extLst>
          </p:cNvPr>
          <p:cNvGrpSpPr/>
          <p:nvPr/>
        </p:nvGrpSpPr>
        <p:grpSpPr>
          <a:xfrm>
            <a:off x="5609824" y="2714106"/>
            <a:ext cx="5471914" cy="921791"/>
            <a:chOff x="4914271" y="477009"/>
            <a:chExt cx="5471914" cy="921791"/>
          </a:xfrm>
          <a:solidFill>
            <a:schemeClr val="bg1"/>
          </a:solidFill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5FD2B640-B97B-4857-8E24-EDB1F529A81C}"/>
                </a:ext>
              </a:extLst>
            </p:cNvPr>
            <p:cNvSpPr txBox="1"/>
            <p:nvPr/>
          </p:nvSpPr>
          <p:spPr>
            <a:xfrm>
              <a:off x="4935330" y="502515"/>
              <a:ext cx="5450855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HTh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11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</a:t>
              </a:r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TTh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 </a:t>
              </a:r>
              <a:r>
                <a:rPr lang="en-GB" sz="3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O</a:t>
              </a:r>
            </a:p>
          </p:txBody>
        </p: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9B3DB632-3530-497A-8DB8-3613E5178F8A}"/>
                </a:ext>
              </a:extLst>
            </p:cNvPr>
            <p:cNvCxnSpPr/>
            <p:nvPr/>
          </p:nvCxnSpPr>
          <p:spPr>
            <a:xfrm>
              <a:off x="9393360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88327605-FB60-44E4-A9CB-8735162743CA}"/>
                </a:ext>
              </a:extLst>
            </p:cNvPr>
            <p:cNvCxnSpPr>
              <a:cxnSpLocks/>
            </p:cNvCxnSpPr>
            <p:nvPr/>
          </p:nvCxnSpPr>
          <p:spPr>
            <a:xfrm>
              <a:off x="102921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7FF93166-8CFF-4695-BF84-C9BF2344A34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491714"/>
              <a:ext cx="5377859" cy="5013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655609E3-1699-4904-80EF-5D75E548A1F3}"/>
                </a:ext>
              </a:extLst>
            </p:cNvPr>
            <p:cNvCxnSpPr/>
            <p:nvPr/>
          </p:nvCxnSpPr>
          <p:spPr>
            <a:xfrm>
              <a:off x="8490683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A6AC74B1-4015-45E1-81AD-12D9BF13E024}"/>
                </a:ext>
              </a:extLst>
            </p:cNvPr>
            <p:cNvCxnSpPr>
              <a:cxnSpLocks/>
            </p:cNvCxnSpPr>
            <p:nvPr/>
          </p:nvCxnSpPr>
          <p:spPr>
            <a:xfrm>
              <a:off x="75997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42DA5F83-4EEE-4F6B-9643-91FF383D5DF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1384095"/>
              <a:ext cx="5392101" cy="3051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2CEAAD5B-9E97-42F9-AD50-EE83A99C374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939224"/>
              <a:ext cx="5381767" cy="1522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779756A1-611F-4CFE-ADA8-55BC051BE1A6}"/>
                </a:ext>
              </a:extLst>
            </p:cNvPr>
            <p:cNvCxnSpPr>
              <a:cxnSpLocks/>
            </p:cNvCxnSpPr>
            <p:nvPr/>
          </p:nvCxnSpPr>
          <p:spPr>
            <a:xfrm>
              <a:off x="6711856" y="491714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8416D4E3-1F9B-456D-983F-CBE172D3F23C}"/>
                </a:ext>
              </a:extLst>
            </p:cNvPr>
            <p:cNvCxnSpPr>
              <a:cxnSpLocks/>
            </p:cNvCxnSpPr>
            <p:nvPr/>
          </p:nvCxnSpPr>
          <p:spPr>
            <a:xfrm>
              <a:off x="5817600" y="477009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18802879-8142-4D5A-A20A-0DA488E6AE41}"/>
                </a:ext>
              </a:extLst>
            </p:cNvPr>
            <p:cNvCxnSpPr>
              <a:cxnSpLocks/>
            </p:cNvCxnSpPr>
            <p:nvPr/>
          </p:nvCxnSpPr>
          <p:spPr>
            <a:xfrm>
              <a:off x="4924800" y="484152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F1CAA1E0-A0F0-4090-BA99-EDD6D533332D}"/>
              </a:ext>
            </a:extLst>
          </p:cNvPr>
          <p:cNvGrpSpPr/>
          <p:nvPr/>
        </p:nvGrpSpPr>
        <p:grpSpPr>
          <a:xfrm>
            <a:off x="5608421" y="4943155"/>
            <a:ext cx="5471914" cy="921791"/>
            <a:chOff x="4914271" y="477009"/>
            <a:chExt cx="5471914" cy="921791"/>
          </a:xfrm>
          <a:solidFill>
            <a:schemeClr val="bg1"/>
          </a:solidFill>
        </p:grpSpPr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52F4B43F-7F58-4F05-AE09-B6C8810BDB3B}"/>
                </a:ext>
              </a:extLst>
            </p:cNvPr>
            <p:cNvSpPr txBox="1"/>
            <p:nvPr/>
          </p:nvSpPr>
          <p:spPr>
            <a:xfrm>
              <a:off x="4935330" y="502515"/>
              <a:ext cx="5450855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HTh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11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</a:t>
              </a:r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TTh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 </a:t>
              </a:r>
              <a:r>
                <a:rPr lang="en-GB" sz="3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O</a:t>
              </a:r>
            </a:p>
          </p:txBody>
        </p: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78AA66AB-12AE-4BEE-B338-EFC743B9990E}"/>
                </a:ext>
              </a:extLst>
            </p:cNvPr>
            <p:cNvCxnSpPr/>
            <p:nvPr/>
          </p:nvCxnSpPr>
          <p:spPr>
            <a:xfrm>
              <a:off x="9393360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5FABAB67-644A-4B99-89E7-7AD67DFE53D5}"/>
                </a:ext>
              </a:extLst>
            </p:cNvPr>
            <p:cNvCxnSpPr>
              <a:cxnSpLocks/>
            </p:cNvCxnSpPr>
            <p:nvPr/>
          </p:nvCxnSpPr>
          <p:spPr>
            <a:xfrm>
              <a:off x="102921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F20F7AC3-B8F8-47A3-B2EA-C78D01396A6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491714"/>
              <a:ext cx="5377859" cy="5013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D995EC5D-7DC6-4563-AE57-1F25B639C535}"/>
                </a:ext>
              </a:extLst>
            </p:cNvPr>
            <p:cNvCxnSpPr/>
            <p:nvPr/>
          </p:nvCxnSpPr>
          <p:spPr>
            <a:xfrm>
              <a:off x="8490683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BAC2D347-7C62-4E41-A7D6-CD3FBBCFB7B2}"/>
                </a:ext>
              </a:extLst>
            </p:cNvPr>
            <p:cNvCxnSpPr>
              <a:cxnSpLocks/>
            </p:cNvCxnSpPr>
            <p:nvPr/>
          </p:nvCxnSpPr>
          <p:spPr>
            <a:xfrm>
              <a:off x="75997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30329902-28AB-45BB-94F3-129EFF861BA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1384095"/>
              <a:ext cx="5392101" cy="3051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034C5091-648A-43E0-91BC-0566CEE8F08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939224"/>
              <a:ext cx="5381767" cy="1522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3255F0E4-FEDD-4912-A918-5E13BC716208}"/>
                </a:ext>
              </a:extLst>
            </p:cNvPr>
            <p:cNvCxnSpPr>
              <a:cxnSpLocks/>
            </p:cNvCxnSpPr>
            <p:nvPr/>
          </p:nvCxnSpPr>
          <p:spPr>
            <a:xfrm>
              <a:off x="6711856" y="491714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0070B665-0BB8-4D08-8FD6-3A5FCC293E40}"/>
                </a:ext>
              </a:extLst>
            </p:cNvPr>
            <p:cNvCxnSpPr>
              <a:cxnSpLocks/>
            </p:cNvCxnSpPr>
            <p:nvPr/>
          </p:nvCxnSpPr>
          <p:spPr>
            <a:xfrm>
              <a:off x="5817600" y="477009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192AAEDC-0573-4102-8061-21CC2B3FFDFF}"/>
                </a:ext>
              </a:extLst>
            </p:cNvPr>
            <p:cNvCxnSpPr>
              <a:cxnSpLocks/>
            </p:cNvCxnSpPr>
            <p:nvPr/>
          </p:nvCxnSpPr>
          <p:spPr>
            <a:xfrm>
              <a:off x="4924800" y="484152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6" name="TextBox 145">
            <a:extLst>
              <a:ext uri="{FF2B5EF4-FFF2-40B4-BE49-F238E27FC236}">
                <a16:creationId xmlns:a16="http://schemas.microsoft.com/office/drawing/2014/main" id="{05B8C153-907A-4C8A-8132-C0BB92106092}"/>
              </a:ext>
            </a:extLst>
          </p:cNvPr>
          <p:cNvSpPr txBox="1"/>
          <p:nvPr/>
        </p:nvSpPr>
        <p:spPr>
          <a:xfrm>
            <a:off x="458726" y="1309364"/>
            <a:ext cx="41232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2 4 0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1 0 = 2 4</a:t>
            </a:r>
          </a:p>
        </p:txBody>
      </p: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786C25E5-D2B5-407F-AF84-2E770ACB6441}"/>
              </a:ext>
            </a:extLst>
          </p:cNvPr>
          <p:cNvCxnSpPr>
            <a:cxnSpLocks/>
          </p:cNvCxnSpPr>
          <p:nvPr/>
        </p:nvCxnSpPr>
        <p:spPr>
          <a:xfrm flipV="1">
            <a:off x="1362485" y="1379011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5E74B189-7DE4-47AA-8176-A66FF9B3C932}"/>
              </a:ext>
            </a:extLst>
          </p:cNvPr>
          <p:cNvCxnSpPr>
            <a:cxnSpLocks/>
          </p:cNvCxnSpPr>
          <p:nvPr/>
        </p:nvCxnSpPr>
        <p:spPr>
          <a:xfrm flipV="1">
            <a:off x="2711631" y="1394232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Box 148">
            <a:extLst>
              <a:ext uri="{FF2B5EF4-FFF2-40B4-BE49-F238E27FC236}">
                <a16:creationId xmlns:a16="http://schemas.microsoft.com/office/drawing/2014/main" id="{2021C520-6D81-4CB6-94FF-8C94371BB34E}"/>
              </a:ext>
            </a:extLst>
          </p:cNvPr>
          <p:cNvSpPr txBox="1"/>
          <p:nvPr/>
        </p:nvSpPr>
        <p:spPr>
          <a:xfrm>
            <a:off x="471717" y="3538986"/>
            <a:ext cx="49560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4 5 0 0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1 0 = 4 5 0</a:t>
            </a:r>
          </a:p>
        </p:txBody>
      </p: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7E330825-EF20-49C5-B745-1404DFDD71FD}"/>
              </a:ext>
            </a:extLst>
          </p:cNvPr>
          <p:cNvCxnSpPr>
            <a:cxnSpLocks/>
          </p:cNvCxnSpPr>
          <p:nvPr/>
        </p:nvCxnSpPr>
        <p:spPr>
          <a:xfrm flipV="1">
            <a:off x="1811312" y="3608633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963E5A60-EB1A-4EB2-8375-66E2A8AFE556}"/>
              </a:ext>
            </a:extLst>
          </p:cNvPr>
          <p:cNvCxnSpPr>
            <a:cxnSpLocks/>
          </p:cNvCxnSpPr>
          <p:nvPr/>
        </p:nvCxnSpPr>
        <p:spPr>
          <a:xfrm flipV="1">
            <a:off x="3160458" y="3623854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>
            <a:extLst>
              <a:ext uri="{FF2B5EF4-FFF2-40B4-BE49-F238E27FC236}">
                <a16:creationId xmlns:a16="http://schemas.microsoft.com/office/drawing/2014/main" id="{CC39CB54-47AB-43B2-99AF-D8EFB3BAC0CF}"/>
              </a:ext>
            </a:extLst>
          </p:cNvPr>
          <p:cNvSpPr txBox="1"/>
          <p:nvPr/>
        </p:nvSpPr>
        <p:spPr>
          <a:xfrm>
            <a:off x="462241" y="5771181"/>
            <a:ext cx="69528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6 0 7 0 6 0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1 0 = 6 0 7 0 6</a:t>
            </a:r>
          </a:p>
        </p:txBody>
      </p: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77917404-FA8C-4843-9BCA-FE254C9FD0BB}"/>
              </a:ext>
            </a:extLst>
          </p:cNvPr>
          <p:cNvCxnSpPr>
            <a:cxnSpLocks/>
          </p:cNvCxnSpPr>
          <p:nvPr/>
        </p:nvCxnSpPr>
        <p:spPr>
          <a:xfrm flipV="1">
            <a:off x="2698126" y="5840828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EC32B14A-3597-4721-AB15-BB0FC5E38580}"/>
              </a:ext>
            </a:extLst>
          </p:cNvPr>
          <p:cNvCxnSpPr>
            <a:cxnSpLocks/>
          </p:cNvCxnSpPr>
          <p:nvPr/>
        </p:nvCxnSpPr>
        <p:spPr>
          <a:xfrm flipV="1">
            <a:off x="4047272" y="5856049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TextBox 155">
            <a:extLst>
              <a:ext uri="{FF2B5EF4-FFF2-40B4-BE49-F238E27FC236}">
                <a16:creationId xmlns:a16="http://schemas.microsoft.com/office/drawing/2014/main" id="{9372DCD4-F62B-4A9D-94CC-C19F1D87C291}"/>
              </a:ext>
            </a:extLst>
          </p:cNvPr>
          <p:cNvSpPr txBox="1"/>
          <p:nvPr/>
        </p:nvSpPr>
        <p:spPr>
          <a:xfrm>
            <a:off x="10267989" y="857438"/>
            <a:ext cx="4973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A4BAFF19-9649-441A-83B8-1926F220FFC8}"/>
              </a:ext>
            </a:extLst>
          </p:cNvPr>
          <p:cNvSpPr txBox="1"/>
          <p:nvPr/>
        </p:nvSpPr>
        <p:spPr>
          <a:xfrm>
            <a:off x="7593024" y="3093369"/>
            <a:ext cx="25945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4    5    0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E891F086-ACF0-44F0-A5A0-20E4DABE2512}"/>
              </a:ext>
            </a:extLst>
          </p:cNvPr>
          <p:cNvSpPr txBox="1"/>
          <p:nvPr/>
        </p:nvSpPr>
        <p:spPr>
          <a:xfrm>
            <a:off x="10282789" y="3090260"/>
            <a:ext cx="4973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479B1826-D962-4972-9D94-2273DF0334D3}"/>
              </a:ext>
            </a:extLst>
          </p:cNvPr>
          <p:cNvSpPr txBox="1"/>
          <p:nvPr/>
        </p:nvSpPr>
        <p:spPr>
          <a:xfrm>
            <a:off x="5817931" y="5336065"/>
            <a:ext cx="43834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6    0    7    0    6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6550B57A-D31E-4194-B30D-BB5D766B6484}"/>
              </a:ext>
            </a:extLst>
          </p:cNvPr>
          <p:cNvSpPr txBox="1"/>
          <p:nvPr/>
        </p:nvSpPr>
        <p:spPr>
          <a:xfrm>
            <a:off x="10296586" y="5332956"/>
            <a:ext cx="4973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898433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3.7037E-6 L 0.07305 3.7037E-6 " pathEditMode="relative" rAng="0" ptsTypes="AA">
                                      <p:cBhvr>
                                        <p:cTn id="116" dur="2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6" y="0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4.81481E-6 L 0.07305 -4.81481E-6 " pathEditMode="relative" rAng="0" ptsTypes="AA">
                                      <p:cBhvr>
                                        <p:cTn id="118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6" y="0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7.40741E-7 L 0.07304 -7.40741E-7 " pathEditMode="relative" rAng="0" ptsTypes="AA">
                                      <p:cBhvr>
                                        <p:cTn id="133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6" y="0"/>
                                    </p:animMotion>
                                  </p:childTnLst>
                                </p:cTn>
                              </p:par>
                              <p:par>
                                <p:cTn id="13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2.22222E-6 L 0.07305 2.22222E-6 " pathEditMode="relative" rAng="0" ptsTypes="AA">
                                      <p:cBhvr>
                                        <p:cTn id="135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6" y="0"/>
                                    </p:animMotion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4.07407E-6 L 0.07305 -4.07407E-6 " pathEditMode="relative" rAng="0" ptsTypes="AA">
                                      <p:cBhvr>
                                        <p:cTn id="150" dur="2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6" y="0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1.11111E-6 L 0.07305 -1.11111E-6 " pathEditMode="relative" rAng="0" ptsTypes="AA">
                                      <p:cBhvr>
                                        <p:cTn id="152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6" y="0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63" grpId="0"/>
      <p:bldP spid="68" grpId="0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177" grpId="0"/>
      <p:bldP spid="177" grpId="1"/>
      <p:bldP spid="146" grpId="0"/>
      <p:bldP spid="149" grpId="0"/>
      <p:bldP spid="152" grpId="0"/>
      <p:bldP spid="156" grpId="0"/>
      <p:bldP spid="156" grpId="1"/>
      <p:bldP spid="156" grpId="2"/>
      <p:bldP spid="157" grpId="0"/>
      <p:bldP spid="157" grpId="1"/>
      <p:bldP spid="158" grpId="0"/>
      <p:bldP spid="158" grpId="1"/>
      <p:bldP spid="158" grpId="2"/>
      <p:bldP spid="159" grpId="0"/>
      <p:bldP spid="159" grpId="1"/>
      <p:bldP spid="160" grpId="0"/>
      <p:bldP spid="160" grpId="1"/>
      <p:bldP spid="160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74F0EBD-D58F-43D9-A839-8537DC72A141}"/>
              </a:ext>
            </a:extLst>
          </p:cNvPr>
          <p:cNvGrpSpPr/>
          <p:nvPr/>
        </p:nvGrpSpPr>
        <p:grpSpPr>
          <a:xfrm>
            <a:off x="201196" y="497662"/>
            <a:ext cx="3996831" cy="817087"/>
            <a:chOff x="255525" y="372323"/>
            <a:chExt cx="2758716" cy="1134018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E648D31E-F894-4B32-9087-1D54481AFE33}"/>
                </a:ext>
              </a:extLst>
            </p:cNvPr>
            <p:cNvSpPr/>
            <p:nvPr/>
          </p:nvSpPr>
          <p:spPr>
            <a:xfrm>
              <a:off x="255525" y="372323"/>
              <a:ext cx="275871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85A832F-844B-49AA-A159-5FA5FD70ABD7}"/>
                </a:ext>
              </a:extLst>
            </p:cNvPr>
            <p:cNvSpPr txBox="1"/>
            <p:nvPr/>
          </p:nvSpPr>
          <p:spPr>
            <a:xfrm>
              <a:off x="308455" y="485388"/>
              <a:ext cx="1467353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320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10 =</a:t>
              </a:r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AFC0891F-CF3C-4826-9A6C-926268431E7D}"/>
              </a:ext>
            </a:extLst>
          </p:cNvPr>
          <p:cNvSpPr/>
          <p:nvPr/>
        </p:nvSpPr>
        <p:spPr>
          <a:xfrm>
            <a:off x="2354132" y="620676"/>
            <a:ext cx="165372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7903415-12F5-4B2D-AEA0-FC1830BFC516}"/>
              </a:ext>
            </a:extLst>
          </p:cNvPr>
          <p:cNvSpPr txBox="1"/>
          <p:nvPr/>
        </p:nvSpPr>
        <p:spPr>
          <a:xfrm>
            <a:off x="2808412" y="612384"/>
            <a:ext cx="1103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32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3BB0BF1-EDD8-4B60-8476-5AA759BB1254}"/>
              </a:ext>
            </a:extLst>
          </p:cNvPr>
          <p:cNvGrpSpPr/>
          <p:nvPr/>
        </p:nvGrpSpPr>
        <p:grpSpPr>
          <a:xfrm>
            <a:off x="173268" y="2716507"/>
            <a:ext cx="4576780" cy="817087"/>
            <a:chOff x="255524" y="372323"/>
            <a:chExt cx="3842939" cy="1134018"/>
          </a:xfrm>
        </p:grpSpPr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8B9DF887-CCB8-4B40-BC60-95474AD0A745}"/>
                </a:ext>
              </a:extLst>
            </p:cNvPr>
            <p:cNvSpPr/>
            <p:nvPr/>
          </p:nvSpPr>
          <p:spPr>
            <a:xfrm>
              <a:off x="255524" y="372323"/>
              <a:ext cx="384293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58F1934-69F9-41E1-A569-7CFA80A4922B}"/>
                </a:ext>
              </a:extLst>
            </p:cNvPr>
            <p:cNvSpPr txBox="1"/>
            <p:nvPr/>
          </p:nvSpPr>
          <p:spPr>
            <a:xfrm>
              <a:off x="308455" y="485388"/>
              <a:ext cx="2069036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4050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10 = </a:t>
              </a:r>
            </a:p>
          </p:txBody>
        </p: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0B04EC59-56E3-47CC-B4B9-0CEE0AC6812B}"/>
              </a:ext>
            </a:extLst>
          </p:cNvPr>
          <p:cNvSpPr/>
          <p:nvPr/>
        </p:nvSpPr>
        <p:spPr>
          <a:xfrm>
            <a:off x="2554804" y="2839521"/>
            <a:ext cx="202717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5BEF0EF-7C13-4A6B-A2E9-3771210E20C8}"/>
              </a:ext>
            </a:extLst>
          </p:cNvPr>
          <p:cNvSpPr txBox="1"/>
          <p:nvPr/>
        </p:nvSpPr>
        <p:spPr>
          <a:xfrm>
            <a:off x="2960433" y="2817330"/>
            <a:ext cx="1851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405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D5696BA-DFB4-41BA-B835-459F212EB2AD}"/>
              </a:ext>
            </a:extLst>
          </p:cNvPr>
          <p:cNvGrpSpPr/>
          <p:nvPr/>
        </p:nvGrpSpPr>
        <p:grpSpPr>
          <a:xfrm>
            <a:off x="173268" y="4961918"/>
            <a:ext cx="5019989" cy="817087"/>
            <a:chOff x="255524" y="372323"/>
            <a:chExt cx="4290630" cy="1134018"/>
          </a:xfrm>
        </p:grpSpPr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B85B75C7-0D80-45BC-A43B-6FB9337E32B2}"/>
                </a:ext>
              </a:extLst>
            </p:cNvPr>
            <p:cNvSpPr/>
            <p:nvPr/>
          </p:nvSpPr>
          <p:spPr>
            <a:xfrm>
              <a:off x="255524" y="372323"/>
              <a:ext cx="429063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E3AFCBA-D760-4345-AFB2-7510CC0DF84E}"/>
                </a:ext>
              </a:extLst>
            </p:cNvPr>
            <p:cNvSpPr txBox="1"/>
            <p:nvPr/>
          </p:nvSpPr>
          <p:spPr>
            <a:xfrm>
              <a:off x="308455" y="485388"/>
              <a:ext cx="2506189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555500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10 = </a:t>
              </a:r>
            </a:p>
          </p:txBody>
        </p:sp>
      </p:grpSp>
      <p:sp>
        <p:nvSpPr>
          <p:cNvPr id="67" name="Rectangle 66">
            <a:extLst>
              <a:ext uri="{FF2B5EF4-FFF2-40B4-BE49-F238E27FC236}">
                <a16:creationId xmlns:a16="http://schemas.microsoft.com/office/drawing/2014/main" id="{0EE76BA8-8F85-4F27-A14A-7CF460E7C694}"/>
              </a:ext>
            </a:extLst>
          </p:cNvPr>
          <p:cNvSpPr/>
          <p:nvPr/>
        </p:nvSpPr>
        <p:spPr>
          <a:xfrm>
            <a:off x="3043623" y="5084932"/>
            <a:ext cx="202717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FC6D78E-C792-48ED-A3F0-452717685884}"/>
              </a:ext>
            </a:extLst>
          </p:cNvPr>
          <p:cNvSpPr txBox="1"/>
          <p:nvPr/>
        </p:nvSpPr>
        <p:spPr>
          <a:xfrm>
            <a:off x="3194682" y="5062741"/>
            <a:ext cx="2050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55550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CDCCDDDB-3988-4DE2-B27B-50BFA1E18B47}"/>
              </a:ext>
            </a:extLst>
          </p:cNvPr>
          <p:cNvSpPr/>
          <p:nvPr/>
        </p:nvSpPr>
        <p:spPr>
          <a:xfrm>
            <a:off x="832699" y="499968"/>
            <a:ext cx="249253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3F4C4E5C-D600-4A89-B5FD-E1B24DAE57E9}"/>
              </a:ext>
            </a:extLst>
          </p:cNvPr>
          <p:cNvSpPr/>
          <p:nvPr/>
        </p:nvSpPr>
        <p:spPr>
          <a:xfrm>
            <a:off x="1733180" y="499440"/>
            <a:ext cx="272357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A6E7CBBF-9C4C-44A0-9EC5-48FFAABA02BE}"/>
              </a:ext>
            </a:extLst>
          </p:cNvPr>
          <p:cNvSpPr/>
          <p:nvPr/>
        </p:nvSpPr>
        <p:spPr>
          <a:xfrm>
            <a:off x="1910399" y="2718831"/>
            <a:ext cx="24194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1A6DF36C-BEC3-4245-9ADD-C1577B88CE40}"/>
              </a:ext>
            </a:extLst>
          </p:cNvPr>
          <p:cNvSpPr/>
          <p:nvPr/>
        </p:nvSpPr>
        <p:spPr>
          <a:xfrm>
            <a:off x="1017075" y="2718954"/>
            <a:ext cx="259304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E6EAAB4-15AA-4C4C-91A6-6FC0C504A66E}"/>
              </a:ext>
            </a:extLst>
          </p:cNvPr>
          <p:cNvSpPr/>
          <p:nvPr/>
        </p:nvSpPr>
        <p:spPr>
          <a:xfrm>
            <a:off x="1473534" y="4957537"/>
            <a:ext cx="240165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6410821-7779-4F5A-9019-3214AE22561B}"/>
              </a:ext>
            </a:extLst>
          </p:cNvPr>
          <p:cNvSpPr/>
          <p:nvPr/>
        </p:nvSpPr>
        <p:spPr>
          <a:xfrm>
            <a:off x="2379355" y="4958972"/>
            <a:ext cx="235762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05B8C153-907A-4C8A-8132-C0BB92106092}"/>
              </a:ext>
            </a:extLst>
          </p:cNvPr>
          <p:cNvSpPr txBox="1"/>
          <p:nvPr/>
        </p:nvSpPr>
        <p:spPr>
          <a:xfrm>
            <a:off x="458726" y="1309364"/>
            <a:ext cx="41232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3 2 0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1 0 = 3 2</a:t>
            </a:r>
          </a:p>
        </p:txBody>
      </p: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786C25E5-D2B5-407F-AF84-2E770ACB6441}"/>
              </a:ext>
            </a:extLst>
          </p:cNvPr>
          <p:cNvCxnSpPr>
            <a:cxnSpLocks/>
          </p:cNvCxnSpPr>
          <p:nvPr/>
        </p:nvCxnSpPr>
        <p:spPr>
          <a:xfrm flipV="1">
            <a:off x="1362485" y="1379011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5E74B189-7DE4-47AA-8176-A66FF9B3C932}"/>
              </a:ext>
            </a:extLst>
          </p:cNvPr>
          <p:cNvCxnSpPr>
            <a:cxnSpLocks/>
          </p:cNvCxnSpPr>
          <p:nvPr/>
        </p:nvCxnSpPr>
        <p:spPr>
          <a:xfrm flipV="1">
            <a:off x="2711631" y="1394232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Box 148">
            <a:extLst>
              <a:ext uri="{FF2B5EF4-FFF2-40B4-BE49-F238E27FC236}">
                <a16:creationId xmlns:a16="http://schemas.microsoft.com/office/drawing/2014/main" id="{2021C520-6D81-4CB6-94FF-8C94371BB34E}"/>
              </a:ext>
            </a:extLst>
          </p:cNvPr>
          <p:cNvSpPr txBox="1"/>
          <p:nvPr/>
        </p:nvSpPr>
        <p:spPr>
          <a:xfrm>
            <a:off x="471717" y="3538986"/>
            <a:ext cx="49560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4 0 5 0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1 0 = 4 0 5</a:t>
            </a:r>
          </a:p>
        </p:txBody>
      </p: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7E330825-EF20-49C5-B745-1404DFDD71FD}"/>
              </a:ext>
            </a:extLst>
          </p:cNvPr>
          <p:cNvCxnSpPr>
            <a:cxnSpLocks/>
          </p:cNvCxnSpPr>
          <p:nvPr/>
        </p:nvCxnSpPr>
        <p:spPr>
          <a:xfrm flipV="1">
            <a:off x="1811312" y="3608633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963E5A60-EB1A-4EB2-8375-66E2A8AFE556}"/>
              </a:ext>
            </a:extLst>
          </p:cNvPr>
          <p:cNvCxnSpPr>
            <a:cxnSpLocks/>
          </p:cNvCxnSpPr>
          <p:nvPr/>
        </p:nvCxnSpPr>
        <p:spPr>
          <a:xfrm flipV="1">
            <a:off x="3160458" y="3623854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>
            <a:extLst>
              <a:ext uri="{FF2B5EF4-FFF2-40B4-BE49-F238E27FC236}">
                <a16:creationId xmlns:a16="http://schemas.microsoft.com/office/drawing/2014/main" id="{CC39CB54-47AB-43B2-99AF-D8EFB3BAC0CF}"/>
              </a:ext>
            </a:extLst>
          </p:cNvPr>
          <p:cNvSpPr txBox="1"/>
          <p:nvPr/>
        </p:nvSpPr>
        <p:spPr>
          <a:xfrm>
            <a:off x="462241" y="5771181"/>
            <a:ext cx="69528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5 5 5 5 0 0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1 0 = 5 5 5 5 0</a:t>
            </a:r>
          </a:p>
        </p:txBody>
      </p: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77917404-FA8C-4843-9BCA-FE254C9FD0BB}"/>
              </a:ext>
            </a:extLst>
          </p:cNvPr>
          <p:cNvCxnSpPr>
            <a:cxnSpLocks/>
          </p:cNvCxnSpPr>
          <p:nvPr/>
        </p:nvCxnSpPr>
        <p:spPr>
          <a:xfrm flipV="1">
            <a:off x="2698126" y="5840828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EC32B14A-3597-4721-AB15-BB0FC5E38580}"/>
              </a:ext>
            </a:extLst>
          </p:cNvPr>
          <p:cNvCxnSpPr>
            <a:cxnSpLocks/>
          </p:cNvCxnSpPr>
          <p:nvPr/>
        </p:nvCxnSpPr>
        <p:spPr>
          <a:xfrm flipV="1">
            <a:off x="4047272" y="5856049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7840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63" grpId="0"/>
      <p:bldP spid="68" grpId="0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146" grpId="0"/>
      <p:bldP spid="149" grpId="0"/>
      <p:bldP spid="15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C9217-5C03-406C-A423-73A4B8CE6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2 Divide a 4, 5 or 6 digit multiple of 100 by 100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90CE43-8CD2-429E-A107-ADBF044E9E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8142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74F0EBD-D58F-43D9-A839-8537DC72A141}"/>
              </a:ext>
            </a:extLst>
          </p:cNvPr>
          <p:cNvGrpSpPr/>
          <p:nvPr/>
        </p:nvGrpSpPr>
        <p:grpSpPr>
          <a:xfrm>
            <a:off x="201196" y="497662"/>
            <a:ext cx="4463923" cy="817087"/>
            <a:chOff x="255525" y="372323"/>
            <a:chExt cx="3081115" cy="1134018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E648D31E-F894-4B32-9087-1D54481AFE33}"/>
                </a:ext>
              </a:extLst>
            </p:cNvPr>
            <p:cNvSpPr/>
            <p:nvPr/>
          </p:nvSpPr>
          <p:spPr>
            <a:xfrm>
              <a:off x="255525" y="372323"/>
              <a:ext cx="308111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85A832F-844B-49AA-A159-5FA5FD70ABD7}"/>
                </a:ext>
              </a:extLst>
            </p:cNvPr>
            <p:cNvSpPr txBox="1"/>
            <p:nvPr/>
          </p:nvSpPr>
          <p:spPr>
            <a:xfrm>
              <a:off x="308455" y="485388"/>
              <a:ext cx="1790432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4300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100 =</a:t>
              </a:r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AFC0891F-CF3C-4826-9A6C-926268431E7D}"/>
              </a:ext>
            </a:extLst>
          </p:cNvPr>
          <p:cNvSpPr/>
          <p:nvPr/>
        </p:nvSpPr>
        <p:spPr>
          <a:xfrm>
            <a:off x="2861023" y="620676"/>
            <a:ext cx="165372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7903415-12F5-4B2D-AEA0-FC1830BFC516}"/>
              </a:ext>
            </a:extLst>
          </p:cNvPr>
          <p:cNvSpPr txBox="1"/>
          <p:nvPr/>
        </p:nvSpPr>
        <p:spPr>
          <a:xfrm>
            <a:off x="3315303" y="612384"/>
            <a:ext cx="1103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43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3BB0BF1-EDD8-4B60-8476-5AA759BB1254}"/>
              </a:ext>
            </a:extLst>
          </p:cNvPr>
          <p:cNvGrpSpPr/>
          <p:nvPr/>
        </p:nvGrpSpPr>
        <p:grpSpPr>
          <a:xfrm>
            <a:off x="173268" y="2716507"/>
            <a:ext cx="5010862" cy="817087"/>
            <a:chOff x="255524" y="372323"/>
            <a:chExt cx="4207420" cy="1134018"/>
          </a:xfrm>
        </p:grpSpPr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8B9DF887-CCB8-4B40-BC60-95474AD0A745}"/>
                </a:ext>
              </a:extLst>
            </p:cNvPr>
            <p:cNvSpPr/>
            <p:nvPr/>
          </p:nvSpPr>
          <p:spPr>
            <a:xfrm>
              <a:off x="255524" y="372323"/>
              <a:ext cx="420742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58F1934-69F9-41E1-A569-7CFA80A4922B}"/>
                </a:ext>
              </a:extLst>
            </p:cNvPr>
            <p:cNvSpPr txBox="1"/>
            <p:nvPr/>
          </p:nvSpPr>
          <p:spPr>
            <a:xfrm>
              <a:off x="308455" y="485388"/>
              <a:ext cx="2462062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12300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100 = </a:t>
              </a:r>
            </a:p>
          </p:txBody>
        </p: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0B04EC59-56E3-47CC-B4B9-0CEE0AC6812B}"/>
              </a:ext>
            </a:extLst>
          </p:cNvPr>
          <p:cNvSpPr/>
          <p:nvPr/>
        </p:nvSpPr>
        <p:spPr>
          <a:xfrm>
            <a:off x="3031883" y="2839521"/>
            <a:ext cx="202717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5BEF0EF-7C13-4A6B-A2E9-3771210E20C8}"/>
              </a:ext>
            </a:extLst>
          </p:cNvPr>
          <p:cNvSpPr txBox="1"/>
          <p:nvPr/>
        </p:nvSpPr>
        <p:spPr>
          <a:xfrm>
            <a:off x="3437512" y="2817330"/>
            <a:ext cx="1851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123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D5696BA-DFB4-41BA-B835-459F212EB2AD}"/>
              </a:ext>
            </a:extLst>
          </p:cNvPr>
          <p:cNvGrpSpPr/>
          <p:nvPr/>
        </p:nvGrpSpPr>
        <p:grpSpPr>
          <a:xfrm>
            <a:off x="173268" y="4961918"/>
            <a:ext cx="5251593" cy="817087"/>
            <a:chOff x="255524" y="372323"/>
            <a:chExt cx="4488584" cy="1134018"/>
          </a:xfrm>
        </p:grpSpPr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B85B75C7-0D80-45BC-A43B-6FB9337E32B2}"/>
                </a:ext>
              </a:extLst>
            </p:cNvPr>
            <p:cNvSpPr/>
            <p:nvPr/>
          </p:nvSpPr>
          <p:spPr>
            <a:xfrm>
              <a:off x="255524" y="372323"/>
              <a:ext cx="448858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E3AFCBA-D760-4345-AFB2-7510CC0DF84E}"/>
                </a:ext>
              </a:extLst>
            </p:cNvPr>
            <p:cNvSpPr txBox="1"/>
            <p:nvPr/>
          </p:nvSpPr>
          <p:spPr>
            <a:xfrm>
              <a:off x="308455" y="485388"/>
              <a:ext cx="2706223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/>
                <a:t>450000 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100 = </a:t>
              </a:r>
            </a:p>
          </p:txBody>
        </p:sp>
      </p:grpSp>
      <p:sp>
        <p:nvSpPr>
          <p:cNvPr id="67" name="Rectangle 66">
            <a:extLst>
              <a:ext uri="{FF2B5EF4-FFF2-40B4-BE49-F238E27FC236}">
                <a16:creationId xmlns:a16="http://schemas.microsoft.com/office/drawing/2014/main" id="{0EE76BA8-8F85-4F27-A14A-7CF460E7C694}"/>
              </a:ext>
            </a:extLst>
          </p:cNvPr>
          <p:cNvSpPr/>
          <p:nvPr/>
        </p:nvSpPr>
        <p:spPr>
          <a:xfrm>
            <a:off x="3275391" y="5084932"/>
            <a:ext cx="202717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FC6D78E-C792-48ED-A3F0-452717685884}"/>
              </a:ext>
            </a:extLst>
          </p:cNvPr>
          <p:cNvSpPr txBox="1"/>
          <p:nvPr/>
        </p:nvSpPr>
        <p:spPr>
          <a:xfrm>
            <a:off x="3585600" y="5062741"/>
            <a:ext cx="18916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4500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CDCCDDDB-3988-4DE2-B27B-50BFA1E18B47}"/>
              </a:ext>
            </a:extLst>
          </p:cNvPr>
          <p:cNvSpPr/>
          <p:nvPr/>
        </p:nvSpPr>
        <p:spPr>
          <a:xfrm>
            <a:off x="832699" y="499968"/>
            <a:ext cx="483564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3F4C4E5C-D600-4A89-B5FD-E1B24DAE57E9}"/>
              </a:ext>
            </a:extLst>
          </p:cNvPr>
          <p:cNvSpPr/>
          <p:nvPr/>
        </p:nvSpPr>
        <p:spPr>
          <a:xfrm>
            <a:off x="1968142" y="499440"/>
            <a:ext cx="468015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A6E7CBBF-9C4C-44A0-9EC5-48FFAABA02BE}"/>
              </a:ext>
            </a:extLst>
          </p:cNvPr>
          <p:cNvSpPr/>
          <p:nvPr/>
        </p:nvSpPr>
        <p:spPr>
          <a:xfrm>
            <a:off x="2160541" y="2718831"/>
            <a:ext cx="45457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1A6DF36C-BEC3-4245-9ADD-C1577B88CE40}"/>
              </a:ext>
            </a:extLst>
          </p:cNvPr>
          <p:cNvSpPr/>
          <p:nvPr/>
        </p:nvSpPr>
        <p:spPr>
          <a:xfrm>
            <a:off x="1017075" y="2718954"/>
            <a:ext cx="474522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E6EAAB4-15AA-4C4C-91A6-6FC0C504A66E}"/>
              </a:ext>
            </a:extLst>
          </p:cNvPr>
          <p:cNvSpPr/>
          <p:nvPr/>
        </p:nvSpPr>
        <p:spPr>
          <a:xfrm>
            <a:off x="1254284" y="4957537"/>
            <a:ext cx="499608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6410821-7779-4F5A-9019-3214AE22561B}"/>
              </a:ext>
            </a:extLst>
          </p:cNvPr>
          <p:cNvSpPr/>
          <p:nvPr/>
        </p:nvSpPr>
        <p:spPr>
          <a:xfrm>
            <a:off x="2379355" y="4958972"/>
            <a:ext cx="47259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504C037C-46ED-4B6E-A7CC-BAEAE393DC66}"/>
              </a:ext>
            </a:extLst>
          </p:cNvPr>
          <p:cNvSpPr txBox="1"/>
          <p:nvPr/>
        </p:nvSpPr>
        <p:spPr>
          <a:xfrm>
            <a:off x="7591267" y="860076"/>
            <a:ext cx="15005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4    3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15810F4-ED35-4467-8573-E803FEA860B1}"/>
              </a:ext>
            </a:extLst>
          </p:cNvPr>
          <p:cNvGrpSpPr/>
          <p:nvPr/>
        </p:nvGrpSpPr>
        <p:grpSpPr>
          <a:xfrm>
            <a:off x="5608090" y="477009"/>
            <a:ext cx="5471914" cy="921791"/>
            <a:chOff x="4914271" y="477009"/>
            <a:chExt cx="5471914" cy="921791"/>
          </a:xfrm>
          <a:solidFill>
            <a:schemeClr val="bg1"/>
          </a:solidFill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C8646B9D-E83D-4485-A1D4-E8D56526D7DD}"/>
                </a:ext>
              </a:extLst>
            </p:cNvPr>
            <p:cNvSpPr txBox="1"/>
            <p:nvPr/>
          </p:nvSpPr>
          <p:spPr>
            <a:xfrm>
              <a:off x="4935330" y="502515"/>
              <a:ext cx="5450855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HTh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11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</a:t>
              </a:r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TTh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 </a:t>
              </a:r>
              <a:r>
                <a:rPr lang="en-GB" sz="3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O</a:t>
              </a:r>
            </a:p>
          </p:txBody>
        </p: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E3072F7C-7316-46ED-A5D5-DBEBFD97420D}"/>
                </a:ext>
              </a:extLst>
            </p:cNvPr>
            <p:cNvCxnSpPr/>
            <p:nvPr/>
          </p:nvCxnSpPr>
          <p:spPr>
            <a:xfrm>
              <a:off x="9393360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F4DA7851-7D00-4111-919F-ED60CDEC0B1B}"/>
                </a:ext>
              </a:extLst>
            </p:cNvPr>
            <p:cNvCxnSpPr>
              <a:cxnSpLocks/>
            </p:cNvCxnSpPr>
            <p:nvPr/>
          </p:nvCxnSpPr>
          <p:spPr>
            <a:xfrm>
              <a:off x="102921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2452FF6B-20D1-4B75-919C-929030BFF0A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491714"/>
              <a:ext cx="5377859" cy="5013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9951AF5A-09F8-4CD8-B335-5657B3BA3F13}"/>
                </a:ext>
              </a:extLst>
            </p:cNvPr>
            <p:cNvCxnSpPr/>
            <p:nvPr/>
          </p:nvCxnSpPr>
          <p:spPr>
            <a:xfrm>
              <a:off x="8490683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83EF5F74-5E1A-442B-89A1-C01021B394CE}"/>
                </a:ext>
              </a:extLst>
            </p:cNvPr>
            <p:cNvCxnSpPr>
              <a:cxnSpLocks/>
            </p:cNvCxnSpPr>
            <p:nvPr/>
          </p:nvCxnSpPr>
          <p:spPr>
            <a:xfrm>
              <a:off x="75997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D29B7751-E252-400C-8409-55467B7244C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1384095"/>
              <a:ext cx="5392101" cy="3051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4DDBE574-E501-4A39-89F5-3C056EAB598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939224"/>
              <a:ext cx="5381767" cy="1522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F7632AE4-5465-4BCA-9101-12FDE7E613B8}"/>
                </a:ext>
              </a:extLst>
            </p:cNvPr>
            <p:cNvCxnSpPr>
              <a:cxnSpLocks/>
            </p:cNvCxnSpPr>
            <p:nvPr/>
          </p:nvCxnSpPr>
          <p:spPr>
            <a:xfrm>
              <a:off x="6711856" y="491714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9F44F279-3E4D-40ED-B49E-4110C2F30805}"/>
                </a:ext>
              </a:extLst>
            </p:cNvPr>
            <p:cNvCxnSpPr>
              <a:cxnSpLocks/>
            </p:cNvCxnSpPr>
            <p:nvPr/>
          </p:nvCxnSpPr>
          <p:spPr>
            <a:xfrm>
              <a:off x="5817600" y="477009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314E5B1D-53A1-4CFC-970A-411C1E25FCEA}"/>
                </a:ext>
              </a:extLst>
            </p:cNvPr>
            <p:cNvCxnSpPr>
              <a:cxnSpLocks/>
            </p:cNvCxnSpPr>
            <p:nvPr/>
          </p:nvCxnSpPr>
          <p:spPr>
            <a:xfrm>
              <a:off x="4924800" y="484152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AFAA61E9-2652-4FD7-83F5-3B833F1BDC2C}"/>
              </a:ext>
            </a:extLst>
          </p:cNvPr>
          <p:cNvGrpSpPr/>
          <p:nvPr/>
        </p:nvGrpSpPr>
        <p:grpSpPr>
          <a:xfrm>
            <a:off x="5609824" y="2714106"/>
            <a:ext cx="5471914" cy="921791"/>
            <a:chOff x="4914271" y="477009"/>
            <a:chExt cx="5471914" cy="921791"/>
          </a:xfrm>
          <a:solidFill>
            <a:schemeClr val="bg1"/>
          </a:solidFill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5FD2B640-B97B-4857-8E24-EDB1F529A81C}"/>
                </a:ext>
              </a:extLst>
            </p:cNvPr>
            <p:cNvSpPr txBox="1"/>
            <p:nvPr/>
          </p:nvSpPr>
          <p:spPr>
            <a:xfrm>
              <a:off x="4935330" y="502515"/>
              <a:ext cx="5450855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HTh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11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</a:t>
              </a:r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TTh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 </a:t>
              </a:r>
              <a:r>
                <a:rPr lang="en-GB" sz="3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O</a:t>
              </a:r>
            </a:p>
          </p:txBody>
        </p: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9B3DB632-3530-497A-8DB8-3613E5178F8A}"/>
                </a:ext>
              </a:extLst>
            </p:cNvPr>
            <p:cNvCxnSpPr/>
            <p:nvPr/>
          </p:nvCxnSpPr>
          <p:spPr>
            <a:xfrm>
              <a:off x="9393360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88327605-FB60-44E4-A9CB-8735162743CA}"/>
                </a:ext>
              </a:extLst>
            </p:cNvPr>
            <p:cNvCxnSpPr>
              <a:cxnSpLocks/>
            </p:cNvCxnSpPr>
            <p:nvPr/>
          </p:nvCxnSpPr>
          <p:spPr>
            <a:xfrm>
              <a:off x="102921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7FF93166-8CFF-4695-BF84-C9BF2344A34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491714"/>
              <a:ext cx="5377859" cy="5013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655609E3-1699-4904-80EF-5D75E548A1F3}"/>
                </a:ext>
              </a:extLst>
            </p:cNvPr>
            <p:cNvCxnSpPr/>
            <p:nvPr/>
          </p:nvCxnSpPr>
          <p:spPr>
            <a:xfrm>
              <a:off x="8490683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A6AC74B1-4015-45E1-81AD-12D9BF13E024}"/>
                </a:ext>
              </a:extLst>
            </p:cNvPr>
            <p:cNvCxnSpPr>
              <a:cxnSpLocks/>
            </p:cNvCxnSpPr>
            <p:nvPr/>
          </p:nvCxnSpPr>
          <p:spPr>
            <a:xfrm>
              <a:off x="75997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42DA5F83-4EEE-4F6B-9643-91FF383D5DF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1384095"/>
              <a:ext cx="5392101" cy="3051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2CEAAD5B-9E97-42F9-AD50-EE83A99C374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939224"/>
              <a:ext cx="5381767" cy="1522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779756A1-611F-4CFE-ADA8-55BC051BE1A6}"/>
                </a:ext>
              </a:extLst>
            </p:cNvPr>
            <p:cNvCxnSpPr>
              <a:cxnSpLocks/>
            </p:cNvCxnSpPr>
            <p:nvPr/>
          </p:nvCxnSpPr>
          <p:spPr>
            <a:xfrm>
              <a:off x="6711856" y="491714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8416D4E3-1F9B-456D-983F-CBE172D3F23C}"/>
                </a:ext>
              </a:extLst>
            </p:cNvPr>
            <p:cNvCxnSpPr>
              <a:cxnSpLocks/>
            </p:cNvCxnSpPr>
            <p:nvPr/>
          </p:nvCxnSpPr>
          <p:spPr>
            <a:xfrm>
              <a:off x="5817600" y="477009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18802879-8142-4D5A-A20A-0DA488E6AE41}"/>
                </a:ext>
              </a:extLst>
            </p:cNvPr>
            <p:cNvCxnSpPr>
              <a:cxnSpLocks/>
            </p:cNvCxnSpPr>
            <p:nvPr/>
          </p:nvCxnSpPr>
          <p:spPr>
            <a:xfrm>
              <a:off x="4924800" y="484152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F1CAA1E0-A0F0-4090-BA99-EDD6D533332D}"/>
              </a:ext>
            </a:extLst>
          </p:cNvPr>
          <p:cNvGrpSpPr/>
          <p:nvPr/>
        </p:nvGrpSpPr>
        <p:grpSpPr>
          <a:xfrm>
            <a:off x="5608421" y="4943155"/>
            <a:ext cx="5471914" cy="921791"/>
            <a:chOff x="4914271" y="477009"/>
            <a:chExt cx="5471914" cy="921791"/>
          </a:xfrm>
          <a:solidFill>
            <a:schemeClr val="bg1"/>
          </a:solidFill>
        </p:grpSpPr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52F4B43F-7F58-4F05-AE09-B6C8810BDB3B}"/>
                </a:ext>
              </a:extLst>
            </p:cNvPr>
            <p:cNvSpPr txBox="1"/>
            <p:nvPr/>
          </p:nvSpPr>
          <p:spPr>
            <a:xfrm>
              <a:off x="4935330" y="502515"/>
              <a:ext cx="5450855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HTh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11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</a:t>
              </a:r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TTh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 </a:t>
              </a:r>
              <a:r>
                <a:rPr lang="en-GB" sz="3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O</a:t>
              </a:r>
            </a:p>
          </p:txBody>
        </p: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78AA66AB-12AE-4BEE-B338-EFC743B9990E}"/>
                </a:ext>
              </a:extLst>
            </p:cNvPr>
            <p:cNvCxnSpPr/>
            <p:nvPr/>
          </p:nvCxnSpPr>
          <p:spPr>
            <a:xfrm>
              <a:off x="9393360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5FABAB67-644A-4B99-89E7-7AD67DFE53D5}"/>
                </a:ext>
              </a:extLst>
            </p:cNvPr>
            <p:cNvCxnSpPr>
              <a:cxnSpLocks/>
            </p:cNvCxnSpPr>
            <p:nvPr/>
          </p:nvCxnSpPr>
          <p:spPr>
            <a:xfrm>
              <a:off x="102921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F20F7AC3-B8F8-47A3-B2EA-C78D01396A6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491714"/>
              <a:ext cx="5377859" cy="5013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D995EC5D-7DC6-4563-AE57-1F25B639C535}"/>
                </a:ext>
              </a:extLst>
            </p:cNvPr>
            <p:cNvCxnSpPr/>
            <p:nvPr/>
          </p:nvCxnSpPr>
          <p:spPr>
            <a:xfrm>
              <a:off x="8490683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BAC2D347-7C62-4E41-A7D6-CD3FBBCFB7B2}"/>
                </a:ext>
              </a:extLst>
            </p:cNvPr>
            <p:cNvCxnSpPr>
              <a:cxnSpLocks/>
            </p:cNvCxnSpPr>
            <p:nvPr/>
          </p:nvCxnSpPr>
          <p:spPr>
            <a:xfrm>
              <a:off x="75997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30329902-28AB-45BB-94F3-129EFF861BA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1384095"/>
              <a:ext cx="5392101" cy="3051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034C5091-648A-43E0-91BC-0566CEE8F08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939224"/>
              <a:ext cx="5381767" cy="1522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3255F0E4-FEDD-4912-A918-5E13BC716208}"/>
                </a:ext>
              </a:extLst>
            </p:cNvPr>
            <p:cNvCxnSpPr>
              <a:cxnSpLocks/>
            </p:cNvCxnSpPr>
            <p:nvPr/>
          </p:nvCxnSpPr>
          <p:spPr>
            <a:xfrm>
              <a:off x="6711856" y="491714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0070B665-0BB8-4D08-8FD6-3A5FCC293E40}"/>
                </a:ext>
              </a:extLst>
            </p:cNvPr>
            <p:cNvCxnSpPr>
              <a:cxnSpLocks/>
            </p:cNvCxnSpPr>
            <p:nvPr/>
          </p:nvCxnSpPr>
          <p:spPr>
            <a:xfrm>
              <a:off x="5817600" y="477009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192AAEDC-0573-4102-8061-21CC2B3FFDFF}"/>
                </a:ext>
              </a:extLst>
            </p:cNvPr>
            <p:cNvCxnSpPr>
              <a:cxnSpLocks/>
            </p:cNvCxnSpPr>
            <p:nvPr/>
          </p:nvCxnSpPr>
          <p:spPr>
            <a:xfrm>
              <a:off x="4924800" y="484152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6" name="TextBox 145">
            <a:extLst>
              <a:ext uri="{FF2B5EF4-FFF2-40B4-BE49-F238E27FC236}">
                <a16:creationId xmlns:a16="http://schemas.microsoft.com/office/drawing/2014/main" id="{05B8C153-907A-4C8A-8132-C0BB92106092}"/>
              </a:ext>
            </a:extLst>
          </p:cNvPr>
          <p:cNvSpPr txBox="1"/>
          <p:nvPr/>
        </p:nvSpPr>
        <p:spPr>
          <a:xfrm>
            <a:off x="458726" y="1309364"/>
            <a:ext cx="53962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4 3 0 0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1 0 0 = 4 3</a:t>
            </a:r>
          </a:p>
        </p:txBody>
      </p: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786C25E5-D2B5-407F-AF84-2E770ACB6441}"/>
              </a:ext>
            </a:extLst>
          </p:cNvPr>
          <p:cNvCxnSpPr>
            <a:cxnSpLocks/>
          </p:cNvCxnSpPr>
          <p:nvPr/>
        </p:nvCxnSpPr>
        <p:spPr>
          <a:xfrm flipV="1">
            <a:off x="1362485" y="1379011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5E74B189-7DE4-47AA-8176-A66FF9B3C932}"/>
              </a:ext>
            </a:extLst>
          </p:cNvPr>
          <p:cNvCxnSpPr>
            <a:cxnSpLocks/>
          </p:cNvCxnSpPr>
          <p:nvPr/>
        </p:nvCxnSpPr>
        <p:spPr>
          <a:xfrm flipV="1">
            <a:off x="3142773" y="1394232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Box 148">
            <a:extLst>
              <a:ext uri="{FF2B5EF4-FFF2-40B4-BE49-F238E27FC236}">
                <a16:creationId xmlns:a16="http://schemas.microsoft.com/office/drawing/2014/main" id="{2021C520-6D81-4CB6-94FF-8C94371BB34E}"/>
              </a:ext>
            </a:extLst>
          </p:cNvPr>
          <p:cNvSpPr txBox="1"/>
          <p:nvPr/>
        </p:nvSpPr>
        <p:spPr>
          <a:xfrm>
            <a:off x="471717" y="3538986"/>
            <a:ext cx="61138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1 2 3 0 0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1 0 0 = 1 2 3</a:t>
            </a:r>
          </a:p>
        </p:txBody>
      </p: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7E330825-EF20-49C5-B745-1404DFDD71FD}"/>
              </a:ext>
            </a:extLst>
          </p:cNvPr>
          <p:cNvCxnSpPr>
            <a:cxnSpLocks/>
          </p:cNvCxnSpPr>
          <p:nvPr/>
        </p:nvCxnSpPr>
        <p:spPr>
          <a:xfrm flipV="1">
            <a:off x="1811312" y="3608633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963E5A60-EB1A-4EB2-8375-66E2A8AFE556}"/>
              </a:ext>
            </a:extLst>
          </p:cNvPr>
          <p:cNvCxnSpPr>
            <a:cxnSpLocks/>
          </p:cNvCxnSpPr>
          <p:nvPr/>
        </p:nvCxnSpPr>
        <p:spPr>
          <a:xfrm flipV="1">
            <a:off x="3582485" y="3623854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>
            <a:extLst>
              <a:ext uri="{FF2B5EF4-FFF2-40B4-BE49-F238E27FC236}">
                <a16:creationId xmlns:a16="http://schemas.microsoft.com/office/drawing/2014/main" id="{CC39CB54-47AB-43B2-99AF-D8EFB3BAC0CF}"/>
              </a:ext>
            </a:extLst>
          </p:cNvPr>
          <p:cNvSpPr txBox="1"/>
          <p:nvPr/>
        </p:nvSpPr>
        <p:spPr>
          <a:xfrm>
            <a:off x="462241" y="5771181"/>
            <a:ext cx="78166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4 5 0 0 0 0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1 0 0 = 4 5 0 0</a:t>
            </a:r>
          </a:p>
        </p:txBody>
      </p: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77917404-FA8C-4843-9BCA-FE254C9FD0BB}"/>
              </a:ext>
            </a:extLst>
          </p:cNvPr>
          <p:cNvCxnSpPr>
            <a:cxnSpLocks/>
          </p:cNvCxnSpPr>
          <p:nvPr/>
        </p:nvCxnSpPr>
        <p:spPr>
          <a:xfrm flipV="1">
            <a:off x="2256001" y="5840828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EC32B14A-3597-4721-AB15-BB0FC5E38580}"/>
              </a:ext>
            </a:extLst>
          </p:cNvPr>
          <p:cNvCxnSpPr>
            <a:cxnSpLocks/>
          </p:cNvCxnSpPr>
          <p:nvPr/>
        </p:nvCxnSpPr>
        <p:spPr>
          <a:xfrm flipV="1">
            <a:off x="4047272" y="5856049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TextBox 155">
            <a:extLst>
              <a:ext uri="{FF2B5EF4-FFF2-40B4-BE49-F238E27FC236}">
                <a16:creationId xmlns:a16="http://schemas.microsoft.com/office/drawing/2014/main" id="{9372DCD4-F62B-4A9D-94CC-C19F1D87C291}"/>
              </a:ext>
            </a:extLst>
          </p:cNvPr>
          <p:cNvSpPr txBox="1"/>
          <p:nvPr/>
        </p:nvSpPr>
        <p:spPr>
          <a:xfrm>
            <a:off x="9399330" y="857438"/>
            <a:ext cx="16470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0    0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A4BAFF19-9649-441A-83B8-1926F220FFC8}"/>
              </a:ext>
            </a:extLst>
          </p:cNvPr>
          <p:cNvSpPr txBox="1"/>
          <p:nvPr/>
        </p:nvSpPr>
        <p:spPr>
          <a:xfrm>
            <a:off x="6692075" y="3093369"/>
            <a:ext cx="25945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1    2    3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E891F086-ACF0-44F0-A5A0-20E4DABE2512}"/>
              </a:ext>
            </a:extLst>
          </p:cNvPr>
          <p:cNvSpPr txBox="1"/>
          <p:nvPr/>
        </p:nvSpPr>
        <p:spPr>
          <a:xfrm>
            <a:off x="9358712" y="3090260"/>
            <a:ext cx="14214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0    0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479B1826-D962-4972-9D94-2273DF0334D3}"/>
              </a:ext>
            </a:extLst>
          </p:cNvPr>
          <p:cNvSpPr txBox="1"/>
          <p:nvPr/>
        </p:nvSpPr>
        <p:spPr>
          <a:xfrm>
            <a:off x="5817931" y="5336065"/>
            <a:ext cx="43834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4    5    0    0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6550B57A-D31E-4194-B30D-BB5D766B6484}"/>
              </a:ext>
            </a:extLst>
          </p:cNvPr>
          <p:cNvSpPr txBox="1"/>
          <p:nvPr/>
        </p:nvSpPr>
        <p:spPr>
          <a:xfrm>
            <a:off x="9371551" y="5332956"/>
            <a:ext cx="14223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0    0</a:t>
            </a:r>
          </a:p>
        </p:txBody>
      </p: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B3594DB9-D324-48AE-BDA4-5738861FE832}"/>
              </a:ext>
            </a:extLst>
          </p:cNvPr>
          <p:cNvCxnSpPr>
            <a:cxnSpLocks/>
          </p:cNvCxnSpPr>
          <p:nvPr/>
        </p:nvCxnSpPr>
        <p:spPr>
          <a:xfrm flipV="1">
            <a:off x="3592190" y="1395892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7A323A22-051C-4BE9-8FF4-F6930CC241DB}"/>
              </a:ext>
            </a:extLst>
          </p:cNvPr>
          <p:cNvCxnSpPr>
            <a:cxnSpLocks/>
          </p:cNvCxnSpPr>
          <p:nvPr/>
        </p:nvCxnSpPr>
        <p:spPr>
          <a:xfrm flipV="1">
            <a:off x="1811295" y="1382266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C7E86AA8-F4CF-426A-AA1A-67801EF79902}"/>
              </a:ext>
            </a:extLst>
          </p:cNvPr>
          <p:cNvCxnSpPr>
            <a:cxnSpLocks/>
          </p:cNvCxnSpPr>
          <p:nvPr/>
        </p:nvCxnSpPr>
        <p:spPr>
          <a:xfrm flipV="1">
            <a:off x="4042541" y="3634467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227BDA85-4C29-4E02-8C61-A90C198872A0}"/>
              </a:ext>
            </a:extLst>
          </p:cNvPr>
          <p:cNvCxnSpPr>
            <a:cxnSpLocks/>
          </p:cNvCxnSpPr>
          <p:nvPr/>
        </p:nvCxnSpPr>
        <p:spPr>
          <a:xfrm flipV="1">
            <a:off x="2261646" y="3620841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997A7D20-D7FA-4AD6-BE1A-58ADECD8055F}"/>
              </a:ext>
            </a:extLst>
          </p:cNvPr>
          <p:cNvCxnSpPr>
            <a:cxnSpLocks/>
          </p:cNvCxnSpPr>
          <p:nvPr/>
        </p:nvCxnSpPr>
        <p:spPr>
          <a:xfrm flipV="1">
            <a:off x="4486030" y="5855862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B3E91CED-2392-4560-B73B-CBF77A59B076}"/>
              </a:ext>
            </a:extLst>
          </p:cNvPr>
          <p:cNvCxnSpPr>
            <a:cxnSpLocks/>
          </p:cNvCxnSpPr>
          <p:nvPr/>
        </p:nvCxnSpPr>
        <p:spPr>
          <a:xfrm flipV="1">
            <a:off x="2705135" y="5842236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2253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3.7037E-6 L 0.14779 3.7037E-6 " pathEditMode="relative" rAng="0" ptsTypes="AA">
                                      <p:cBhvr>
                                        <p:cTn id="134" dur="2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83" y="0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4.81481E-6 L 0.14505 -4.81481E-6 " pathEditMode="relative" rAng="0" ptsTypes="AA">
                                      <p:cBhvr>
                                        <p:cTn id="136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53" y="0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7.40741E-7 L 0.14687 -7.40741E-7 " pathEditMode="relative" rAng="0" ptsTypes="AA">
                                      <p:cBhvr>
                                        <p:cTn id="151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44" y="0"/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2.22222E-6 L 0.14753 2.22222E-6 " pathEditMode="relative" rAng="0" ptsTypes="AA">
                                      <p:cBhvr>
                                        <p:cTn id="153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70" y="0"/>
                                    </p:animMotion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4.07407E-6 L 0.14857 0.00093 " pathEditMode="relative" rAng="0" ptsTypes="AA">
                                      <p:cBhvr>
                                        <p:cTn id="168" dur="2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22" y="46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1.11111E-6 L 0.1461 -1.11111E-6 " pathEditMode="relative" rAng="0" ptsTypes="AA">
                                      <p:cBhvr>
                                        <p:cTn id="170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05" y="0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63" grpId="0"/>
      <p:bldP spid="68" grpId="0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177" grpId="0"/>
      <p:bldP spid="177" grpId="1"/>
      <p:bldP spid="146" grpId="0"/>
      <p:bldP spid="149" grpId="0"/>
      <p:bldP spid="152" grpId="0"/>
      <p:bldP spid="156" grpId="0"/>
      <p:bldP spid="156" grpId="1"/>
      <p:bldP spid="156" grpId="2"/>
      <p:bldP spid="157" grpId="0"/>
      <p:bldP spid="157" grpId="1"/>
      <p:bldP spid="158" grpId="0"/>
      <p:bldP spid="158" grpId="1"/>
      <p:bldP spid="158" grpId="2"/>
      <p:bldP spid="159" grpId="0"/>
      <p:bldP spid="159" grpId="1"/>
      <p:bldP spid="160" grpId="0"/>
      <p:bldP spid="160" grpId="1"/>
      <p:bldP spid="160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74F0EBD-D58F-43D9-A839-8537DC72A141}"/>
              </a:ext>
            </a:extLst>
          </p:cNvPr>
          <p:cNvGrpSpPr/>
          <p:nvPr/>
        </p:nvGrpSpPr>
        <p:grpSpPr>
          <a:xfrm>
            <a:off x="201196" y="497662"/>
            <a:ext cx="4463923" cy="817087"/>
            <a:chOff x="255525" y="372323"/>
            <a:chExt cx="3081115" cy="1134018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E648D31E-F894-4B32-9087-1D54481AFE33}"/>
                </a:ext>
              </a:extLst>
            </p:cNvPr>
            <p:cNvSpPr/>
            <p:nvPr/>
          </p:nvSpPr>
          <p:spPr>
            <a:xfrm>
              <a:off x="255525" y="372323"/>
              <a:ext cx="308111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85A832F-844B-49AA-A159-5FA5FD70ABD7}"/>
                </a:ext>
              </a:extLst>
            </p:cNvPr>
            <p:cNvSpPr txBox="1"/>
            <p:nvPr/>
          </p:nvSpPr>
          <p:spPr>
            <a:xfrm>
              <a:off x="308455" y="485388"/>
              <a:ext cx="1790432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5600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100 =</a:t>
              </a:r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AFC0891F-CF3C-4826-9A6C-926268431E7D}"/>
              </a:ext>
            </a:extLst>
          </p:cNvPr>
          <p:cNvSpPr/>
          <p:nvPr/>
        </p:nvSpPr>
        <p:spPr>
          <a:xfrm>
            <a:off x="2861023" y="620676"/>
            <a:ext cx="165372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7903415-12F5-4B2D-AEA0-FC1830BFC516}"/>
              </a:ext>
            </a:extLst>
          </p:cNvPr>
          <p:cNvSpPr txBox="1"/>
          <p:nvPr/>
        </p:nvSpPr>
        <p:spPr>
          <a:xfrm>
            <a:off x="3315303" y="612384"/>
            <a:ext cx="1103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56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3BB0BF1-EDD8-4B60-8476-5AA759BB1254}"/>
              </a:ext>
            </a:extLst>
          </p:cNvPr>
          <p:cNvGrpSpPr/>
          <p:nvPr/>
        </p:nvGrpSpPr>
        <p:grpSpPr>
          <a:xfrm>
            <a:off x="173268" y="2716507"/>
            <a:ext cx="5010862" cy="817087"/>
            <a:chOff x="255524" y="372323"/>
            <a:chExt cx="4207420" cy="1134018"/>
          </a:xfrm>
        </p:grpSpPr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8B9DF887-CCB8-4B40-BC60-95474AD0A745}"/>
                </a:ext>
              </a:extLst>
            </p:cNvPr>
            <p:cNvSpPr/>
            <p:nvPr/>
          </p:nvSpPr>
          <p:spPr>
            <a:xfrm>
              <a:off x="255524" y="372323"/>
              <a:ext cx="420742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58F1934-69F9-41E1-A569-7CFA80A4922B}"/>
                </a:ext>
              </a:extLst>
            </p:cNvPr>
            <p:cNvSpPr txBox="1"/>
            <p:nvPr/>
          </p:nvSpPr>
          <p:spPr>
            <a:xfrm>
              <a:off x="308455" y="485388"/>
              <a:ext cx="2462062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15000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100 = </a:t>
              </a:r>
            </a:p>
          </p:txBody>
        </p: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0B04EC59-56E3-47CC-B4B9-0CEE0AC6812B}"/>
              </a:ext>
            </a:extLst>
          </p:cNvPr>
          <p:cNvSpPr/>
          <p:nvPr/>
        </p:nvSpPr>
        <p:spPr>
          <a:xfrm>
            <a:off x="3031883" y="2839521"/>
            <a:ext cx="202717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5BEF0EF-7C13-4A6B-A2E9-3771210E20C8}"/>
              </a:ext>
            </a:extLst>
          </p:cNvPr>
          <p:cNvSpPr txBox="1"/>
          <p:nvPr/>
        </p:nvSpPr>
        <p:spPr>
          <a:xfrm>
            <a:off x="3437512" y="2817330"/>
            <a:ext cx="1851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150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D5696BA-DFB4-41BA-B835-459F212EB2AD}"/>
              </a:ext>
            </a:extLst>
          </p:cNvPr>
          <p:cNvGrpSpPr/>
          <p:nvPr/>
        </p:nvGrpSpPr>
        <p:grpSpPr>
          <a:xfrm>
            <a:off x="173268" y="4961918"/>
            <a:ext cx="5251593" cy="817087"/>
            <a:chOff x="255524" y="372323"/>
            <a:chExt cx="4488584" cy="1134018"/>
          </a:xfrm>
        </p:grpSpPr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B85B75C7-0D80-45BC-A43B-6FB9337E32B2}"/>
                </a:ext>
              </a:extLst>
            </p:cNvPr>
            <p:cNvSpPr/>
            <p:nvPr/>
          </p:nvSpPr>
          <p:spPr>
            <a:xfrm>
              <a:off x="255524" y="372323"/>
              <a:ext cx="448858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E3AFCBA-D760-4345-AFB2-7510CC0DF84E}"/>
                </a:ext>
              </a:extLst>
            </p:cNvPr>
            <p:cNvSpPr txBox="1"/>
            <p:nvPr/>
          </p:nvSpPr>
          <p:spPr>
            <a:xfrm>
              <a:off x="308455" y="485388"/>
              <a:ext cx="2706223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/>
                <a:t>430300 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100 = </a:t>
              </a:r>
            </a:p>
          </p:txBody>
        </p:sp>
      </p:grpSp>
      <p:sp>
        <p:nvSpPr>
          <p:cNvPr id="67" name="Rectangle 66">
            <a:extLst>
              <a:ext uri="{FF2B5EF4-FFF2-40B4-BE49-F238E27FC236}">
                <a16:creationId xmlns:a16="http://schemas.microsoft.com/office/drawing/2014/main" id="{0EE76BA8-8F85-4F27-A14A-7CF460E7C694}"/>
              </a:ext>
            </a:extLst>
          </p:cNvPr>
          <p:cNvSpPr/>
          <p:nvPr/>
        </p:nvSpPr>
        <p:spPr>
          <a:xfrm>
            <a:off x="3275391" y="5084932"/>
            <a:ext cx="202717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FC6D78E-C792-48ED-A3F0-452717685884}"/>
              </a:ext>
            </a:extLst>
          </p:cNvPr>
          <p:cNvSpPr txBox="1"/>
          <p:nvPr/>
        </p:nvSpPr>
        <p:spPr>
          <a:xfrm>
            <a:off x="3585600" y="5062741"/>
            <a:ext cx="18916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4303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CDCCDDDB-3988-4DE2-B27B-50BFA1E18B47}"/>
              </a:ext>
            </a:extLst>
          </p:cNvPr>
          <p:cNvSpPr/>
          <p:nvPr/>
        </p:nvSpPr>
        <p:spPr>
          <a:xfrm>
            <a:off x="832699" y="499968"/>
            <a:ext cx="483564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3F4C4E5C-D600-4A89-B5FD-E1B24DAE57E9}"/>
              </a:ext>
            </a:extLst>
          </p:cNvPr>
          <p:cNvSpPr/>
          <p:nvPr/>
        </p:nvSpPr>
        <p:spPr>
          <a:xfrm>
            <a:off x="1968142" y="499440"/>
            <a:ext cx="468015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A6E7CBBF-9C4C-44A0-9EC5-48FFAABA02BE}"/>
              </a:ext>
            </a:extLst>
          </p:cNvPr>
          <p:cNvSpPr/>
          <p:nvPr/>
        </p:nvSpPr>
        <p:spPr>
          <a:xfrm>
            <a:off x="2160541" y="2718831"/>
            <a:ext cx="45457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1A6DF36C-BEC3-4245-9ADD-C1577B88CE40}"/>
              </a:ext>
            </a:extLst>
          </p:cNvPr>
          <p:cNvSpPr/>
          <p:nvPr/>
        </p:nvSpPr>
        <p:spPr>
          <a:xfrm>
            <a:off x="1017075" y="2718954"/>
            <a:ext cx="474522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E6EAAB4-15AA-4C4C-91A6-6FC0C504A66E}"/>
              </a:ext>
            </a:extLst>
          </p:cNvPr>
          <p:cNvSpPr/>
          <p:nvPr/>
        </p:nvSpPr>
        <p:spPr>
          <a:xfrm>
            <a:off x="1254284" y="4957537"/>
            <a:ext cx="499608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6410821-7779-4F5A-9019-3214AE22561B}"/>
              </a:ext>
            </a:extLst>
          </p:cNvPr>
          <p:cNvSpPr/>
          <p:nvPr/>
        </p:nvSpPr>
        <p:spPr>
          <a:xfrm>
            <a:off x="2379355" y="4958972"/>
            <a:ext cx="47259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05B8C153-907A-4C8A-8132-C0BB92106092}"/>
              </a:ext>
            </a:extLst>
          </p:cNvPr>
          <p:cNvSpPr txBox="1"/>
          <p:nvPr/>
        </p:nvSpPr>
        <p:spPr>
          <a:xfrm>
            <a:off x="458726" y="1309364"/>
            <a:ext cx="53962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5 6 0 0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1 0 0 = 5 6</a:t>
            </a:r>
          </a:p>
        </p:txBody>
      </p: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786C25E5-D2B5-407F-AF84-2E770ACB6441}"/>
              </a:ext>
            </a:extLst>
          </p:cNvPr>
          <p:cNvCxnSpPr>
            <a:cxnSpLocks/>
          </p:cNvCxnSpPr>
          <p:nvPr/>
        </p:nvCxnSpPr>
        <p:spPr>
          <a:xfrm flipV="1">
            <a:off x="1362485" y="1379011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5E74B189-7DE4-47AA-8176-A66FF9B3C932}"/>
              </a:ext>
            </a:extLst>
          </p:cNvPr>
          <p:cNvCxnSpPr>
            <a:cxnSpLocks/>
          </p:cNvCxnSpPr>
          <p:nvPr/>
        </p:nvCxnSpPr>
        <p:spPr>
          <a:xfrm flipV="1">
            <a:off x="3142773" y="1394232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Box 148">
            <a:extLst>
              <a:ext uri="{FF2B5EF4-FFF2-40B4-BE49-F238E27FC236}">
                <a16:creationId xmlns:a16="http://schemas.microsoft.com/office/drawing/2014/main" id="{2021C520-6D81-4CB6-94FF-8C94371BB34E}"/>
              </a:ext>
            </a:extLst>
          </p:cNvPr>
          <p:cNvSpPr txBox="1"/>
          <p:nvPr/>
        </p:nvSpPr>
        <p:spPr>
          <a:xfrm>
            <a:off x="471717" y="3538986"/>
            <a:ext cx="61138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1 5 0 0 0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1 0 0 = 1 5 0</a:t>
            </a:r>
          </a:p>
        </p:txBody>
      </p: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7E330825-EF20-49C5-B745-1404DFDD71FD}"/>
              </a:ext>
            </a:extLst>
          </p:cNvPr>
          <p:cNvCxnSpPr>
            <a:cxnSpLocks/>
          </p:cNvCxnSpPr>
          <p:nvPr/>
        </p:nvCxnSpPr>
        <p:spPr>
          <a:xfrm flipV="1">
            <a:off x="1811312" y="3608633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963E5A60-EB1A-4EB2-8375-66E2A8AFE556}"/>
              </a:ext>
            </a:extLst>
          </p:cNvPr>
          <p:cNvCxnSpPr>
            <a:cxnSpLocks/>
          </p:cNvCxnSpPr>
          <p:nvPr/>
        </p:nvCxnSpPr>
        <p:spPr>
          <a:xfrm flipV="1">
            <a:off x="3582485" y="3623854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>
            <a:extLst>
              <a:ext uri="{FF2B5EF4-FFF2-40B4-BE49-F238E27FC236}">
                <a16:creationId xmlns:a16="http://schemas.microsoft.com/office/drawing/2014/main" id="{CC39CB54-47AB-43B2-99AF-D8EFB3BAC0CF}"/>
              </a:ext>
            </a:extLst>
          </p:cNvPr>
          <p:cNvSpPr txBox="1"/>
          <p:nvPr/>
        </p:nvSpPr>
        <p:spPr>
          <a:xfrm>
            <a:off x="462241" y="5771181"/>
            <a:ext cx="78166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4 3 0 3 0 0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1 0 0 = 4 3 0 3</a:t>
            </a:r>
          </a:p>
        </p:txBody>
      </p: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77917404-FA8C-4843-9BCA-FE254C9FD0BB}"/>
              </a:ext>
            </a:extLst>
          </p:cNvPr>
          <p:cNvCxnSpPr>
            <a:cxnSpLocks/>
          </p:cNvCxnSpPr>
          <p:nvPr/>
        </p:nvCxnSpPr>
        <p:spPr>
          <a:xfrm flipV="1">
            <a:off x="2256001" y="5840828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EC32B14A-3597-4721-AB15-BB0FC5E38580}"/>
              </a:ext>
            </a:extLst>
          </p:cNvPr>
          <p:cNvCxnSpPr>
            <a:cxnSpLocks/>
          </p:cNvCxnSpPr>
          <p:nvPr/>
        </p:nvCxnSpPr>
        <p:spPr>
          <a:xfrm flipV="1">
            <a:off x="4047272" y="5856049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B3594DB9-D324-48AE-BDA4-5738861FE832}"/>
              </a:ext>
            </a:extLst>
          </p:cNvPr>
          <p:cNvCxnSpPr>
            <a:cxnSpLocks/>
          </p:cNvCxnSpPr>
          <p:nvPr/>
        </p:nvCxnSpPr>
        <p:spPr>
          <a:xfrm flipV="1">
            <a:off x="3592190" y="1395892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7A323A22-051C-4BE9-8FF4-F6930CC241DB}"/>
              </a:ext>
            </a:extLst>
          </p:cNvPr>
          <p:cNvCxnSpPr>
            <a:cxnSpLocks/>
          </p:cNvCxnSpPr>
          <p:nvPr/>
        </p:nvCxnSpPr>
        <p:spPr>
          <a:xfrm flipV="1">
            <a:off x="1811295" y="1382266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C7E86AA8-F4CF-426A-AA1A-67801EF79902}"/>
              </a:ext>
            </a:extLst>
          </p:cNvPr>
          <p:cNvCxnSpPr>
            <a:cxnSpLocks/>
          </p:cNvCxnSpPr>
          <p:nvPr/>
        </p:nvCxnSpPr>
        <p:spPr>
          <a:xfrm flipV="1">
            <a:off x="4042541" y="3634467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227BDA85-4C29-4E02-8C61-A90C198872A0}"/>
              </a:ext>
            </a:extLst>
          </p:cNvPr>
          <p:cNvCxnSpPr>
            <a:cxnSpLocks/>
          </p:cNvCxnSpPr>
          <p:nvPr/>
        </p:nvCxnSpPr>
        <p:spPr>
          <a:xfrm flipV="1">
            <a:off x="2261646" y="3620841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997A7D20-D7FA-4AD6-BE1A-58ADECD8055F}"/>
              </a:ext>
            </a:extLst>
          </p:cNvPr>
          <p:cNvCxnSpPr>
            <a:cxnSpLocks/>
          </p:cNvCxnSpPr>
          <p:nvPr/>
        </p:nvCxnSpPr>
        <p:spPr>
          <a:xfrm flipV="1">
            <a:off x="4486030" y="5855862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B3E91CED-2392-4560-B73B-CBF77A59B076}"/>
              </a:ext>
            </a:extLst>
          </p:cNvPr>
          <p:cNvCxnSpPr>
            <a:cxnSpLocks/>
          </p:cNvCxnSpPr>
          <p:nvPr/>
        </p:nvCxnSpPr>
        <p:spPr>
          <a:xfrm flipV="1">
            <a:off x="2705135" y="5842236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7162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63" grpId="0"/>
      <p:bldP spid="68" grpId="0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146" grpId="0"/>
      <p:bldP spid="149" grpId="0"/>
      <p:bldP spid="15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31B59-8F0E-4A06-B2B3-EE722E473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3 Divide 5 or 6 digit multiples of 1000 by 1000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EF5DA-42EE-461D-9F95-04688B8A04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1785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74F0EBD-D58F-43D9-A839-8537DC72A141}"/>
              </a:ext>
            </a:extLst>
          </p:cNvPr>
          <p:cNvGrpSpPr/>
          <p:nvPr/>
        </p:nvGrpSpPr>
        <p:grpSpPr>
          <a:xfrm>
            <a:off x="201196" y="497662"/>
            <a:ext cx="4654927" cy="817087"/>
            <a:chOff x="255525" y="372323"/>
            <a:chExt cx="3212951" cy="1134018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E648D31E-F894-4B32-9087-1D54481AFE33}"/>
                </a:ext>
              </a:extLst>
            </p:cNvPr>
            <p:cNvSpPr/>
            <p:nvPr/>
          </p:nvSpPr>
          <p:spPr>
            <a:xfrm>
              <a:off x="255525" y="372323"/>
              <a:ext cx="321295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85A832F-844B-49AA-A159-5FA5FD70ABD7}"/>
                </a:ext>
              </a:extLst>
            </p:cNvPr>
            <p:cNvSpPr txBox="1"/>
            <p:nvPr/>
          </p:nvSpPr>
          <p:spPr>
            <a:xfrm>
              <a:off x="308455" y="485388"/>
              <a:ext cx="195197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3000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1000 =</a:t>
              </a:r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AFC0891F-CF3C-4826-9A6C-926268431E7D}"/>
              </a:ext>
            </a:extLst>
          </p:cNvPr>
          <p:cNvSpPr/>
          <p:nvPr/>
        </p:nvSpPr>
        <p:spPr>
          <a:xfrm>
            <a:off x="3074874" y="620676"/>
            <a:ext cx="165372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7903415-12F5-4B2D-AEA0-FC1830BFC516}"/>
              </a:ext>
            </a:extLst>
          </p:cNvPr>
          <p:cNvSpPr txBox="1"/>
          <p:nvPr/>
        </p:nvSpPr>
        <p:spPr>
          <a:xfrm>
            <a:off x="3588146" y="612384"/>
            <a:ext cx="1103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3BB0BF1-EDD8-4B60-8476-5AA759BB1254}"/>
              </a:ext>
            </a:extLst>
          </p:cNvPr>
          <p:cNvGrpSpPr/>
          <p:nvPr/>
        </p:nvGrpSpPr>
        <p:grpSpPr>
          <a:xfrm>
            <a:off x="173268" y="2716507"/>
            <a:ext cx="5211934" cy="817087"/>
            <a:chOff x="255524" y="372323"/>
            <a:chExt cx="4376252" cy="1134018"/>
          </a:xfrm>
        </p:grpSpPr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8B9DF887-CCB8-4B40-BC60-95474AD0A745}"/>
                </a:ext>
              </a:extLst>
            </p:cNvPr>
            <p:cNvSpPr/>
            <p:nvPr/>
          </p:nvSpPr>
          <p:spPr>
            <a:xfrm>
              <a:off x="255524" y="372323"/>
              <a:ext cx="437625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58F1934-69F9-41E1-A569-7CFA80A4922B}"/>
                </a:ext>
              </a:extLst>
            </p:cNvPr>
            <p:cNvSpPr txBox="1"/>
            <p:nvPr/>
          </p:nvSpPr>
          <p:spPr>
            <a:xfrm>
              <a:off x="308455" y="485388"/>
              <a:ext cx="265857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50000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1000 = </a:t>
              </a:r>
            </a:p>
          </p:txBody>
        </p: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0B04EC59-56E3-47CC-B4B9-0CEE0AC6812B}"/>
              </a:ext>
            </a:extLst>
          </p:cNvPr>
          <p:cNvSpPr/>
          <p:nvPr/>
        </p:nvSpPr>
        <p:spPr>
          <a:xfrm>
            <a:off x="3248458" y="2839521"/>
            <a:ext cx="202717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5BEF0EF-7C13-4A6B-A2E9-3771210E20C8}"/>
              </a:ext>
            </a:extLst>
          </p:cNvPr>
          <p:cNvSpPr txBox="1"/>
          <p:nvPr/>
        </p:nvSpPr>
        <p:spPr>
          <a:xfrm>
            <a:off x="3837646" y="2817330"/>
            <a:ext cx="1667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50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D5696BA-DFB4-41BA-B835-459F212EB2AD}"/>
              </a:ext>
            </a:extLst>
          </p:cNvPr>
          <p:cNvGrpSpPr/>
          <p:nvPr/>
        </p:nvGrpSpPr>
        <p:grpSpPr>
          <a:xfrm>
            <a:off x="173268" y="4961918"/>
            <a:ext cx="5494911" cy="817087"/>
            <a:chOff x="255524" y="372323"/>
            <a:chExt cx="4488584" cy="1134018"/>
          </a:xfrm>
        </p:grpSpPr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B85B75C7-0D80-45BC-A43B-6FB9337E32B2}"/>
                </a:ext>
              </a:extLst>
            </p:cNvPr>
            <p:cNvSpPr/>
            <p:nvPr/>
          </p:nvSpPr>
          <p:spPr>
            <a:xfrm>
              <a:off x="255524" y="372323"/>
              <a:ext cx="448858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E3AFCBA-D760-4345-AFB2-7510CC0DF84E}"/>
                </a:ext>
              </a:extLst>
            </p:cNvPr>
            <p:cNvSpPr txBox="1"/>
            <p:nvPr/>
          </p:nvSpPr>
          <p:spPr>
            <a:xfrm>
              <a:off x="308455" y="485388"/>
              <a:ext cx="277756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/>
                <a:t>802000 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1000 = </a:t>
              </a:r>
            </a:p>
          </p:txBody>
        </p:sp>
      </p:grpSp>
      <p:sp>
        <p:nvSpPr>
          <p:cNvPr id="67" name="Rectangle 66">
            <a:extLst>
              <a:ext uri="{FF2B5EF4-FFF2-40B4-BE49-F238E27FC236}">
                <a16:creationId xmlns:a16="http://schemas.microsoft.com/office/drawing/2014/main" id="{0EE76BA8-8F85-4F27-A14A-7CF460E7C694}"/>
              </a:ext>
            </a:extLst>
          </p:cNvPr>
          <p:cNvSpPr/>
          <p:nvPr/>
        </p:nvSpPr>
        <p:spPr>
          <a:xfrm>
            <a:off x="3496105" y="5084932"/>
            <a:ext cx="202717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FC6D78E-C792-48ED-A3F0-452717685884}"/>
              </a:ext>
            </a:extLst>
          </p:cNvPr>
          <p:cNvSpPr txBox="1"/>
          <p:nvPr/>
        </p:nvSpPr>
        <p:spPr>
          <a:xfrm>
            <a:off x="3900262" y="5062741"/>
            <a:ext cx="1797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802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CDCCDDDB-3988-4DE2-B27B-50BFA1E18B47}"/>
              </a:ext>
            </a:extLst>
          </p:cNvPr>
          <p:cNvSpPr/>
          <p:nvPr/>
        </p:nvSpPr>
        <p:spPr>
          <a:xfrm>
            <a:off x="585987" y="499968"/>
            <a:ext cx="73027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3F4C4E5C-D600-4A89-B5FD-E1B24DAE57E9}"/>
              </a:ext>
            </a:extLst>
          </p:cNvPr>
          <p:cNvSpPr/>
          <p:nvPr/>
        </p:nvSpPr>
        <p:spPr>
          <a:xfrm>
            <a:off x="1962391" y="499440"/>
            <a:ext cx="709387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A6E7CBBF-9C4C-44A0-9EC5-48FFAABA02BE}"/>
              </a:ext>
            </a:extLst>
          </p:cNvPr>
          <p:cNvSpPr/>
          <p:nvPr/>
        </p:nvSpPr>
        <p:spPr>
          <a:xfrm>
            <a:off x="2160541" y="2718831"/>
            <a:ext cx="691410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1A6DF36C-BEC3-4245-9ADD-C1577B88CE40}"/>
              </a:ext>
            </a:extLst>
          </p:cNvPr>
          <p:cNvSpPr/>
          <p:nvPr/>
        </p:nvSpPr>
        <p:spPr>
          <a:xfrm>
            <a:off x="791886" y="2718954"/>
            <a:ext cx="716964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E6EAAB4-15AA-4C4C-91A6-6FC0C504A66E}"/>
              </a:ext>
            </a:extLst>
          </p:cNvPr>
          <p:cNvSpPr/>
          <p:nvPr/>
        </p:nvSpPr>
        <p:spPr>
          <a:xfrm>
            <a:off x="1017599" y="4957537"/>
            <a:ext cx="736293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6410821-7779-4F5A-9019-3214AE22561B}"/>
              </a:ext>
            </a:extLst>
          </p:cNvPr>
          <p:cNvSpPr/>
          <p:nvPr/>
        </p:nvSpPr>
        <p:spPr>
          <a:xfrm>
            <a:off x="2379354" y="4958972"/>
            <a:ext cx="706183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504C037C-46ED-4B6E-A7CC-BAEAE393DC66}"/>
              </a:ext>
            </a:extLst>
          </p:cNvPr>
          <p:cNvSpPr txBox="1"/>
          <p:nvPr/>
        </p:nvSpPr>
        <p:spPr>
          <a:xfrm>
            <a:off x="8027370" y="860076"/>
            <a:ext cx="15005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15810F4-ED35-4467-8573-E803FEA860B1}"/>
              </a:ext>
            </a:extLst>
          </p:cNvPr>
          <p:cNvGrpSpPr/>
          <p:nvPr/>
        </p:nvGrpSpPr>
        <p:grpSpPr>
          <a:xfrm>
            <a:off x="6044193" y="477009"/>
            <a:ext cx="5471914" cy="921791"/>
            <a:chOff x="4914271" y="477009"/>
            <a:chExt cx="5471914" cy="921791"/>
          </a:xfrm>
          <a:solidFill>
            <a:schemeClr val="bg1"/>
          </a:solidFill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C8646B9D-E83D-4485-A1D4-E8D56526D7DD}"/>
                </a:ext>
              </a:extLst>
            </p:cNvPr>
            <p:cNvSpPr txBox="1"/>
            <p:nvPr/>
          </p:nvSpPr>
          <p:spPr>
            <a:xfrm>
              <a:off x="4935330" y="502515"/>
              <a:ext cx="5450855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HTh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11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</a:t>
              </a:r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TTh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 </a:t>
              </a:r>
              <a:r>
                <a:rPr lang="en-GB" sz="3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O</a:t>
              </a:r>
            </a:p>
          </p:txBody>
        </p: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E3072F7C-7316-46ED-A5D5-DBEBFD97420D}"/>
                </a:ext>
              </a:extLst>
            </p:cNvPr>
            <p:cNvCxnSpPr/>
            <p:nvPr/>
          </p:nvCxnSpPr>
          <p:spPr>
            <a:xfrm>
              <a:off x="9393360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F4DA7851-7D00-4111-919F-ED60CDEC0B1B}"/>
                </a:ext>
              </a:extLst>
            </p:cNvPr>
            <p:cNvCxnSpPr>
              <a:cxnSpLocks/>
            </p:cNvCxnSpPr>
            <p:nvPr/>
          </p:nvCxnSpPr>
          <p:spPr>
            <a:xfrm>
              <a:off x="102921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2452FF6B-20D1-4B75-919C-929030BFF0A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491714"/>
              <a:ext cx="5377859" cy="5013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9951AF5A-09F8-4CD8-B335-5657B3BA3F13}"/>
                </a:ext>
              </a:extLst>
            </p:cNvPr>
            <p:cNvCxnSpPr/>
            <p:nvPr/>
          </p:nvCxnSpPr>
          <p:spPr>
            <a:xfrm>
              <a:off x="8490683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83EF5F74-5E1A-442B-89A1-C01021B394CE}"/>
                </a:ext>
              </a:extLst>
            </p:cNvPr>
            <p:cNvCxnSpPr>
              <a:cxnSpLocks/>
            </p:cNvCxnSpPr>
            <p:nvPr/>
          </p:nvCxnSpPr>
          <p:spPr>
            <a:xfrm>
              <a:off x="75997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D29B7751-E252-400C-8409-55467B7244C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1384095"/>
              <a:ext cx="5392101" cy="3051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4DDBE574-E501-4A39-89F5-3C056EAB598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939224"/>
              <a:ext cx="5381767" cy="1522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F7632AE4-5465-4BCA-9101-12FDE7E613B8}"/>
                </a:ext>
              </a:extLst>
            </p:cNvPr>
            <p:cNvCxnSpPr>
              <a:cxnSpLocks/>
            </p:cNvCxnSpPr>
            <p:nvPr/>
          </p:nvCxnSpPr>
          <p:spPr>
            <a:xfrm>
              <a:off x="6711856" y="491714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9F44F279-3E4D-40ED-B49E-4110C2F30805}"/>
                </a:ext>
              </a:extLst>
            </p:cNvPr>
            <p:cNvCxnSpPr>
              <a:cxnSpLocks/>
            </p:cNvCxnSpPr>
            <p:nvPr/>
          </p:nvCxnSpPr>
          <p:spPr>
            <a:xfrm>
              <a:off x="5817600" y="477009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314E5B1D-53A1-4CFC-970A-411C1E25FCEA}"/>
                </a:ext>
              </a:extLst>
            </p:cNvPr>
            <p:cNvCxnSpPr>
              <a:cxnSpLocks/>
            </p:cNvCxnSpPr>
            <p:nvPr/>
          </p:nvCxnSpPr>
          <p:spPr>
            <a:xfrm>
              <a:off x="4924800" y="484152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AFAA61E9-2652-4FD7-83F5-3B833F1BDC2C}"/>
              </a:ext>
            </a:extLst>
          </p:cNvPr>
          <p:cNvGrpSpPr/>
          <p:nvPr/>
        </p:nvGrpSpPr>
        <p:grpSpPr>
          <a:xfrm>
            <a:off x="6045927" y="2714106"/>
            <a:ext cx="5471914" cy="921791"/>
            <a:chOff x="4914271" y="477009"/>
            <a:chExt cx="5471914" cy="921791"/>
          </a:xfrm>
          <a:solidFill>
            <a:schemeClr val="bg1"/>
          </a:solidFill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5FD2B640-B97B-4857-8E24-EDB1F529A81C}"/>
                </a:ext>
              </a:extLst>
            </p:cNvPr>
            <p:cNvSpPr txBox="1"/>
            <p:nvPr/>
          </p:nvSpPr>
          <p:spPr>
            <a:xfrm>
              <a:off x="4935330" y="502515"/>
              <a:ext cx="5450855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HTh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11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</a:t>
              </a:r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TTh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 </a:t>
              </a:r>
              <a:r>
                <a:rPr lang="en-GB" sz="3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O</a:t>
              </a:r>
            </a:p>
          </p:txBody>
        </p: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9B3DB632-3530-497A-8DB8-3613E5178F8A}"/>
                </a:ext>
              </a:extLst>
            </p:cNvPr>
            <p:cNvCxnSpPr/>
            <p:nvPr/>
          </p:nvCxnSpPr>
          <p:spPr>
            <a:xfrm>
              <a:off x="9393360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88327605-FB60-44E4-A9CB-8735162743CA}"/>
                </a:ext>
              </a:extLst>
            </p:cNvPr>
            <p:cNvCxnSpPr>
              <a:cxnSpLocks/>
            </p:cNvCxnSpPr>
            <p:nvPr/>
          </p:nvCxnSpPr>
          <p:spPr>
            <a:xfrm>
              <a:off x="102921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7FF93166-8CFF-4695-BF84-C9BF2344A34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491714"/>
              <a:ext cx="5377859" cy="5013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655609E3-1699-4904-80EF-5D75E548A1F3}"/>
                </a:ext>
              </a:extLst>
            </p:cNvPr>
            <p:cNvCxnSpPr/>
            <p:nvPr/>
          </p:nvCxnSpPr>
          <p:spPr>
            <a:xfrm>
              <a:off x="8490683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A6AC74B1-4015-45E1-81AD-12D9BF13E024}"/>
                </a:ext>
              </a:extLst>
            </p:cNvPr>
            <p:cNvCxnSpPr>
              <a:cxnSpLocks/>
            </p:cNvCxnSpPr>
            <p:nvPr/>
          </p:nvCxnSpPr>
          <p:spPr>
            <a:xfrm>
              <a:off x="75997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42DA5F83-4EEE-4F6B-9643-91FF383D5DF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1384095"/>
              <a:ext cx="5392101" cy="3051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2CEAAD5B-9E97-42F9-AD50-EE83A99C374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939224"/>
              <a:ext cx="5381767" cy="1522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779756A1-611F-4CFE-ADA8-55BC051BE1A6}"/>
                </a:ext>
              </a:extLst>
            </p:cNvPr>
            <p:cNvCxnSpPr>
              <a:cxnSpLocks/>
            </p:cNvCxnSpPr>
            <p:nvPr/>
          </p:nvCxnSpPr>
          <p:spPr>
            <a:xfrm>
              <a:off x="6711856" y="491714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8416D4E3-1F9B-456D-983F-CBE172D3F23C}"/>
                </a:ext>
              </a:extLst>
            </p:cNvPr>
            <p:cNvCxnSpPr>
              <a:cxnSpLocks/>
            </p:cNvCxnSpPr>
            <p:nvPr/>
          </p:nvCxnSpPr>
          <p:spPr>
            <a:xfrm>
              <a:off x="5817600" y="477009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18802879-8142-4D5A-A20A-0DA488E6AE41}"/>
                </a:ext>
              </a:extLst>
            </p:cNvPr>
            <p:cNvCxnSpPr>
              <a:cxnSpLocks/>
            </p:cNvCxnSpPr>
            <p:nvPr/>
          </p:nvCxnSpPr>
          <p:spPr>
            <a:xfrm>
              <a:off x="4924800" y="484152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F1CAA1E0-A0F0-4090-BA99-EDD6D533332D}"/>
              </a:ext>
            </a:extLst>
          </p:cNvPr>
          <p:cNvGrpSpPr/>
          <p:nvPr/>
        </p:nvGrpSpPr>
        <p:grpSpPr>
          <a:xfrm>
            <a:off x="6044524" y="4943155"/>
            <a:ext cx="5471914" cy="921791"/>
            <a:chOff x="4914271" y="477009"/>
            <a:chExt cx="5471914" cy="921791"/>
          </a:xfrm>
          <a:solidFill>
            <a:schemeClr val="bg1"/>
          </a:solidFill>
        </p:grpSpPr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52F4B43F-7F58-4F05-AE09-B6C8810BDB3B}"/>
                </a:ext>
              </a:extLst>
            </p:cNvPr>
            <p:cNvSpPr txBox="1"/>
            <p:nvPr/>
          </p:nvSpPr>
          <p:spPr>
            <a:xfrm>
              <a:off x="4935330" y="502515"/>
              <a:ext cx="5450855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HTh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11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</a:t>
              </a:r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TTh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 </a:t>
              </a:r>
              <a:r>
                <a:rPr lang="en-GB" sz="3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O</a:t>
              </a:r>
            </a:p>
          </p:txBody>
        </p: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78AA66AB-12AE-4BEE-B338-EFC743B9990E}"/>
                </a:ext>
              </a:extLst>
            </p:cNvPr>
            <p:cNvCxnSpPr/>
            <p:nvPr/>
          </p:nvCxnSpPr>
          <p:spPr>
            <a:xfrm>
              <a:off x="9393360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5FABAB67-644A-4B99-89E7-7AD67DFE53D5}"/>
                </a:ext>
              </a:extLst>
            </p:cNvPr>
            <p:cNvCxnSpPr>
              <a:cxnSpLocks/>
            </p:cNvCxnSpPr>
            <p:nvPr/>
          </p:nvCxnSpPr>
          <p:spPr>
            <a:xfrm>
              <a:off x="102921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F20F7AC3-B8F8-47A3-B2EA-C78D01396A6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491714"/>
              <a:ext cx="5377859" cy="5013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D995EC5D-7DC6-4563-AE57-1F25B639C535}"/>
                </a:ext>
              </a:extLst>
            </p:cNvPr>
            <p:cNvCxnSpPr/>
            <p:nvPr/>
          </p:nvCxnSpPr>
          <p:spPr>
            <a:xfrm>
              <a:off x="8490683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BAC2D347-7C62-4E41-A7D6-CD3FBBCFB7B2}"/>
                </a:ext>
              </a:extLst>
            </p:cNvPr>
            <p:cNvCxnSpPr>
              <a:cxnSpLocks/>
            </p:cNvCxnSpPr>
            <p:nvPr/>
          </p:nvCxnSpPr>
          <p:spPr>
            <a:xfrm>
              <a:off x="75997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30329902-28AB-45BB-94F3-129EFF861BA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1384095"/>
              <a:ext cx="5392101" cy="3051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034C5091-648A-43E0-91BC-0566CEE8F08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939224"/>
              <a:ext cx="5381767" cy="1522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3255F0E4-FEDD-4912-A918-5E13BC716208}"/>
                </a:ext>
              </a:extLst>
            </p:cNvPr>
            <p:cNvCxnSpPr>
              <a:cxnSpLocks/>
            </p:cNvCxnSpPr>
            <p:nvPr/>
          </p:nvCxnSpPr>
          <p:spPr>
            <a:xfrm>
              <a:off x="6711856" y="491714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0070B665-0BB8-4D08-8FD6-3A5FCC293E40}"/>
                </a:ext>
              </a:extLst>
            </p:cNvPr>
            <p:cNvCxnSpPr>
              <a:cxnSpLocks/>
            </p:cNvCxnSpPr>
            <p:nvPr/>
          </p:nvCxnSpPr>
          <p:spPr>
            <a:xfrm>
              <a:off x="5817600" y="477009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192AAEDC-0573-4102-8061-21CC2B3FFDFF}"/>
                </a:ext>
              </a:extLst>
            </p:cNvPr>
            <p:cNvCxnSpPr>
              <a:cxnSpLocks/>
            </p:cNvCxnSpPr>
            <p:nvPr/>
          </p:nvCxnSpPr>
          <p:spPr>
            <a:xfrm>
              <a:off x="4924800" y="484152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6" name="TextBox 145">
            <a:extLst>
              <a:ext uri="{FF2B5EF4-FFF2-40B4-BE49-F238E27FC236}">
                <a16:creationId xmlns:a16="http://schemas.microsoft.com/office/drawing/2014/main" id="{05B8C153-907A-4C8A-8132-C0BB92106092}"/>
              </a:ext>
            </a:extLst>
          </p:cNvPr>
          <p:cNvSpPr txBox="1"/>
          <p:nvPr/>
        </p:nvSpPr>
        <p:spPr>
          <a:xfrm>
            <a:off x="458726" y="1309364"/>
            <a:ext cx="53962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3 0 0 0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1 0 0 0 = 3</a:t>
            </a:r>
          </a:p>
        </p:txBody>
      </p: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786C25E5-D2B5-407F-AF84-2E770ACB6441}"/>
              </a:ext>
            </a:extLst>
          </p:cNvPr>
          <p:cNvCxnSpPr>
            <a:cxnSpLocks/>
          </p:cNvCxnSpPr>
          <p:nvPr/>
        </p:nvCxnSpPr>
        <p:spPr>
          <a:xfrm flipV="1">
            <a:off x="912663" y="1379011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5E74B189-7DE4-47AA-8176-A66FF9B3C932}"/>
              </a:ext>
            </a:extLst>
          </p:cNvPr>
          <p:cNvCxnSpPr>
            <a:cxnSpLocks/>
          </p:cNvCxnSpPr>
          <p:nvPr/>
        </p:nvCxnSpPr>
        <p:spPr>
          <a:xfrm flipV="1">
            <a:off x="3142773" y="1394232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Box 148">
            <a:extLst>
              <a:ext uri="{FF2B5EF4-FFF2-40B4-BE49-F238E27FC236}">
                <a16:creationId xmlns:a16="http://schemas.microsoft.com/office/drawing/2014/main" id="{2021C520-6D81-4CB6-94FF-8C94371BB34E}"/>
              </a:ext>
            </a:extLst>
          </p:cNvPr>
          <p:cNvSpPr txBox="1"/>
          <p:nvPr/>
        </p:nvSpPr>
        <p:spPr>
          <a:xfrm>
            <a:off x="471716" y="3538986"/>
            <a:ext cx="66129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5 0 0 0 0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1 0 0 0 = 5 0</a:t>
            </a:r>
          </a:p>
        </p:txBody>
      </p: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7E330825-EF20-49C5-B745-1404DFDD71FD}"/>
              </a:ext>
            </a:extLst>
          </p:cNvPr>
          <p:cNvCxnSpPr>
            <a:cxnSpLocks/>
          </p:cNvCxnSpPr>
          <p:nvPr/>
        </p:nvCxnSpPr>
        <p:spPr>
          <a:xfrm flipV="1">
            <a:off x="1370632" y="3608633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963E5A60-EB1A-4EB2-8375-66E2A8AFE556}"/>
              </a:ext>
            </a:extLst>
          </p:cNvPr>
          <p:cNvCxnSpPr>
            <a:cxnSpLocks/>
          </p:cNvCxnSpPr>
          <p:nvPr/>
        </p:nvCxnSpPr>
        <p:spPr>
          <a:xfrm flipV="1">
            <a:off x="3582485" y="3623854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>
            <a:extLst>
              <a:ext uri="{FF2B5EF4-FFF2-40B4-BE49-F238E27FC236}">
                <a16:creationId xmlns:a16="http://schemas.microsoft.com/office/drawing/2014/main" id="{CC39CB54-47AB-43B2-99AF-D8EFB3BAC0CF}"/>
              </a:ext>
            </a:extLst>
          </p:cNvPr>
          <p:cNvSpPr txBox="1"/>
          <p:nvPr/>
        </p:nvSpPr>
        <p:spPr>
          <a:xfrm>
            <a:off x="462241" y="5771181"/>
            <a:ext cx="78166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8 0 2 0 0 0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1 0 0 0 = 8 0 2</a:t>
            </a:r>
          </a:p>
        </p:txBody>
      </p: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77917404-FA8C-4843-9BCA-FE254C9FD0BB}"/>
              </a:ext>
            </a:extLst>
          </p:cNvPr>
          <p:cNvCxnSpPr>
            <a:cxnSpLocks/>
          </p:cNvCxnSpPr>
          <p:nvPr/>
        </p:nvCxnSpPr>
        <p:spPr>
          <a:xfrm flipV="1">
            <a:off x="1810941" y="5840828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EC32B14A-3597-4721-AB15-BB0FC5E38580}"/>
              </a:ext>
            </a:extLst>
          </p:cNvPr>
          <p:cNvCxnSpPr>
            <a:cxnSpLocks/>
          </p:cNvCxnSpPr>
          <p:nvPr/>
        </p:nvCxnSpPr>
        <p:spPr>
          <a:xfrm flipV="1">
            <a:off x="4047272" y="5856049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TextBox 155">
            <a:extLst>
              <a:ext uri="{FF2B5EF4-FFF2-40B4-BE49-F238E27FC236}">
                <a16:creationId xmlns:a16="http://schemas.microsoft.com/office/drawing/2014/main" id="{9372DCD4-F62B-4A9D-94CC-C19F1D87C291}"/>
              </a:ext>
            </a:extLst>
          </p:cNvPr>
          <p:cNvSpPr txBox="1"/>
          <p:nvPr/>
        </p:nvSpPr>
        <p:spPr>
          <a:xfrm>
            <a:off x="8926666" y="857438"/>
            <a:ext cx="25558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0    0    0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A4BAFF19-9649-441A-83B8-1926F220FFC8}"/>
              </a:ext>
            </a:extLst>
          </p:cNvPr>
          <p:cNvSpPr txBox="1"/>
          <p:nvPr/>
        </p:nvSpPr>
        <p:spPr>
          <a:xfrm>
            <a:off x="7128178" y="3093369"/>
            <a:ext cx="25945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5    0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E891F086-ACF0-44F0-A5A0-20E4DABE2512}"/>
              </a:ext>
            </a:extLst>
          </p:cNvPr>
          <p:cNvSpPr txBox="1"/>
          <p:nvPr/>
        </p:nvSpPr>
        <p:spPr>
          <a:xfrm>
            <a:off x="8930343" y="3090260"/>
            <a:ext cx="23020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0    0    0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479B1826-D962-4972-9D94-2273DF0334D3}"/>
              </a:ext>
            </a:extLst>
          </p:cNvPr>
          <p:cNvSpPr txBox="1"/>
          <p:nvPr/>
        </p:nvSpPr>
        <p:spPr>
          <a:xfrm>
            <a:off x="6254035" y="5336065"/>
            <a:ext cx="248177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8    0    2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6550B57A-D31E-4194-B30D-BB5D766B6484}"/>
              </a:ext>
            </a:extLst>
          </p:cNvPr>
          <p:cNvSpPr txBox="1"/>
          <p:nvPr/>
        </p:nvSpPr>
        <p:spPr>
          <a:xfrm>
            <a:off x="8934230" y="5332956"/>
            <a:ext cx="22958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0    0    0</a:t>
            </a:r>
          </a:p>
        </p:txBody>
      </p: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B3594DB9-D324-48AE-BDA4-5738861FE832}"/>
              </a:ext>
            </a:extLst>
          </p:cNvPr>
          <p:cNvCxnSpPr>
            <a:cxnSpLocks/>
          </p:cNvCxnSpPr>
          <p:nvPr/>
        </p:nvCxnSpPr>
        <p:spPr>
          <a:xfrm flipV="1">
            <a:off x="3592190" y="1395892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7A323A22-051C-4BE9-8FF4-F6930CC241DB}"/>
              </a:ext>
            </a:extLst>
          </p:cNvPr>
          <p:cNvCxnSpPr>
            <a:cxnSpLocks/>
          </p:cNvCxnSpPr>
          <p:nvPr/>
        </p:nvCxnSpPr>
        <p:spPr>
          <a:xfrm flipV="1">
            <a:off x="1361473" y="1382266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C7E86AA8-F4CF-426A-AA1A-67801EF79902}"/>
              </a:ext>
            </a:extLst>
          </p:cNvPr>
          <p:cNvCxnSpPr>
            <a:cxnSpLocks/>
          </p:cNvCxnSpPr>
          <p:nvPr/>
        </p:nvCxnSpPr>
        <p:spPr>
          <a:xfrm flipV="1">
            <a:off x="4042541" y="3634467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227BDA85-4C29-4E02-8C61-A90C198872A0}"/>
              </a:ext>
            </a:extLst>
          </p:cNvPr>
          <p:cNvCxnSpPr>
            <a:cxnSpLocks/>
          </p:cNvCxnSpPr>
          <p:nvPr/>
        </p:nvCxnSpPr>
        <p:spPr>
          <a:xfrm flipV="1">
            <a:off x="1820966" y="3620841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997A7D20-D7FA-4AD6-BE1A-58ADECD8055F}"/>
              </a:ext>
            </a:extLst>
          </p:cNvPr>
          <p:cNvCxnSpPr>
            <a:cxnSpLocks/>
          </p:cNvCxnSpPr>
          <p:nvPr/>
        </p:nvCxnSpPr>
        <p:spPr>
          <a:xfrm flipV="1">
            <a:off x="4486030" y="5855862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B3E91CED-2392-4560-B73B-CBF77A59B076}"/>
              </a:ext>
            </a:extLst>
          </p:cNvPr>
          <p:cNvCxnSpPr>
            <a:cxnSpLocks/>
          </p:cNvCxnSpPr>
          <p:nvPr/>
        </p:nvCxnSpPr>
        <p:spPr>
          <a:xfrm flipV="1">
            <a:off x="2260075" y="5842236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2817B331-B1FC-4353-82B1-8BA2634F11B1}"/>
              </a:ext>
            </a:extLst>
          </p:cNvPr>
          <p:cNvCxnSpPr>
            <a:cxnSpLocks/>
          </p:cNvCxnSpPr>
          <p:nvPr/>
        </p:nvCxnSpPr>
        <p:spPr>
          <a:xfrm flipV="1">
            <a:off x="4038116" y="1400809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DECBB1A6-1724-48A7-A28A-E2633F30CA30}"/>
              </a:ext>
            </a:extLst>
          </p:cNvPr>
          <p:cNvCxnSpPr>
            <a:cxnSpLocks/>
          </p:cNvCxnSpPr>
          <p:nvPr/>
        </p:nvCxnSpPr>
        <p:spPr>
          <a:xfrm flipV="1">
            <a:off x="1807399" y="1387183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Connector 165">
            <a:extLst>
              <a:ext uri="{FF2B5EF4-FFF2-40B4-BE49-F238E27FC236}">
                <a16:creationId xmlns:a16="http://schemas.microsoft.com/office/drawing/2014/main" id="{6BDE538D-6040-47FE-8504-1E7BBBB36D5E}"/>
              </a:ext>
            </a:extLst>
          </p:cNvPr>
          <p:cNvCxnSpPr>
            <a:cxnSpLocks/>
          </p:cNvCxnSpPr>
          <p:nvPr/>
        </p:nvCxnSpPr>
        <p:spPr>
          <a:xfrm flipV="1">
            <a:off x="4475551" y="3635116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Connector 166">
            <a:extLst>
              <a:ext uri="{FF2B5EF4-FFF2-40B4-BE49-F238E27FC236}">
                <a16:creationId xmlns:a16="http://schemas.microsoft.com/office/drawing/2014/main" id="{F584D3BD-0FDA-4C4E-AE02-44E912924407}"/>
              </a:ext>
            </a:extLst>
          </p:cNvPr>
          <p:cNvCxnSpPr>
            <a:cxnSpLocks/>
          </p:cNvCxnSpPr>
          <p:nvPr/>
        </p:nvCxnSpPr>
        <p:spPr>
          <a:xfrm flipV="1">
            <a:off x="2244834" y="3621490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Connector 167">
            <a:extLst>
              <a:ext uri="{FF2B5EF4-FFF2-40B4-BE49-F238E27FC236}">
                <a16:creationId xmlns:a16="http://schemas.microsoft.com/office/drawing/2014/main" id="{54306859-D6E1-41D5-9494-4E9D3E56CFFE}"/>
              </a:ext>
            </a:extLst>
          </p:cNvPr>
          <p:cNvCxnSpPr>
            <a:cxnSpLocks/>
          </p:cNvCxnSpPr>
          <p:nvPr/>
        </p:nvCxnSpPr>
        <p:spPr>
          <a:xfrm flipV="1">
            <a:off x="4919609" y="5867828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Connector 168">
            <a:extLst>
              <a:ext uri="{FF2B5EF4-FFF2-40B4-BE49-F238E27FC236}">
                <a16:creationId xmlns:a16="http://schemas.microsoft.com/office/drawing/2014/main" id="{F1FE0724-4390-421D-91F0-FA0C80C5141B}"/>
              </a:ext>
            </a:extLst>
          </p:cNvPr>
          <p:cNvCxnSpPr>
            <a:cxnSpLocks/>
          </p:cNvCxnSpPr>
          <p:nvPr/>
        </p:nvCxnSpPr>
        <p:spPr>
          <a:xfrm flipV="1">
            <a:off x="2688892" y="5854202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7511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3.7037E-6 L 0.22188 -0.00047 " pathEditMode="relative" rAng="0" ptsTypes="AA">
                                      <p:cBhvr>
                                        <p:cTn id="152" dur="2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94" y="-23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81481E-6 L 0.14505 -4.81481E-6 " pathEditMode="relative" rAng="0" ptsTypes="AA">
                                      <p:cBhvr>
                                        <p:cTn id="154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53" y="0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7.40741E-7 L 0.21992 -7.40741E-7 " pathEditMode="relative" rAng="0" ptsTypes="AA">
                                      <p:cBhvr>
                                        <p:cTn id="169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90" y="0"/>
                                    </p:animMotion>
                                  </p:childTnLst>
                                </p:cTn>
                              </p:par>
                              <p:par>
                                <p:cTn id="17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2.22222E-6 L 0.14753 2.22222E-6 " pathEditMode="relative" rAng="0" ptsTypes="AA">
                                      <p:cBhvr>
                                        <p:cTn id="171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70" y="0"/>
                                    </p:animMotion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4.07407E-6 L 0.21836 -4.07407E-6 " pathEditMode="relative" rAng="0" ptsTypes="AA">
                                      <p:cBhvr>
                                        <p:cTn id="186" dur="2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11" y="0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1.11111E-6 L 0.1461 -1.11111E-6 " pathEditMode="relative" rAng="0" ptsTypes="AA">
                                      <p:cBhvr>
                                        <p:cTn id="188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05" y="0"/>
                                    </p:animMotion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63" grpId="0"/>
      <p:bldP spid="68" grpId="0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177" grpId="0"/>
      <p:bldP spid="177" grpId="1"/>
      <p:bldP spid="146" grpId="0"/>
      <p:bldP spid="149" grpId="0"/>
      <p:bldP spid="152" grpId="0"/>
      <p:bldP spid="156" grpId="0"/>
      <p:bldP spid="156" grpId="1"/>
      <p:bldP spid="156" grpId="2"/>
      <p:bldP spid="157" grpId="0"/>
      <p:bldP spid="157" grpId="1"/>
      <p:bldP spid="158" grpId="0"/>
      <p:bldP spid="158" grpId="1"/>
      <p:bldP spid="158" grpId="2"/>
      <p:bldP spid="159" grpId="0"/>
      <p:bldP spid="159" grpId="1"/>
      <p:bldP spid="160" grpId="0"/>
      <p:bldP spid="160" grpId="1"/>
      <p:bldP spid="160" grpId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74F0EBD-D58F-43D9-A839-8537DC72A141}"/>
              </a:ext>
            </a:extLst>
          </p:cNvPr>
          <p:cNvGrpSpPr/>
          <p:nvPr/>
        </p:nvGrpSpPr>
        <p:grpSpPr>
          <a:xfrm>
            <a:off x="201196" y="497662"/>
            <a:ext cx="4654927" cy="817087"/>
            <a:chOff x="255525" y="372323"/>
            <a:chExt cx="3212951" cy="1134018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E648D31E-F894-4B32-9087-1D54481AFE33}"/>
                </a:ext>
              </a:extLst>
            </p:cNvPr>
            <p:cNvSpPr/>
            <p:nvPr/>
          </p:nvSpPr>
          <p:spPr>
            <a:xfrm>
              <a:off x="255525" y="372323"/>
              <a:ext cx="321295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85A832F-844B-49AA-A159-5FA5FD70ABD7}"/>
                </a:ext>
              </a:extLst>
            </p:cNvPr>
            <p:cNvSpPr txBox="1"/>
            <p:nvPr/>
          </p:nvSpPr>
          <p:spPr>
            <a:xfrm>
              <a:off x="308455" y="485388"/>
              <a:ext cx="195197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7000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1000 =</a:t>
              </a:r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AFC0891F-CF3C-4826-9A6C-926268431E7D}"/>
              </a:ext>
            </a:extLst>
          </p:cNvPr>
          <p:cNvSpPr/>
          <p:nvPr/>
        </p:nvSpPr>
        <p:spPr>
          <a:xfrm>
            <a:off x="3074874" y="620676"/>
            <a:ext cx="165372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7903415-12F5-4B2D-AEA0-FC1830BFC516}"/>
              </a:ext>
            </a:extLst>
          </p:cNvPr>
          <p:cNvSpPr txBox="1"/>
          <p:nvPr/>
        </p:nvSpPr>
        <p:spPr>
          <a:xfrm>
            <a:off x="3588146" y="612384"/>
            <a:ext cx="1103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3BB0BF1-EDD8-4B60-8476-5AA759BB1254}"/>
              </a:ext>
            </a:extLst>
          </p:cNvPr>
          <p:cNvGrpSpPr/>
          <p:nvPr/>
        </p:nvGrpSpPr>
        <p:grpSpPr>
          <a:xfrm>
            <a:off x="173268" y="2716507"/>
            <a:ext cx="5211934" cy="817087"/>
            <a:chOff x="255524" y="372323"/>
            <a:chExt cx="4376252" cy="1134018"/>
          </a:xfrm>
        </p:grpSpPr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8B9DF887-CCB8-4B40-BC60-95474AD0A745}"/>
                </a:ext>
              </a:extLst>
            </p:cNvPr>
            <p:cNvSpPr/>
            <p:nvPr/>
          </p:nvSpPr>
          <p:spPr>
            <a:xfrm>
              <a:off x="255524" y="372323"/>
              <a:ext cx="437625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58F1934-69F9-41E1-A569-7CFA80A4922B}"/>
                </a:ext>
              </a:extLst>
            </p:cNvPr>
            <p:cNvSpPr txBox="1"/>
            <p:nvPr/>
          </p:nvSpPr>
          <p:spPr>
            <a:xfrm>
              <a:off x="308455" y="485388"/>
              <a:ext cx="265857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55000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1000 = </a:t>
              </a:r>
            </a:p>
          </p:txBody>
        </p: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0B04EC59-56E3-47CC-B4B9-0CEE0AC6812B}"/>
              </a:ext>
            </a:extLst>
          </p:cNvPr>
          <p:cNvSpPr/>
          <p:nvPr/>
        </p:nvSpPr>
        <p:spPr>
          <a:xfrm>
            <a:off x="3248458" y="2839521"/>
            <a:ext cx="202717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5BEF0EF-7C13-4A6B-A2E9-3771210E20C8}"/>
              </a:ext>
            </a:extLst>
          </p:cNvPr>
          <p:cNvSpPr txBox="1"/>
          <p:nvPr/>
        </p:nvSpPr>
        <p:spPr>
          <a:xfrm>
            <a:off x="3837646" y="2817330"/>
            <a:ext cx="1667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55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D5696BA-DFB4-41BA-B835-459F212EB2AD}"/>
              </a:ext>
            </a:extLst>
          </p:cNvPr>
          <p:cNvGrpSpPr/>
          <p:nvPr/>
        </p:nvGrpSpPr>
        <p:grpSpPr>
          <a:xfrm>
            <a:off x="173268" y="4961918"/>
            <a:ext cx="5494911" cy="817087"/>
            <a:chOff x="255524" y="372323"/>
            <a:chExt cx="4488584" cy="1134018"/>
          </a:xfrm>
        </p:grpSpPr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B85B75C7-0D80-45BC-A43B-6FB9337E32B2}"/>
                </a:ext>
              </a:extLst>
            </p:cNvPr>
            <p:cNvSpPr/>
            <p:nvPr/>
          </p:nvSpPr>
          <p:spPr>
            <a:xfrm>
              <a:off x="255524" y="372323"/>
              <a:ext cx="448858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E3AFCBA-D760-4345-AFB2-7510CC0DF84E}"/>
                </a:ext>
              </a:extLst>
            </p:cNvPr>
            <p:cNvSpPr txBox="1"/>
            <p:nvPr/>
          </p:nvSpPr>
          <p:spPr>
            <a:xfrm>
              <a:off x="308455" y="485388"/>
              <a:ext cx="277756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/>
                <a:t>290000 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1000 = </a:t>
              </a:r>
            </a:p>
          </p:txBody>
        </p:sp>
      </p:grpSp>
      <p:sp>
        <p:nvSpPr>
          <p:cNvPr id="67" name="Rectangle 66">
            <a:extLst>
              <a:ext uri="{FF2B5EF4-FFF2-40B4-BE49-F238E27FC236}">
                <a16:creationId xmlns:a16="http://schemas.microsoft.com/office/drawing/2014/main" id="{0EE76BA8-8F85-4F27-A14A-7CF460E7C694}"/>
              </a:ext>
            </a:extLst>
          </p:cNvPr>
          <p:cNvSpPr/>
          <p:nvPr/>
        </p:nvSpPr>
        <p:spPr>
          <a:xfrm>
            <a:off x="3496105" y="5084932"/>
            <a:ext cx="202717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FC6D78E-C792-48ED-A3F0-452717685884}"/>
              </a:ext>
            </a:extLst>
          </p:cNvPr>
          <p:cNvSpPr txBox="1"/>
          <p:nvPr/>
        </p:nvSpPr>
        <p:spPr>
          <a:xfrm>
            <a:off x="3900262" y="5062741"/>
            <a:ext cx="1797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290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CDCCDDDB-3988-4DE2-B27B-50BFA1E18B47}"/>
              </a:ext>
            </a:extLst>
          </p:cNvPr>
          <p:cNvSpPr/>
          <p:nvPr/>
        </p:nvSpPr>
        <p:spPr>
          <a:xfrm>
            <a:off x="585987" y="499968"/>
            <a:ext cx="73027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3F4C4E5C-D600-4A89-B5FD-E1B24DAE57E9}"/>
              </a:ext>
            </a:extLst>
          </p:cNvPr>
          <p:cNvSpPr/>
          <p:nvPr/>
        </p:nvSpPr>
        <p:spPr>
          <a:xfrm>
            <a:off x="1962391" y="499440"/>
            <a:ext cx="709387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A6E7CBBF-9C4C-44A0-9EC5-48FFAABA02BE}"/>
              </a:ext>
            </a:extLst>
          </p:cNvPr>
          <p:cNvSpPr/>
          <p:nvPr/>
        </p:nvSpPr>
        <p:spPr>
          <a:xfrm>
            <a:off x="2160541" y="2718831"/>
            <a:ext cx="691410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1A6DF36C-BEC3-4245-9ADD-C1577B88CE40}"/>
              </a:ext>
            </a:extLst>
          </p:cNvPr>
          <p:cNvSpPr/>
          <p:nvPr/>
        </p:nvSpPr>
        <p:spPr>
          <a:xfrm>
            <a:off x="791886" y="2718954"/>
            <a:ext cx="716964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E6EAAB4-15AA-4C4C-91A6-6FC0C504A66E}"/>
              </a:ext>
            </a:extLst>
          </p:cNvPr>
          <p:cNvSpPr/>
          <p:nvPr/>
        </p:nvSpPr>
        <p:spPr>
          <a:xfrm>
            <a:off x="1017599" y="4957537"/>
            <a:ext cx="736293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6410821-7779-4F5A-9019-3214AE22561B}"/>
              </a:ext>
            </a:extLst>
          </p:cNvPr>
          <p:cNvSpPr/>
          <p:nvPr/>
        </p:nvSpPr>
        <p:spPr>
          <a:xfrm>
            <a:off x="2379354" y="4958972"/>
            <a:ext cx="706183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05B8C153-907A-4C8A-8132-C0BB92106092}"/>
              </a:ext>
            </a:extLst>
          </p:cNvPr>
          <p:cNvSpPr txBox="1"/>
          <p:nvPr/>
        </p:nvSpPr>
        <p:spPr>
          <a:xfrm>
            <a:off x="458726" y="1309364"/>
            <a:ext cx="53962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7 0 0 0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1 0 0 0 = 7</a:t>
            </a:r>
          </a:p>
        </p:txBody>
      </p: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786C25E5-D2B5-407F-AF84-2E770ACB6441}"/>
              </a:ext>
            </a:extLst>
          </p:cNvPr>
          <p:cNvCxnSpPr>
            <a:cxnSpLocks/>
          </p:cNvCxnSpPr>
          <p:nvPr/>
        </p:nvCxnSpPr>
        <p:spPr>
          <a:xfrm flipV="1">
            <a:off x="912663" y="1379011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5E74B189-7DE4-47AA-8176-A66FF9B3C932}"/>
              </a:ext>
            </a:extLst>
          </p:cNvPr>
          <p:cNvCxnSpPr>
            <a:cxnSpLocks/>
          </p:cNvCxnSpPr>
          <p:nvPr/>
        </p:nvCxnSpPr>
        <p:spPr>
          <a:xfrm flipV="1">
            <a:off x="3142773" y="1394232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Box 148">
            <a:extLst>
              <a:ext uri="{FF2B5EF4-FFF2-40B4-BE49-F238E27FC236}">
                <a16:creationId xmlns:a16="http://schemas.microsoft.com/office/drawing/2014/main" id="{2021C520-6D81-4CB6-94FF-8C94371BB34E}"/>
              </a:ext>
            </a:extLst>
          </p:cNvPr>
          <p:cNvSpPr txBox="1"/>
          <p:nvPr/>
        </p:nvSpPr>
        <p:spPr>
          <a:xfrm>
            <a:off x="471716" y="3538986"/>
            <a:ext cx="66129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5 5 0 0 0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1 0 0 0 = 5 5</a:t>
            </a:r>
          </a:p>
        </p:txBody>
      </p: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7E330825-EF20-49C5-B745-1404DFDD71FD}"/>
              </a:ext>
            </a:extLst>
          </p:cNvPr>
          <p:cNvCxnSpPr>
            <a:cxnSpLocks/>
          </p:cNvCxnSpPr>
          <p:nvPr/>
        </p:nvCxnSpPr>
        <p:spPr>
          <a:xfrm flipV="1">
            <a:off x="1370632" y="3608633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963E5A60-EB1A-4EB2-8375-66E2A8AFE556}"/>
              </a:ext>
            </a:extLst>
          </p:cNvPr>
          <p:cNvCxnSpPr>
            <a:cxnSpLocks/>
          </p:cNvCxnSpPr>
          <p:nvPr/>
        </p:nvCxnSpPr>
        <p:spPr>
          <a:xfrm flipV="1">
            <a:off x="3582485" y="3623854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>
            <a:extLst>
              <a:ext uri="{FF2B5EF4-FFF2-40B4-BE49-F238E27FC236}">
                <a16:creationId xmlns:a16="http://schemas.microsoft.com/office/drawing/2014/main" id="{CC39CB54-47AB-43B2-99AF-D8EFB3BAC0CF}"/>
              </a:ext>
            </a:extLst>
          </p:cNvPr>
          <p:cNvSpPr txBox="1"/>
          <p:nvPr/>
        </p:nvSpPr>
        <p:spPr>
          <a:xfrm>
            <a:off x="462241" y="5771181"/>
            <a:ext cx="78166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2 9 0 0 0 0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1 0 0 0 = 2 9 0</a:t>
            </a:r>
          </a:p>
        </p:txBody>
      </p: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77917404-FA8C-4843-9BCA-FE254C9FD0BB}"/>
              </a:ext>
            </a:extLst>
          </p:cNvPr>
          <p:cNvCxnSpPr>
            <a:cxnSpLocks/>
          </p:cNvCxnSpPr>
          <p:nvPr/>
        </p:nvCxnSpPr>
        <p:spPr>
          <a:xfrm flipV="1">
            <a:off x="1810941" y="5840828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EC32B14A-3597-4721-AB15-BB0FC5E38580}"/>
              </a:ext>
            </a:extLst>
          </p:cNvPr>
          <p:cNvCxnSpPr>
            <a:cxnSpLocks/>
          </p:cNvCxnSpPr>
          <p:nvPr/>
        </p:nvCxnSpPr>
        <p:spPr>
          <a:xfrm flipV="1">
            <a:off x="4047272" y="5856049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B3594DB9-D324-48AE-BDA4-5738861FE832}"/>
              </a:ext>
            </a:extLst>
          </p:cNvPr>
          <p:cNvCxnSpPr>
            <a:cxnSpLocks/>
          </p:cNvCxnSpPr>
          <p:nvPr/>
        </p:nvCxnSpPr>
        <p:spPr>
          <a:xfrm flipV="1">
            <a:off x="3592190" y="1395892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7A323A22-051C-4BE9-8FF4-F6930CC241DB}"/>
              </a:ext>
            </a:extLst>
          </p:cNvPr>
          <p:cNvCxnSpPr>
            <a:cxnSpLocks/>
          </p:cNvCxnSpPr>
          <p:nvPr/>
        </p:nvCxnSpPr>
        <p:spPr>
          <a:xfrm flipV="1">
            <a:off x="1361473" y="1382266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C7E86AA8-F4CF-426A-AA1A-67801EF79902}"/>
              </a:ext>
            </a:extLst>
          </p:cNvPr>
          <p:cNvCxnSpPr>
            <a:cxnSpLocks/>
          </p:cNvCxnSpPr>
          <p:nvPr/>
        </p:nvCxnSpPr>
        <p:spPr>
          <a:xfrm flipV="1">
            <a:off x="4042541" y="3634467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227BDA85-4C29-4E02-8C61-A90C198872A0}"/>
              </a:ext>
            </a:extLst>
          </p:cNvPr>
          <p:cNvCxnSpPr>
            <a:cxnSpLocks/>
          </p:cNvCxnSpPr>
          <p:nvPr/>
        </p:nvCxnSpPr>
        <p:spPr>
          <a:xfrm flipV="1">
            <a:off x="1820966" y="3620841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997A7D20-D7FA-4AD6-BE1A-58ADECD8055F}"/>
              </a:ext>
            </a:extLst>
          </p:cNvPr>
          <p:cNvCxnSpPr>
            <a:cxnSpLocks/>
          </p:cNvCxnSpPr>
          <p:nvPr/>
        </p:nvCxnSpPr>
        <p:spPr>
          <a:xfrm flipV="1">
            <a:off x="4486030" y="5855862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B3E91CED-2392-4560-B73B-CBF77A59B076}"/>
              </a:ext>
            </a:extLst>
          </p:cNvPr>
          <p:cNvCxnSpPr>
            <a:cxnSpLocks/>
          </p:cNvCxnSpPr>
          <p:nvPr/>
        </p:nvCxnSpPr>
        <p:spPr>
          <a:xfrm flipV="1">
            <a:off x="2260075" y="5842236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2817B331-B1FC-4353-82B1-8BA2634F11B1}"/>
              </a:ext>
            </a:extLst>
          </p:cNvPr>
          <p:cNvCxnSpPr>
            <a:cxnSpLocks/>
          </p:cNvCxnSpPr>
          <p:nvPr/>
        </p:nvCxnSpPr>
        <p:spPr>
          <a:xfrm flipV="1">
            <a:off x="4038116" y="1400809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DECBB1A6-1724-48A7-A28A-E2633F30CA30}"/>
              </a:ext>
            </a:extLst>
          </p:cNvPr>
          <p:cNvCxnSpPr>
            <a:cxnSpLocks/>
          </p:cNvCxnSpPr>
          <p:nvPr/>
        </p:nvCxnSpPr>
        <p:spPr>
          <a:xfrm flipV="1">
            <a:off x="1807399" y="1387183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Connector 165">
            <a:extLst>
              <a:ext uri="{FF2B5EF4-FFF2-40B4-BE49-F238E27FC236}">
                <a16:creationId xmlns:a16="http://schemas.microsoft.com/office/drawing/2014/main" id="{6BDE538D-6040-47FE-8504-1E7BBBB36D5E}"/>
              </a:ext>
            </a:extLst>
          </p:cNvPr>
          <p:cNvCxnSpPr>
            <a:cxnSpLocks/>
          </p:cNvCxnSpPr>
          <p:nvPr/>
        </p:nvCxnSpPr>
        <p:spPr>
          <a:xfrm flipV="1">
            <a:off x="4475551" y="3635116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Connector 166">
            <a:extLst>
              <a:ext uri="{FF2B5EF4-FFF2-40B4-BE49-F238E27FC236}">
                <a16:creationId xmlns:a16="http://schemas.microsoft.com/office/drawing/2014/main" id="{F584D3BD-0FDA-4C4E-AE02-44E912924407}"/>
              </a:ext>
            </a:extLst>
          </p:cNvPr>
          <p:cNvCxnSpPr>
            <a:cxnSpLocks/>
          </p:cNvCxnSpPr>
          <p:nvPr/>
        </p:nvCxnSpPr>
        <p:spPr>
          <a:xfrm flipV="1">
            <a:off x="2244834" y="3621490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Connector 167">
            <a:extLst>
              <a:ext uri="{FF2B5EF4-FFF2-40B4-BE49-F238E27FC236}">
                <a16:creationId xmlns:a16="http://schemas.microsoft.com/office/drawing/2014/main" id="{54306859-D6E1-41D5-9494-4E9D3E56CFFE}"/>
              </a:ext>
            </a:extLst>
          </p:cNvPr>
          <p:cNvCxnSpPr>
            <a:cxnSpLocks/>
          </p:cNvCxnSpPr>
          <p:nvPr/>
        </p:nvCxnSpPr>
        <p:spPr>
          <a:xfrm flipV="1">
            <a:off x="4919609" y="5867828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Connector 168">
            <a:extLst>
              <a:ext uri="{FF2B5EF4-FFF2-40B4-BE49-F238E27FC236}">
                <a16:creationId xmlns:a16="http://schemas.microsoft.com/office/drawing/2014/main" id="{F1FE0724-4390-421D-91F0-FA0C80C5141B}"/>
              </a:ext>
            </a:extLst>
          </p:cNvPr>
          <p:cNvCxnSpPr>
            <a:cxnSpLocks/>
          </p:cNvCxnSpPr>
          <p:nvPr/>
        </p:nvCxnSpPr>
        <p:spPr>
          <a:xfrm flipV="1">
            <a:off x="2688892" y="5854202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4846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63" grpId="0"/>
      <p:bldP spid="68" grpId="0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146" grpId="0"/>
      <p:bldP spid="149" grpId="0"/>
      <p:bldP spid="15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F38F5-B606-463E-9BA0-31B6421DB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hlinkClick r:id="rId2"/>
              </a:rPr>
              <a:t>4 Solve missing number problems for dividing multiples of 10, 100 and 1000 by 10, 100 or 1000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0922C-F0C6-42A2-82E3-CF0B6D552D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34906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74F0EBD-D58F-43D9-A839-8537DC72A141}"/>
              </a:ext>
            </a:extLst>
          </p:cNvPr>
          <p:cNvGrpSpPr/>
          <p:nvPr/>
        </p:nvGrpSpPr>
        <p:grpSpPr>
          <a:xfrm>
            <a:off x="201196" y="497662"/>
            <a:ext cx="4754568" cy="817087"/>
            <a:chOff x="255525" y="372323"/>
            <a:chExt cx="3281726" cy="1134018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E648D31E-F894-4B32-9087-1D54481AFE33}"/>
                </a:ext>
              </a:extLst>
            </p:cNvPr>
            <p:cNvSpPr/>
            <p:nvPr/>
          </p:nvSpPr>
          <p:spPr>
            <a:xfrm>
              <a:off x="255525" y="372323"/>
              <a:ext cx="326320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85A832F-844B-49AA-A159-5FA5FD70ABD7}"/>
                </a:ext>
              </a:extLst>
            </p:cNvPr>
            <p:cNvSpPr txBox="1"/>
            <p:nvPr/>
          </p:nvSpPr>
          <p:spPr>
            <a:xfrm>
              <a:off x="308455" y="485388"/>
              <a:ext cx="3228796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4000 </a:t>
              </a:r>
              <a:r>
                <a:rPr lang="en-GB" sz="3600" dirty="0"/>
                <a:t>÷                   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= 400</a:t>
              </a:r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07903415-12F5-4B2D-AEA0-FC1830BFC516}"/>
              </a:ext>
            </a:extLst>
          </p:cNvPr>
          <p:cNvSpPr txBox="1"/>
          <p:nvPr/>
        </p:nvSpPr>
        <p:spPr>
          <a:xfrm>
            <a:off x="2182806" y="612384"/>
            <a:ext cx="1170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10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3BB0BF1-EDD8-4B60-8476-5AA759BB1254}"/>
              </a:ext>
            </a:extLst>
          </p:cNvPr>
          <p:cNvGrpSpPr/>
          <p:nvPr/>
        </p:nvGrpSpPr>
        <p:grpSpPr>
          <a:xfrm>
            <a:off x="173268" y="2716507"/>
            <a:ext cx="5268491" cy="817087"/>
            <a:chOff x="255524" y="372323"/>
            <a:chExt cx="4423741" cy="1134018"/>
          </a:xfrm>
        </p:grpSpPr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8B9DF887-CCB8-4B40-BC60-95474AD0A745}"/>
                </a:ext>
              </a:extLst>
            </p:cNvPr>
            <p:cNvSpPr/>
            <p:nvPr/>
          </p:nvSpPr>
          <p:spPr>
            <a:xfrm>
              <a:off x="255524" y="372323"/>
              <a:ext cx="398967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58F1934-69F9-41E1-A569-7CFA80A4922B}"/>
                </a:ext>
              </a:extLst>
            </p:cNvPr>
            <p:cNvSpPr txBox="1"/>
            <p:nvPr/>
          </p:nvSpPr>
          <p:spPr>
            <a:xfrm>
              <a:off x="308455" y="485388"/>
              <a:ext cx="4370810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52000 </a:t>
              </a:r>
              <a:r>
                <a:rPr lang="en-GB" sz="3600" dirty="0"/>
                <a:t>÷   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                = 52 </a:t>
              </a:r>
            </a:p>
          </p:txBody>
        </p: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0B04EC59-56E3-47CC-B4B9-0CEE0AC6812B}"/>
              </a:ext>
            </a:extLst>
          </p:cNvPr>
          <p:cNvSpPr/>
          <p:nvPr/>
        </p:nvSpPr>
        <p:spPr>
          <a:xfrm>
            <a:off x="1896737" y="2839521"/>
            <a:ext cx="202717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5BEF0EF-7C13-4A6B-A2E9-3771210E20C8}"/>
              </a:ext>
            </a:extLst>
          </p:cNvPr>
          <p:cNvSpPr txBox="1"/>
          <p:nvPr/>
        </p:nvSpPr>
        <p:spPr>
          <a:xfrm>
            <a:off x="2232400" y="2817330"/>
            <a:ext cx="19126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1000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D5696BA-DFB4-41BA-B835-459F212EB2AD}"/>
              </a:ext>
            </a:extLst>
          </p:cNvPr>
          <p:cNvGrpSpPr/>
          <p:nvPr/>
        </p:nvGrpSpPr>
        <p:grpSpPr>
          <a:xfrm>
            <a:off x="173268" y="4961918"/>
            <a:ext cx="5519533" cy="817087"/>
            <a:chOff x="255524" y="372323"/>
            <a:chExt cx="4508697" cy="1134018"/>
          </a:xfrm>
        </p:grpSpPr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B85B75C7-0D80-45BC-A43B-6FB9337E32B2}"/>
                </a:ext>
              </a:extLst>
            </p:cNvPr>
            <p:cNvSpPr/>
            <p:nvPr/>
          </p:nvSpPr>
          <p:spPr>
            <a:xfrm>
              <a:off x="255524" y="372323"/>
              <a:ext cx="448858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E3AFCBA-D760-4345-AFB2-7510CC0DF84E}"/>
                </a:ext>
              </a:extLst>
            </p:cNvPr>
            <p:cNvSpPr txBox="1"/>
            <p:nvPr/>
          </p:nvSpPr>
          <p:spPr>
            <a:xfrm>
              <a:off x="308455" y="485388"/>
              <a:ext cx="4455766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/>
                <a:t>830000 ÷ 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                  = 8300 </a:t>
              </a:r>
            </a:p>
          </p:txBody>
        </p:sp>
      </p:grpSp>
      <p:sp>
        <p:nvSpPr>
          <p:cNvPr id="67" name="Rectangle 66">
            <a:extLst>
              <a:ext uri="{FF2B5EF4-FFF2-40B4-BE49-F238E27FC236}">
                <a16:creationId xmlns:a16="http://schemas.microsoft.com/office/drawing/2014/main" id="{0EE76BA8-8F85-4F27-A14A-7CF460E7C694}"/>
              </a:ext>
            </a:extLst>
          </p:cNvPr>
          <p:cNvSpPr/>
          <p:nvPr/>
        </p:nvSpPr>
        <p:spPr>
          <a:xfrm>
            <a:off x="2117879" y="5084932"/>
            <a:ext cx="202717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FC6D78E-C792-48ED-A3F0-452717685884}"/>
              </a:ext>
            </a:extLst>
          </p:cNvPr>
          <p:cNvSpPr txBox="1"/>
          <p:nvPr/>
        </p:nvSpPr>
        <p:spPr>
          <a:xfrm>
            <a:off x="2522036" y="5062741"/>
            <a:ext cx="1797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100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CDCCDDDB-3988-4DE2-B27B-50BFA1E18B47}"/>
              </a:ext>
            </a:extLst>
          </p:cNvPr>
          <p:cNvSpPr/>
          <p:nvPr/>
        </p:nvSpPr>
        <p:spPr>
          <a:xfrm>
            <a:off x="1055211" y="496524"/>
            <a:ext cx="246852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3F4C4E5C-D600-4A89-B5FD-E1B24DAE57E9}"/>
              </a:ext>
            </a:extLst>
          </p:cNvPr>
          <p:cNvSpPr/>
          <p:nvPr/>
        </p:nvSpPr>
        <p:spPr>
          <a:xfrm>
            <a:off x="2574377" y="495996"/>
            <a:ext cx="322224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A6E7CBBF-9C4C-44A0-9EC5-48FFAABA02BE}"/>
              </a:ext>
            </a:extLst>
          </p:cNvPr>
          <p:cNvSpPr/>
          <p:nvPr/>
        </p:nvSpPr>
        <p:spPr>
          <a:xfrm>
            <a:off x="2610797" y="2714360"/>
            <a:ext cx="948773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1A6DF36C-BEC3-4245-9ADD-C1577B88CE40}"/>
              </a:ext>
            </a:extLst>
          </p:cNvPr>
          <p:cNvSpPr/>
          <p:nvPr/>
        </p:nvSpPr>
        <p:spPr>
          <a:xfrm>
            <a:off x="795692" y="2714483"/>
            <a:ext cx="716964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E6EAAB4-15AA-4C4C-91A6-6FC0C504A66E}"/>
              </a:ext>
            </a:extLst>
          </p:cNvPr>
          <p:cNvSpPr/>
          <p:nvPr/>
        </p:nvSpPr>
        <p:spPr>
          <a:xfrm>
            <a:off x="1260336" y="4965597"/>
            <a:ext cx="459120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6410821-7779-4F5A-9019-3214AE22561B}"/>
              </a:ext>
            </a:extLst>
          </p:cNvPr>
          <p:cNvSpPr/>
          <p:nvPr/>
        </p:nvSpPr>
        <p:spPr>
          <a:xfrm>
            <a:off x="2885146" y="4967032"/>
            <a:ext cx="662369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67FC2A18-62E9-4539-B425-5F0CA619357C}"/>
              </a:ext>
            </a:extLst>
          </p:cNvPr>
          <p:cNvGrpSpPr/>
          <p:nvPr/>
        </p:nvGrpSpPr>
        <p:grpSpPr>
          <a:xfrm>
            <a:off x="6050902" y="487538"/>
            <a:ext cx="5471914" cy="921791"/>
            <a:chOff x="4914271" y="477009"/>
            <a:chExt cx="5471914" cy="921791"/>
          </a:xfrm>
          <a:solidFill>
            <a:schemeClr val="bg1"/>
          </a:solidFill>
        </p:grpSpPr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2A1E4986-038E-4028-BF5B-6E89D98FB67D}"/>
                </a:ext>
              </a:extLst>
            </p:cNvPr>
            <p:cNvSpPr txBox="1"/>
            <p:nvPr/>
          </p:nvSpPr>
          <p:spPr>
            <a:xfrm>
              <a:off x="4935330" y="502515"/>
              <a:ext cx="5450855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HTh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11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</a:t>
              </a:r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TTh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 </a:t>
              </a:r>
              <a:r>
                <a:rPr lang="en-GB" sz="3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O</a:t>
              </a:r>
            </a:p>
          </p:txBody>
        </p: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801EFEB2-671B-491A-8FBE-2DD4333C6589}"/>
                </a:ext>
              </a:extLst>
            </p:cNvPr>
            <p:cNvCxnSpPr/>
            <p:nvPr/>
          </p:nvCxnSpPr>
          <p:spPr>
            <a:xfrm>
              <a:off x="9393360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6E3A65DF-C1BC-44AD-B8D5-6D4321B55BFA}"/>
                </a:ext>
              </a:extLst>
            </p:cNvPr>
            <p:cNvCxnSpPr>
              <a:cxnSpLocks/>
            </p:cNvCxnSpPr>
            <p:nvPr/>
          </p:nvCxnSpPr>
          <p:spPr>
            <a:xfrm>
              <a:off x="102921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D7569850-53A3-4187-BE6B-5667941691B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491714"/>
              <a:ext cx="5377859" cy="5013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2AF9D3D5-3749-4AB5-9FC7-DD569EC4AC04}"/>
                </a:ext>
              </a:extLst>
            </p:cNvPr>
            <p:cNvCxnSpPr/>
            <p:nvPr/>
          </p:nvCxnSpPr>
          <p:spPr>
            <a:xfrm>
              <a:off x="8490683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242EAC4F-CAD5-4BD7-9419-8545238231D6}"/>
                </a:ext>
              </a:extLst>
            </p:cNvPr>
            <p:cNvCxnSpPr>
              <a:cxnSpLocks/>
            </p:cNvCxnSpPr>
            <p:nvPr/>
          </p:nvCxnSpPr>
          <p:spPr>
            <a:xfrm>
              <a:off x="75997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5BBBEA21-C40B-49BB-8D83-04FF2C49AE3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1384095"/>
              <a:ext cx="5392101" cy="3051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EA3EF1F2-037E-4140-82BF-5E3C3D62C52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939224"/>
              <a:ext cx="5381767" cy="1522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9A29223B-1DD5-4195-98EC-F5D74E2D5D0B}"/>
                </a:ext>
              </a:extLst>
            </p:cNvPr>
            <p:cNvCxnSpPr>
              <a:cxnSpLocks/>
            </p:cNvCxnSpPr>
            <p:nvPr/>
          </p:nvCxnSpPr>
          <p:spPr>
            <a:xfrm>
              <a:off x="6711856" y="491714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BE09384A-D587-483F-85A9-082E045121AC}"/>
                </a:ext>
              </a:extLst>
            </p:cNvPr>
            <p:cNvCxnSpPr>
              <a:cxnSpLocks/>
            </p:cNvCxnSpPr>
            <p:nvPr/>
          </p:nvCxnSpPr>
          <p:spPr>
            <a:xfrm>
              <a:off x="5817600" y="477009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6FFF933C-9E32-4199-91D5-7F792837971D}"/>
                </a:ext>
              </a:extLst>
            </p:cNvPr>
            <p:cNvCxnSpPr>
              <a:cxnSpLocks/>
            </p:cNvCxnSpPr>
            <p:nvPr/>
          </p:nvCxnSpPr>
          <p:spPr>
            <a:xfrm>
              <a:off x="4924800" y="484152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3" name="TextBox 182">
            <a:extLst>
              <a:ext uri="{FF2B5EF4-FFF2-40B4-BE49-F238E27FC236}">
                <a16:creationId xmlns:a16="http://schemas.microsoft.com/office/drawing/2014/main" id="{AD669140-07D6-4823-A19A-D728D224B71D}"/>
              </a:ext>
            </a:extLst>
          </p:cNvPr>
          <p:cNvSpPr txBox="1"/>
          <p:nvPr/>
        </p:nvSpPr>
        <p:spPr>
          <a:xfrm>
            <a:off x="495703" y="1312418"/>
            <a:ext cx="49560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4 0 0 0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1 0 = 4 0 0</a:t>
            </a:r>
          </a:p>
        </p:txBody>
      </p: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5A31E426-CB16-4D68-89B9-0EA50093F3B9}"/>
              </a:ext>
            </a:extLst>
          </p:cNvPr>
          <p:cNvCxnSpPr>
            <a:cxnSpLocks/>
          </p:cNvCxnSpPr>
          <p:nvPr/>
        </p:nvCxnSpPr>
        <p:spPr>
          <a:xfrm flipV="1">
            <a:off x="1835298" y="1382065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Straight Connector 184">
            <a:extLst>
              <a:ext uri="{FF2B5EF4-FFF2-40B4-BE49-F238E27FC236}">
                <a16:creationId xmlns:a16="http://schemas.microsoft.com/office/drawing/2014/main" id="{E09EAA86-5EC9-41EF-B97A-1F2F6BF4F8BD}"/>
              </a:ext>
            </a:extLst>
          </p:cNvPr>
          <p:cNvCxnSpPr>
            <a:cxnSpLocks/>
          </p:cNvCxnSpPr>
          <p:nvPr/>
        </p:nvCxnSpPr>
        <p:spPr>
          <a:xfrm flipV="1">
            <a:off x="3184444" y="1397286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TextBox 185">
            <a:extLst>
              <a:ext uri="{FF2B5EF4-FFF2-40B4-BE49-F238E27FC236}">
                <a16:creationId xmlns:a16="http://schemas.microsoft.com/office/drawing/2014/main" id="{2DF76166-4070-431F-ABA0-3CAE74658836}"/>
              </a:ext>
            </a:extLst>
          </p:cNvPr>
          <p:cNvSpPr txBox="1"/>
          <p:nvPr/>
        </p:nvSpPr>
        <p:spPr>
          <a:xfrm>
            <a:off x="8034102" y="866801"/>
            <a:ext cx="25945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4    0    0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8270A1E5-23E7-4B66-AABF-C415090A23FD}"/>
              </a:ext>
            </a:extLst>
          </p:cNvPr>
          <p:cNvSpPr txBox="1"/>
          <p:nvPr/>
        </p:nvSpPr>
        <p:spPr>
          <a:xfrm>
            <a:off x="10723867" y="863692"/>
            <a:ext cx="4973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80F1F9E9-B264-4523-B018-D57F883DABC1}"/>
              </a:ext>
            </a:extLst>
          </p:cNvPr>
          <p:cNvGrpSpPr/>
          <p:nvPr/>
        </p:nvGrpSpPr>
        <p:grpSpPr>
          <a:xfrm>
            <a:off x="6029885" y="2714106"/>
            <a:ext cx="5471914" cy="921791"/>
            <a:chOff x="4914271" y="477009"/>
            <a:chExt cx="5471914" cy="921791"/>
          </a:xfrm>
          <a:solidFill>
            <a:schemeClr val="bg1"/>
          </a:solidFill>
        </p:grpSpPr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84E1A162-8C01-424C-9B04-D59B44907281}"/>
                </a:ext>
              </a:extLst>
            </p:cNvPr>
            <p:cNvSpPr txBox="1"/>
            <p:nvPr/>
          </p:nvSpPr>
          <p:spPr>
            <a:xfrm>
              <a:off x="4935330" y="502515"/>
              <a:ext cx="5450855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HTh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11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</a:t>
              </a:r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TTh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 </a:t>
              </a:r>
              <a:r>
                <a:rPr lang="en-GB" sz="3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O</a:t>
              </a:r>
            </a:p>
          </p:txBody>
        </p: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54668ACC-4FF3-4DE7-A459-C95A4686B6F1}"/>
                </a:ext>
              </a:extLst>
            </p:cNvPr>
            <p:cNvCxnSpPr/>
            <p:nvPr/>
          </p:nvCxnSpPr>
          <p:spPr>
            <a:xfrm>
              <a:off x="9393360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0DB519E3-71E9-4940-96A9-C6A1DDB3E616}"/>
                </a:ext>
              </a:extLst>
            </p:cNvPr>
            <p:cNvCxnSpPr>
              <a:cxnSpLocks/>
            </p:cNvCxnSpPr>
            <p:nvPr/>
          </p:nvCxnSpPr>
          <p:spPr>
            <a:xfrm>
              <a:off x="102921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0FE784B2-4AE7-4A37-B122-317D0EC3EE4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491714"/>
              <a:ext cx="5377859" cy="5013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E1B32F58-CC27-4D94-B720-05576BF7F2D8}"/>
                </a:ext>
              </a:extLst>
            </p:cNvPr>
            <p:cNvCxnSpPr/>
            <p:nvPr/>
          </p:nvCxnSpPr>
          <p:spPr>
            <a:xfrm>
              <a:off x="8490683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6044F862-7F36-4FEC-86CA-B69020A40D07}"/>
                </a:ext>
              </a:extLst>
            </p:cNvPr>
            <p:cNvCxnSpPr>
              <a:cxnSpLocks/>
            </p:cNvCxnSpPr>
            <p:nvPr/>
          </p:nvCxnSpPr>
          <p:spPr>
            <a:xfrm>
              <a:off x="75997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6A530FC3-B39E-4A8D-A1B2-F1F740C1B12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1384095"/>
              <a:ext cx="5392101" cy="3051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EF67854F-37F1-41A6-BA70-FBE9F50EC9A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939224"/>
              <a:ext cx="5381767" cy="1522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6155B68F-410E-4410-B812-05D69B1D213D}"/>
                </a:ext>
              </a:extLst>
            </p:cNvPr>
            <p:cNvCxnSpPr>
              <a:cxnSpLocks/>
            </p:cNvCxnSpPr>
            <p:nvPr/>
          </p:nvCxnSpPr>
          <p:spPr>
            <a:xfrm>
              <a:off x="6711856" y="491714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E377EA17-B4C6-4E4C-8D7C-2BDED41A058E}"/>
                </a:ext>
              </a:extLst>
            </p:cNvPr>
            <p:cNvCxnSpPr>
              <a:cxnSpLocks/>
            </p:cNvCxnSpPr>
            <p:nvPr/>
          </p:nvCxnSpPr>
          <p:spPr>
            <a:xfrm>
              <a:off x="5817600" y="477009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66A6DF6D-25B4-4BFC-AA1D-F7BB61B39508}"/>
                </a:ext>
              </a:extLst>
            </p:cNvPr>
            <p:cNvCxnSpPr>
              <a:cxnSpLocks/>
            </p:cNvCxnSpPr>
            <p:nvPr/>
          </p:nvCxnSpPr>
          <p:spPr>
            <a:xfrm>
              <a:off x="4924800" y="484152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0" name="TextBox 199">
            <a:extLst>
              <a:ext uri="{FF2B5EF4-FFF2-40B4-BE49-F238E27FC236}">
                <a16:creationId xmlns:a16="http://schemas.microsoft.com/office/drawing/2014/main" id="{1F6F52A0-9766-4231-B550-386651110BF3}"/>
              </a:ext>
            </a:extLst>
          </p:cNvPr>
          <p:cNvSpPr txBox="1"/>
          <p:nvPr/>
        </p:nvSpPr>
        <p:spPr>
          <a:xfrm>
            <a:off x="471716" y="3538986"/>
            <a:ext cx="66129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5 2 0 0 0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1 0 0 0 = 5 2</a:t>
            </a:r>
          </a:p>
        </p:txBody>
      </p:sp>
      <p:cxnSp>
        <p:nvCxnSpPr>
          <p:cNvPr id="201" name="Straight Connector 200">
            <a:extLst>
              <a:ext uri="{FF2B5EF4-FFF2-40B4-BE49-F238E27FC236}">
                <a16:creationId xmlns:a16="http://schemas.microsoft.com/office/drawing/2014/main" id="{B426A65D-D8BE-417A-9E06-609E9EE42528}"/>
              </a:ext>
            </a:extLst>
          </p:cNvPr>
          <p:cNvCxnSpPr>
            <a:cxnSpLocks/>
          </p:cNvCxnSpPr>
          <p:nvPr/>
        </p:nvCxnSpPr>
        <p:spPr>
          <a:xfrm flipV="1">
            <a:off x="1370632" y="3608633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Straight Connector 201">
            <a:extLst>
              <a:ext uri="{FF2B5EF4-FFF2-40B4-BE49-F238E27FC236}">
                <a16:creationId xmlns:a16="http://schemas.microsoft.com/office/drawing/2014/main" id="{CAF178DA-D36C-4EFF-A676-43FE585B7A95}"/>
              </a:ext>
            </a:extLst>
          </p:cNvPr>
          <p:cNvCxnSpPr>
            <a:cxnSpLocks/>
          </p:cNvCxnSpPr>
          <p:nvPr/>
        </p:nvCxnSpPr>
        <p:spPr>
          <a:xfrm flipV="1">
            <a:off x="3582485" y="3623854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3" name="TextBox 202">
            <a:extLst>
              <a:ext uri="{FF2B5EF4-FFF2-40B4-BE49-F238E27FC236}">
                <a16:creationId xmlns:a16="http://schemas.microsoft.com/office/drawing/2014/main" id="{99D74B3C-FBCF-4933-926D-508BD858D08F}"/>
              </a:ext>
            </a:extLst>
          </p:cNvPr>
          <p:cNvSpPr txBox="1"/>
          <p:nvPr/>
        </p:nvSpPr>
        <p:spPr>
          <a:xfrm>
            <a:off x="7112136" y="3093369"/>
            <a:ext cx="25945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5    2</a:t>
            </a: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9F449284-CD0E-4F11-A4F8-83D355070FDC}"/>
              </a:ext>
            </a:extLst>
          </p:cNvPr>
          <p:cNvSpPr txBox="1"/>
          <p:nvPr/>
        </p:nvSpPr>
        <p:spPr>
          <a:xfrm>
            <a:off x="8914301" y="3090260"/>
            <a:ext cx="23020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0    0    0</a:t>
            </a:r>
          </a:p>
        </p:txBody>
      </p:sp>
      <p:cxnSp>
        <p:nvCxnSpPr>
          <p:cNvPr id="205" name="Straight Connector 204">
            <a:extLst>
              <a:ext uri="{FF2B5EF4-FFF2-40B4-BE49-F238E27FC236}">
                <a16:creationId xmlns:a16="http://schemas.microsoft.com/office/drawing/2014/main" id="{965BF730-3EC4-4E3C-94AC-DE4089C58B0A}"/>
              </a:ext>
            </a:extLst>
          </p:cNvPr>
          <p:cNvCxnSpPr>
            <a:cxnSpLocks/>
          </p:cNvCxnSpPr>
          <p:nvPr/>
        </p:nvCxnSpPr>
        <p:spPr>
          <a:xfrm flipV="1">
            <a:off x="4042541" y="3634467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Straight Connector 205">
            <a:extLst>
              <a:ext uri="{FF2B5EF4-FFF2-40B4-BE49-F238E27FC236}">
                <a16:creationId xmlns:a16="http://schemas.microsoft.com/office/drawing/2014/main" id="{2AFE7E12-37FB-473D-A570-0479FC6A845B}"/>
              </a:ext>
            </a:extLst>
          </p:cNvPr>
          <p:cNvCxnSpPr>
            <a:cxnSpLocks/>
          </p:cNvCxnSpPr>
          <p:nvPr/>
        </p:nvCxnSpPr>
        <p:spPr>
          <a:xfrm flipV="1">
            <a:off x="1820966" y="3620841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Straight Connector 206">
            <a:extLst>
              <a:ext uri="{FF2B5EF4-FFF2-40B4-BE49-F238E27FC236}">
                <a16:creationId xmlns:a16="http://schemas.microsoft.com/office/drawing/2014/main" id="{F1302B7F-446E-47BE-9E0B-79B06B58A748}"/>
              </a:ext>
            </a:extLst>
          </p:cNvPr>
          <p:cNvCxnSpPr>
            <a:cxnSpLocks/>
          </p:cNvCxnSpPr>
          <p:nvPr/>
        </p:nvCxnSpPr>
        <p:spPr>
          <a:xfrm flipV="1">
            <a:off x="4475551" y="3635116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Straight Connector 207">
            <a:extLst>
              <a:ext uri="{FF2B5EF4-FFF2-40B4-BE49-F238E27FC236}">
                <a16:creationId xmlns:a16="http://schemas.microsoft.com/office/drawing/2014/main" id="{C4EC66F4-164F-4249-9156-1A986587AD44}"/>
              </a:ext>
            </a:extLst>
          </p:cNvPr>
          <p:cNvCxnSpPr>
            <a:cxnSpLocks/>
          </p:cNvCxnSpPr>
          <p:nvPr/>
        </p:nvCxnSpPr>
        <p:spPr>
          <a:xfrm flipV="1">
            <a:off x="2244834" y="3621490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9" name="Group 208">
            <a:extLst>
              <a:ext uri="{FF2B5EF4-FFF2-40B4-BE49-F238E27FC236}">
                <a16:creationId xmlns:a16="http://schemas.microsoft.com/office/drawing/2014/main" id="{18DF1997-E9B1-4BA4-9237-1EC4243160AF}"/>
              </a:ext>
            </a:extLst>
          </p:cNvPr>
          <p:cNvGrpSpPr/>
          <p:nvPr/>
        </p:nvGrpSpPr>
        <p:grpSpPr>
          <a:xfrm>
            <a:off x="6025513" y="4943155"/>
            <a:ext cx="5471914" cy="921791"/>
            <a:chOff x="4914271" y="477009"/>
            <a:chExt cx="5471914" cy="921791"/>
          </a:xfrm>
          <a:solidFill>
            <a:schemeClr val="bg1"/>
          </a:solidFill>
        </p:grpSpPr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673CC93B-5331-4D9C-88B1-E3BC137F146E}"/>
                </a:ext>
              </a:extLst>
            </p:cNvPr>
            <p:cNvSpPr txBox="1"/>
            <p:nvPr/>
          </p:nvSpPr>
          <p:spPr>
            <a:xfrm>
              <a:off x="4935330" y="502515"/>
              <a:ext cx="5450855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HTh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11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</a:t>
              </a:r>
              <a:r>
                <a:rPr lang="en-GB" sz="2400" dirty="0" err="1">
                  <a:solidFill>
                    <a:srgbClr val="FF0000"/>
                  </a:solidFill>
                  <a:latin typeface="Arial Black" panose="020B0A04020102020204" pitchFamily="34" charset="0"/>
                </a:rPr>
                <a:t>TTh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H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 </a:t>
              </a:r>
              <a:r>
                <a:rPr lang="en-GB" sz="3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T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       </a:t>
              </a:r>
              <a:r>
                <a:rPr lang="en-GB" sz="2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</a:t>
              </a:r>
              <a:r>
                <a:rPr lang="en-GB" sz="10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    </a:t>
              </a:r>
              <a:r>
                <a:rPr lang="en-GB" sz="2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O</a:t>
              </a:r>
            </a:p>
          </p:txBody>
        </p: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D5CAE1E9-4C82-451C-B67C-3AFAB411D619}"/>
                </a:ext>
              </a:extLst>
            </p:cNvPr>
            <p:cNvCxnSpPr/>
            <p:nvPr/>
          </p:nvCxnSpPr>
          <p:spPr>
            <a:xfrm>
              <a:off x="9393360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61B9F768-DFCE-4B04-9068-18BDA14DB870}"/>
                </a:ext>
              </a:extLst>
            </p:cNvPr>
            <p:cNvCxnSpPr>
              <a:cxnSpLocks/>
            </p:cNvCxnSpPr>
            <p:nvPr/>
          </p:nvCxnSpPr>
          <p:spPr>
            <a:xfrm>
              <a:off x="102921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03020918-D510-455F-91E7-363B8059F35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491714"/>
              <a:ext cx="5377859" cy="5013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29801243-9F5D-4CEB-A591-87833E5F751B}"/>
                </a:ext>
              </a:extLst>
            </p:cNvPr>
            <p:cNvCxnSpPr/>
            <p:nvPr/>
          </p:nvCxnSpPr>
          <p:spPr>
            <a:xfrm>
              <a:off x="8490683" y="494346"/>
              <a:ext cx="0" cy="892800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81762F0B-A377-428F-A74B-673F7899D510}"/>
                </a:ext>
              </a:extLst>
            </p:cNvPr>
            <p:cNvCxnSpPr>
              <a:cxnSpLocks/>
            </p:cNvCxnSpPr>
            <p:nvPr/>
          </p:nvCxnSpPr>
          <p:spPr>
            <a:xfrm>
              <a:off x="7599729" y="480060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D88E9C5A-2CDB-4629-BFF1-05C6B9AF0BA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1384095"/>
              <a:ext cx="5392101" cy="3051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349923C3-8787-4438-AE29-7152C66D7BA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4271" y="939224"/>
              <a:ext cx="5381767" cy="1522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F2E9AD66-2FC3-4E8B-AC84-AFF74FB3276B}"/>
                </a:ext>
              </a:extLst>
            </p:cNvPr>
            <p:cNvCxnSpPr>
              <a:cxnSpLocks/>
            </p:cNvCxnSpPr>
            <p:nvPr/>
          </p:nvCxnSpPr>
          <p:spPr>
            <a:xfrm>
              <a:off x="6711856" y="491714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71B5A89F-6D71-48ED-8275-29407D0D215A}"/>
                </a:ext>
              </a:extLst>
            </p:cNvPr>
            <p:cNvCxnSpPr>
              <a:cxnSpLocks/>
            </p:cNvCxnSpPr>
            <p:nvPr/>
          </p:nvCxnSpPr>
          <p:spPr>
            <a:xfrm>
              <a:off x="5817600" y="477009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E85ADCB4-E8BC-46DD-AD43-AE68F166AEAF}"/>
                </a:ext>
              </a:extLst>
            </p:cNvPr>
            <p:cNvCxnSpPr>
              <a:cxnSpLocks/>
            </p:cNvCxnSpPr>
            <p:nvPr/>
          </p:nvCxnSpPr>
          <p:spPr>
            <a:xfrm>
              <a:off x="4924800" y="484152"/>
              <a:ext cx="0" cy="907086"/>
            </a:xfrm>
            <a:prstGeom prst="line">
              <a:avLst/>
            </a:prstGeom>
            <a:grpFill/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1" name="TextBox 220">
            <a:extLst>
              <a:ext uri="{FF2B5EF4-FFF2-40B4-BE49-F238E27FC236}">
                <a16:creationId xmlns:a16="http://schemas.microsoft.com/office/drawing/2014/main" id="{AA394FCB-2A69-4DDA-B810-E6032D755D4B}"/>
              </a:ext>
            </a:extLst>
          </p:cNvPr>
          <p:cNvSpPr txBox="1"/>
          <p:nvPr/>
        </p:nvSpPr>
        <p:spPr>
          <a:xfrm>
            <a:off x="462241" y="5771181"/>
            <a:ext cx="78166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8 3 0 0 0 0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1 0 0 = 8 3 0 0</a:t>
            </a:r>
          </a:p>
        </p:txBody>
      </p:sp>
      <p:cxnSp>
        <p:nvCxnSpPr>
          <p:cNvPr id="222" name="Straight Connector 221">
            <a:extLst>
              <a:ext uri="{FF2B5EF4-FFF2-40B4-BE49-F238E27FC236}">
                <a16:creationId xmlns:a16="http://schemas.microsoft.com/office/drawing/2014/main" id="{48991168-1905-4652-BA89-D283DAD68A58}"/>
              </a:ext>
            </a:extLst>
          </p:cNvPr>
          <p:cNvCxnSpPr>
            <a:cxnSpLocks/>
          </p:cNvCxnSpPr>
          <p:nvPr/>
        </p:nvCxnSpPr>
        <p:spPr>
          <a:xfrm flipV="1">
            <a:off x="2256001" y="5840828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Straight Connector 222">
            <a:extLst>
              <a:ext uri="{FF2B5EF4-FFF2-40B4-BE49-F238E27FC236}">
                <a16:creationId xmlns:a16="http://schemas.microsoft.com/office/drawing/2014/main" id="{83065897-BD69-456C-B3CC-F683F2884B0F}"/>
              </a:ext>
            </a:extLst>
          </p:cNvPr>
          <p:cNvCxnSpPr>
            <a:cxnSpLocks/>
          </p:cNvCxnSpPr>
          <p:nvPr/>
        </p:nvCxnSpPr>
        <p:spPr>
          <a:xfrm flipV="1">
            <a:off x="4047272" y="5856049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4" name="TextBox 223">
            <a:extLst>
              <a:ext uri="{FF2B5EF4-FFF2-40B4-BE49-F238E27FC236}">
                <a16:creationId xmlns:a16="http://schemas.microsoft.com/office/drawing/2014/main" id="{5969DDF3-BA86-481F-BBA7-59966C7E943B}"/>
              </a:ext>
            </a:extLst>
          </p:cNvPr>
          <p:cNvSpPr txBox="1"/>
          <p:nvPr/>
        </p:nvSpPr>
        <p:spPr>
          <a:xfrm>
            <a:off x="6235023" y="5336065"/>
            <a:ext cx="43834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8    3    0    0</a:t>
            </a:r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id="{53399048-A9BD-416B-83D8-FE1E6B8B2965}"/>
              </a:ext>
            </a:extLst>
          </p:cNvPr>
          <p:cNvSpPr txBox="1"/>
          <p:nvPr/>
        </p:nvSpPr>
        <p:spPr>
          <a:xfrm>
            <a:off x="9788643" y="5332956"/>
            <a:ext cx="14223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0    0</a:t>
            </a:r>
          </a:p>
        </p:txBody>
      </p:sp>
      <p:cxnSp>
        <p:nvCxnSpPr>
          <p:cNvPr id="226" name="Straight Connector 225">
            <a:extLst>
              <a:ext uri="{FF2B5EF4-FFF2-40B4-BE49-F238E27FC236}">
                <a16:creationId xmlns:a16="http://schemas.microsoft.com/office/drawing/2014/main" id="{CBDA3D7D-5FB6-4624-8DB1-6BF7431A81EF}"/>
              </a:ext>
            </a:extLst>
          </p:cNvPr>
          <p:cNvCxnSpPr>
            <a:cxnSpLocks/>
          </p:cNvCxnSpPr>
          <p:nvPr/>
        </p:nvCxnSpPr>
        <p:spPr>
          <a:xfrm flipV="1">
            <a:off x="4486030" y="5855862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Straight Connector 226">
            <a:extLst>
              <a:ext uri="{FF2B5EF4-FFF2-40B4-BE49-F238E27FC236}">
                <a16:creationId xmlns:a16="http://schemas.microsoft.com/office/drawing/2014/main" id="{FB0142DC-7E20-4631-B498-F8D149D9AA6F}"/>
              </a:ext>
            </a:extLst>
          </p:cNvPr>
          <p:cNvCxnSpPr>
            <a:cxnSpLocks/>
          </p:cNvCxnSpPr>
          <p:nvPr/>
        </p:nvCxnSpPr>
        <p:spPr>
          <a:xfrm flipV="1">
            <a:off x="2705135" y="5842236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8" name="Rectangle 227">
            <a:extLst>
              <a:ext uri="{FF2B5EF4-FFF2-40B4-BE49-F238E27FC236}">
                <a16:creationId xmlns:a16="http://schemas.microsoft.com/office/drawing/2014/main" id="{770F25F4-CD78-423A-8882-E072D0AE36B8}"/>
              </a:ext>
            </a:extLst>
          </p:cNvPr>
          <p:cNvSpPr/>
          <p:nvPr/>
        </p:nvSpPr>
        <p:spPr>
          <a:xfrm>
            <a:off x="1675957" y="623217"/>
            <a:ext cx="202717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2172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2.22222E-6 L 0.07305 -2.22222E-6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6" y="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7.40741E-7 L 0.07305 -7.40741E-7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6" y="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7.40741E-7 L 0.21993 -7.40741E-7 " pathEditMode="relative" rAng="0" ptsTypes="AA">
                                      <p:cBhvr>
                                        <p:cTn id="111" dur="2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90" y="0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22222E-6 L 0.14753 2.22222E-6 " pathEditMode="relative" rAng="0" ptsTypes="AA">
                                      <p:cBhvr>
                                        <p:cTn id="113" dur="2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70" y="0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07407E-6 L 0.14856 0.00093 " pathEditMode="relative" rAng="0" ptsTypes="AA">
                                      <p:cBhvr>
                                        <p:cTn id="168" dur="2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22" y="46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1.11111E-6 L 0.14609 -1.11111E-6 " pathEditMode="relative" rAng="0" ptsTypes="AA">
                                      <p:cBhvr>
                                        <p:cTn id="170" dur="2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05" y="0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63" grpId="0"/>
      <p:bldP spid="68" grpId="0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183" grpId="0"/>
      <p:bldP spid="186" grpId="0"/>
      <p:bldP spid="186" grpId="1"/>
      <p:bldP spid="187" grpId="0"/>
      <p:bldP spid="187" grpId="1"/>
      <p:bldP spid="187" grpId="2"/>
      <p:bldP spid="200" grpId="0"/>
      <p:bldP spid="203" grpId="0"/>
      <p:bldP spid="203" grpId="1"/>
      <p:bldP spid="204" grpId="0"/>
      <p:bldP spid="204" grpId="1"/>
      <p:bldP spid="204" grpId="2"/>
      <p:bldP spid="221" grpId="0"/>
      <p:bldP spid="224" grpId="0"/>
      <p:bldP spid="224" grpId="1"/>
      <p:bldP spid="225" grpId="0"/>
      <p:bldP spid="225" grpId="1"/>
      <p:bldP spid="225" grpId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74F0EBD-D58F-43D9-A839-8537DC72A141}"/>
              </a:ext>
            </a:extLst>
          </p:cNvPr>
          <p:cNvGrpSpPr/>
          <p:nvPr/>
        </p:nvGrpSpPr>
        <p:grpSpPr>
          <a:xfrm>
            <a:off x="201196" y="497662"/>
            <a:ext cx="4754569" cy="817087"/>
            <a:chOff x="255525" y="372323"/>
            <a:chExt cx="3281727" cy="1134018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E648D31E-F894-4B32-9087-1D54481AFE33}"/>
                </a:ext>
              </a:extLst>
            </p:cNvPr>
            <p:cNvSpPr/>
            <p:nvPr/>
          </p:nvSpPr>
          <p:spPr>
            <a:xfrm>
              <a:off x="255525" y="372323"/>
              <a:ext cx="326320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85A832F-844B-49AA-A159-5FA5FD70ABD7}"/>
                </a:ext>
              </a:extLst>
            </p:cNvPr>
            <p:cNvSpPr txBox="1"/>
            <p:nvPr/>
          </p:nvSpPr>
          <p:spPr>
            <a:xfrm>
              <a:off x="308455" y="485388"/>
              <a:ext cx="3228797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40000 </a:t>
              </a:r>
              <a:r>
                <a:rPr lang="en-GB" sz="3600" dirty="0"/>
                <a:t>÷                   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= 40</a:t>
              </a:r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07903415-12F5-4B2D-AEA0-FC1830BFC516}"/>
              </a:ext>
            </a:extLst>
          </p:cNvPr>
          <p:cNvSpPr txBox="1"/>
          <p:nvPr/>
        </p:nvSpPr>
        <p:spPr>
          <a:xfrm>
            <a:off x="2207124" y="612384"/>
            <a:ext cx="14749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1000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3BB0BF1-EDD8-4B60-8476-5AA759BB1254}"/>
              </a:ext>
            </a:extLst>
          </p:cNvPr>
          <p:cNvGrpSpPr/>
          <p:nvPr/>
        </p:nvGrpSpPr>
        <p:grpSpPr>
          <a:xfrm>
            <a:off x="173268" y="2716507"/>
            <a:ext cx="5268491" cy="817087"/>
            <a:chOff x="255524" y="372323"/>
            <a:chExt cx="4423741" cy="1134018"/>
          </a:xfrm>
        </p:grpSpPr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8B9DF887-CCB8-4B40-BC60-95474AD0A745}"/>
                </a:ext>
              </a:extLst>
            </p:cNvPr>
            <p:cNvSpPr/>
            <p:nvPr/>
          </p:nvSpPr>
          <p:spPr>
            <a:xfrm>
              <a:off x="255524" y="372323"/>
              <a:ext cx="417196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58F1934-69F9-41E1-A569-7CFA80A4922B}"/>
                </a:ext>
              </a:extLst>
            </p:cNvPr>
            <p:cNvSpPr txBox="1"/>
            <p:nvPr/>
          </p:nvSpPr>
          <p:spPr>
            <a:xfrm>
              <a:off x="308455" y="485388"/>
              <a:ext cx="4370810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50200 </a:t>
              </a:r>
              <a:r>
                <a:rPr lang="en-GB" sz="3600" dirty="0"/>
                <a:t>÷   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                = 502 </a:t>
              </a:r>
            </a:p>
          </p:txBody>
        </p: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0B04EC59-56E3-47CC-B4B9-0CEE0AC6812B}"/>
              </a:ext>
            </a:extLst>
          </p:cNvPr>
          <p:cNvSpPr/>
          <p:nvPr/>
        </p:nvSpPr>
        <p:spPr>
          <a:xfrm>
            <a:off x="1896737" y="2839521"/>
            <a:ext cx="202717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5BEF0EF-7C13-4A6B-A2E9-3771210E20C8}"/>
              </a:ext>
            </a:extLst>
          </p:cNvPr>
          <p:cNvSpPr txBox="1"/>
          <p:nvPr/>
        </p:nvSpPr>
        <p:spPr>
          <a:xfrm>
            <a:off x="2302960" y="2817330"/>
            <a:ext cx="1842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100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D5696BA-DFB4-41BA-B835-459F212EB2AD}"/>
              </a:ext>
            </a:extLst>
          </p:cNvPr>
          <p:cNvGrpSpPr/>
          <p:nvPr/>
        </p:nvGrpSpPr>
        <p:grpSpPr>
          <a:xfrm>
            <a:off x="173268" y="4961918"/>
            <a:ext cx="5922731" cy="817087"/>
            <a:chOff x="255524" y="372323"/>
            <a:chExt cx="4838054" cy="1134018"/>
          </a:xfrm>
        </p:grpSpPr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B85B75C7-0D80-45BC-A43B-6FB9337E32B2}"/>
                </a:ext>
              </a:extLst>
            </p:cNvPr>
            <p:cNvSpPr/>
            <p:nvPr/>
          </p:nvSpPr>
          <p:spPr>
            <a:xfrm>
              <a:off x="255524" y="372323"/>
              <a:ext cx="461063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E3AFCBA-D760-4345-AFB2-7510CC0DF84E}"/>
                </a:ext>
              </a:extLst>
            </p:cNvPr>
            <p:cNvSpPr txBox="1"/>
            <p:nvPr/>
          </p:nvSpPr>
          <p:spPr>
            <a:xfrm>
              <a:off x="308455" y="485388"/>
              <a:ext cx="4785123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/>
                <a:t>525000 ÷ 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                  = 52500 </a:t>
              </a:r>
            </a:p>
          </p:txBody>
        </p:sp>
      </p:grpSp>
      <p:sp>
        <p:nvSpPr>
          <p:cNvPr id="67" name="Rectangle 66">
            <a:extLst>
              <a:ext uri="{FF2B5EF4-FFF2-40B4-BE49-F238E27FC236}">
                <a16:creationId xmlns:a16="http://schemas.microsoft.com/office/drawing/2014/main" id="{0EE76BA8-8F85-4F27-A14A-7CF460E7C694}"/>
              </a:ext>
            </a:extLst>
          </p:cNvPr>
          <p:cNvSpPr/>
          <p:nvPr/>
        </p:nvSpPr>
        <p:spPr>
          <a:xfrm>
            <a:off x="2117879" y="5084932"/>
            <a:ext cx="202717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FC6D78E-C792-48ED-A3F0-452717685884}"/>
              </a:ext>
            </a:extLst>
          </p:cNvPr>
          <p:cNvSpPr txBox="1"/>
          <p:nvPr/>
        </p:nvSpPr>
        <p:spPr>
          <a:xfrm>
            <a:off x="2695242" y="5062741"/>
            <a:ext cx="1624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10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CDCCDDDB-3988-4DE2-B27B-50BFA1E18B47}"/>
              </a:ext>
            </a:extLst>
          </p:cNvPr>
          <p:cNvSpPr/>
          <p:nvPr/>
        </p:nvSpPr>
        <p:spPr>
          <a:xfrm>
            <a:off x="826455" y="502431"/>
            <a:ext cx="705250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3F4C4E5C-D600-4A89-B5FD-E1B24DAE57E9}"/>
              </a:ext>
            </a:extLst>
          </p:cNvPr>
          <p:cNvSpPr/>
          <p:nvPr/>
        </p:nvSpPr>
        <p:spPr>
          <a:xfrm>
            <a:off x="2583546" y="502431"/>
            <a:ext cx="93149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A6E7CBBF-9C4C-44A0-9EC5-48FFAABA02BE}"/>
              </a:ext>
            </a:extLst>
          </p:cNvPr>
          <p:cNvSpPr/>
          <p:nvPr/>
        </p:nvSpPr>
        <p:spPr>
          <a:xfrm>
            <a:off x="2671779" y="2707776"/>
            <a:ext cx="678772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1A6DF36C-BEC3-4245-9ADD-C1577B88CE40}"/>
              </a:ext>
            </a:extLst>
          </p:cNvPr>
          <p:cNvSpPr/>
          <p:nvPr/>
        </p:nvSpPr>
        <p:spPr>
          <a:xfrm>
            <a:off x="1022397" y="2717675"/>
            <a:ext cx="480625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E6EAAB4-15AA-4C4C-91A6-6FC0C504A66E}"/>
              </a:ext>
            </a:extLst>
          </p:cNvPr>
          <p:cNvSpPr/>
          <p:nvPr/>
        </p:nvSpPr>
        <p:spPr>
          <a:xfrm>
            <a:off x="1492082" y="4958972"/>
            <a:ext cx="237359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6410821-7779-4F5A-9019-3214AE22561B}"/>
              </a:ext>
            </a:extLst>
          </p:cNvPr>
          <p:cNvSpPr/>
          <p:nvPr/>
        </p:nvSpPr>
        <p:spPr>
          <a:xfrm>
            <a:off x="3080646" y="4957811"/>
            <a:ext cx="330218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AD669140-07D6-4823-A19A-D728D224B71D}"/>
              </a:ext>
            </a:extLst>
          </p:cNvPr>
          <p:cNvSpPr txBox="1"/>
          <p:nvPr/>
        </p:nvSpPr>
        <p:spPr>
          <a:xfrm>
            <a:off x="495702" y="1312418"/>
            <a:ext cx="71074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4 0 0 0 0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1 0 0 0 = 4 0</a:t>
            </a:r>
          </a:p>
        </p:txBody>
      </p: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5A31E426-CB16-4D68-89B9-0EA50093F3B9}"/>
              </a:ext>
            </a:extLst>
          </p:cNvPr>
          <p:cNvCxnSpPr>
            <a:cxnSpLocks/>
          </p:cNvCxnSpPr>
          <p:nvPr/>
        </p:nvCxnSpPr>
        <p:spPr>
          <a:xfrm flipV="1">
            <a:off x="1361497" y="1390237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Straight Connector 184">
            <a:extLst>
              <a:ext uri="{FF2B5EF4-FFF2-40B4-BE49-F238E27FC236}">
                <a16:creationId xmlns:a16="http://schemas.microsoft.com/office/drawing/2014/main" id="{E09EAA86-5EC9-41EF-B97A-1F2F6BF4F8BD}"/>
              </a:ext>
            </a:extLst>
          </p:cNvPr>
          <p:cNvCxnSpPr>
            <a:cxnSpLocks/>
          </p:cNvCxnSpPr>
          <p:nvPr/>
        </p:nvCxnSpPr>
        <p:spPr>
          <a:xfrm flipV="1">
            <a:off x="3591335" y="1382000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TextBox 199">
            <a:extLst>
              <a:ext uri="{FF2B5EF4-FFF2-40B4-BE49-F238E27FC236}">
                <a16:creationId xmlns:a16="http://schemas.microsoft.com/office/drawing/2014/main" id="{1F6F52A0-9766-4231-B550-386651110BF3}"/>
              </a:ext>
            </a:extLst>
          </p:cNvPr>
          <p:cNvSpPr txBox="1"/>
          <p:nvPr/>
        </p:nvSpPr>
        <p:spPr>
          <a:xfrm>
            <a:off x="471716" y="3538986"/>
            <a:ext cx="66129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5 0 2 0 0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1 0 0 = 5 0 2</a:t>
            </a:r>
          </a:p>
        </p:txBody>
      </p:sp>
      <p:cxnSp>
        <p:nvCxnSpPr>
          <p:cNvPr id="201" name="Straight Connector 200">
            <a:extLst>
              <a:ext uri="{FF2B5EF4-FFF2-40B4-BE49-F238E27FC236}">
                <a16:creationId xmlns:a16="http://schemas.microsoft.com/office/drawing/2014/main" id="{B426A65D-D8BE-417A-9E06-609E9EE42528}"/>
              </a:ext>
            </a:extLst>
          </p:cNvPr>
          <p:cNvCxnSpPr>
            <a:cxnSpLocks/>
          </p:cNvCxnSpPr>
          <p:nvPr/>
        </p:nvCxnSpPr>
        <p:spPr>
          <a:xfrm flipV="1">
            <a:off x="1807708" y="3608633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Straight Connector 201">
            <a:extLst>
              <a:ext uri="{FF2B5EF4-FFF2-40B4-BE49-F238E27FC236}">
                <a16:creationId xmlns:a16="http://schemas.microsoft.com/office/drawing/2014/main" id="{CAF178DA-D36C-4EFF-A676-43FE585B7A95}"/>
              </a:ext>
            </a:extLst>
          </p:cNvPr>
          <p:cNvCxnSpPr>
            <a:cxnSpLocks/>
          </p:cNvCxnSpPr>
          <p:nvPr/>
        </p:nvCxnSpPr>
        <p:spPr>
          <a:xfrm flipV="1">
            <a:off x="3582485" y="3623854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Straight Connector 204">
            <a:extLst>
              <a:ext uri="{FF2B5EF4-FFF2-40B4-BE49-F238E27FC236}">
                <a16:creationId xmlns:a16="http://schemas.microsoft.com/office/drawing/2014/main" id="{965BF730-3EC4-4E3C-94AC-DE4089C58B0A}"/>
              </a:ext>
            </a:extLst>
          </p:cNvPr>
          <p:cNvCxnSpPr>
            <a:cxnSpLocks/>
          </p:cNvCxnSpPr>
          <p:nvPr/>
        </p:nvCxnSpPr>
        <p:spPr>
          <a:xfrm flipV="1">
            <a:off x="4042541" y="3634467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Straight Connector 205">
            <a:extLst>
              <a:ext uri="{FF2B5EF4-FFF2-40B4-BE49-F238E27FC236}">
                <a16:creationId xmlns:a16="http://schemas.microsoft.com/office/drawing/2014/main" id="{2AFE7E12-37FB-473D-A570-0479FC6A845B}"/>
              </a:ext>
            </a:extLst>
          </p:cNvPr>
          <p:cNvCxnSpPr>
            <a:cxnSpLocks/>
          </p:cNvCxnSpPr>
          <p:nvPr/>
        </p:nvCxnSpPr>
        <p:spPr>
          <a:xfrm flipV="1">
            <a:off x="2258042" y="3620841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1" name="TextBox 220">
            <a:extLst>
              <a:ext uri="{FF2B5EF4-FFF2-40B4-BE49-F238E27FC236}">
                <a16:creationId xmlns:a16="http://schemas.microsoft.com/office/drawing/2014/main" id="{AA394FCB-2A69-4DDA-B810-E6032D755D4B}"/>
              </a:ext>
            </a:extLst>
          </p:cNvPr>
          <p:cNvSpPr txBox="1"/>
          <p:nvPr/>
        </p:nvSpPr>
        <p:spPr>
          <a:xfrm>
            <a:off x="462241" y="5771181"/>
            <a:ext cx="78166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5 2 5 0 0 0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1 0 = 5 2 5 0 0</a:t>
            </a:r>
          </a:p>
        </p:txBody>
      </p:sp>
      <p:cxnSp>
        <p:nvCxnSpPr>
          <p:cNvPr id="222" name="Straight Connector 221">
            <a:extLst>
              <a:ext uri="{FF2B5EF4-FFF2-40B4-BE49-F238E27FC236}">
                <a16:creationId xmlns:a16="http://schemas.microsoft.com/office/drawing/2014/main" id="{48991168-1905-4652-BA89-D283DAD68A58}"/>
              </a:ext>
            </a:extLst>
          </p:cNvPr>
          <p:cNvCxnSpPr>
            <a:cxnSpLocks/>
          </p:cNvCxnSpPr>
          <p:nvPr/>
        </p:nvCxnSpPr>
        <p:spPr>
          <a:xfrm flipV="1">
            <a:off x="2698828" y="5840828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Straight Connector 222">
            <a:extLst>
              <a:ext uri="{FF2B5EF4-FFF2-40B4-BE49-F238E27FC236}">
                <a16:creationId xmlns:a16="http://schemas.microsoft.com/office/drawing/2014/main" id="{83065897-BD69-456C-B3CC-F683F2884B0F}"/>
              </a:ext>
            </a:extLst>
          </p:cNvPr>
          <p:cNvCxnSpPr>
            <a:cxnSpLocks/>
          </p:cNvCxnSpPr>
          <p:nvPr/>
        </p:nvCxnSpPr>
        <p:spPr>
          <a:xfrm flipV="1">
            <a:off x="4047272" y="5856049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8" name="Rectangle 227">
            <a:extLst>
              <a:ext uri="{FF2B5EF4-FFF2-40B4-BE49-F238E27FC236}">
                <a16:creationId xmlns:a16="http://schemas.microsoft.com/office/drawing/2014/main" id="{770F25F4-CD78-423A-8882-E072D0AE36B8}"/>
              </a:ext>
            </a:extLst>
          </p:cNvPr>
          <p:cNvSpPr/>
          <p:nvPr/>
        </p:nvSpPr>
        <p:spPr>
          <a:xfrm>
            <a:off x="1914284" y="623217"/>
            <a:ext cx="202717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AD18687D-04B6-40E6-AFB4-358A505D3E69}"/>
              </a:ext>
            </a:extLst>
          </p:cNvPr>
          <p:cNvCxnSpPr>
            <a:cxnSpLocks/>
          </p:cNvCxnSpPr>
          <p:nvPr/>
        </p:nvCxnSpPr>
        <p:spPr>
          <a:xfrm flipV="1">
            <a:off x="4036310" y="1390886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B7586108-B2F3-439A-9512-4A48B3A0E0EB}"/>
              </a:ext>
            </a:extLst>
          </p:cNvPr>
          <p:cNvCxnSpPr>
            <a:cxnSpLocks/>
          </p:cNvCxnSpPr>
          <p:nvPr/>
        </p:nvCxnSpPr>
        <p:spPr>
          <a:xfrm flipV="1">
            <a:off x="1809759" y="1394346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53CE6170-83F8-447C-8679-C53F5F2B002B}"/>
              </a:ext>
            </a:extLst>
          </p:cNvPr>
          <p:cNvCxnSpPr>
            <a:cxnSpLocks/>
          </p:cNvCxnSpPr>
          <p:nvPr/>
        </p:nvCxnSpPr>
        <p:spPr>
          <a:xfrm flipV="1">
            <a:off x="4481428" y="1393716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36C33E3F-3E69-4ECD-A15D-A4E6794C1D9D}"/>
              </a:ext>
            </a:extLst>
          </p:cNvPr>
          <p:cNvCxnSpPr>
            <a:cxnSpLocks/>
          </p:cNvCxnSpPr>
          <p:nvPr/>
        </p:nvCxnSpPr>
        <p:spPr>
          <a:xfrm flipV="1">
            <a:off x="2258373" y="1387672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7045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63" grpId="0"/>
      <p:bldP spid="68" grpId="0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183" grpId="0"/>
      <p:bldP spid="200" grpId="0"/>
      <p:bldP spid="2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471EF-48CE-4CEA-A1AC-BFBF93CE0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5 Divide using short division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87938F-0071-4A0E-8FC8-68CB4039EC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34820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Rectangle 132">
            <a:extLst>
              <a:ext uri="{FF2B5EF4-FFF2-40B4-BE49-F238E27FC236}">
                <a16:creationId xmlns:a16="http://schemas.microsoft.com/office/drawing/2014/main" id="{A19350E9-6DD5-4677-8860-6875A3F758A5}"/>
              </a:ext>
            </a:extLst>
          </p:cNvPr>
          <p:cNvSpPr/>
          <p:nvPr/>
        </p:nvSpPr>
        <p:spPr>
          <a:xfrm>
            <a:off x="5817588" y="5395702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BD12EEC2-29E2-4DA3-B3FC-DEDC90C7FCFA}"/>
              </a:ext>
            </a:extLst>
          </p:cNvPr>
          <p:cNvSpPr/>
          <p:nvPr/>
        </p:nvSpPr>
        <p:spPr>
          <a:xfrm>
            <a:off x="4482787" y="5399008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930CE318-36C4-425D-BED4-91289D4C1EB7}"/>
              </a:ext>
            </a:extLst>
          </p:cNvPr>
          <p:cNvSpPr/>
          <p:nvPr/>
        </p:nvSpPr>
        <p:spPr>
          <a:xfrm>
            <a:off x="4930145" y="5394650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52704CB7-F94D-4683-B20C-E39A0180CA2C}"/>
              </a:ext>
            </a:extLst>
          </p:cNvPr>
          <p:cNvSpPr/>
          <p:nvPr/>
        </p:nvSpPr>
        <p:spPr>
          <a:xfrm>
            <a:off x="5373646" y="5394650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1B7CB31F-FE13-4EF2-A6A3-AF0E482B369E}"/>
              </a:ext>
            </a:extLst>
          </p:cNvPr>
          <p:cNvSpPr txBox="1"/>
          <p:nvPr/>
        </p:nvSpPr>
        <p:spPr>
          <a:xfrm>
            <a:off x="4468203" y="5336695"/>
            <a:ext cx="18652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9 8 6 3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2FADBCF1-CF29-41EF-A7E8-F2E2BFAB1110}"/>
              </a:ext>
            </a:extLst>
          </p:cNvPr>
          <p:cNvSpPr txBox="1"/>
          <p:nvPr/>
        </p:nvSpPr>
        <p:spPr>
          <a:xfrm>
            <a:off x="3993586" y="5349758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6A2B6FBD-A58B-4FB5-8213-1E1A7A68DF31}"/>
              </a:ext>
            </a:extLst>
          </p:cNvPr>
          <p:cNvSpPr txBox="1"/>
          <p:nvPr/>
        </p:nvSpPr>
        <p:spPr>
          <a:xfrm>
            <a:off x="4476538" y="489900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9A6BF673-732B-4C74-B43B-8BD7B1AD27BD}"/>
              </a:ext>
            </a:extLst>
          </p:cNvPr>
          <p:cNvSpPr txBox="1"/>
          <p:nvPr/>
        </p:nvSpPr>
        <p:spPr>
          <a:xfrm>
            <a:off x="4778793" y="5362099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DA357B2E-EAC7-412F-A71E-3292E8137DF0}"/>
              </a:ext>
            </a:extLst>
          </p:cNvPr>
          <p:cNvSpPr txBox="1"/>
          <p:nvPr/>
        </p:nvSpPr>
        <p:spPr>
          <a:xfrm>
            <a:off x="4903983" y="488544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C4DB3B61-D793-480A-8D17-0FC610C89B1C}"/>
              </a:ext>
            </a:extLst>
          </p:cNvPr>
          <p:cNvSpPr txBox="1"/>
          <p:nvPr/>
        </p:nvSpPr>
        <p:spPr>
          <a:xfrm>
            <a:off x="5356444" y="488920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D96DD722-B1BB-4021-8EFF-DE2761E2B35B}"/>
              </a:ext>
            </a:extLst>
          </p:cNvPr>
          <p:cNvSpPr txBox="1"/>
          <p:nvPr/>
        </p:nvSpPr>
        <p:spPr>
          <a:xfrm>
            <a:off x="5796423" y="489247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ADFAF1E2-73AF-4D5E-84CE-5F5AC0B703E2}"/>
              </a:ext>
            </a:extLst>
          </p:cNvPr>
          <p:cNvSpPr txBox="1"/>
          <p:nvPr/>
        </p:nvSpPr>
        <p:spPr>
          <a:xfrm>
            <a:off x="5681975" y="5359105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234097B7-76E6-4C02-8288-19F6C5507BCB}"/>
              </a:ext>
            </a:extLst>
          </p:cNvPr>
          <p:cNvSpPr/>
          <p:nvPr/>
        </p:nvSpPr>
        <p:spPr>
          <a:xfrm>
            <a:off x="5819787" y="3166095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D95A1171-F36A-4B40-A064-07269BCC9643}"/>
              </a:ext>
            </a:extLst>
          </p:cNvPr>
          <p:cNvSpPr/>
          <p:nvPr/>
        </p:nvSpPr>
        <p:spPr>
          <a:xfrm>
            <a:off x="4494000" y="3165043"/>
            <a:ext cx="884542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82F812CB-BDFF-412E-987A-9022329FE3D8}"/>
              </a:ext>
            </a:extLst>
          </p:cNvPr>
          <p:cNvSpPr/>
          <p:nvPr/>
        </p:nvSpPr>
        <p:spPr>
          <a:xfrm>
            <a:off x="5375845" y="3165043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52F4FA3F-E4AE-41DC-A2FE-A84F698C1A0B}"/>
              </a:ext>
            </a:extLst>
          </p:cNvPr>
          <p:cNvSpPr txBox="1"/>
          <p:nvPr/>
        </p:nvSpPr>
        <p:spPr>
          <a:xfrm>
            <a:off x="4470246" y="3101546"/>
            <a:ext cx="18653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5 1 8 4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F1C9C6CA-A96A-43F0-A571-D12C7EC53059}"/>
              </a:ext>
            </a:extLst>
          </p:cNvPr>
          <p:cNvSpPr txBox="1"/>
          <p:nvPr/>
        </p:nvSpPr>
        <p:spPr>
          <a:xfrm>
            <a:off x="3995785" y="3114609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EE796150-E7E6-46D5-AB9E-84BABD86939A}"/>
              </a:ext>
            </a:extLst>
          </p:cNvPr>
          <p:cNvSpPr txBox="1"/>
          <p:nvPr/>
        </p:nvSpPr>
        <p:spPr>
          <a:xfrm>
            <a:off x="4906182" y="265029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D076181B-34AC-47BE-A6CD-26457DA8BD95}"/>
              </a:ext>
            </a:extLst>
          </p:cNvPr>
          <p:cNvSpPr txBox="1"/>
          <p:nvPr/>
        </p:nvSpPr>
        <p:spPr>
          <a:xfrm>
            <a:off x="5358643" y="265405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DCDD0181-C134-481A-B2E6-55479ABE407C}"/>
              </a:ext>
            </a:extLst>
          </p:cNvPr>
          <p:cNvSpPr txBox="1"/>
          <p:nvPr/>
        </p:nvSpPr>
        <p:spPr>
          <a:xfrm>
            <a:off x="5798622" y="265732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6E21B153-22FD-41E6-BFAA-F30B6D08864F}"/>
              </a:ext>
            </a:extLst>
          </p:cNvPr>
          <p:cNvSpPr txBox="1"/>
          <p:nvPr/>
        </p:nvSpPr>
        <p:spPr>
          <a:xfrm>
            <a:off x="5218867" y="3129844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89DF4E21-7C4A-4563-95AE-695C83A20F31}"/>
              </a:ext>
            </a:extLst>
          </p:cNvPr>
          <p:cNvSpPr txBox="1"/>
          <p:nvPr/>
        </p:nvSpPr>
        <p:spPr>
          <a:xfrm>
            <a:off x="5668934" y="3129498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CD8D467E-4A17-4009-8004-2E4E9559870C}"/>
              </a:ext>
            </a:extLst>
          </p:cNvPr>
          <p:cNvSpPr/>
          <p:nvPr/>
        </p:nvSpPr>
        <p:spPr>
          <a:xfrm>
            <a:off x="5819630" y="930765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BE870C4E-CC83-4413-9292-654AF41AAC03}"/>
              </a:ext>
            </a:extLst>
          </p:cNvPr>
          <p:cNvSpPr/>
          <p:nvPr/>
        </p:nvSpPr>
        <p:spPr>
          <a:xfrm>
            <a:off x="4484829" y="928529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40ECEAD1-1D76-4096-82E3-6D7D0F2CFDFF}"/>
              </a:ext>
            </a:extLst>
          </p:cNvPr>
          <p:cNvSpPr/>
          <p:nvPr/>
        </p:nvSpPr>
        <p:spPr>
          <a:xfrm>
            <a:off x="4932187" y="929713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79FAEBE4-133F-4DA6-BC11-D39B665FCE90}"/>
              </a:ext>
            </a:extLst>
          </p:cNvPr>
          <p:cNvSpPr/>
          <p:nvPr/>
        </p:nvSpPr>
        <p:spPr>
          <a:xfrm>
            <a:off x="5375688" y="929713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BABCAFBA-A9B7-45F4-A0E0-EC45FA8B8F96}"/>
              </a:ext>
            </a:extLst>
          </p:cNvPr>
          <p:cNvSpPr txBox="1"/>
          <p:nvPr/>
        </p:nvSpPr>
        <p:spPr>
          <a:xfrm>
            <a:off x="4470245" y="866216"/>
            <a:ext cx="18652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5 8 6 2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B3067DC6-235C-4485-8400-D78DE6D25C81}"/>
              </a:ext>
            </a:extLst>
          </p:cNvPr>
          <p:cNvSpPr txBox="1"/>
          <p:nvPr/>
        </p:nvSpPr>
        <p:spPr>
          <a:xfrm>
            <a:off x="3995628" y="879279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78814D92-07F4-4396-AB05-CF27CE45DFBE}"/>
              </a:ext>
            </a:extLst>
          </p:cNvPr>
          <p:cNvCxnSpPr>
            <a:cxnSpLocks/>
          </p:cNvCxnSpPr>
          <p:nvPr/>
        </p:nvCxnSpPr>
        <p:spPr>
          <a:xfrm>
            <a:off x="4470245" y="928836"/>
            <a:ext cx="179375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0090E6E7-3184-48BF-A5C3-2FFD5BDF684A}"/>
              </a:ext>
            </a:extLst>
          </p:cNvPr>
          <p:cNvCxnSpPr>
            <a:cxnSpLocks/>
          </p:cNvCxnSpPr>
          <p:nvPr/>
        </p:nvCxnSpPr>
        <p:spPr>
          <a:xfrm>
            <a:off x="4489197" y="912792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A49BC348-418C-409C-A2B8-34B25630CC76}"/>
              </a:ext>
            </a:extLst>
          </p:cNvPr>
          <p:cNvSpPr txBox="1"/>
          <p:nvPr/>
        </p:nvSpPr>
        <p:spPr>
          <a:xfrm>
            <a:off x="4478580" y="42852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F35CD765-89F3-49D8-A70A-ACD0115EAA6E}"/>
              </a:ext>
            </a:extLst>
          </p:cNvPr>
          <p:cNvSpPr txBox="1"/>
          <p:nvPr/>
        </p:nvSpPr>
        <p:spPr>
          <a:xfrm>
            <a:off x="4780835" y="891620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314CBBBB-C3C1-4FA2-85FB-CFDAC2F7EC82}"/>
              </a:ext>
            </a:extLst>
          </p:cNvPr>
          <p:cNvSpPr txBox="1"/>
          <p:nvPr/>
        </p:nvSpPr>
        <p:spPr>
          <a:xfrm>
            <a:off x="4906025" y="41496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B479AF3A-C22C-43AD-96BA-652F551E346F}"/>
              </a:ext>
            </a:extLst>
          </p:cNvPr>
          <p:cNvSpPr txBox="1"/>
          <p:nvPr/>
        </p:nvSpPr>
        <p:spPr>
          <a:xfrm>
            <a:off x="5358486" y="41872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7BE007E9-AA7B-4875-B95E-3961AAC05BE6}"/>
              </a:ext>
            </a:extLst>
          </p:cNvPr>
          <p:cNvSpPr txBox="1"/>
          <p:nvPr/>
        </p:nvSpPr>
        <p:spPr>
          <a:xfrm>
            <a:off x="5798465" y="42199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0AA3C6F-8CAA-43F3-8963-D523FE492969}"/>
              </a:ext>
            </a:extLst>
          </p:cNvPr>
          <p:cNvSpPr txBox="1"/>
          <p:nvPr/>
        </p:nvSpPr>
        <p:spPr>
          <a:xfrm>
            <a:off x="5233950" y="894514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E1F1CBF4-901B-46F0-982B-15107B5B6024}"/>
              </a:ext>
            </a:extLst>
          </p:cNvPr>
          <p:cNvSpPr txBox="1"/>
          <p:nvPr/>
        </p:nvSpPr>
        <p:spPr>
          <a:xfrm>
            <a:off x="5684017" y="894168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A7923F17-815B-478C-9BFF-51F1F03BBA4F}"/>
              </a:ext>
            </a:extLst>
          </p:cNvPr>
          <p:cNvCxnSpPr>
            <a:cxnSpLocks/>
          </p:cNvCxnSpPr>
          <p:nvPr/>
        </p:nvCxnSpPr>
        <p:spPr>
          <a:xfrm>
            <a:off x="4489354" y="3148122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89334ADB-9C97-48AF-BD83-DA4BCAD62A65}"/>
              </a:ext>
            </a:extLst>
          </p:cNvPr>
          <p:cNvCxnSpPr>
            <a:cxnSpLocks/>
          </p:cNvCxnSpPr>
          <p:nvPr/>
        </p:nvCxnSpPr>
        <p:spPr>
          <a:xfrm>
            <a:off x="4470402" y="3164166"/>
            <a:ext cx="179375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4188D8B7-8006-49F3-B959-E55A7E873B09}"/>
              </a:ext>
            </a:extLst>
          </p:cNvPr>
          <p:cNvCxnSpPr>
            <a:cxnSpLocks/>
          </p:cNvCxnSpPr>
          <p:nvPr/>
        </p:nvCxnSpPr>
        <p:spPr>
          <a:xfrm>
            <a:off x="4468203" y="5399315"/>
            <a:ext cx="179375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424C9A7B-D4CA-412B-97A1-A0A5C3DDD224}"/>
              </a:ext>
            </a:extLst>
          </p:cNvPr>
          <p:cNvCxnSpPr>
            <a:cxnSpLocks/>
          </p:cNvCxnSpPr>
          <p:nvPr/>
        </p:nvCxnSpPr>
        <p:spPr>
          <a:xfrm>
            <a:off x="4487155" y="5383271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1F32D92D-B49C-4EEA-A46E-AA75659D8081}"/>
              </a:ext>
            </a:extLst>
          </p:cNvPr>
          <p:cNvGrpSpPr/>
          <p:nvPr/>
        </p:nvGrpSpPr>
        <p:grpSpPr>
          <a:xfrm>
            <a:off x="255523" y="312491"/>
            <a:ext cx="3683982" cy="817087"/>
            <a:chOff x="255524" y="372323"/>
            <a:chExt cx="2683662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3FA63EF-709B-4D01-AB46-960CD635F1DE}"/>
                </a:ext>
              </a:extLst>
            </p:cNvPr>
            <p:cNvSpPr/>
            <p:nvPr/>
          </p:nvSpPr>
          <p:spPr>
            <a:xfrm>
              <a:off x="255524" y="372323"/>
              <a:ext cx="268366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EB75E92-8A1F-469C-B32E-3A727CA5D937}"/>
                </a:ext>
              </a:extLst>
            </p:cNvPr>
            <p:cNvSpPr txBox="1"/>
            <p:nvPr/>
          </p:nvSpPr>
          <p:spPr>
            <a:xfrm>
              <a:off x="308455" y="485388"/>
              <a:ext cx="162455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5862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3 =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1B981AE-0308-4934-B900-5F107874F4F4}"/>
              </a:ext>
            </a:extLst>
          </p:cNvPr>
          <p:cNvSpPr/>
          <p:nvPr/>
        </p:nvSpPr>
        <p:spPr>
          <a:xfrm>
            <a:off x="2451535" y="421115"/>
            <a:ext cx="136547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A8590F-E415-4980-9719-28F975857994}"/>
              </a:ext>
            </a:extLst>
          </p:cNvPr>
          <p:cNvSpPr txBox="1"/>
          <p:nvPr/>
        </p:nvSpPr>
        <p:spPr>
          <a:xfrm>
            <a:off x="2432514" y="410071"/>
            <a:ext cx="14054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1954 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8338301-B25A-4D25-A49A-2B380931EA39}"/>
              </a:ext>
            </a:extLst>
          </p:cNvPr>
          <p:cNvGrpSpPr/>
          <p:nvPr/>
        </p:nvGrpSpPr>
        <p:grpSpPr>
          <a:xfrm>
            <a:off x="255524" y="2554740"/>
            <a:ext cx="3683980" cy="817087"/>
            <a:chOff x="255525" y="372323"/>
            <a:chExt cx="2683660" cy="1134018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6280C6FE-6B56-46BC-B7A1-6CE6AEDDAD9A}"/>
                </a:ext>
              </a:extLst>
            </p:cNvPr>
            <p:cNvSpPr/>
            <p:nvPr/>
          </p:nvSpPr>
          <p:spPr>
            <a:xfrm>
              <a:off x="255525" y="372323"/>
              <a:ext cx="268366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566D3EF-A189-4141-8A09-AFF04F66DBBF}"/>
                </a:ext>
              </a:extLst>
            </p:cNvPr>
            <p:cNvSpPr txBox="1"/>
            <p:nvPr/>
          </p:nvSpPr>
          <p:spPr>
            <a:xfrm>
              <a:off x="308455" y="485388"/>
              <a:ext cx="162455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5184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6 = </a:t>
              </a:r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73488655-6257-4065-B164-A3E2B7158D9F}"/>
              </a:ext>
            </a:extLst>
          </p:cNvPr>
          <p:cNvSpPr/>
          <p:nvPr/>
        </p:nvSpPr>
        <p:spPr>
          <a:xfrm>
            <a:off x="2451535" y="2663364"/>
            <a:ext cx="136547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80AF1D5-6005-49A4-8DDD-75415CA28DAC}"/>
              </a:ext>
            </a:extLst>
          </p:cNvPr>
          <p:cNvSpPr txBox="1"/>
          <p:nvPr/>
        </p:nvSpPr>
        <p:spPr>
          <a:xfrm>
            <a:off x="2601576" y="2652320"/>
            <a:ext cx="12051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864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9BB606E-DE19-4738-A6B4-BF9FDA53D01B}"/>
              </a:ext>
            </a:extLst>
          </p:cNvPr>
          <p:cNvGrpSpPr/>
          <p:nvPr/>
        </p:nvGrpSpPr>
        <p:grpSpPr>
          <a:xfrm>
            <a:off x="235328" y="4779174"/>
            <a:ext cx="3750669" cy="817087"/>
            <a:chOff x="255523" y="372323"/>
            <a:chExt cx="2732241" cy="1134018"/>
          </a:xfrm>
        </p:grpSpPr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072C4A26-8CFD-4E91-BF0F-65012B6E6513}"/>
                </a:ext>
              </a:extLst>
            </p:cNvPr>
            <p:cNvSpPr/>
            <p:nvPr/>
          </p:nvSpPr>
          <p:spPr>
            <a:xfrm>
              <a:off x="255523" y="372323"/>
              <a:ext cx="273224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7139F7D-503D-4715-AEE9-C975330960B2}"/>
                </a:ext>
              </a:extLst>
            </p:cNvPr>
            <p:cNvSpPr txBox="1"/>
            <p:nvPr/>
          </p:nvSpPr>
          <p:spPr>
            <a:xfrm>
              <a:off x="308455" y="485388"/>
              <a:ext cx="162455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9863 </a:t>
              </a:r>
              <a:r>
                <a:rPr lang="en-GB" sz="3600" dirty="0"/>
                <a:t>÷ 7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72" name="Rectangle 71">
            <a:extLst>
              <a:ext uri="{FF2B5EF4-FFF2-40B4-BE49-F238E27FC236}">
                <a16:creationId xmlns:a16="http://schemas.microsoft.com/office/drawing/2014/main" id="{E877923A-45E8-447E-81C7-0F0852A19CCA}"/>
              </a:ext>
            </a:extLst>
          </p:cNvPr>
          <p:cNvSpPr/>
          <p:nvPr/>
        </p:nvSpPr>
        <p:spPr>
          <a:xfrm>
            <a:off x="2431341" y="4887798"/>
            <a:ext cx="142731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6D974747-706C-4FF7-BE7F-AE451F668C31}"/>
              </a:ext>
            </a:extLst>
          </p:cNvPr>
          <p:cNvSpPr txBox="1"/>
          <p:nvPr/>
        </p:nvSpPr>
        <p:spPr>
          <a:xfrm>
            <a:off x="2439333" y="4876754"/>
            <a:ext cx="1443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1409</a:t>
            </a:r>
          </a:p>
        </p:txBody>
      </p:sp>
    </p:spTree>
    <p:extLst>
      <p:ext uri="{BB962C8B-B14F-4D97-AF65-F5344CB8AC3E}">
        <p14:creationId xmlns:p14="http://schemas.microsoft.com/office/powerpoint/2010/main" val="3475430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500"/>
                            </p:stCondLst>
                            <p:childTnLst>
                              <p:par>
                                <p:cTn id="1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500"/>
                            </p:stCondLst>
                            <p:childTnLst>
                              <p:par>
                                <p:cTn id="2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500"/>
                            </p:stCondLst>
                            <p:childTnLst>
                              <p:par>
                                <p:cTn id="2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>
                            <p:stCondLst>
                              <p:cond delay="500"/>
                            </p:stCondLst>
                            <p:childTnLst>
                              <p:par>
                                <p:cTn id="2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5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 animBg="1"/>
      <p:bldP spid="133" grpId="1" animBg="1"/>
      <p:bldP spid="134" grpId="0" animBg="1"/>
      <p:bldP spid="134" grpId="1" animBg="1"/>
      <p:bldP spid="135" grpId="0" animBg="1"/>
      <p:bldP spid="135" grpId="1" animBg="1"/>
      <p:bldP spid="136" grpId="0" animBg="1"/>
      <p:bldP spid="136" grpId="1" animBg="1"/>
      <p:bldP spid="137" grpId="0"/>
      <p:bldP spid="138" grpId="0"/>
      <p:bldP spid="141" grpId="0"/>
      <p:bldP spid="142" grpId="0"/>
      <p:bldP spid="143" grpId="0"/>
      <p:bldP spid="144" grpId="0"/>
      <p:bldP spid="145" grpId="0"/>
      <p:bldP spid="147" grpId="0"/>
      <p:bldP spid="96" grpId="0" animBg="1"/>
      <p:bldP spid="96" grpId="1" animBg="1"/>
      <p:bldP spid="98" grpId="0" animBg="1"/>
      <p:bldP spid="98" grpId="1" animBg="1"/>
      <p:bldP spid="99" grpId="0" animBg="1"/>
      <p:bldP spid="99" grpId="1" animBg="1"/>
      <p:bldP spid="100" grpId="0"/>
      <p:bldP spid="101" grpId="0"/>
      <p:bldP spid="128" grpId="0"/>
      <p:bldP spid="129" grpId="0"/>
      <p:bldP spid="130" grpId="0"/>
      <p:bldP spid="131" grpId="0"/>
      <p:bldP spid="132" grpId="0"/>
      <p:bldP spid="91" grpId="0" animBg="1"/>
      <p:bldP spid="91" grpId="1" animBg="1"/>
      <p:bldP spid="84" grpId="0" animBg="1"/>
      <p:bldP spid="84" grpId="1" animBg="1"/>
      <p:bldP spid="85" grpId="0" animBg="1"/>
      <p:bldP spid="85" grpId="1" animBg="1"/>
      <p:bldP spid="86" grpId="0" animBg="1"/>
      <p:bldP spid="86" grpId="1" animBg="1"/>
      <p:bldP spid="104" grpId="0"/>
      <p:bldP spid="105" grpId="0"/>
      <p:bldP spid="108" grpId="0"/>
      <p:bldP spid="109" grpId="0"/>
      <p:bldP spid="110" grpId="0"/>
      <p:bldP spid="111" grpId="0"/>
      <p:bldP spid="93" grpId="0"/>
      <p:bldP spid="94" grpId="0"/>
      <p:bldP spid="95" grpId="0"/>
      <p:bldP spid="8" grpId="0"/>
      <p:bldP spid="58" grpId="0"/>
      <p:bldP spid="7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B3067DC6-235C-4485-8400-D78DE6D25C81}"/>
              </a:ext>
            </a:extLst>
          </p:cNvPr>
          <p:cNvSpPr txBox="1"/>
          <p:nvPr/>
        </p:nvSpPr>
        <p:spPr>
          <a:xfrm>
            <a:off x="3997573" y="878643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78814D92-07F4-4396-AB05-CF27CE45DFBE}"/>
              </a:ext>
            </a:extLst>
          </p:cNvPr>
          <p:cNvCxnSpPr>
            <a:cxnSpLocks/>
          </p:cNvCxnSpPr>
          <p:nvPr/>
        </p:nvCxnSpPr>
        <p:spPr>
          <a:xfrm>
            <a:off x="4472190" y="928200"/>
            <a:ext cx="179375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0090E6E7-3184-48BF-A5C3-2FFD5BDF684A}"/>
              </a:ext>
            </a:extLst>
          </p:cNvPr>
          <p:cNvCxnSpPr>
            <a:cxnSpLocks/>
          </p:cNvCxnSpPr>
          <p:nvPr/>
        </p:nvCxnSpPr>
        <p:spPr>
          <a:xfrm>
            <a:off x="4491142" y="912156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A49BC348-418C-409C-A2B8-34B25630CC76}"/>
              </a:ext>
            </a:extLst>
          </p:cNvPr>
          <p:cNvSpPr txBox="1"/>
          <p:nvPr/>
        </p:nvSpPr>
        <p:spPr>
          <a:xfrm>
            <a:off x="4480525" y="42789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F35CD765-89F3-49D8-A70A-ACD0115EAA6E}"/>
              </a:ext>
            </a:extLst>
          </p:cNvPr>
          <p:cNvSpPr txBox="1"/>
          <p:nvPr/>
        </p:nvSpPr>
        <p:spPr>
          <a:xfrm>
            <a:off x="4782780" y="890984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314CBBBB-C3C1-4FA2-85FB-CFDAC2F7EC82}"/>
              </a:ext>
            </a:extLst>
          </p:cNvPr>
          <p:cNvSpPr txBox="1"/>
          <p:nvPr/>
        </p:nvSpPr>
        <p:spPr>
          <a:xfrm>
            <a:off x="4907970" y="41432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B479AF3A-C22C-43AD-96BA-652F551E346F}"/>
              </a:ext>
            </a:extLst>
          </p:cNvPr>
          <p:cNvSpPr txBox="1"/>
          <p:nvPr/>
        </p:nvSpPr>
        <p:spPr>
          <a:xfrm>
            <a:off x="5360431" y="41809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7BE007E9-AA7B-4875-B95E-3961AAC05BE6}"/>
              </a:ext>
            </a:extLst>
          </p:cNvPr>
          <p:cNvSpPr txBox="1"/>
          <p:nvPr/>
        </p:nvSpPr>
        <p:spPr>
          <a:xfrm>
            <a:off x="5800410" y="42135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0AA3C6F-8CAA-43F3-8963-D523FE492969}"/>
              </a:ext>
            </a:extLst>
          </p:cNvPr>
          <p:cNvSpPr txBox="1"/>
          <p:nvPr/>
        </p:nvSpPr>
        <p:spPr>
          <a:xfrm>
            <a:off x="5235895" y="893878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E1F1CBF4-901B-46F0-982B-15107B5B6024}"/>
              </a:ext>
            </a:extLst>
          </p:cNvPr>
          <p:cNvSpPr txBox="1"/>
          <p:nvPr/>
        </p:nvSpPr>
        <p:spPr>
          <a:xfrm>
            <a:off x="5685962" y="893532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32D92D-B49C-4EEA-A46E-AA75659D8081}"/>
              </a:ext>
            </a:extLst>
          </p:cNvPr>
          <p:cNvGrpSpPr/>
          <p:nvPr/>
        </p:nvGrpSpPr>
        <p:grpSpPr>
          <a:xfrm>
            <a:off x="255523" y="312491"/>
            <a:ext cx="3683982" cy="817087"/>
            <a:chOff x="255524" y="372323"/>
            <a:chExt cx="2683662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3FA63EF-709B-4D01-AB46-960CD635F1DE}"/>
                </a:ext>
              </a:extLst>
            </p:cNvPr>
            <p:cNvSpPr/>
            <p:nvPr/>
          </p:nvSpPr>
          <p:spPr>
            <a:xfrm>
              <a:off x="255524" y="372323"/>
              <a:ext cx="268366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EB75E92-8A1F-469C-B32E-3A727CA5D937}"/>
                </a:ext>
              </a:extLst>
            </p:cNvPr>
            <p:cNvSpPr txBox="1"/>
            <p:nvPr/>
          </p:nvSpPr>
          <p:spPr>
            <a:xfrm>
              <a:off x="308455" y="485388"/>
              <a:ext cx="162455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5862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3 =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1B981AE-0308-4934-B900-5F107874F4F4}"/>
              </a:ext>
            </a:extLst>
          </p:cNvPr>
          <p:cNvSpPr/>
          <p:nvPr/>
        </p:nvSpPr>
        <p:spPr>
          <a:xfrm>
            <a:off x="2451535" y="421115"/>
            <a:ext cx="136547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A8590F-E415-4980-9719-28F975857994}"/>
              </a:ext>
            </a:extLst>
          </p:cNvPr>
          <p:cNvSpPr txBox="1"/>
          <p:nvPr/>
        </p:nvSpPr>
        <p:spPr>
          <a:xfrm>
            <a:off x="2432514" y="410071"/>
            <a:ext cx="14054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1954 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73C71B5D-F282-4B86-A709-AF00DF7242BE}"/>
              </a:ext>
            </a:extLst>
          </p:cNvPr>
          <p:cNvSpPr txBox="1"/>
          <p:nvPr/>
        </p:nvSpPr>
        <p:spPr>
          <a:xfrm>
            <a:off x="4472190" y="865580"/>
            <a:ext cx="18652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5 8 6 2</a:t>
            </a:r>
          </a:p>
        </p:txBody>
      </p:sp>
      <p:sp>
        <p:nvSpPr>
          <p:cNvPr id="115" name="Rectangle: Rounded Corners 114">
            <a:extLst>
              <a:ext uri="{FF2B5EF4-FFF2-40B4-BE49-F238E27FC236}">
                <a16:creationId xmlns:a16="http://schemas.microsoft.com/office/drawing/2014/main" id="{56BC1AE1-2096-415B-A1E6-BD7401C5CEA1}"/>
              </a:ext>
            </a:extLst>
          </p:cNvPr>
          <p:cNvSpPr/>
          <p:nvPr/>
        </p:nvSpPr>
        <p:spPr>
          <a:xfrm>
            <a:off x="6940866" y="393957"/>
            <a:ext cx="4796270" cy="1855858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Rectangle: Rounded Corners 115">
            <a:extLst>
              <a:ext uri="{FF2B5EF4-FFF2-40B4-BE49-F238E27FC236}">
                <a16:creationId xmlns:a16="http://schemas.microsoft.com/office/drawing/2014/main" id="{ADF6E24E-3FE8-437D-9DDD-697133C93651}"/>
              </a:ext>
            </a:extLst>
          </p:cNvPr>
          <p:cNvSpPr/>
          <p:nvPr/>
        </p:nvSpPr>
        <p:spPr>
          <a:xfrm>
            <a:off x="6940866" y="2442239"/>
            <a:ext cx="4796270" cy="1855858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Rectangle: Rounded Corners 116">
            <a:extLst>
              <a:ext uri="{FF2B5EF4-FFF2-40B4-BE49-F238E27FC236}">
                <a16:creationId xmlns:a16="http://schemas.microsoft.com/office/drawing/2014/main" id="{0A13F62A-18AD-418D-A7D3-AF585AF43E62}"/>
              </a:ext>
            </a:extLst>
          </p:cNvPr>
          <p:cNvSpPr/>
          <p:nvPr/>
        </p:nvSpPr>
        <p:spPr>
          <a:xfrm>
            <a:off x="6940866" y="4500053"/>
            <a:ext cx="4796270" cy="1855858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6E46A59A-798F-4588-ACD4-EC1C31F85E1C}"/>
              </a:ext>
            </a:extLst>
          </p:cNvPr>
          <p:cNvGrpSpPr/>
          <p:nvPr/>
        </p:nvGrpSpPr>
        <p:grpSpPr>
          <a:xfrm>
            <a:off x="1815828" y="2307628"/>
            <a:ext cx="892821" cy="428686"/>
            <a:chOff x="3143479" y="934501"/>
            <a:chExt cx="892821" cy="428686"/>
          </a:xfrm>
        </p:grpSpPr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A77C3792-0296-44CC-A07A-96A6E44A5F87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F35F1021-E5CE-4A58-9749-E3C84EAEA7C1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E812C54A-6352-4E52-B74E-CBC7BB228AD5}"/>
              </a:ext>
            </a:extLst>
          </p:cNvPr>
          <p:cNvGrpSpPr/>
          <p:nvPr/>
        </p:nvGrpSpPr>
        <p:grpSpPr>
          <a:xfrm>
            <a:off x="1813628" y="2755190"/>
            <a:ext cx="892821" cy="428686"/>
            <a:chOff x="3143479" y="934501"/>
            <a:chExt cx="892821" cy="428686"/>
          </a:xfrm>
        </p:grpSpPr>
        <p:sp>
          <p:nvSpPr>
            <p:cNvPr id="188" name="Oval 187">
              <a:extLst>
                <a:ext uri="{FF2B5EF4-FFF2-40B4-BE49-F238E27FC236}">
                  <a16:creationId xmlns:a16="http://schemas.microsoft.com/office/drawing/2014/main" id="{D1D2E91B-E570-4519-A3E0-291C31B79F3C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5C19625D-8B81-4C7E-856F-5DF5262B475A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A403ACDD-6257-46E6-B53F-BF931C4B4A23}"/>
              </a:ext>
            </a:extLst>
          </p:cNvPr>
          <p:cNvGrpSpPr/>
          <p:nvPr/>
        </p:nvGrpSpPr>
        <p:grpSpPr>
          <a:xfrm>
            <a:off x="1813185" y="3204071"/>
            <a:ext cx="892821" cy="428686"/>
            <a:chOff x="3143479" y="934501"/>
            <a:chExt cx="892821" cy="428686"/>
          </a:xfrm>
        </p:grpSpPr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9F97E725-428C-4900-8872-3340077015C9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30F3EB9A-E20D-4A5A-B264-7D9444EB3585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BF8F78D2-EED6-454D-9129-B2F9EC04AB93}"/>
              </a:ext>
            </a:extLst>
          </p:cNvPr>
          <p:cNvGrpSpPr/>
          <p:nvPr/>
        </p:nvGrpSpPr>
        <p:grpSpPr>
          <a:xfrm>
            <a:off x="1813287" y="3651726"/>
            <a:ext cx="892821" cy="428686"/>
            <a:chOff x="3143479" y="934501"/>
            <a:chExt cx="892821" cy="428686"/>
          </a:xfrm>
        </p:grpSpPr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9E0D74BC-0CC5-48C8-BD94-2A22D3F9079E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34148862-A557-44DF-B9C4-A210181F7F9C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40" name="Group 239">
            <a:extLst>
              <a:ext uri="{FF2B5EF4-FFF2-40B4-BE49-F238E27FC236}">
                <a16:creationId xmlns:a16="http://schemas.microsoft.com/office/drawing/2014/main" id="{08F9A596-E3EC-4775-90F0-BEF82F66232E}"/>
              </a:ext>
            </a:extLst>
          </p:cNvPr>
          <p:cNvGrpSpPr/>
          <p:nvPr/>
        </p:nvGrpSpPr>
        <p:grpSpPr>
          <a:xfrm>
            <a:off x="2196416" y="1849798"/>
            <a:ext cx="593466" cy="428686"/>
            <a:chOff x="2176723" y="934501"/>
            <a:chExt cx="593466" cy="428686"/>
          </a:xfrm>
        </p:grpSpPr>
        <p:sp>
          <p:nvSpPr>
            <p:cNvPr id="241" name="Oval 240">
              <a:extLst>
                <a:ext uri="{FF2B5EF4-FFF2-40B4-BE49-F238E27FC236}">
                  <a16:creationId xmlns:a16="http://schemas.microsoft.com/office/drawing/2014/main" id="{8EC00932-9F71-4EDF-A12E-32248E3A1BEE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89186CBE-B300-4184-8957-625FC9933AC8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4628C01C-2C53-414A-B2F9-578C20EF459B}"/>
              </a:ext>
            </a:extLst>
          </p:cNvPr>
          <p:cNvGrpSpPr/>
          <p:nvPr/>
        </p:nvGrpSpPr>
        <p:grpSpPr>
          <a:xfrm>
            <a:off x="2195184" y="2298679"/>
            <a:ext cx="593466" cy="428686"/>
            <a:chOff x="2176723" y="934501"/>
            <a:chExt cx="593466" cy="428686"/>
          </a:xfrm>
        </p:grpSpPr>
        <p:sp>
          <p:nvSpPr>
            <p:cNvPr id="244" name="Oval 243">
              <a:extLst>
                <a:ext uri="{FF2B5EF4-FFF2-40B4-BE49-F238E27FC236}">
                  <a16:creationId xmlns:a16="http://schemas.microsoft.com/office/drawing/2014/main" id="{39190F75-58B7-45BF-9D04-5CFC967016AC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79158D63-2E70-4680-A379-8183E8C659AA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8E4E1890-25D7-41F4-B1BC-1D003AC1E92F}"/>
              </a:ext>
            </a:extLst>
          </p:cNvPr>
          <p:cNvGrpSpPr/>
          <p:nvPr/>
        </p:nvGrpSpPr>
        <p:grpSpPr>
          <a:xfrm>
            <a:off x="2192235" y="2743391"/>
            <a:ext cx="593466" cy="428686"/>
            <a:chOff x="2176723" y="934501"/>
            <a:chExt cx="593466" cy="428686"/>
          </a:xfrm>
        </p:grpSpPr>
        <p:sp>
          <p:nvSpPr>
            <p:cNvPr id="247" name="Oval 246">
              <a:extLst>
                <a:ext uri="{FF2B5EF4-FFF2-40B4-BE49-F238E27FC236}">
                  <a16:creationId xmlns:a16="http://schemas.microsoft.com/office/drawing/2014/main" id="{A7C1F126-E646-41A5-A506-43A3F192671A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FB8D811B-EF9E-490E-B2D7-69E6BB716259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49" name="Group 248">
            <a:extLst>
              <a:ext uri="{FF2B5EF4-FFF2-40B4-BE49-F238E27FC236}">
                <a16:creationId xmlns:a16="http://schemas.microsoft.com/office/drawing/2014/main" id="{6AECE412-DC98-47E0-BC8A-E0003E10BBA7}"/>
              </a:ext>
            </a:extLst>
          </p:cNvPr>
          <p:cNvGrpSpPr/>
          <p:nvPr/>
        </p:nvGrpSpPr>
        <p:grpSpPr>
          <a:xfrm>
            <a:off x="2191003" y="3192272"/>
            <a:ext cx="593466" cy="428686"/>
            <a:chOff x="2176723" y="934501"/>
            <a:chExt cx="593466" cy="428686"/>
          </a:xfrm>
        </p:grpSpPr>
        <p:sp>
          <p:nvSpPr>
            <p:cNvPr id="250" name="Oval 249">
              <a:extLst>
                <a:ext uri="{FF2B5EF4-FFF2-40B4-BE49-F238E27FC236}">
                  <a16:creationId xmlns:a16="http://schemas.microsoft.com/office/drawing/2014/main" id="{D05DDD5C-F40D-466A-A9E4-13D9CA375843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F51C74E3-7598-4512-A73C-5C7CCDED33EE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52" name="Group 251">
            <a:extLst>
              <a:ext uri="{FF2B5EF4-FFF2-40B4-BE49-F238E27FC236}">
                <a16:creationId xmlns:a16="http://schemas.microsoft.com/office/drawing/2014/main" id="{BCC8598E-A97F-4E29-AE59-603886529EDB}"/>
              </a:ext>
            </a:extLst>
          </p:cNvPr>
          <p:cNvGrpSpPr/>
          <p:nvPr/>
        </p:nvGrpSpPr>
        <p:grpSpPr>
          <a:xfrm>
            <a:off x="2190593" y="3636977"/>
            <a:ext cx="593466" cy="428686"/>
            <a:chOff x="2176723" y="934501"/>
            <a:chExt cx="593466" cy="428686"/>
          </a:xfrm>
        </p:grpSpPr>
        <p:sp>
          <p:nvSpPr>
            <p:cNvPr id="253" name="Oval 252">
              <a:extLst>
                <a:ext uri="{FF2B5EF4-FFF2-40B4-BE49-F238E27FC236}">
                  <a16:creationId xmlns:a16="http://schemas.microsoft.com/office/drawing/2014/main" id="{8A69CA31-2310-4BC8-9D9E-E7268EADC7CF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4" name="TextBox 253">
              <a:extLst>
                <a:ext uri="{FF2B5EF4-FFF2-40B4-BE49-F238E27FC236}">
                  <a16:creationId xmlns:a16="http://schemas.microsoft.com/office/drawing/2014/main" id="{4AE5AB91-F7B5-4ED2-82EB-BBB1CB5144EB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55" name="Group 254">
            <a:extLst>
              <a:ext uri="{FF2B5EF4-FFF2-40B4-BE49-F238E27FC236}">
                <a16:creationId xmlns:a16="http://schemas.microsoft.com/office/drawing/2014/main" id="{BBB6E28B-17E5-47B3-B8B7-D1FDE87CB846}"/>
              </a:ext>
            </a:extLst>
          </p:cNvPr>
          <p:cNvGrpSpPr/>
          <p:nvPr/>
        </p:nvGrpSpPr>
        <p:grpSpPr>
          <a:xfrm>
            <a:off x="2192483" y="4085430"/>
            <a:ext cx="593466" cy="428686"/>
            <a:chOff x="2176723" y="934501"/>
            <a:chExt cx="593466" cy="428686"/>
          </a:xfrm>
        </p:grpSpPr>
        <p:sp>
          <p:nvSpPr>
            <p:cNvPr id="256" name="Oval 255">
              <a:extLst>
                <a:ext uri="{FF2B5EF4-FFF2-40B4-BE49-F238E27FC236}">
                  <a16:creationId xmlns:a16="http://schemas.microsoft.com/office/drawing/2014/main" id="{03780A7D-3E9E-4371-B437-A9EFE625BC03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3CE2665C-33A4-4B8D-AA8C-5ED01ED983B0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58" name="Group 257">
            <a:extLst>
              <a:ext uri="{FF2B5EF4-FFF2-40B4-BE49-F238E27FC236}">
                <a16:creationId xmlns:a16="http://schemas.microsoft.com/office/drawing/2014/main" id="{9FB21A91-5E13-4FAE-BF91-605DE044A20F}"/>
              </a:ext>
            </a:extLst>
          </p:cNvPr>
          <p:cNvGrpSpPr/>
          <p:nvPr/>
        </p:nvGrpSpPr>
        <p:grpSpPr>
          <a:xfrm>
            <a:off x="2191251" y="4534311"/>
            <a:ext cx="593466" cy="428686"/>
            <a:chOff x="2176723" y="934501"/>
            <a:chExt cx="593466" cy="428686"/>
          </a:xfrm>
        </p:grpSpPr>
        <p:sp>
          <p:nvSpPr>
            <p:cNvPr id="259" name="Oval 258">
              <a:extLst>
                <a:ext uri="{FF2B5EF4-FFF2-40B4-BE49-F238E27FC236}">
                  <a16:creationId xmlns:a16="http://schemas.microsoft.com/office/drawing/2014/main" id="{73E63D96-0FD7-4203-8E60-0443CB0132FA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EDDD7252-FA99-4D68-BD75-E81915756F15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61" name="Group 260">
            <a:extLst>
              <a:ext uri="{FF2B5EF4-FFF2-40B4-BE49-F238E27FC236}">
                <a16:creationId xmlns:a16="http://schemas.microsoft.com/office/drawing/2014/main" id="{7266C620-EF33-49D4-95B4-2AF704692666}"/>
              </a:ext>
            </a:extLst>
          </p:cNvPr>
          <p:cNvGrpSpPr/>
          <p:nvPr/>
        </p:nvGrpSpPr>
        <p:grpSpPr>
          <a:xfrm>
            <a:off x="2188302" y="4979023"/>
            <a:ext cx="593466" cy="428686"/>
            <a:chOff x="2176723" y="934501"/>
            <a:chExt cx="593466" cy="428686"/>
          </a:xfrm>
        </p:grpSpPr>
        <p:sp>
          <p:nvSpPr>
            <p:cNvPr id="262" name="Oval 261">
              <a:extLst>
                <a:ext uri="{FF2B5EF4-FFF2-40B4-BE49-F238E27FC236}">
                  <a16:creationId xmlns:a16="http://schemas.microsoft.com/office/drawing/2014/main" id="{7103B11D-2F31-48A0-B601-D1BB377872E3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id="{F7221622-0A8D-456A-A672-098602057B4F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64" name="Group 263">
            <a:extLst>
              <a:ext uri="{FF2B5EF4-FFF2-40B4-BE49-F238E27FC236}">
                <a16:creationId xmlns:a16="http://schemas.microsoft.com/office/drawing/2014/main" id="{075D0732-005B-4F96-B798-5EED3702F72A}"/>
              </a:ext>
            </a:extLst>
          </p:cNvPr>
          <p:cNvGrpSpPr/>
          <p:nvPr/>
        </p:nvGrpSpPr>
        <p:grpSpPr>
          <a:xfrm>
            <a:off x="2187070" y="5427904"/>
            <a:ext cx="593466" cy="428686"/>
            <a:chOff x="2176723" y="934501"/>
            <a:chExt cx="593466" cy="428686"/>
          </a:xfrm>
        </p:grpSpPr>
        <p:sp>
          <p:nvSpPr>
            <p:cNvPr id="265" name="Oval 264">
              <a:extLst>
                <a:ext uri="{FF2B5EF4-FFF2-40B4-BE49-F238E27FC236}">
                  <a16:creationId xmlns:a16="http://schemas.microsoft.com/office/drawing/2014/main" id="{A373C0BE-AD83-410D-9101-1F4BD50F88B9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74DDF68C-6435-4636-A3C7-F5919C5D223C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67" name="Group 266">
            <a:extLst>
              <a:ext uri="{FF2B5EF4-FFF2-40B4-BE49-F238E27FC236}">
                <a16:creationId xmlns:a16="http://schemas.microsoft.com/office/drawing/2014/main" id="{5B0C95FB-633A-4911-9562-5FBDE4FF2342}"/>
              </a:ext>
            </a:extLst>
          </p:cNvPr>
          <p:cNvGrpSpPr/>
          <p:nvPr/>
        </p:nvGrpSpPr>
        <p:grpSpPr>
          <a:xfrm>
            <a:off x="2186660" y="5872609"/>
            <a:ext cx="593466" cy="428686"/>
            <a:chOff x="2176723" y="934501"/>
            <a:chExt cx="593466" cy="428686"/>
          </a:xfrm>
        </p:grpSpPr>
        <p:sp>
          <p:nvSpPr>
            <p:cNvPr id="268" name="Oval 267">
              <a:extLst>
                <a:ext uri="{FF2B5EF4-FFF2-40B4-BE49-F238E27FC236}">
                  <a16:creationId xmlns:a16="http://schemas.microsoft.com/office/drawing/2014/main" id="{F2F6AA51-3C27-4C00-9493-834EC992F080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C5AAFD25-C49C-4871-87C7-BDE742C12E69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70" name="Group 269">
            <a:extLst>
              <a:ext uri="{FF2B5EF4-FFF2-40B4-BE49-F238E27FC236}">
                <a16:creationId xmlns:a16="http://schemas.microsoft.com/office/drawing/2014/main" id="{E2A37469-2488-44A3-8D54-9CB060622B19}"/>
              </a:ext>
            </a:extLst>
          </p:cNvPr>
          <p:cNvGrpSpPr/>
          <p:nvPr/>
        </p:nvGrpSpPr>
        <p:grpSpPr>
          <a:xfrm>
            <a:off x="1817942" y="1853731"/>
            <a:ext cx="892821" cy="428686"/>
            <a:chOff x="3143479" y="934501"/>
            <a:chExt cx="892821" cy="428686"/>
          </a:xfrm>
        </p:grpSpPr>
        <p:sp>
          <p:nvSpPr>
            <p:cNvPr id="271" name="Oval 270">
              <a:extLst>
                <a:ext uri="{FF2B5EF4-FFF2-40B4-BE49-F238E27FC236}">
                  <a16:creationId xmlns:a16="http://schemas.microsoft.com/office/drawing/2014/main" id="{78166590-7ACE-4770-9A9C-BC9D1323B495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1417EC1D-0AA6-44B4-A965-95F6B28A2597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73" name="Group 272">
            <a:extLst>
              <a:ext uri="{FF2B5EF4-FFF2-40B4-BE49-F238E27FC236}">
                <a16:creationId xmlns:a16="http://schemas.microsoft.com/office/drawing/2014/main" id="{028A87FD-DB94-4F00-B9F2-2617A4B146C3}"/>
              </a:ext>
            </a:extLst>
          </p:cNvPr>
          <p:cNvGrpSpPr/>
          <p:nvPr/>
        </p:nvGrpSpPr>
        <p:grpSpPr>
          <a:xfrm>
            <a:off x="3095547" y="1848753"/>
            <a:ext cx="593466" cy="428686"/>
            <a:chOff x="2176723" y="934501"/>
            <a:chExt cx="593466" cy="428686"/>
          </a:xfrm>
        </p:grpSpPr>
        <p:sp>
          <p:nvSpPr>
            <p:cNvPr id="274" name="Oval 273">
              <a:extLst>
                <a:ext uri="{FF2B5EF4-FFF2-40B4-BE49-F238E27FC236}">
                  <a16:creationId xmlns:a16="http://schemas.microsoft.com/office/drawing/2014/main" id="{C396CF0B-1DF9-41E1-8330-985F4A409FBC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03F5540D-E3BC-45E0-986F-3AA4A0C3B726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76" name="Group 275">
            <a:extLst>
              <a:ext uri="{FF2B5EF4-FFF2-40B4-BE49-F238E27FC236}">
                <a16:creationId xmlns:a16="http://schemas.microsoft.com/office/drawing/2014/main" id="{BDDBB3D5-BEC0-4F31-AE05-FB609AF51B1D}"/>
              </a:ext>
            </a:extLst>
          </p:cNvPr>
          <p:cNvGrpSpPr/>
          <p:nvPr/>
        </p:nvGrpSpPr>
        <p:grpSpPr>
          <a:xfrm>
            <a:off x="3094315" y="2297634"/>
            <a:ext cx="593466" cy="428686"/>
            <a:chOff x="2176723" y="934501"/>
            <a:chExt cx="593466" cy="428686"/>
          </a:xfrm>
        </p:grpSpPr>
        <p:sp>
          <p:nvSpPr>
            <p:cNvPr id="277" name="Oval 276">
              <a:extLst>
                <a:ext uri="{FF2B5EF4-FFF2-40B4-BE49-F238E27FC236}">
                  <a16:creationId xmlns:a16="http://schemas.microsoft.com/office/drawing/2014/main" id="{665C404F-6773-44C2-B138-EBA5F1B33D2D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8" name="TextBox 277">
              <a:extLst>
                <a:ext uri="{FF2B5EF4-FFF2-40B4-BE49-F238E27FC236}">
                  <a16:creationId xmlns:a16="http://schemas.microsoft.com/office/drawing/2014/main" id="{10D3DE64-7FBA-4A3A-AE1C-176E54D97ACD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79" name="Group 278">
            <a:extLst>
              <a:ext uri="{FF2B5EF4-FFF2-40B4-BE49-F238E27FC236}">
                <a16:creationId xmlns:a16="http://schemas.microsoft.com/office/drawing/2014/main" id="{CB5DB28D-038A-44A3-9B15-24E159DF25C6}"/>
              </a:ext>
            </a:extLst>
          </p:cNvPr>
          <p:cNvGrpSpPr/>
          <p:nvPr/>
        </p:nvGrpSpPr>
        <p:grpSpPr>
          <a:xfrm>
            <a:off x="3091366" y="2742346"/>
            <a:ext cx="593466" cy="428686"/>
            <a:chOff x="2176723" y="934501"/>
            <a:chExt cx="593466" cy="428686"/>
          </a:xfrm>
        </p:grpSpPr>
        <p:sp>
          <p:nvSpPr>
            <p:cNvPr id="280" name="Oval 279">
              <a:extLst>
                <a:ext uri="{FF2B5EF4-FFF2-40B4-BE49-F238E27FC236}">
                  <a16:creationId xmlns:a16="http://schemas.microsoft.com/office/drawing/2014/main" id="{BE373A79-0737-4A4D-8F45-0DED29E73546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1" name="TextBox 280">
              <a:extLst>
                <a:ext uri="{FF2B5EF4-FFF2-40B4-BE49-F238E27FC236}">
                  <a16:creationId xmlns:a16="http://schemas.microsoft.com/office/drawing/2014/main" id="{6D9552F4-F604-4B6B-92F2-A1D940319A66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82" name="Group 281">
            <a:extLst>
              <a:ext uri="{FF2B5EF4-FFF2-40B4-BE49-F238E27FC236}">
                <a16:creationId xmlns:a16="http://schemas.microsoft.com/office/drawing/2014/main" id="{DB65EC5C-AD62-4EBE-BE8B-83A7D054FAA8}"/>
              </a:ext>
            </a:extLst>
          </p:cNvPr>
          <p:cNvGrpSpPr/>
          <p:nvPr/>
        </p:nvGrpSpPr>
        <p:grpSpPr>
          <a:xfrm>
            <a:off x="3090134" y="3191227"/>
            <a:ext cx="593466" cy="428686"/>
            <a:chOff x="2176723" y="934501"/>
            <a:chExt cx="593466" cy="428686"/>
          </a:xfrm>
        </p:grpSpPr>
        <p:sp>
          <p:nvSpPr>
            <p:cNvPr id="283" name="Oval 282">
              <a:extLst>
                <a:ext uri="{FF2B5EF4-FFF2-40B4-BE49-F238E27FC236}">
                  <a16:creationId xmlns:a16="http://schemas.microsoft.com/office/drawing/2014/main" id="{5E8F034F-C1BE-4330-B046-969799DCA4F1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4" name="TextBox 283">
              <a:extLst>
                <a:ext uri="{FF2B5EF4-FFF2-40B4-BE49-F238E27FC236}">
                  <a16:creationId xmlns:a16="http://schemas.microsoft.com/office/drawing/2014/main" id="{F7728576-00AE-41C8-892D-F563A02EFC26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85" name="Group 284">
            <a:extLst>
              <a:ext uri="{FF2B5EF4-FFF2-40B4-BE49-F238E27FC236}">
                <a16:creationId xmlns:a16="http://schemas.microsoft.com/office/drawing/2014/main" id="{8267C078-CB82-405A-AADB-647FC53C7C2D}"/>
              </a:ext>
            </a:extLst>
          </p:cNvPr>
          <p:cNvGrpSpPr/>
          <p:nvPr/>
        </p:nvGrpSpPr>
        <p:grpSpPr>
          <a:xfrm>
            <a:off x="3089724" y="3635932"/>
            <a:ext cx="593466" cy="428686"/>
            <a:chOff x="2176723" y="934501"/>
            <a:chExt cx="593466" cy="428686"/>
          </a:xfrm>
        </p:grpSpPr>
        <p:sp>
          <p:nvSpPr>
            <p:cNvPr id="286" name="Oval 285">
              <a:extLst>
                <a:ext uri="{FF2B5EF4-FFF2-40B4-BE49-F238E27FC236}">
                  <a16:creationId xmlns:a16="http://schemas.microsoft.com/office/drawing/2014/main" id="{3EB35B17-81BD-4AC2-9E04-2AEE98E5F223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7" name="TextBox 286">
              <a:extLst>
                <a:ext uri="{FF2B5EF4-FFF2-40B4-BE49-F238E27FC236}">
                  <a16:creationId xmlns:a16="http://schemas.microsoft.com/office/drawing/2014/main" id="{05EC9A94-C328-4A31-A6E0-23907B72DA71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88" name="Group 287">
            <a:extLst>
              <a:ext uri="{FF2B5EF4-FFF2-40B4-BE49-F238E27FC236}">
                <a16:creationId xmlns:a16="http://schemas.microsoft.com/office/drawing/2014/main" id="{1940BBD2-D4C1-47FE-8F96-1D2D98E41228}"/>
              </a:ext>
            </a:extLst>
          </p:cNvPr>
          <p:cNvGrpSpPr/>
          <p:nvPr/>
        </p:nvGrpSpPr>
        <p:grpSpPr>
          <a:xfrm>
            <a:off x="3091614" y="4084385"/>
            <a:ext cx="593466" cy="428686"/>
            <a:chOff x="2176723" y="934501"/>
            <a:chExt cx="593466" cy="428686"/>
          </a:xfrm>
        </p:grpSpPr>
        <p:sp>
          <p:nvSpPr>
            <p:cNvPr id="289" name="Oval 288">
              <a:extLst>
                <a:ext uri="{FF2B5EF4-FFF2-40B4-BE49-F238E27FC236}">
                  <a16:creationId xmlns:a16="http://schemas.microsoft.com/office/drawing/2014/main" id="{350EDEF7-A346-4877-9B2E-0978B168131A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93814996-94B3-4A29-9E03-C9FCAFE362F2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91" name="Group 290">
            <a:extLst>
              <a:ext uri="{FF2B5EF4-FFF2-40B4-BE49-F238E27FC236}">
                <a16:creationId xmlns:a16="http://schemas.microsoft.com/office/drawing/2014/main" id="{28A7FDEB-83FB-4F0C-A3D2-9413A4C86658}"/>
              </a:ext>
            </a:extLst>
          </p:cNvPr>
          <p:cNvGrpSpPr/>
          <p:nvPr/>
        </p:nvGrpSpPr>
        <p:grpSpPr>
          <a:xfrm>
            <a:off x="3090382" y="4533266"/>
            <a:ext cx="593466" cy="428686"/>
            <a:chOff x="2176723" y="934501"/>
            <a:chExt cx="593466" cy="428686"/>
          </a:xfrm>
        </p:grpSpPr>
        <p:sp>
          <p:nvSpPr>
            <p:cNvPr id="292" name="Oval 291">
              <a:extLst>
                <a:ext uri="{FF2B5EF4-FFF2-40B4-BE49-F238E27FC236}">
                  <a16:creationId xmlns:a16="http://schemas.microsoft.com/office/drawing/2014/main" id="{3397637D-3991-4029-87D8-517386791E42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B92AF944-D406-480C-B6C3-93F45F1029FF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94" name="Group 293">
            <a:extLst>
              <a:ext uri="{FF2B5EF4-FFF2-40B4-BE49-F238E27FC236}">
                <a16:creationId xmlns:a16="http://schemas.microsoft.com/office/drawing/2014/main" id="{1431ABE9-8FEE-422F-9ECF-2155B6260673}"/>
              </a:ext>
            </a:extLst>
          </p:cNvPr>
          <p:cNvGrpSpPr/>
          <p:nvPr/>
        </p:nvGrpSpPr>
        <p:grpSpPr>
          <a:xfrm>
            <a:off x="3087433" y="4977978"/>
            <a:ext cx="593466" cy="428686"/>
            <a:chOff x="2176723" y="934501"/>
            <a:chExt cx="593466" cy="428686"/>
          </a:xfrm>
        </p:grpSpPr>
        <p:sp>
          <p:nvSpPr>
            <p:cNvPr id="295" name="Oval 294">
              <a:extLst>
                <a:ext uri="{FF2B5EF4-FFF2-40B4-BE49-F238E27FC236}">
                  <a16:creationId xmlns:a16="http://schemas.microsoft.com/office/drawing/2014/main" id="{4AF03F56-FA62-4B5A-A218-6CB128A1B8B6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6" name="TextBox 295">
              <a:extLst>
                <a:ext uri="{FF2B5EF4-FFF2-40B4-BE49-F238E27FC236}">
                  <a16:creationId xmlns:a16="http://schemas.microsoft.com/office/drawing/2014/main" id="{CF2B6DFB-D3F4-4640-B2AE-31A1EDC185F3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97" name="Group 296">
            <a:extLst>
              <a:ext uri="{FF2B5EF4-FFF2-40B4-BE49-F238E27FC236}">
                <a16:creationId xmlns:a16="http://schemas.microsoft.com/office/drawing/2014/main" id="{787DBBF3-7DD9-46B5-94AA-3CB9EFFAC3D8}"/>
              </a:ext>
            </a:extLst>
          </p:cNvPr>
          <p:cNvGrpSpPr/>
          <p:nvPr/>
        </p:nvGrpSpPr>
        <p:grpSpPr>
          <a:xfrm>
            <a:off x="3086201" y="5426859"/>
            <a:ext cx="593466" cy="428686"/>
            <a:chOff x="2176723" y="934501"/>
            <a:chExt cx="593466" cy="428686"/>
          </a:xfrm>
        </p:grpSpPr>
        <p:sp>
          <p:nvSpPr>
            <p:cNvPr id="298" name="Oval 297">
              <a:extLst>
                <a:ext uri="{FF2B5EF4-FFF2-40B4-BE49-F238E27FC236}">
                  <a16:creationId xmlns:a16="http://schemas.microsoft.com/office/drawing/2014/main" id="{61C8BE0C-F56A-4CF9-955A-0A1290F6E880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9" name="TextBox 298">
              <a:extLst>
                <a:ext uri="{FF2B5EF4-FFF2-40B4-BE49-F238E27FC236}">
                  <a16:creationId xmlns:a16="http://schemas.microsoft.com/office/drawing/2014/main" id="{84C4C260-D47C-4F82-9AC8-02B818AA08C9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00" name="Group 299">
            <a:extLst>
              <a:ext uri="{FF2B5EF4-FFF2-40B4-BE49-F238E27FC236}">
                <a16:creationId xmlns:a16="http://schemas.microsoft.com/office/drawing/2014/main" id="{4492AB2D-C940-401E-9C84-5737577F1F9B}"/>
              </a:ext>
            </a:extLst>
          </p:cNvPr>
          <p:cNvGrpSpPr/>
          <p:nvPr/>
        </p:nvGrpSpPr>
        <p:grpSpPr>
          <a:xfrm>
            <a:off x="3085791" y="5871564"/>
            <a:ext cx="593466" cy="428686"/>
            <a:chOff x="2176723" y="934501"/>
            <a:chExt cx="593466" cy="428686"/>
          </a:xfrm>
        </p:grpSpPr>
        <p:sp>
          <p:nvSpPr>
            <p:cNvPr id="301" name="Oval 300">
              <a:extLst>
                <a:ext uri="{FF2B5EF4-FFF2-40B4-BE49-F238E27FC236}">
                  <a16:creationId xmlns:a16="http://schemas.microsoft.com/office/drawing/2014/main" id="{ECDDE8C3-7D7F-4626-B68E-9809E62E856C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2" name="TextBox 301">
              <a:extLst>
                <a:ext uri="{FF2B5EF4-FFF2-40B4-BE49-F238E27FC236}">
                  <a16:creationId xmlns:a16="http://schemas.microsoft.com/office/drawing/2014/main" id="{6F4C33E3-99D6-4FCC-9772-05E3F20B1565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22381C82-44BF-44C5-AFA8-3F6100FEF14C}"/>
              </a:ext>
            </a:extLst>
          </p:cNvPr>
          <p:cNvGrpSpPr/>
          <p:nvPr/>
        </p:nvGrpSpPr>
        <p:grpSpPr>
          <a:xfrm>
            <a:off x="2719463" y="1836451"/>
            <a:ext cx="892821" cy="428686"/>
            <a:chOff x="3143479" y="934501"/>
            <a:chExt cx="892821" cy="428686"/>
          </a:xfrm>
        </p:grpSpPr>
        <p:sp>
          <p:nvSpPr>
            <p:cNvPr id="304" name="Oval 303">
              <a:extLst>
                <a:ext uri="{FF2B5EF4-FFF2-40B4-BE49-F238E27FC236}">
                  <a16:creationId xmlns:a16="http://schemas.microsoft.com/office/drawing/2014/main" id="{A3F7F4C5-E01C-4E12-A3EA-6CF8FA31CBB4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8A7A4D38-43A6-4F6B-AE17-2D889E91FA6F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09" name="Group 308">
            <a:extLst>
              <a:ext uri="{FF2B5EF4-FFF2-40B4-BE49-F238E27FC236}">
                <a16:creationId xmlns:a16="http://schemas.microsoft.com/office/drawing/2014/main" id="{80859EF5-DCE5-490E-BA6A-1D64983BF03A}"/>
              </a:ext>
            </a:extLst>
          </p:cNvPr>
          <p:cNvGrpSpPr/>
          <p:nvPr/>
        </p:nvGrpSpPr>
        <p:grpSpPr>
          <a:xfrm>
            <a:off x="3965607" y="2280716"/>
            <a:ext cx="593466" cy="428686"/>
            <a:chOff x="2176723" y="934501"/>
            <a:chExt cx="593466" cy="428686"/>
          </a:xfrm>
        </p:grpSpPr>
        <p:sp>
          <p:nvSpPr>
            <p:cNvPr id="310" name="Oval 309">
              <a:extLst>
                <a:ext uri="{FF2B5EF4-FFF2-40B4-BE49-F238E27FC236}">
                  <a16:creationId xmlns:a16="http://schemas.microsoft.com/office/drawing/2014/main" id="{7240C4A8-4244-4498-9FD4-6054678678B4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1" name="TextBox 310">
              <a:extLst>
                <a:ext uri="{FF2B5EF4-FFF2-40B4-BE49-F238E27FC236}">
                  <a16:creationId xmlns:a16="http://schemas.microsoft.com/office/drawing/2014/main" id="{DF233B83-5713-40D7-B008-260BEC1949AE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12" name="Group 311">
            <a:extLst>
              <a:ext uri="{FF2B5EF4-FFF2-40B4-BE49-F238E27FC236}">
                <a16:creationId xmlns:a16="http://schemas.microsoft.com/office/drawing/2014/main" id="{B593C93C-9908-48C8-BB66-C65E599A875B}"/>
              </a:ext>
            </a:extLst>
          </p:cNvPr>
          <p:cNvGrpSpPr/>
          <p:nvPr/>
        </p:nvGrpSpPr>
        <p:grpSpPr>
          <a:xfrm>
            <a:off x="3962658" y="2725428"/>
            <a:ext cx="593466" cy="428686"/>
            <a:chOff x="2176723" y="934501"/>
            <a:chExt cx="593466" cy="428686"/>
          </a:xfrm>
        </p:grpSpPr>
        <p:sp>
          <p:nvSpPr>
            <p:cNvPr id="313" name="Oval 312">
              <a:extLst>
                <a:ext uri="{FF2B5EF4-FFF2-40B4-BE49-F238E27FC236}">
                  <a16:creationId xmlns:a16="http://schemas.microsoft.com/office/drawing/2014/main" id="{0E128FDF-B2A3-402E-8F1A-CAC6D7F7D253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4" name="TextBox 313">
              <a:extLst>
                <a:ext uri="{FF2B5EF4-FFF2-40B4-BE49-F238E27FC236}">
                  <a16:creationId xmlns:a16="http://schemas.microsoft.com/office/drawing/2014/main" id="{897875E9-9D6E-440C-A574-EF6DBD137D17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15" name="Group 314">
            <a:extLst>
              <a:ext uri="{FF2B5EF4-FFF2-40B4-BE49-F238E27FC236}">
                <a16:creationId xmlns:a16="http://schemas.microsoft.com/office/drawing/2014/main" id="{143427B9-3EE3-4B42-A89A-DEF66D9D5850}"/>
              </a:ext>
            </a:extLst>
          </p:cNvPr>
          <p:cNvGrpSpPr/>
          <p:nvPr/>
        </p:nvGrpSpPr>
        <p:grpSpPr>
          <a:xfrm>
            <a:off x="3961426" y="3174309"/>
            <a:ext cx="593466" cy="428686"/>
            <a:chOff x="2176723" y="934501"/>
            <a:chExt cx="593466" cy="428686"/>
          </a:xfrm>
        </p:grpSpPr>
        <p:sp>
          <p:nvSpPr>
            <p:cNvPr id="316" name="Oval 315">
              <a:extLst>
                <a:ext uri="{FF2B5EF4-FFF2-40B4-BE49-F238E27FC236}">
                  <a16:creationId xmlns:a16="http://schemas.microsoft.com/office/drawing/2014/main" id="{2D258394-4779-458B-9141-2983678CD8B2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7" name="TextBox 316">
              <a:extLst>
                <a:ext uri="{FF2B5EF4-FFF2-40B4-BE49-F238E27FC236}">
                  <a16:creationId xmlns:a16="http://schemas.microsoft.com/office/drawing/2014/main" id="{C88C2CE3-74E0-43E3-9CA5-6067B9BEC811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18" name="Group 317">
            <a:extLst>
              <a:ext uri="{FF2B5EF4-FFF2-40B4-BE49-F238E27FC236}">
                <a16:creationId xmlns:a16="http://schemas.microsoft.com/office/drawing/2014/main" id="{015C8C4C-7233-4E98-9DFA-7459C8EF57A2}"/>
              </a:ext>
            </a:extLst>
          </p:cNvPr>
          <p:cNvGrpSpPr/>
          <p:nvPr/>
        </p:nvGrpSpPr>
        <p:grpSpPr>
          <a:xfrm>
            <a:off x="3961016" y="3619014"/>
            <a:ext cx="593466" cy="428686"/>
            <a:chOff x="2176723" y="934501"/>
            <a:chExt cx="593466" cy="428686"/>
          </a:xfrm>
        </p:grpSpPr>
        <p:sp>
          <p:nvSpPr>
            <p:cNvPr id="319" name="Oval 318">
              <a:extLst>
                <a:ext uri="{FF2B5EF4-FFF2-40B4-BE49-F238E27FC236}">
                  <a16:creationId xmlns:a16="http://schemas.microsoft.com/office/drawing/2014/main" id="{385CEB3C-D254-457E-B946-9B86F2EB7FDF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0" name="TextBox 319">
              <a:extLst>
                <a:ext uri="{FF2B5EF4-FFF2-40B4-BE49-F238E27FC236}">
                  <a16:creationId xmlns:a16="http://schemas.microsoft.com/office/drawing/2014/main" id="{D3276F75-75E9-40F7-A043-713C965F6D11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21" name="Group 320">
            <a:extLst>
              <a:ext uri="{FF2B5EF4-FFF2-40B4-BE49-F238E27FC236}">
                <a16:creationId xmlns:a16="http://schemas.microsoft.com/office/drawing/2014/main" id="{18C17559-B187-4035-80C2-32D0410FBB73}"/>
              </a:ext>
            </a:extLst>
          </p:cNvPr>
          <p:cNvGrpSpPr/>
          <p:nvPr/>
        </p:nvGrpSpPr>
        <p:grpSpPr>
          <a:xfrm>
            <a:off x="3962906" y="4067467"/>
            <a:ext cx="593466" cy="428686"/>
            <a:chOff x="2176723" y="934501"/>
            <a:chExt cx="593466" cy="428686"/>
          </a:xfrm>
        </p:grpSpPr>
        <p:sp>
          <p:nvSpPr>
            <p:cNvPr id="322" name="Oval 321">
              <a:extLst>
                <a:ext uri="{FF2B5EF4-FFF2-40B4-BE49-F238E27FC236}">
                  <a16:creationId xmlns:a16="http://schemas.microsoft.com/office/drawing/2014/main" id="{1FDC8E04-23F3-4E82-B990-E5DBBD9727E4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3" name="TextBox 322">
              <a:extLst>
                <a:ext uri="{FF2B5EF4-FFF2-40B4-BE49-F238E27FC236}">
                  <a16:creationId xmlns:a16="http://schemas.microsoft.com/office/drawing/2014/main" id="{B94E856B-845E-4EBF-AAB5-76480B604F15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24" name="Group 323">
            <a:extLst>
              <a:ext uri="{FF2B5EF4-FFF2-40B4-BE49-F238E27FC236}">
                <a16:creationId xmlns:a16="http://schemas.microsoft.com/office/drawing/2014/main" id="{A680A17C-2E44-4556-BD02-0CD31CB70E43}"/>
              </a:ext>
            </a:extLst>
          </p:cNvPr>
          <p:cNvGrpSpPr/>
          <p:nvPr/>
        </p:nvGrpSpPr>
        <p:grpSpPr>
          <a:xfrm>
            <a:off x="3961674" y="4516348"/>
            <a:ext cx="593466" cy="428686"/>
            <a:chOff x="2176723" y="934501"/>
            <a:chExt cx="593466" cy="428686"/>
          </a:xfrm>
        </p:grpSpPr>
        <p:sp>
          <p:nvSpPr>
            <p:cNvPr id="325" name="Oval 324">
              <a:extLst>
                <a:ext uri="{FF2B5EF4-FFF2-40B4-BE49-F238E27FC236}">
                  <a16:creationId xmlns:a16="http://schemas.microsoft.com/office/drawing/2014/main" id="{5F2EA8FF-365E-43FF-B526-61C2FC2969A8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6" name="TextBox 325">
              <a:extLst>
                <a:ext uri="{FF2B5EF4-FFF2-40B4-BE49-F238E27FC236}">
                  <a16:creationId xmlns:a16="http://schemas.microsoft.com/office/drawing/2014/main" id="{C538C7D0-35BF-4A1A-A259-862B87CF2A53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27" name="Group 326">
            <a:extLst>
              <a:ext uri="{FF2B5EF4-FFF2-40B4-BE49-F238E27FC236}">
                <a16:creationId xmlns:a16="http://schemas.microsoft.com/office/drawing/2014/main" id="{DB7E75F6-0340-4FE0-8AA4-3A0DC97B36FD}"/>
              </a:ext>
            </a:extLst>
          </p:cNvPr>
          <p:cNvGrpSpPr/>
          <p:nvPr/>
        </p:nvGrpSpPr>
        <p:grpSpPr>
          <a:xfrm>
            <a:off x="3958725" y="4961060"/>
            <a:ext cx="593466" cy="428686"/>
            <a:chOff x="2176723" y="934501"/>
            <a:chExt cx="593466" cy="428686"/>
          </a:xfrm>
        </p:grpSpPr>
        <p:sp>
          <p:nvSpPr>
            <p:cNvPr id="328" name="Oval 327">
              <a:extLst>
                <a:ext uri="{FF2B5EF4-FFF2-40B4-BE49-F238E27FC236}">
                  <a16:creationId xmlns:a16="http://schemas.microsoft.com/office/drawing/2014/main" id="{2F6A616D-6B00-47D9-8864-922AFA414EC3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9" name="TextBox 328">
              <a:extLst>
                <a:ext uri="{FF2B5EF4-FFF2-40B4-BE49-F238E27FC236}">
                  <a16:creationId xmlns:a16="http://schemas.microsoft.com/office/drawing/2014/main" id="{2C35EB93-DB88-45A1-8DC9-1CB209E747C8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30" name="Group 329">
            <a:extLst>
              <a:ext uri="{FF2B5EF4-FFF2-40B4-BE49-F238E27FC236}">
                <a16:creationId xmlns:a16="http://schemas.microsoft.com/office/drawing/2014/main" id="{1E058B29-BD82-4E5D-9CA1-224EA37FFA75}"/>
              </a:ext>
            </a:extLst>
          </p:cNvPr>
          <p:cNvGrpSpPr/>
          <p:nvPr/>
        </p:nvGrpSpPr>
        <p:grpSpPr>
          <a:xfrm>
            <a:off x="4020427" y="1825269"/>
            <a:ext cx="492471" cy="428686"/>
            <a:chOff x="1333467" y="934501"/>
            <a:chExt cx="492471" cy="428686"/>
          </a:xfrm>
        </p:grpSpPr>
        <p:sp>
          <p:nvSpPr>
            <p:cNvPr id="331" name="Oval 330">
              <a:extLst>
                <a:ext uri="{FF2B5EF4-FFF2-40B4-BE49-F238E27FC236}">
                  <a16:creationId xmlns:a16="http://schemas.microsoft.com/office/drawing/2014/main" id="{32B32707-BFCB-4877-BF07-5640ED47A1D8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2" name="TextBox 331">
              <a:extLst>
                <a:ext uri="{FF2B5EF4-FFF2-40B4-BE49-F238E27FC236}">
                  <a16:creationId xmlns:a16="http://schemas.microsoft.com/office/drawing/2014/main" id="{E820472C-99B5-46E6-B8D5-138DF1AD1374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33" name="Group 332">
            <a:extLst>
              <a:ext uri="{FF2B5EF4-FFF2-40B4-BE49-F238E27FC236}">
                <a16:creationId xmlns:a16="http://schemas.microsoft.com/office/drawing/2014/main" id="{3581E58B-2F4D-4206-8D22-370973BBBE99}"/>
              </a:ext>
            </a:extLst>
          </p:cNvPr>
          <p:cNvGrpSpPr/>
          <p:nvPr/>
        </p:nvGrpSpPr>
        <p:grpSpPr>
          <a:xfrm>
            <a:off x="4014615" y="2274708"/>
            <a:ext cx="492471" cy="428686"/>
            <a:chOff x="1333467" y="934501"/>
            <a:chExt cx="492471" cy="428686"/>
          </a:xfrm>
        </p:grpSpPr>
        <p:sp>
          <p:nvSpPr>
            <p:cNvPr id="334" name="Oval 333">
              <a:extLst>
                <a:ext uri="{FF2B5EF4-FFF2-40B4-BE49-F238E27FC236}">
                  <a16:creationId xmlns:a16="http://schemas.microsoft.com/office/drawing/2014/main" id="{D765BC42-2928-43E5-A4CB-3DD102719A51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5" name="TextBox 334">
              <a:extLst>
                <a:ext uri="{FF2B5EF4-FFF2-40B4-BE49-F238E27FC236}">
                  <a16:creationId xmlns:a16="http://schemas.microsoft.com/office/drawing/2014/main" id="{63724920-D773-4B23-A13A-C8F6070E5AB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36" name="Group 335">
            <a:extLst>
              <a:ext uri="{FF2B5EF4-FFF2-40B4-BE49-F238E27FC236}">
                <a16:creationId xmlns:a16="http://schemas.microsoft.com/office/drawing/2014/main" id="{D96E03D6-C68E-4BD2-9E91-81FED78ED3A3}"/>
              </a:ext>
            </a:extLst>
          </p:cNvPr>
          <p:cNvGrpSpPr/>
          <p:nvPr/>
        </p:nvGrpSpPr>
        <p:grpSpPr>
          <a:xfrm>
            <a:off x="4021951" y="2719945"/>
            <a:ext cx="492471" cy="428686"/>
            <a:chOff x="1333467" y="934501"/>
            <a:chExt cx="492471" cy="428686"/>
          </a:xfrm>
        </p:grpSpPr>
        <p:sp>
          <p:nvSpPr>
            <p:cNvPr id="337" name="Oval 336">
              <a:extLst>
                <a:ext uri="{FF2B5EF4-FFF2-40B4-BE49-F238E27FC236}">
                  <a16:creationId xmlns:a16="http://schemas.microsoft.com/office/drawing/2014/main" id="{5D290C35-9E27-44E1-BD57-D41B67E23358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8" name="TextBox 337">
              <a:extLst>
                <a:ext uri="{FF2B5EF4-FFF2-40B4-BE49-F238E27FC236}">
                  <a16:creationId xmlns:a16="http://schemas.microsoft.com/office/drawing/2014/main" id="{11ABB0CE-379B-4207-AA57-3A9BC3A55C10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39" name="Group 338">
            <a:extLst>
              <a:ext uri="{FF2B5EF4-FFF2-40B4-BE49-F238E27FC236}">
                <a16:creationId xmlns:a16="http://schemas.microsoft.com/office/drawing/2014/main" id="{9AF47F42-8C83-42E8-9FAB-0EED2B290D57}"/>
              </a:ext>
            </a:extLst>
          </p:cNvPr>
          <p:cNvGrpSpPr/>
          <p:nvPr/>
        </p:nvGrpSpPr>
        <p:grpSpPr>
          <a:xfrm>
            <a:off x="4016139" y="3169384"/>
            <a:ext cx="492471" cy="428686"/>
            <a:chOff x="1333467" y="934501"/>
            <a:chExt cx="492471" cy="428686"/>
          </a:xfrm>
        </p:grpSpPr>
        <p:sp>
          <p:nvSpPr>
            <p:cNvPr id="340" name="Oval 339">
              <a:extLst>
                <a:ext uri="{FF2B5EF4-FFF2-40B4-BE49-F238E27FC236}">
                  <a16:creationId xmlns:a16="http://schemas.microsoft.com/office/drawing/2014/main" id="{AB406A7A-062F-48C8-BA5E-211B448A852A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1" name="TextBox 340">
              <a:extLst>
                <a:ext uri="{FF2B5EF4-FFF2-40B4-BE49-F238E27FC236}">
                  <a16:creationId xmlns:a16="http://schemas.microsoft.com/office/drawing/2014/main" id="{F7B22758-EF97-4A51-95DF-F862B000C652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42" name="Group 341">
            <a:extLst>
              <a:ext uri="{FF2B5EF4-FFF2-40B4-BE49-F238E27FC236}">
                <a16:creationId xmlns:a16="http://schemas.microsoft.com/office/drawing/2014/main" id="{E21FDDB6-2612-4255-A59E-498071C096CA}"/>
              </a:ext>
            </a:extLst>
          </p:cNvPr>
          <p:cNvGrpSpPr/>
          <p:nvPr/>
        </p:nvGrpSpPr>
        <p:grpSpPr>
          <a:xfrm>
            <a:off x="4019039" y="3615644"/>
            <a:ext cx="492471" cy="428686"/>
            <a:chOff x="1333467" y="934501"/>
            <a:chExt cx="492471" cy="428686"/>
          </a:xfrm>
        </p:grpSpPr>
        <p:sp>
          <p:nvSpPr>
            <p:cNvPr id="343" name="Oval 342">
              <a:extLst>
                <a:ext uri="{FF2B5EF4-FFF2-40B4-BE49-F238E27FC236}">
                  <a16:creationId xmlns:a16="http://schemas.microsoft.com/office/drawing/2014/main" id="{F0312EEB-1267-4426-92D5-690A82A22E18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4" name="TextBox 343">
              <a:extLst>
                <a:ext uri="{FF2B5EF4-FFF2-40B4-BE49-F238E27FC236}">
                  <a16:creationId xmlns:a16="http://schemas.microsoft.com/office/drawing/2014/main" id="{3B66D22A-605E-423C-9650-D8C41834F2C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45" name="Group 344">
            <a:extLst>
              <a:ext uri="{FF2B5EF4-FFF2-40B4-BE49-F238E27FC236}">
                <a16:creationId xmlns:a16="http://schemas.microsoft.com/office/drawing/2014/main" id="{2B9243AA-291D-4788-A4EE-2C6998279F80}"/>
              </a:ext>
            </a:extLst>
          </p:cNvPr>
          <p:cNvGrpSpPr/>
          <p:nvPr/>
        </p:nvGrpSpPr>
        <p:grpSpPr>
          <a:xfrm>
            <a:off x="4013227" y="4065083"/>
            <a:ext cx="492471" cy="428686"/>
            <a:chOff x="1333467" y="934501"/>
            <a:chExt cx="492471" cy="428686"/>
          </a:xfrm>
        </p:grpSpPr>
        <p:sp>
          <p:nvSpPr>
            <p:cNvPr id="346" name="Oval 345">
              <a:extLst>
                <a:ext uri="{FF2B5EF4-FFF2-40B4-BE49-F238E27FC236}">
                  <a16:creationId xmlns:a16="http://schemas.microsoft.com/office/drawing/2014/main" id="{C4BE623A-14C6-4C0C-809F-EFA48F09824A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7" name="TextBox 346">
              <a:extLst>
                <a:ext uri="{FF2B5EF4-FFF2-40B4-BE49-F238E27FC236}">
                  <a16:creationId xmlns:a16="http://schemas.microsoft.com/office/drawing/2014/main" id="{132C4971-A0CF-42F6-975D-6844C484AA6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48" name="Group 347">
            <a:extLst>
              <a:ext uri="{FF2B5EF4-FFF2-40B4-BE49-F238E27FC236}">
                <a16:creationId xmlns:a16="http://schemas.microsoft.com/office/drawing/2014/main" id="{ED355549-760C-4884-AD59-BA0F3A01A537}"/>
              </a:ext>
            </a:extLst>
          </p:cNvPr>
          <p:cNvGrpSpPr/>
          <p:nvPr/>
        </p:nvGrpSpPr>
        <p:grpSpPr>
          <a:xfrm>
            <a:off x="4019239" y="4507967"/>
            <a:ext cx="492471" cy="428686"/>
            <a:chOff x="1333467" y="934501"/>
            <a:chExt cx="492471" cy="428686"/>
          </a:xfrm>
        </p:grpSpPr>
        <p:sp>
          <p:nvSpPr>
            <p:cNvPr id="349" name="Oval 348">
              <a:extLst>
                <a:ext uri="{FF2B5EF4-FFF2-40B4-BE49-F238E27FC236}">
                  <a16:creationId xmlns:a16="http://schemas.microsoft.com/office/drawing/2014/main" id="{F687413C-39DB-431A-BDB9-404E0F196B5B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0" name="TextBox 349">
              <a:extLst>
                <a:ext uri="{FF2B5EF4-FFF2-40B4-BE49-F238E27FC236}">
                  <a16:creationId xmlns:a16="http://schemas.microsoft.com/office/drawing/2014/main" id="{592A5BFA-5438-4C9E-A725-EF95B8EA2B6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51" name="Group 350">
            <a:extLst>
              <a:ext uri="{FF2B5EF4-FFF2-40B4-BE49-F238E27FC236}">
                <a16:creationId xmlns:a16="http://schemas.microsoft.com/office/drawing/2014/main" id="{F49D4C89-9DDE-46D4-A1B6-78C1953BAB34}"/>
              </a:ext>
            </a:extLst>
          </p:cNvPr>
          <p:cNvGrpSpPr/>
          <p:nvPr/>
        </p:nvGrpSpPr>
        <p:grpSpPr>
          <a:xfrm>
            <a:off x="3981076" y="1825382"/>
            <a:ext cx="593466" cy="428686"/>
            <a:chOff x="2176723" y="934501"/>
            <a:chExt cx="593466" cy="428686"/>
          </a:xfrm>
        </p:grpSpPr>
        <p:sp>
          <p:nvSpPr>
            <p:cNvPr id="352" name="Oval 351">
              <a:extLst>
                <a:ext uri="{FF2B5EF4-FFF2-40B4-BE49-F238E27FC236}">
                  <a16:creationId xmlns:a16="http://schemas.microsoft.com/office/drawing/2014/main" id="{C3469493-8730-4EF9-BE53-B096560CD001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3" name="TextBox 352">
              <a:extLst>
                <a:ext uri="{FF2B5EF4-FFF2-40B4-BE49-F238E27FC236}">
                  <a16:creationId xmlns:a16="http://schemas.microsoft.com/office/drawing/2014/main" id="{C4637CA7-7C29-42C6-BC71-FF2AFF58570F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54" name="Group 353">
            <a:extLst>
              <a:ext uri="{FF2B5EF4-FFF2-40B4-BE49-F238E27FC236}">
                <a16:creationId xmlns:a16="http://schemas.microsoft.com/office/drawing/2014/main" id="{D26D3EF9-168F-4A20-8CE2-C3D5595D4364}"/>
              </a:ext>
            </a:extLst>
          </p:cNvPr>
          <p:cNvGrpSpPr/>
          <p:nvPr/>
        </p:nvGrpSpPr>
        <p:grpSpPr>
          <a:xfrm>
            <a:off x="4017332" y="4957201"/>
            <a:ext cx="492471" cy="428686"/>
            <a:chOff x="1333467" y="934501"/>
            <a:chExt cx="492471" cy="428686"/>
          </a:xfrm>
        </p:grpSpPr>
        <p:sp>
          <p:nvSpPr>
            <p:cNvPr id="355" name="Oval 354">
              <a:extLst>
                <a:ext uri="{FF2B5EF4-FFF2-40B4-BE49-F238E27FC236}">
                  <a16:creationId xmlns:a16="http://schemas.microsoft.com/office/drawing/2014/main" id="{B3E9889C-FFFA-4497-AFE4-9271A8C8570B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6" name="TextBox 355">
              <a:extLst>
                <a:ext uri="{FF2B5EF4-FFF2-40B4-BE49-F238E27FC236}">
                  <a16:creationId xmlns:a16="http://schemas.microsoft.com/office/drawing/2014/main" id="{C2B6FF8F-CADA-43E3-8473-C9E86094E50B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57" name="Group 356">
            <a:extLst>
              <a:ext uri="{FF2B5EF4-FFF2-40B4-BE49-F238E27FC236}">
                <a16:creationId xmlns:a16="http://schemas.microsoft.com/office/drawing/2014/main" id="{5AB73D2C-041F-4009-AE74-C3AF18FC9293}"/>
              </a:ext>
            </a:extLst>
          </p:cNvPr>
          <p:cNvGrpSpPr/>
          <p:nvPr/>
        </p:nvGrpSpPr>
        <p:grpSpPr>
          <a:xfrm>
            <a:off x="4020763" y="5402643"/>
            <a:ext cx="492471" cy="428686"/>
            <a:chOff x="1333467" y="934501"/>
            <a:chExt cx="492471" cy="428686"/>
          </a:xfrm>
        </p:grpSpPr>
        <p:sp>
          <p:nvSpPr>
            <p:cNvPr id="358" name="Oval 357">
              <a:extLst>
                <a:ext uri="{FF2B5EF4-FFF2-40B4-BE49-F238E27FC236}">
                  <a16:creationId xmlns:a16="http://schemas.microsoft.com/office/drawing/2014/main" id="{E3B4745E-5584-456D-A447-59589223C5C6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9" name="TextBox 358">
              <a:extLst>
                <a:ext uri="{FF2B5EF4-FFF2-40B4-BE49-F238E27FC236}">
                  <a16:creationId xmlns:a16="http://schemas.microsoft.com/office/drawing/2014/main" id="{4B6ACBF5-93E7-4875-8DC7-F3B2BC470F9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60" name="Group 359">
            <a:extLst>
              <a:ext uri="{FF2B5EF4-FFF2-40B4-BE49-F238E27FC236}">
                <a16:creationId xmlns:a16="http://schemas.microsoft.com/office/drawing/2014/main" id="{852F9B3A-56CA-48A0-8354-229F9AF69900}"/>
              </a:ext>
            </a:extLst>
          </p:cNvPr>
          <p:cNvGrpSpPr/>
          <p:nvPr/>
        </p:nvGrpSpPr>
        <p:grpSpPr>
          <a:xfrm>
            <a:off x="4014951" y="5852082"/>
            <a:ext cx="492471" cy="428686"/>
            <a:chOff x="1333467" y="934501"/>
            <a:chExt cx="492471" cy="428686"/>
          </a:xfrm>
        </p:grpSpPr>
        <p:sp>
          <p:nvSpPr>
            <p:cNvPr id="361" name="Oval 360">
              <a:extLst>
                <a:ext uri="{FF2B5EF4-FFF2-40B4-BE49-F238E27FC236}">
                  <a16:creationId xmlns:a16="http://schemas.microsoft.com/office/drawing/2014/main" id="{EB259352-B39E-4A2A-9D89-70BB652CE8D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2" name="TextBox 361">
              <a:extLst>
                <a:ext uri="{FF2B5EF4-FFF2-40B4-BE49-F238E27FC236}">
                  <a16:creationId xmlns:a16="http://schemas.microsoft.com/office/drawing/2014/main" id="{B186D9E7-40BD-45A7-8694-918D2C6827F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66" name="Group 365">
            <a:extLst>
              <a:ext uri="{FF2B5EF4-FFF2-40B4-BE49-F238E27FC236}">
                <a16:creationId xmlns:a16="http://schemas.microsoft.com/office/drawing/2014/main" id="{7C1BEAB4-94F2-43EB-96CD-564D2BF64909}"/>
              </a:ext>
            </a:extLst>
          </p:cNvPr>
          <p:cNvGrpSpPr/>
          <p:nvPr/>
        </p:nvGrpSpPr>
        <p:grpSpPr>
          <a:xfrm>
            <a:off x="4893571" y="2292565"/>
            <a:ext cx="492471" cy="428686"/>
            <a:chOff x="1333467" y="934501"/>
            <a:chExt cx="492471" cy="428686"/>
          </a:xfrm>
        </p:grpSpPr>
        <p:sp>
          <p:nvSpPr>
            <p:cNvPr id="367" name="Oval 366">
              <a:extLst>
                <a:ext uri="{FF2B5EF4-FFF2-40B4-BE49-F238E27FC236}">
                  <a16:creationId xmlns:a16="http://schemas.microsoft.com/office/drawing/2014/main" id="{BC625EA0-D783-4ADF-81B7-8483A1FF5250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8" name="TextBox 367">
              <a:extLst>
                <a:ext uri="{FF2B5EF4-FFF2-40B4-BE49-F238E27FC236}">
                  <a16:creationId xmlns:a16="http://schemas.microsoft.com/office/drawing/2014/main" id="{75C5BAE2-44CF-4006-A8BC-5D5154D6870A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69" name="Group 368">
            <a:extLst>
              <a:ext uri="{FF2B5EF4-FFF2-40B4-BE49-F238E27FC236}">
                <a16:creationId xmlns:a16="http://schemas.microsoft.com/office/drawing/2014/main" id="{FCBBA1B4-2F2C-43EF-B30F-74C3456CF60A}"/>
              </a:ext>
            </a:extLst>
          </p:cNvPr>
          <p:cNvGrpSpPr/>
          <p:nvPr/>
        </p:nvGrpSpPr>
        <p:grpSpPr>
          <a:xfrm>
            <a:off x="4900907" y="2737802"/>
            <a:ext cx="492471" cy="428686"/>
            <a:chOff x="1333467" y="934501"/>
            <a:chExt cx="492471" cy="428686"/>
          </a:xfrm>
        </p:grpSpPr>
        <p:sp>
          <p:nvSpPr>
            <p:cNvPr id="370" name="Oval 369">
              <a:extLst>
                <a:ext uri="{FF2B5EF4-FFF2-40B4-BE49-F238E27FC236}">
                  <a16:creationId xmlns:a16="http://schemas.microsoft.com/office/drawing/2014/main" id="{A8089607-E074-412C-8A43-22D6B880ABC9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1" name="TextBox 370">
              <a:extLst>
                <a:ext uri="{FF2B5EF4-FFF2-40B4-BE49-F238E27FC236}">
                  <a16:creationId xmlns:a16="http://schemas.microsoft.com/office/drawing/2014/main" id="{D351E401-89B9-486A-9FDD-D08EF8A3DB41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72" name="Group 371">
            <a:extLst>
              <a:ext uri="{FF2B5EF4-FFF2-40B4-BE49-F238E27FC236}">
                <a16:creationId xmlns:a16="http://schemas.microsoft.com/office/drawing/2014/main" id="{6FE40360-F900-4544-8E93-B842B2C4452C}"/>
              </a:ext>
            </a:extLst>
          </p:cNvPr>
          <p:cNvGrpSpPr/>
          <p:nvPr/>
        </p:nvGrpSpPr>
        <p:grpSpPr>
          <a:xfrm>
            <a:off x="4895095" y="3187241"/>
            <a:ext cx="492471" cy="428686"/>
            <a:chOff x="1333467" y="934501"/>
            <a:chExt cx="492471" cy="428686"/>
          </a:xfrm>
        </p:grpSpPr>
        <p:sp>
          <p:nvSpPr>
            <p:cNvPr id="373" name="Oval 372">
              <a:extLst>
                <a:ext uri="{FF2B5EF4-FFF2-40B4-BE49-F238E27FC236}">
                  <a16:creationId xmlns:a16="http://schemas.microsoft.com/office/drawing/2014/main" id="{80B8AEA0-839A-4205-B9AA-355E1CA1E72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4" name="TextBox 373">
              <a:extLst>
                <a:ext uri="{FF2B5EF4-FFF2-40B4-BE49-F238E27FC236}">
                  <a16:creationId xmlns:a16="http://schemas.microsoft.com/office/drawing/2014/main" id="{51666205-C8AE-4AF2-A034-4AF09FC0023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75" name="Group 374">
            <a:extLst>
              <a:ext uri="{FF2B5EF4-FFF2-40B4-BE49-F238E27FC236}">
                <a16:creationId xmlns:a16="http://schemas.microsoft.com/office/drawing/2014/main" id="{6EFE2E5A-C8D8-4C24-A0A9-09A26E052B79}"/>
              </a:ext>
            </a:extLst>
          </p:cNvPr>
          <p:cNvGrpSpPr/>
          <p:nvPr/>
        </p:nvGrpSpPr>
        <p:grpSpPr>
          <a:xfrm>
            <a:off x="4897995" y="3633501"/>
            <a:ext cx="492471" cy="428686"/>
            <a:chOff x="1333467" y="934501"/>
            <a:chExt cx="492471" cy="428686"/>
          </a:xfrm>
        </p:grpSpPr>
        <p:sp>
          <p:nvSpPr>
            <p:cNvPr id="376" name="Oval 375">
              <a:extLst>
                <a:ext uri="{FF2B5EF4-FFF2-40B4-BE49-F238E27FC236}">
                  <a16:creationId xmlns:a16="http://schemas.microsoft.com/office/drawing/2014/main" id="{35EEA71A-89B5-49C6-A266-F7DDEE3D51E4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7" name="TextBox 376">
              <a:extLst>
                <a:ext uri="{FF2B5EF4-FFF2-40B4-BE49-F238E27FC236}">
                  <a16:creationId xmlns:a16="http://schemas.microsoft.com/office/drawing/2014/main" id="{FD2AE788-B092-4610-A473-B2D8052701DA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78" name="Group 377">
            <a:extLst>
              <a:ext uri="{FF2B5EF4-FFF2-40B4-BE49-F238E27FC236}">
                <a16:creationId xmlns:a16="http://schemas.microsoft.com/office/drawing/2014/main" id="{DAFFDE32-FF20-4E1F-8C37-B70262C99318}"/>
              </a:ext>
            </a:extLst>
          </p:cNvPr>
          <p:cNvGrpSpPr/>
          <p:nvPr/>
        </p:nvGrpSpPr>
        <p:grpSpPr>
          <a:xfrm>
            <a:off x="4892183" y="4082940"/>
            <a:ext cx="492471" cy="428686"/>
            <a:chOff x="1333467" y="934501"/>
            <a:chExt cx="492471" cy="428686"/>
          </a:xfrm>
        </p:grpSpPr>
        <p:sp>
          <p:nvSpPr>
            <p:cNvPr id="379" name="Oval 378">
              <a:extLst>
                <a:ext uri="{FF2B5EF4-FFF2-40B4-BE49-F238E27FC236}">
                  <a16:creationId xmlns:a16="http://schemas.microsoft.com/office/drawing/2014/main" id="{3B590C27-2330-4AF3-958D-575D773BEFE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0" name="TextBox 379">
              <a:extLst>
                <a:ext uri="{FF2B5EF4-FFF2-40B4-BE49-F238E27FC236}">
                  <a16:creationId xmlns:a16="http://schemas.microsoft.com/office/drawing/2014/main" id="{01832116-BEF0-49CD-B55B-3E743684469A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81" name="Group 380">
            <a:extLst>
              <a:ext uri="{FF2B5EF4-FFF2-40B4-BE49-F238E27FC236}">
                <a16:creationId xmlns:a16="http://schemas.microsoft.com/office/drawing/2014/main" id="{5927C35B-8008-4A88-A73D-D9D564B383DB}"/>
              </a:ext>
            </a:extLst>
          </p:cNvPr>
          <p:cNvGrpSpPr/>
          <p:nvPr/>
        </p:nvGrpSpPr>
        <p:grpSpPr>
          <a:xfrm>
            <a:off x="4928502" y="1858163"/>
            <a:ext cx="446399" cy="428686"/>
            <a:chOff x="463698" y="934501"/>
            <a:chExt cx="446399" cy="428686"/>
          </a:xfrm>
        </p:grpSpPr>
        <p:sp>
          <p:nvSpPr>
            <p:cNvPr id="382" name="Oval 381">
              <a:extLst>
                <a:ext uri="{FF2B5EF4-FFF2-40B4-BE49-F238E27FC236}">
                  <a16:creationId xmlns:a16="http://schemas.microsoft.com/office/drawing/2014/main" id="{5CC760FB-2692-476D-BB71-9701140F2FFF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3" name="TextBox 382">
              <a:extLst>
                <a:ext uri="{FF2B5EF4-FFF2-40B4-BE49-F238E27FC236}">
                  <a16:creationId xmlns:a16="http://schemas.microsoft.com/office/drawing/2014/main" id="{81CE3A27-AF22-4B46-B0BA-38097B02EED1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84" name="Group 383">
            <a:extLst>
              <a:ext uri="{FF2B5EF4-FFF2-40B4-BE49-F238E27FC236}">
                <a16:creationId xmlns:a16="http://schemas.microsoft.com/office/drawing/2014/main" id="{14EE9157-8810-42EC-892F-A69C95B40CDF}"/>
              </a:ext>
            </a:extLst>
          </p:cNvPr>
          <p:cNvGrpSpPr/>
          <p:nvPr/>
        </p:nvGrpSpPr>
        <p:grpSpPr>
          <a:xfrm>
            <a:off x="4926936" y="2303122"/>
            <a:ext cx="446399" cy="428686"/>
            <a:chOff x="457051" y="1380030"/>
            <a:chExt cx="446399" cy="428686"/>
          </a:xfrm>
        </p:grpSpPr>
        <p:sp>
          <p:nvSpPr>
            <p:cNvPr id="385" name="Oval 384">
              <a:extLst>
                <a:ext uri="{FF2B5EF4-FFF2-40B4-BE49-F238E27FC236}">
                  <a16:creationId xmlns:a16="http://schemas.microsoft.com/office/drawing/2014/main" id="{94387CBF-0141-44FE-BFBC-3F705381EF8A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6" name="TextBox 385">
              <a:extLst>
                <a:ext uri="{FF2B5EF4-FFF2-40B4-BE49-F238E27FC236}">
                  <a16:creationId xmlns:a16="http://schemas.microsoft.com/office/drawing/2014/main" id="{D2085282-3EBF-43D2-A4AB-6ABBD668A41D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87" name="Group 386">
            <a:extLst>
              <a:ext uri="{FF2B5EF4-FFF2-40B4-BE49-F238E27FC236}">
                <a16:creationId xmlns:a16="http://schemas.microsoft.com/office/drawing/2014/main" id="{7A2BC5D9-465A-4AF4-9CAF-71A44DCBD5DA}"/>
              </a:ext>
            </a:extLst>
          </p:cNvPr>
          <p:cNvGrpSpPr/>
          <p:nvPr/>
        </p:nvGrpSpPr>
        <p:grpSpPr>
          <a:xfrm>
            <a:off x="4930020" y="2754639"/>
            <a:ext cx="446399" cy="428686"/>
            <a:chOff x="460084" y="1832999"/>
            <a:chExt cx="446399" cy="428686"/>
          </a:xfrm>
        </p:grpSpPr>
        <p:sp>
          <p:nvSpPr>
            <p:cNvPr id="388" name="Oval 387">
              <a:extLst>
                <a:ext uri="{FF2B5EF4-FFF2-40B4-BE49-F238E27FC236}">
                  <a16:creationId xmlns:a16="http://schemas.microsoft.com/office/drawing/2014/main" id="{A9CE03AC-3047-41A2-BC4B-F83586401FCF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9" name="TextBox 388">
              <a:extLst>
                <a:ext uri="{FF2B5EF4-FFF2-40B4-BE49-F238E27FC236}">
                  <a16:creationId xmlns:a16="http://schemas.microsoft.com/office/drawing/2014/main" id="{A08E0399-2480-4E0B-B450-A985885AE6AC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90" name="Group 389">
            <a:extLst>
              <a:ext uri="{FF2B5EF4-FFF2-40B4-BE49-F238E27FC236}">
                <a16:creationId xmlns:a16="http://schemas.microsoft.com/office/drawing/2014/main" id="{4807A744-30B8-46DB-8F1F-B932024FE0A3}"/>
              </a:ext>
            </a:extLst>
          </p:cNvPr>
          <p:cNvGrpSpPr/>
          <p:nvPr/>
        </p:nvGrpSpPr>
        <p:grpSpPr>
          <a:xfrm>
            <a:off x="4927765" y="3197428"/>
            <a:ext cx="446399" cy="428686"/>
            <a:chOff x="453437" y="2278528"/>
            <a:chExt cx="446399" cy="428686"/>
          </a:xfrm>
        </p:grpSpPr>
        <p:sp>
          <p:nvSpPr>
            <p:cNvPr id="391" name="Oval 390">
              <a:extLst>
                <a:ext uri="{FF2B5EF4-FFF2-40B4-BE49-F238E27FC236}">
                  <a16:creationId xmlns:a16="http://schemas.microsoft.com/office/drawing/2014/main" id="{8944B2BF-9055-4CA4-8EEA-6984CFA6A58B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2" name="TextBox 391">
              <a:extLst>
                <a:ext uri="{FF2B5EF4-FFF2-40B4-BE49-F238E27FC236}">
                  <a16:creationId xmlns:a16="http://schemas.microsoft.com/office/drawing/2014/main" id="{46C7AF33-6CF2-4F5D-A8B6-5F8BC3F8FC6A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93" name="Group 392">
            <a:extLst>
              <a:ext uri="{FF2B5EF4-FFF2-40B4-BE49-F238E27FC236}">
                <a16:creationId xmlns:a16="http://schemas.microsoft.com/office/drawing/2014/main" id="{942AB099-4B73-4D95-80C5-7709EEB57F13}"/>
              </a:ext>
            </a:extLst>
          </p:cNvPr>
          <p:cNvGrpSpPr/>
          <p:nvPr/>
        </p:nvGrpSpPr>
        <p:grpSpPr>
          <a:xfrm>
            <a:off x="4927729" y="3641680"/>
            <a:ext cx="446399" cy="428686"/>
            <a:chOff x="448639" y="2727542"/>
            <a:chExt cx="446399" cy="428686"/>
          </a:xfrm>
        </p:grpSpPr>
        <p:sp>
          <p:nvSpPr>
            <p:cNvPr id="394" name="Oval 393">
              <a:extLst>
                <a:ext uri="{FF2B5EF4-FFF2-40B4-BE49-F238E27FC236}">
                  <a16:creationId xmlns:a16="http://schemas.microsoft.com/office/drawing/2014/main" id="{D4A461A7-8908-45B8-94B8-3F2EF9D593D1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5" name="TextBox 394">
              <a:extLst>
                <a:ext uri="{FF2B5EF4-FFF2-40B4-BE49-F238E27FC236}">
                  <a16:creationId xmlns:a16="http://schemas.microsoft.com/office/drawing/2014/main" id="{C64CA632-A762-4474-A275-1AEB70B24D4F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96" name="Group 395">
            <a:extLst>
              <a:ext uri="{FF2B5EF4-FFF2-40B4-BE49-F238E27FC236}">
                <a16:creationId xmlns:a16="http://schemas.microsoft.com/office/drawing/2014/main" id="{9CFD1AC9-90A7-405C-BAFE-F168327821D3}"/>
              </a:ext>
            </a:extLst>
          </p:cNvPr>
          <p:cNvGrpSpPr/>
          <p:nvPr/>
        </p:nvGrpSpPr>
        <p:grpSpPr>
          <a:xfrm>
            <a:off x="4931059" y="4085393"/>
            <a:ext cx="446399" cy="428686"/>
            <a:chOff x="463698" y="934501"/>
            <a:chExt cx="446399" cy="428686"/>
          </a:xfrm>
        </p:grpSpPr>
        <p:sp>
          <p:nvSpPr>
            <p:cNvPr id="397" name="Oval 396">
              <a:extLst>
                <a:ext uri="{FF2B5EF4-FFF2-40B4-BE49-F238E27FC236}">
                  <a16:creationId xmlns:a16="http://schemas.microsoft.com/office/drawing/2014/main" id="{E0FC3A06-2792-4318-B4D8-DFF14D7D6F8C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8" name="TextBox 397">
              <a:extLst>
                <a:ext uri="{FF2B5EF4-FFF2-40B4-BE49-F238E27FC236}">
                  <a16:creationId xmlns:a16="http://schemas.microsoft.com/office/drawing/2014/main" id="{60591B18-1943-4B59-904E-FC836DAE2EC7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99" name="Group 398">
            <a:extLst>
              <a:ext uri="{FF2B5EF4-FFF2-40B4-BE49-F238E27FC236}">
                <a16:creationId xmlns:a16="http://schemas.microsoft.com/office/drawing/2014/main" id="{B727EC5D-8688-4D2D-8F92-F8B72DF71723}"/>
              </a:ext>
            </a:extLst>
          </p:cNvPr>
          <p:cNvGrpSpPr/>
          <p:nvPr/>
        </p:nvGrpSpPr>
        <p:grpSpPr>
          <a:xfrm>
            <a:off x="4929493" y="4538444"/>
            <a:ext cx="446399" cy="428686"/>
            <a:chOff x="457051" y="1380030"/>
            <a:chExt cx="446399" cy="428686"/>
          </a:xfrm>
        </p:grpSpPr>
        <p:sp>
          <p:nvSpPr>
            <p:cNvPr id="400" name="Oval 399">
              <a:extLst>
                <a:ext uri="{FF2B5EF4-FFF2-40B4-BE49-F238E27FC236}">
                  <a16:creationId xmlns:a16="http://schemas.microsoft.com/office/drawing/2014/main" id="{551F459D-F919-4870-B69F-7A2DBB0E1591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1" name="TextBox 400">
              <a:extLst>
                <a:ext uri="{FF2B5EF4-FFF2-40B4-BE49-F238E27FC236}">
                  <a16:creationId xmlns:a16="http://schemas.microsoft.com/office/drawing/2014/main" id="{18EDFEBD-5838-4B65-A7A0-385F7FD47737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02" name="Group 401">
            <a:extLst>
              <a:ext uri="{FF2B5EF4-FFF2-40B4-BE49-F238E27FC236}">
                <a16:creationId xmlns:a16="http://schemas.microsoft.com/office/drawing/2014/main" id="{68AA2F98-0BD2-48C9-8F3E-894E9770C091}"/>
              </a:ext>
            </a:extLst>
          </p:cNvPr>
          <p:cNvGrpSpPr/>
          <p:nvPr/>
        </p:nvGrpSpPr>
        <p:grpSpPr>
          <a:xfrm>
            <a:off x="4932577" y="4981869"/>
            <a:ext cx="446399" cy="428686"/>
            <a:chOff x="460084" y="1832999"/>
            <a:chExt cx="446399" cy="428686"/>
          </a:xfrm>
        </p:grpSpPr>
        <p:sp>
          <p:nvSpPr>
            <p:cNvPr id="403" name="Oval 402">
              <a:extLst>
                <a:ext uri="{FF2B5EF4-FFF2-40B4-BE49-F238E27FC236}">
                  <a16:creationId xmlns:a16="http://schemas.microsoft.com/office/drawing/2014/main" id="{13D3312F-DC92-4141-AA4B-941012AD1830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4" name="TextBox 403">
              <a:extLst>
                <a:ext uri="{FF2B5EF4-FFF2-40B4-BE49-F238E27FC236}">
                  <a16:creationId xmlns:a16="http://schemas.microsoft.com/office/drawing/2014/main" id="{22D4544D-8615-402E-AFAE-1FDCFA3A37AC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05" name="Group 404">
            <a:extLst>
              <a:ext uri="{FF2B5EF4-FFF2-40B4-BE49-F238E27FC236}">
                <a16:creationId xmlns:a16="http://schemas.microsoft.com/office/drawing/2014/main" id="{1FCEDB3D-DF3A-4FC4-85E0-DDC196EB1B4E}"/>
              </a:ext>
            </a:extLst>
          </p:cNvPr>
          <p:cNvGrpSpPr/>
          <p:nvPr/>
        </p:nvGrpSpPr>
        <p:grpSpPr>
          <a:xfrm>
            <a:off x="4930322" y="5424658"/>
            <a:ext cx="446399" cy="428686"/>
            <a:chOff x="453437" y="2278528"/>
            <a:chExt cx="446399" cy="428686"/>
          </a:xfrm>
        </p:grpSpPr>
        <p:sp>
          <p:nvSpPr>
            <p:cNvPr id="406" name="Oval 405">
              <a:extLst>
                <a:ext uri="{FF2B5EF4-FFF2-40B4-BE49-F238E27FC236}">
                  <a16:creationId xmlns:a16="http://schemas.microsoft.com/office/drawing/2014/main" id="{224B7FC4-007A-45C1-B6A1-A7A1B4001569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7" name="TextBox 406">
              <a:extLst>
                <a:ext uri="{FF2B5EF4-FFF2-40B4-BE49-F238E27FC236}">
                  <a16:creationId xmlns:a16="http://schemas.microsoft.com/office/drawing/2014/main" id="{64BD0688-68A1-4DEB-86BB-B3BFA910CF73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08" name="Group 407">
            <a:extLst>
              <a:ext uri="{FF2B5EF4-FFF2-40B4-BE49-F238E27FC236}">
                <a16:creationId xmlns:a16="http://schemas.microsoft.com/office/drawing/2014/main" id="{1152BC09-7A6F-483F-8075-F440B646CC21}"/>
              </a:ext>
            </a:extLst>
          </p:cNvPr>
          <p:cNvGrpSpPr/>
          <p:nvPr/>
        </p:nvGrpSpPr>
        <p:grpSpPr>
          <a:xfrm>
            <a:off x="4930286" y="5868910"/>
            <a:ext cx="446399" cy="428686"/>
            <a:chOff x="448639" y="2727542"/>
            <a:chExt cx="446399" cy="428686"/>
          </a:xfrm>
        </p:grpSpPr>
        <p:sp>
          <p:nvSpPr>
            <p:cNvPr id="409" name="Oval 408">
              <a:extLst>
                <a:ext uri="{FF2B5EF4-FFF2-40B4-BE49-F238E27FC236}">
                  <a16:creationId xmlns:a16="http://schemas.microsoft.com/office/drawing/2014/main" id="{E43260F8-4ABB-4285-A8A7-5D3E696CC3CB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0" name="TextBox 409">
              <a:extLst>
                <a:ext uri="{FF2B5EF4-FFF2-40B4-BE49-F238E27FC236}">
                  <a16:creationId xmlns:a16="http://schemas.microsoft.com/office/drawing/2014/main" id="{DA418DF8-1A14-43CE-9DF4-BB637E4F28C6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11" name="Group 410">
            <a:extLst>
              <a:ext uri="{FF2B5EF4-FFF2-40B4-BE49-F238E27FC236}">
                <a16:creationId xmlns:a16="http://schemas.microsoft.com/office/drawing/2014/main" id="{48C58666-6219-4F06-B94C-733A6475095C}"/>
              </a:ext>
            </a:extLst>
          </p:cNvPr>
          <p:cNvGrpSpPr/>
          <p:nvPr/>
        </p:nvGrpSpPr>
        <p:grpSpPr>
          <a:xfrm>
            <a:off x="4901893" y="1853448"/>
            <a:ext cx="492471" cy="428686"/>
            <a:chOff x="1333467" y="934501"/>
            <a:chExt cx="492471" cy="428686"/>
          </a:xfrm>
        </p:grpSpPr>
        <p:sp>
          <p:nvSpPr>
            <p:cNvPr id="412" name="Oval 411">
              <a:extLst>
                <a:ext uri="{FF2B5EF4-FFF2-40B4-BE49-F238E27FC236}">
                  <a16:creationId xmlns:a16="http://schemas.microsoft.com/office/drawing/2014/main" id="{88A57557-99E3-416F-AD7E-D182C0C7FDF9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3" name="TextBox 412">
              <a:extLst>
                <a:ext uri="{FF2B5EF4-FFF2-40B4-BE49-F238E27FC236}">
                  <a16:creationId xmlns:a16="http://schemas.microsoft.com/office/drawing/2014/main" id="{DE4020B5-2555-44CE-8C3F-D18C1C749CB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20" name="Group 419">
            <a:extLst>
              <a:ext uri="{FF2B5EF4-FFF2-40B4-BE49-F238E27FC236}">
                <a16:creationId xmlns:a16="http://schemas.microsoft.com/office/drawing/2014/main" id="{1A917BD8-EAAD-47F6-B13D-7247633BC769}"/>
              </a:ext>
            </a:extLst>
          </p:cNvPr>
          <p:cNvGrpSpPr/>
          <p:nvPr/>
        </p:nvGrpSpPr>
        <p:grpSpPr>
          <a:xfrm>
            <a:off x="5835083" y="1837689"/>
            <a:ext cx="446399" cy="428686"/>
            <a:chOff x="463698" y="934501"/>
            <a:chExt cx="446399" cy="428686"/>
          </a:xfrm>
        </p:grpSpPr>
        <p:sp>
          <p:nvSpPr>
            <p:cNvPr id="421" name="Oval 420">
              <a:extLst>
                <a:ext uri="{FF2B5EF4-FFF2-40B4-BE49-F238E27FC236}">
                  <a16:creationId xmlns:a16="http://schemas.microsoft.com/office/drawing/2014/main" id="{304AD311-9E26-46BD-9458-61DA37FDB407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2" name="TextBox 421">
              <a:extLst>
                <a:ext uri="{FF2B5EF4-FFF2-40B4-BE49-F238E27FC236}">
                  <a16:creationId xmlns:a16="http://schemas.microsoft.com/office/drawing/2014/main" id="{2DA5BDF0-A440-4E84-BE83-88919ED2DF4B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23" name="Group 422">
            <a:extLst>
              <a:ext uri="{FF2B5EF4-FFF2-40B4-BE49-F238E27FC236}">
                <a16:creationId xmlns:a16="http://schemas.microsoft.com/office/drawing/2014/main" id="{59B68FCE-96DB-495A-9B5A-45D1B8A520E4}"/>
              </a:ext>
            </a:extLst>
          </p:cNvPr>
          <p:cNvGrpSpPr/>
          <p:nvPr/>
        </p:nvGrpSpPr>
        <p:grpSpPr>
          <a:xfrm>
            <a:off x="5833517" y="2290740"/>
            <a:ext cx="446399" cy="428686"/>
            <a:chOff x="457051" y="1380030"/>
            <a:chExt cx="446399" cy="428686"/>
          </a:xfrm>
        </p:grpSpPr>
        <p:sp>
          <p:nvSpPr>
            <p:cNvPr id="424" name="Oval 423">
              <a:extLst>
                <a:ext uri="{FF2B5EF4-FFF2-40B4-BE49-F238E27FC236}">
                  <a16:creationId xmlns:a16="http://schemas.microsoft.com/office/drawing/2014/main" id="{72AD66F1-D447-4165-A919-94AC366F48EF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5" name="TextBox 424">
              <a:extLst>
                <a:ext uri="{FF2B5EF4-FFF2-40B4-BE49-F238E27FC236}">
                  <a16:creationId xmlns:a16="http://schemas.microsoft.com/office/drawing/2014/main" id="{E363BF8C-175B-4D2B-ABDE-C63908815E84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97297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1.85185E-6 L 0.42877 -0.333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32" y="-166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3.7037E-7 L 0.43372 -0.0942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80" y="-472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2.59259E-6 L 0.43268 0.1465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28" y="7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4.07407E-6 L 0.07317 -0.0671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33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4.81481E-6 L 2.91667E-6 -0.06436 " pathEditMode="relative" rAng="0" ptsTypes="AA">
                                      <p:cBhvr>
                                        <p:cTn id="58" dur="2000" spd="-100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18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 L 3.33333E-6 -0.12662 " pathEditMode="relative" rAng="0" ptsTypes="AA">
                                      <p:cBhvr>
                                        <p:cTn id="60" dur="2000" spd="-100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43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7.40741E-7 L 3.54167E-6 -0.19792 " pathEditMode="relative" rAng="0" ptsTypes="AA">
                                      <p:cBhvr>
                                        <p:cTn id="62" dur="2000" spd="-100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4.07407E-6 L 3.54167E-6 -0.26273 " pathEditMode="relative" rAng="0" ptsTypes="AA">
                                      <p:cBhvr>
                                        <p:cTn id="64" dur="2000" spd="-100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48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85185E-6 L 3.33333E-6 -0.32222 " pathEditMode="relative" rAng="0" ptsTypes="AA">
                                      <p:cBhvr>
                                        <p:cTn id="66" dur="2000" spd="-1000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111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1.11111E-6 L 3.54167E-6 -0.39352 " pathEditMode="relative" rAng="0" ptsTypes="AA">
                                      <p:cBhvr>
                                        <p:cTn id="68" dur="2000" spd="-100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4.07407E-6 L 3.95833E-6 -0.45255 " pathEditMode="relative" rAng="0" ptsTypes="AA">
                                      <p:cBhvr>
                                        <p:cTn id="70" dur="2000" spd="-100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639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4.81481E-6 L 3.95833E-6 -0.52385 " pathEditMode="relative" rAng="0" ptsTypes="AA">
                                      <p:cBhvr>
                                        <p:cTn id="72" dur="2000" spd="-100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204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0 L 4.16667E-6 -0.58287 " pathEditMode="relative" rAng="0" ptsTypes="AA">
                                      <p:cBhvr>
                                        <p:cTn id="74" dur="2000" spd="-100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7037E-6 L 5E-6 -0.06435 " pathEditMode="relative" rAng="0" ptsTypes="AA">
                                      <p:cBhvr>
                                        <p:cTn id="111" dur="2000" spd="-100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18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1.48148E-6 L -4.58333E-6 -0.12662 " pathEditMode="relative" rAng="0" ptsTypes="AA">
                                      <p:cBhvr>
                                        <p:cTn id="113" dur="2000" spd="-100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43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2.22222E-6 L -4.375E-6 -0.19792 " pathEditMode="relative" rAng="0" ptsTypes="AA">
                                      <p:cBhvr>
                                        <p:cTn id="115" dur="2000" spd="-100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2.59259E-6 L -4.375E-6 -0.26273 " pathEditMode="relative" rAng="0" ptsTypes="AA">
                                      <p:cBhvr>
                                        <p:cTn id="117" dur="2000" spd="-100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48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1.85185E-6 L -4.58333E-6 -0.32222 " pathEditMode="relative" rAng="0" ptsTypes="AA">
                                      <p:cBhvr>
                                        <p:cTn id="119" dur="2000" spd="-100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111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1.11111E-6 L -4.58333E-6 -0.39352 " pathEditMode="relative" rAng="0" ptsTypes="AA">
                                      <p:cBhvr>
                                        <p:cTn id="121" dur="2000" spd="-1000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07407E-6 L -4.16667E-6 -0.45255 " pathEditMode="relative" rAng="0" ptsTypes="AA">
                                      <p:cBhvr>
                                        <p:cTn id="123" dur="2000" spd="-100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639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3.7037E-6 L -3.95833E-6 -0.52384 " pathEditMode="relative" rAng="0" ptsTypes="AA">
                                      <p:cBhvr>
                                        <p:cTn id="125" dur="2000" spd="-1000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204"/>
                                    </p:animMotion>
                                  </p:childTnLst>
                                </p:cTn>
                              </p:par>
                              <p:par>
                                <p:cTn id="12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0 L -3.95833E-6 -0.58287 " pathEditMode="relative" rAng="0" ptsTypes="AA">
                                      <p:cBhvr>
                                        <p:cTn id="127" dur="2000" spd="-1000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4.07407E-6 L 0.48685 -0.20093 " pathEditMode="relative" rAng="0" ptsTypes="AA">
                                      <p:cBhvr>
                                        <p:cTn id="131" dur="2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36" y="-10046"/>
                                    </p:animMotion>
                                  </p:childTnLst>
                                </p:cTn>
                              </p:par>
                              <p:par>
                                <p:cTn id="13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4.07407E-6 L 0.32617 -0.11852 " pathEditMode="relative" rAng="0" ptsTypes="AA">
                                      <p:cBhvr>
                                        <p:cTn id="133" dur="2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02" y="-5926"/>
                                    </p:animMotion>
                                  </p:childTnLst>
                                </p:cTn>
                              </p:par>
                              <p:par>
                                <p:cTn id="13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1.11111E-6 L 0.40143 -0.25417 " pathEditMode="relative" rAng="0" ptsTypes="AA">
                                      <p:cBhvr>
                                        <p:cTn id="135" dur="20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65" y="-12708"/>
                                    </p:animMotion>
                                  </p:childTnLst>
                                </p:cTn>
                              </p:par>
                              <p:par>
                                <p:cTn id="13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7037E-6 L 0.39167 -0.17199 " pathEditMode="relative" rAng="0" ptsTypes="AA">
                                      <p:cBhvr>
                                        <p:cTn id="137" dur="2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83" y="-8611"/>
                                    </p:animMotion>
                                  </p:childTnLst>
                                </p:cTn>
                              </p:par>
                              <p:par>
                                <p:cTn id="13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4.81481E-6 L 0.40104 -0.09538 " pathEditMode="relative" rAng="0" ptsTypes="AA">
                                      <p:cBhvr>
                                        <p:cTn id="139" dur="2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52" y="-4769"/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 L 0.46562 -0.15278 " pathEditMode="relative" rAng="0" ptsTypes="AA">
                                      <p:cBhvr>
                                        <p:cTn id="141" dur="2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281" y="-7639"/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1.48148E-6 L 0.45 -0.23241 " pathEditMode="relative" rAng="0" ptsTypes="AA">
                                      <p:cBhvr>
                                        <p:cTn id="143" dur="2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500" y="-11620"/>
                                    </p:animMotion>
                                  </p:childTnLst>
                                </p:cTn>
                              </p:par>
                              <p:par>
                                <p:cTn id="14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3.7037E-6 L 0.3888 -0.14351 " pathEditMode="relative" rAng="0" ptsTypes="AA">
                                      <p:cBhvr>
                                        <p:cTn id="145" dur="2000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40" y="-7176"/>
                                    </p:animMotion>
                                  </p:childTnLst>
                                </p:cTn>
                              </p:par>
                              <p:par>
                                <p:cTn id="14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96296E-6 L 0.4513 -0.39421 " pathEditMode="relative" rAng="0" ptsTypes="AA">
                                      <p:cBhvr>
                                        <p:cTn id="147" dur="200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565" y="-19722"/>
                                    </p:animMotion>
                                  </p:childTnLst>
                                </p:cTn>
                              </p:par>
                              <p:par>
                                <p:cTn id="14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2.22222E-6 L 0.46485 -0.09422 " pathEditMode="relative" rAng="0" ptsTypes="AA">
                                      <p:cBhvr>
                                        <p:cTn id="149" dur="2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242" y="-4722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7.40741E-7 L 0.48724 -0.09468 " pathEditMode="relative" rAng="0" ptsTypes="AA">
                                      <p:cBhvr>
                                        <p:cTn id="151" dur="2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62" y="-4745"/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4.07407E-6 L 0.40937 -0.07662 " pathEditMode="relative" rAng="0" ptsTypes="AA">
                                      <p:cBhvr>
                                        <p:cTn id="153" dur="2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69" y="-3843"/>
                                    </p:animMotion>
                                  </p:childTnLst>
                                </p:cTn>
                              </p:par>
                              <p:par>
                                <p:cTn id="1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2.59259E-6 L 0.40886 -0.07639 " pathEditMode="relative" rAng="0" ptsTypes="AA">
                                      <p:cBhvr>
                                        <p:cTn id="155" dur="2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43" y="-3819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2.22222E-6 L 0.39375 -0.08056 " pathEditMode="relative" rAng="0" ptsTypes="AA">
                                      <p:cBhvr>
                                        <p:cTn id="157" dur="20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-4028"/>
                                    </p:animMotion>
                                  </p:childTnLst>
                                </p:cTn>
                              </p:par>
                              <p:par>
                                <p:cTn id="1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85185E-6 L 0.4138 -0.0493 " pathEditMode="relative" rAng="0" ptsTypes="AA">
                                      <p:cBhvr>
                                        <p:cTn id="159" dur="20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690" y="-2477"/>
                                    </p:animMotion>
                                  </p:childTnLst>
                                </p:cTn>
                              </p:par>
                              <p:par>
                                <p:cTn id="1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1.85185E-6 L 0.40951 -0.05046 " pathEditMode="relative" rAng="0" ptsTypes="AA">
                                      <p:cBhvr>
                                        <p:cTn id="161" dur="2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69" y="-2523"/>
                                    </p:animMotion>
                                  </p:childTnLst>
                                </p:cTn>
                              </p:par>
                              <p:par>
                                <p:cTn id="1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4.44444E-6 L 0.39336 -0.05047 " pathEditMode="relative" rAng="0" ptsTypes="AA">
                                      <p:cBhvr>
                                        <p:cTn id="163" dur="20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61" y="-2523"/>
                                    </p:animMotion>
                                  </p:childTnLst>
                                </p:cTn>
                              </p:par>
                              <p:par>
                                <p:cTn id="1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4.81481E-6 L 0.44726 -0.28194 " pathEditMode="relative" rAng="0" ptsTypes="AA">
                                      <p:cBhvr>
                                        <p:cTn id="165" dur="2000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357" y="-14097"/>
                                    </p:animMotion>
                                  </p:childTnLst>
                                </p:cTn>
                              </p:par>
                              <p:par>
                                <p:cTn id="1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1.11111E-6 L 0.49375 0.01435 " pathEditMode="relative" rAng="0" ptsTypes="AA">
                                      <p:cBhvr>
                                        <p:cTn id="167" dur="2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688" y="718"/>
                                    </p:animMotion>
                                  </p:childTnLst>
                                </p:cTn>
                              </p:par>
                              <p:par>
                                <p:cTn id="1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1.11111E-6 L 0.48204 0.01435 " pathEditMode="relative" rAng="0" ptsTypes="AA">
                                      <p:cBhvr>
                                        <p:cTn id="169" dur="20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102" y="718"/>
                                    </p:animMotion>
                                  </p:childTnLst>
                                </p:cTn>
                              </p:par>
                              <p:par>
                                <p:cTn id="17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4.07407E-6 L 0.41028 0.03703 " pathEditMode="relative" rAng="0" ptsTypes="AA">
                                      <p:cBhvr>
                                        <p:cTn id="171" dur="2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08" y="1852"/>
                                    </p:animMotion>
                                  </p:childTnLst>
                                </p:cTn>
                              </p:par>
                              <p:par>
                                <p:cTn id="1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07407E-6 L 0.40899 0.03518 " pathEditMode="relative" rAng="0" ptsTypes="AA">
                                      <p:cBhvr>
                                        <p:cTn id="173" dur="2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43" y="1759"/>
                                    </p:animMotion>
                                  </p:childTnLst>
                                </p:cTn>
                              </p:par>
                              <p:par>
                                <p:cTn id="1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7037E-7 L 0.41081 0.03773 " pathEditMode="relative" rAng="0" ptsTypes="AA">
                                      <p:cBhvr>
                                        <p:cTn id="175" dur="200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34" y="1875"/>
                                    </p:animMotion>
                                  </p:childTnLst>
                                </p:cTn>
                              </p:par>
                              <p:par>
                                <p:cTn id="17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3.7037E-6 L 0.52917 -0.11088 " pathEditMode="relative" rAng="0" ptsTypes="AA">
                                      <p:cBhvr>
                                        <p:cTn id="177" dur="20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58" y="-5556"/>
                                    </p:animMotion>
                                  </p:childTnLst>
                                </p:cTn>
                              </p:par>
                              <p:par>
                                <p:cTn id="17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4.81481E-6 L 0.41419 0.05393 " pathEditMode="relative" rAng="0" ptsTypes="AA">
                                      <p:cBhvr>
                                        <p:cTn id="179" dur="2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03" y="2685"/>
                                    </p:animMotion>
                                  </p:childTnLst>
                                </p:cTn>
                              </p:par>
                              <p:par>
                                <p:cTn id="18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0 L 0.48372 -0.01782 " pathEditMode="relative" rAng="0" ptsTypes="AA">
                                      <p:cBhvr>
                                        <p:cTn id="181" dur="2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180" y="-903"/>
                                    </p:animMotion>
                                  </p:childTnLst>
                                </p:cTn>
                              </p:par>
                              <p:par>
                                <p:cTn id="1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0 L 0.47357 -0.01782 " pathEditMode="relative" rAng="0" ptsTypes="AA">
                                      <p:cBhvr>
                                        <p:cTn id="183" dur="20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72" y="-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96296E-6 L 8.33333E-7 -0.06782 " pathEditMode="relative" rAng="0" ptsTypes="AA">
                                      <p:cBhvr>
                                        <p:cTn id="220" dur="2000" spd="-1000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03"/>
                                    </p:animMotion>
                                  </p:childTnLst>
                                </p:cTn>
                              </p:par>
                              <p:par>
                                <p:cTn id="2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2.22222E-6 L -2.08333E-7 -0.13264 " pathEditMode="relative" rAng="0" ptsTypes="AA">
                                      <p:cBhvr>
                                        <p:cTn id="222" dur="2000" spd="-1000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44"/>
                                    </p:animMotion>
                                  </p:childTnLst>
                                </p:cTn>
                              </p:par>
                              <p:par>
                                <p:cTn id="2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2.96296E-6 L 6.25E-7 -0.19815 " pathEditMode="relative" rAng="0" ptsTypes="AA">
                                      <p:cBhvr>
                                        <p:cTn id="224" dur="2000" spd="-10000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2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81481E-6 L 2.08333E-7 -0.26319 " pathEditMode="relative" rAng="0" ptsTypes="AA">
                                      <p:cBhvr>
                                        <p:cTn id="226" dur="2000" spd="-1000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71"/>
                                    </p:animMotion>
                                  </p:childTnLst>
                                </p:cTn>
                              </p:par>
                              <p:par>
                                <p:cTn id="2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4.07407E-6 L 1.04167E-6 -0.32893 " pathEditMode="relative" rAng="0" ptsTypes="AA">
                                      <p:cBhvr>
                                        <p:cTn id="228" dur="2000" spd="-1000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58"/>
                                    </p:animMotion>
                                  </p:childTnLst>
                                </p:cTn>
                              </p:par>
                              <p:par>
                                <p:cTn id="2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2.59259E-6 L 2.08333E-7 -0.39329 " pathEditMode="relative" rAng="0" ptsTypes="AA">
                                      <p:cBhvr>
                                        <p:cTn id="230" dur="2000" spd="-10000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  <p:par>
                                <p:cTn id="2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3.33333E-6 L 4.16667E-7 -0.4588 " pathEditMode="relative" rAng="0" ptsTypes="AA">
                                      <p:cBhvr>
                                        <p:cTn id="232" dur="2000" spd="-10000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2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1.48148E-6 L 5.55112E-17 -0.52361 " pathEditMode="relative" rAng="0" ptsTypes="AA">
                                      <p:cBhvr>
                                        <p:cTn id="234" dur="2000" spd="-1000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181"/>
                                    </p:animMotion>
                                  </p:childTnLst>
                                </p:cTn>
                              </p:par>
                              <p:par>
                                <p:cTn id="2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8.33333E-7 -0.58912 " pathEditMode="relative" rAng="0" ptsTypes="AA">
                                      <p:cBhvr>
                                        <p:cTn id="236" dur="2000" spd="-1000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3.7037E-6 L 0.49492 -0.1868 " pathEditMode="relative" rAng="0" ptsTypes="AA">
                                      <p:cBhvr>
                                        <p:cTn id="240" dur="20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40" y="-9352"/>
                                    </p:animMotion>
                                  </p:childTnLst>
                                </p:cTn>
                              </p:par>
                              <p:par>
                                <p:cTn id="2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96296E-6 L 0.43867 -0.16412 " pathEditMode="relative" rAng="0" ptsTypes="AA">
                                      <p:cBhvr>
                                        <p:cTn id="242" dur="20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27" y="-8218"/>
                                    </p:animMotion>
                                  </p:childTnLst>
                                </p:cTn>
                              </p:par>
                              <p:par>
                                <p:cTn id="2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7.40741E-7 L 0.42175 -0.15648 " pathEditMode="relative" rAng="0" ptsTypes="AA">
                                      <p:cBhvr>
                                        <p:cTn id="244" dur="200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81" y="-7824"/>
                                    </p:animMotion>
                                  </p:childTnLst>
                                </p:cTn>
                              </p:par>
                              <p:par>
                                <p:cTn id="2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2.22222E-6 L 0.44635 -0.14468 " pathEditMode="relative" rAng="0" ptsTypes="AA">
                                      <p:cBhvr>
                                        <p:cTn id="246" dur="20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318" y="-7245"/>
                                    </p:animMotion>
                                  </p:childTnLst>
                                </p:cTn>
                              </p:par>
                              <p:par>
                                <p:cTn id="2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4.44444E-6 L 0.4302 -0.14746 " pathEditMode="relative" rAng="0" ptsTypes="AA">
                                      <p:cBhvr>
                                        <p:cTn id="248" dur="20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10" y="-7384"/>
                                    </p:animMotion>
                                  </p:childTnLst>
                                </p:cTn>
                              </p:par>
                              <p:par>
                                <p:cTn id="2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2.96296E-6 L 0.44687 -0.00278 " pathEditMode="relative" rAng="0" ptsTypes="AA">
                                      <p:cBhvr>
                                        <p:cTn id="250" dur="200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344" y="-139"/>
                                    </p:animMotion>
                                  </p:childTnLst>
                                </p:cTn>
                              </p:par>
                              <p:par>
                                <p:cTn id="2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4.81481E-6 L 0.4306 -0.08819 " pathEditMode="relative" rAng="0" ptsTypes="AA">
                                      <p:cBhvr>
                                        <p:cTn id="252" dur="20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23" y="-4421"/>
                                    </p:animMotion>
                                  </p:childTnLst>
                                </p:cTn>
                              </p:par>
                              <p:par>
                                <p:cTn id="2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81481E-6 L 0.44661 0.01158 " pathEditMode="relative" rAng="0" ptsTypes="AA">
                                      <p:cBhvr>
                                        <p:cTn id="254" dur="20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331" y="579"/>
                                    </p:animMotion>
                                  </p:childTnLst>
                                </p:cTn>
                              </p:par>
                              <p:par>
                                <p:cTn id="2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11111E-6 L 0.43047 -0.0706 " pathEditMode="relative" rAng="0" ptsTypes="AA">
                                      <p:cBhvr>
                                        <p:cTn id="256" dur="20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23" y="-3542"/>
                                    </p:animMotion>
                                  </p:childTnLst>
                                </p:cTn>
                              </p:par>
                              <p:par>
                                <p:cTn id="2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3.7037E-7 L 0.43086 -0.05393 " pathEditMode="relative" rAng="0" ptsTypes="AA">
                                      <p:cBhvr>
                                        <p:cTn id="258" dur="200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36" y="-2708"/>
                                    </p:animMotion>
                                  </p:childTnLst>
                                </p:cTn>
                              </p:par>
                              <p:par>
                                <p:cTn id="2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4.07407E-6 L 0.51133 0.08449 " pathEditMode="relative" rAng="0" ptsTypes="AA">
                                      <p:cBhvr>
                                        <p:cTn id="260" dur="20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60" y="4213"/>
                                    </p:animMotion>
                                  </p:childTnLst>
                                </p:cTn>
                              </p:par>
                              <p:par>
                                <p:cTn id="2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2.59259E-6 L 0.45677 0.10115 " pathEditMode="relative" rAng="0" ptsTypes="AA">
                                      <p:cBhvr>
                                        <p:cTn id="262" dur="200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39" y="5046"/>
                                    </p:animMotion>
                                  </p:childTnLst>
                                </p:cTn>
                              </p:par>
                              <p:par>
                                <p:cTn id="2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3.33333E-6 L 0.51094 0.03958 " pathEditMode="relative" rAng="0" ptsTypes="AA">
                                      <p:cBhvr>
                                        <p:cTn id="264" dur="200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47" y="1968"/>
                                    </p:animMotion>
                                  </p:childTnLst>
                                </p:cTn>
                              </p:par>
                              <p:par>
                                <p:cTn id="2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1.48148E-6 L 0.45208 0.05301 " pathEditMode="relative" rAng="0" ptsTypes="AA">
                                      <p:cBhvr>
                                        <p:cTn id="266" dur="20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04" y="2639"/>
                                    </p:animMotion>
                                  </p:childTnLst>
                                </p:cTn>
                              </p:par>
                              <p:par>
                                <p:cTn id="26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0.50286 -0.00926 " pathEditMode="relative" rAng="0" ptsTypes="AA">
                                      <p:cBhvr>
                                        <p:cTn id="268" dur="20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43" y="-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2" dur="5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5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5"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8"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5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5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5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7037E-7 L 4.16667E-6 -0.06343 " pathEditMode="relative" rAng="0" ptsTypes="AA">
                                      <p:cBhvr>
                                        <p:cTn id="305" dur="2000" spd="-100000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30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3.7037E-7 L 3.75E-6 -0.12801 " pathEditMode="relative" rAng="0" ptsTypes="AA">
                                      <p:cBhvr>
                                        <p:cTn id="307" dur="2000" spd="-100000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12"/>
                                    </p:animMotion>
                                  </p:childTnLst>
                                </p:cTn>
                              </p:par>
                              <p:par>
                                <p:cTn id="30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7037E-6 L 4.16667E-6 -0.19259 " pathEditMode="relative" rAng="0" ptsTypes="AA">
                                      <p:cBhvr>
                                        <p:cTn id="309" dur="2000" spd="-10000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630"/>
                                    </p:animMotion>
                                  </p:childTnLst>
                                </p:cTn>
                              </p:par>
                              <p:par>
                                <p:cTn id="3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48148E-6 L 4.16667E-6 -0.25741 " pathEditMode="relative" rAng="0" ptsTypes="AA">
                                      <p:cBhvr>
                                        <p:cTn id="311" dur="2000" spd="-100000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870"/>
                                    </p:animMotion>
                                  </p:childTnLst>
                                </p:cTn>
                              </p:par>
                              <p:par>
                                <p:cTn id="3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1.85185E-6 L 3.75E-6 -0.32801 " pathEditMode="relative" rAng="0" ptsTypes="AA">
                                      <p:cBhvr>
                                        <p:cTn id="313" dur="2000" spd="-100000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12"/>
                                    </p:animMotion>
                                  </p:childTnLst>
                                </p:cTn>
                              </p:par>
                              <p:par>
                                <p:cTn id="3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4.44444E-6 L 3.95833E-6 -0.39399 " pathEditMode="relative" rAng="0" ptsTypes="AA">
                                      <p:cBhvr>
                                        <p:cTn id="315" dur="2000" spd="-100000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99"/>
                                    </p:animMotion>
                                  </p:childTnLst>
                                </p:cTn>
                              </p:par>
                              <p:par>
                                <p:cTn id="3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1.11111E-6 L 3.54167E-6 -0.45857 " pathEditMode="relative" rAng="0" ptsTypes="AA">
                                      <p:cBhvr>
                                        <p:cTn id="317" dur="2000" spd="-1000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3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2.22222E-6 L 3.75E-6 -0.51736 " pathEditMode="relative" rAng="0" ptsTypes="AA">
                                      <p:cBhvr>
                                        <p:cTn id="319" dur="2000" spd="-10000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880"/>
                                    </p:animMotion>
                                  </p:childTnLst>
                                </p:cTn>
                              </p:par>
                              <p:par>
                                <p:cTn id="3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2.96296E-6 L 3.75E-6 -0.58797 " pathEditMode="relative" rAng="0" ptsTypes="AA">
                                      <p:cBhvr>
                                        <p:cTn id="321" dur="2000" spd="-10000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2" fill="hold">
                      <p:stCondLst>
                        <p:cond delay="indefinite"/>
                      </p:stCondLst>
                      <p:childTnLst>
                        <p:par>
                          <p:cTn id="323" fill="hold">
                            <p:stCondLst>
                              <p:cond delay="0"/>
                            </p:stCondLst>
                            <p:childTnLst>
                              <p:par>
                                <p:cTn id="32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33333E-6 L 0.4664 -0.19143 " pathEditMode="relative" rAng="0" ptsTypes="AA">
                                      <p:cBhvr>
                                        <p:cTn id="325" dur="2000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20" y="-9583"/>
                                    </p:animMotion>
                                  </p:childTnLst>
                                </p:cTn>
                              </p:par>
                              <p:par>
                                <p:cTn id="32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44444E-6 L 0.42878 -0.11644 " pathEditMode="relative" rAng="0" ptsTypes="AA">
                                      <p:cBhvr>
                                        <p:cTn id="327" dur="2000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32" y="-5833"/>
                                    </p:animMotion>
                                  </p:childTnLst>
                                </p:cTn>
                              </p:par>
                              <p:par>
                                <p:cTn id="32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7037E-7 L 0.46653 -0.12639 " pathEditMode="relative" rAng="0" ptsTypes="AA">
                                      <p:cBhvr>
                                        <p:cTn id="329" dur="2000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20" y="-6319"/>
                                    </p:animMotion>
                                  </p:childTnLst>
                                </p:cTn>
                              </p:par>
                              <p:par>
                                <p:cTn id="33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2.22222E-6 L 0.42891 -0.08241 " pathEditMode="relative" rAng="0" ptsTypes="AA">
                                      <p:cBhvr>
                                        <p:cTn id="331" dur="2000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45" y="-4120"/>
                                    </p:animMotion>
                                  </p:childTnLst>
                                </p:cTn>
                              </p:par>
                              <p:par>
                                <p:cTn id="33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3.7037E-7 L 0.46627 -0.03264 " pathEditMode="relative" rAng="0" ptsTypes="AA">
                                      <p:cBhvr>
                                        <p:cTn id="333" dur="2000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07" y="-1644"/>
                                    </p:animMotion>
                                  </p:childTnLst>
                                </p:cTn>
                              </p:par>
                              <p:par>
                                <p:cTn id="33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7037E-6 L 0.50325 -0.0368 " pathEditMode="relative" rAng="0" ptsTypes="AA">
                                      <p:cBhvr>
                                        <p:cTn id="335" dur="200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56" y="-1852"/>
                                    </p:animMotion>
                                  </p:childTnLst>
                                </p:cTn>
                              </p:par>
                              <p:par>
                                <p:cTn id="33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48148E-6 L 0.46653 -0.02639 " pathEditMode="relative" rAng="0" ptsTypes="AA">
                                      <p:cBhvr>
                                        <p:cTn id="337" dur="2000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20" y="-1319"/>
                                    </p:animMotion>
                                  </p:childTnLst>
                                </p:cTn>
                              </p:par>
                              <p:par>
                                <p:cTn id="33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1.85185E-6 L 0.50299 -0.04884 " pathEditMode="relative" rAng="0" ptsTypes="AA">
                                      <p:cBhvr>
                                        <p:cTn id="339" dur="2000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43" y="-2454"/>
                                    </p:animMotion>
                                  </p:childTnLst>
                                </p:cTn>
                              </p:par>
                              <p:par>
                                <p:cTn id="34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4.44444E-6 L 0.4845 0.0155 " pathEditMode="relative" rAng="0" ptsTypes="AA">
                                      <p:cBhvr>
                                        <p:cTn id="341" dur="2000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219" y="764"/>
                                    </p:animMotion>
                                  </p:childTnLst>
                                </p:cTn>
                              </p:par>
                              <p:par>
                                <p:cTn id="34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1.11111E-6 L 0.50286 0.01736 " pathEditMode="relative" rAng="0" ptsTypes="AA">
                                      <p:cBhvr>
                                        <p:cTn id="343" dur="20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43" y="856"/>
                                    </p:animMotion>
                                  </p:childTnLst>
                                </p:cTn>
                              </p:par>
                              <p:par>
                                <p:cTn id="34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2.22222E-6 L 0.46627 0.0257 " pathEditMode="relative" rAng="0" ptsTypes="AA">
                                      <p:cBhvr>
                                        <p:cTn id="345" dur="200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07" y="1273"/>
                                    </p:animMotion>
                                  </p:childTnLst>
                                </p:cTn>
                              </p:par>
                              <p:par>
                                <p:cTn id="34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2.96296E-6 L 0.50299 -0.0132 " pathEditMode="relative" rAng="0" ptsTypes="AA">
                                      <p:cBhvr>
                                        <p:cTn id="347" dur="200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43" y="-6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00">
            <a:extLst>
              <a:ext uri="{FF2B5EF4-FFF2-40B4-BE49-F238E27FC236}">
                <a16:creationId xmlns:a16="http://schemas.microsoft.com/office/drawing/2014/main" id="{F1C9C6CA-A96A-43F0-A571-D12C7EC53059}"/>
              </a:ext>
            </a:extLst>
          </p:cNvPr>
          <p:cNvSpPr txBox="1"/>
          <p:nvPr/>
        </p:nvSpPr>
        <p:spPr>
          <a:xfrm>
            <a:off x="3998963" y="89652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EE796150-E7E6-46D5-AB9E-84BABD86939A}"/>
              </a:ext>
            </a:extLst>
          </p:cNvPr>
          <p:cNvSpPr txBox="1"/>
          <p:nvPr/>
        </p:nvSpPr>
        <p:spPr>
          <a:xfrm>
            <a:off x="4909360" y="43220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D076181B-34AC-47BE-A6CD-26457DA8BD95}"/>
              </a:ext>
            </a:extLst>
          </p:cNvPr>
          <p:cNvSpPr txBox="1"/>
          <p:nvPr/>
        </p:nvSpPr>
        <p:spPr>
          <a:xfrm>
            <a:off x="5361821" y="43597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DCDD0181-C134-481A-B2E6-55479ABE407C}"/>
              </a:ext>
            </a:extLst>
          </p:cNvPr>
          <p:cNvSpPr txBox="1"/>
          <p:nvPr/>
        </p:nvSpPr>
        <p:spPr>
          <a:xfrm>
            <a:off x="5801800" y="439240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6E21B153-22FD-41E6-BFAA-F30B6D08864F}"/>
              </a:ext>
            </a:extLst>
          </p:cNvPr>
          <p:cNvSpPr txBox="1"/>
          <p:nvPr/>
        </p:nvSpPr>
        <p:spPr>
          <a:xfrm>
            <a:off x="5222045" y="911759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89DF4E21-7C4A-4563-95AE-695C83A20F31}"/>
              </a:ext>
            </a:extLst>
          </p:cNvPr>
          <p:cNvSpPr txBox="1"/>
          <p:nvPr/>
        </p:nvSpPr>
        <p:spPr>
          <a:xfrm>
            <a:off x="5672112" y="911413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A7923F17-815B-478C-9BFF-51F1F03BBA4F}"/>
              </a:ext>
            </a:extLst>
          </p:cNvPr>
          <p:cNvCxnSpPr>
            <a:cxnSpLocks/>
          </p:cNvCxnSpPr>
          <p:nvPr/>
        </p:nvCxnSpPr>
        <p:spPr>
          <a:xfrm>
            <a:off x="4492532" y="930037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89334ADB-9C97-48AF-BD83-DA4BCAD62A65}"/>
              </a:ext>
            </a:extLst>
          </p:cNvPr>
          <p:cNvCxnSpPr>
            <a:cxnSpLocks/>
          </p:cNvCxnSpPr>
          <p:nvPr/>
        </p:nvCxnSpPr>
        <p:spPr>
          <a:xfrm>
            <a:off x="4473580" y="946081"/>
            <a:ext cx="179375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8338301-B25A-4D25-A49A-2B380931EA39}"/>
              </a:ext>
            </a:extLst>
          </p:cNvPr>
          <p:cNvGrpSpPr/>
          <p:nvPr/>
        </p:nvGrpSpPr>
        <p:grpSpPr>
          <a:xfrm>
            <a:off x="255524" y="307485"/>
            <a:ext cx="3683980" cy="817087"/>
            <a:chOff x="255525" y="372323"/>
            <a:chExt cx="2683660" cy="1134018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6280C6FE-6B56-46BC-B7A1-6CE6AEDDAD9A}"/>
                </a:ext>
              </a:extLst>
            </p:cNvPr>
            <p:cNvSpPr/>
            <p:nvPr/>
          </p:nvSpPr>
          <p:spPr>
            <a:xfrm>
              <a:off x="255525" y="372323"/>
              <a:ext cx="268366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566D3EF-A189-4141-8A09-AFF04F66DBBF}"/>
                </a:ext>
              </a:extLst>
            </p:cNvPr>
            <p:cNvSpPr txBox="1"/>
            <p:nvPr/>
          </p:nvSpPr>
          <p:spPr>
            <a:xfrm>
              <a:off x="308455" y="485388"/>
              <a:ext cx="162455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5184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6 = </a:t>
              </a:r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73488655-6257-4065-B164-A3E2B7158D9F}"/>
              </a:ext>
            </a:extLst>
          </p:cNvPr>
          <p:cNvSpPr/>
          <p:nvPr/>
        </p:nvSpPr>
        <p:spPr>
          <a:xfrm>
            <a:off x="2451535" y="416109"/>
            <a:ext cx="136547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80AF1D5-6005-49A4-8DDD-75415CA28DAC}"/>
              </a:ext>
            </a:extLst>
          </p:cNvPr>
          <p:cNvSpPr txBox="1"/>
          <p:nvPr/>
        </p:nvSpPr>
        <p:spPr>
          <a:xfrm>
            <a:off x="2601576" y="405065"/>
            <a:ext cx="12051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864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C081FBE5-9AD7-4C1B-8269-F7EEDC895607}"/>
              </a:ext>
            </a:extLst>
          </p:cNvPr>
          <p:cNvSpPr txBox="1"/>
          <p:nvPr/>
        </p:nvSpPr>
        <p:spPr>
          <a:xfrm>
            <a:off x="4473424" y="883461"/>
            <a:ext cx="18653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5 1 8 4</a:t>
            </a:r>
          </a:p>
        </p:txBody>
      </p:sp>
      <p:sp>
        <p:nvSpPr>
          <p:cNvPr id="92" name="Rectangle: Rounded Corners 91">
            <a:extLst>
              <a:ext uri="{FF2B5EF4-FFF2-40B4-BE49-F238E27FC236}">
                <a16:creationId xmlns:a16="http://schemas.microsoft.com/office/drawing/2014/main" id="{E46C366E-8372-4C73-A2D5-FD01F4032DA8}"/>
              </a:ext>
            </a:extLst>
          </p:cNvPr>
          <p:cNvSpPr/>
          <p:nvPr/>
        </p:nvSpPr>
        <p:spPr>
          <a:xfrm>
            <a:off x="6347192" y="156783"/>
            <a:ext cx="5589284" cy="1007716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E14E70DD-35EF-4942-B29D-8A63CCDF6251}"/>
              </a:ext>
            </a:extLst>
          </p:cNvPr>
          <p:cNvSpPr/>
          <p:nvPr/>
        </p:nvSpPr>
        <p:spPr>
          <a:xfrm>
            <a:off x="6347192" y="2357465"/>
            <a:ext cx="5589284" cy="1007716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Rectangle: Rounded Corners 96">
            <a:extLst>
              <a:ext uri="{FF2B5EF4-FFF2-40B4-BE49-F238E27FC236}">
                <a16:creationId xmlns:a16="http://schemas.microsoft.com/office/drawing/2014/main" id="{EA7A6F32-82CC-4371-9599-D2F957479097}"/>
              </a:ext>
            </a:extLst>
          </p:cNvPr>
          <p:cNvSpPr/>
          <p:nvPr/>
        </p:nvSpPr>
        <p:spPr>
          <a:xfrm>
            <a:off x="6347192" y="4567679"/>
            <a:ext cx="5589284" cy="1007716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Rectangle: Rounded Corners 97">
            <a:extLst>
              <a:ext uri="{FF2B5EF4-FFF2-40B4-BE49-F238E27FC236}">
                <a16:creationId xmlns:a16="http://schemas.microsoft.com/office/drawing/2014/main" id="{055E89E5-9C2B-4990-BE1D-978808131C5B}"/>
              </a:ext>
            </a:extLst>
          </p:cNvPr>
          <p:cNvSpPr/>
          <p:nvPr/>
        </p:nvSpPr>
        <p:spPr>
          <a:xfrm>
            <a:off x="6340869" y="1251475"/>
            <a:ext cx="5589284" cy="1007716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Rectangle: Rounded Corners 98">
            <a:extLst>
              <a:ext uri="{FF2B5EF4-FFF2-40B4-BE49-F238E27FC236}">
                <a16:creationId xmlns:a16="http://schemas.microsoft.com/office/drawing/2014/main" id="{02C0A5E1-3457-428C-A156-CB9F15A7BA6F}"/>
              </a:ext>
            </a:extLst>
          </p:cNvPr>
          <p:cNvSpPr/>
          <p:nvPr/>
        </p:nvSpPr>
        <p:spPr>
          <a:xfrm>
            <a:off x="6340869" y="3471207"/>
            <a:ext cx="5589284" cy="1007716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Rectangle: Rounded Corners 99">
            <a:extLst>
              <a:ext uri="{FF2B5EF4-FFF2-40B4-BE49-F238E27FC236}">
                <a16:creationId xmlns:a16="http://schemas.microsoft.com/office/drawing/2014/main" id="{EEBB2A57-3EE1-4406-93D0-99F8A48B8379}"/>
              </a:ext>
            </a:extLst>
          </p:cNvPr>
          <p:cNvSpPr/>
          <p:nvPr/>
        </p:nvSpPr>
        <p:spPr>
          <a:xfrm>
            <a:off x="6340869" y="5662371"/>
            <a:ext cx="5589284" cy="1007716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19" name="Group 218">
            <a:extLst>
              <a:ext uri="{FF2B5EF4-FFF2-40B4-BE49-F238E27FC236}">
                <a16:creationId xmlns:a16="http://schemas.microsoft.com/office/drawing/2014/main" id="{72A02AD6-5DF3-443B-80BD-57C1085578BF}"/>
              </a:ext>
            </a:extLst>
          </p:cNvPr>
          <p:cNvGrpSpPr/>
          <p:nvPr/>
        </p:nvGrpSpPr>
        <p:grpSpPr>
          <a:xfrm>
            <a:off x="386765" y="1829173"/>
            <a:ext cx="593466" cy="428686"/>
            <a:chOff x="2176723" y="934501"/>
            <a:chExt cx="593466" cy="428686"/>
          </a:xfrm>
        </p:grpSpPr>
        <p:sp>
          <p:nvSpPr>
            <p:cNvPr id="220" name="Oval 219">
              <a:extLst>
                <a:ext uri="{FF2B5EF4-FFF2-40B4-BE49-F238E27FC236}">
                  <a16:creationId xmlns:a16="http://schemas.microsoft.com/office/drawing/2014/main" id="{77E71131-57B5-400D-8973-AC7F6789C3DD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315441D9-BD27-4E40-B1F2-F27BFCE3F854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22" name="Group 221">
            <a:extLst>
              <a:ext uri="{FF2B5EF4-FFF2-40B4-BE49-F238E27FC236}">
                <a16:creationId xmlns:a16="http://schemas.microsoft.com/office/drawing/2014/main" id="{E4D1C81D-9C1C-4E03-AEAB-55EFA482785A}"/>
              </a:ext>
            </a:extLst>
          </p:cNvPr>
          <p:cNvGrpSpPr/>
          <p:nvPr/>
        </p:nvGrpSpPr>
        <p:grpSpPr>
          <a:xfrm>
            <a:off x="385533" y="2278054"/>
            <a:ext cx="593466" cy="428686"/>
            <a:chOff x="2176723" y="934501"/>
            <a:chExt cx="593466" cy="428686"/>
          </a:xfrm>
        </p:grpSpPr>
        <p:sp>
          <p:nvSpPr>
            <p:cNvPr id="223" name="Oval 222">
              <a:extLst>
                <a:ext uri="{FF2B5EF4-FFF2-40B4-BE49-F238E27FC236}">
                  <a16:creationId xmlns:a16="http://schemas.microsoft.com/office/drawing/2014/main" id="{111A79D8-5343-4420-A984-E87E310A4158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D10BD3F0-7A5E-498B-9567-09CF1E64DFD4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25" name="Group 224">
            <a:extLst>
              <a:ext uri="{FF2B5EF4-FFF2-40B4-BE49-F238E27FC236}">
                <a16:creationId xmlns:a16="http://schemas.microsoft.com/office/drawing/2014/main" id="{1100D9DF-C308-4CCC-88A0-EB108E55D582}"/>
              </a:ext>
            </a:extLst>
          </p:cNvPr>
          <p:cNvGrpSpPr/>
          <p:nvPr/>
        </p:nvGrpSpPr>
        <p:grpSpPr>
          <a:xfrm>
            <a:off x="382584" y="2722766"/>
            <a:ext cx="593466" cy="428686"/>
            <a:chOff x="2176723" y="934501"/>
            <a:chExt cx="593466" cy="428686"/>
          </a:xfrm>
        </p:grpSpPr>
        <p:sp>
          <p:nvSpPr>
            <p:cNvPr id="226" name="Oval 225">
              <a:extLst>
                <a:ext uri="{FF2B5EF4-FFF2-40B4-BE49-F238E27FC236}">
                  <a16:creationId xmlns:a16="http://schemas.microsoft.com/office/drawing/2014/main" id="{655C2918-9621-47AD-9857-EBB4417FF670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5963A912-8A89-4938-81F6-0C32D12604FA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28" name="Group 227">
            <a:extLst>
              <a:ext uri="{FF2B5EF4-FFF2-40B4-BE49-F238E27FC236}">
                <a16:creationId xmlns:a16="http://schemas.microsoft.com/office/drawing/2014/main" id="{DC006269-224C-459B-819E-3351655076AD}"/>
              </a:ext>
            </a:extLst>
          </p:cNvPr>
          <p:cNvGrpSpPr/>
          <p:nvPr/>
        </p:nvGrpSpPr>
        <p:grpSpPr>
          <a:xfrm>
            <a:off x="381352" y="3171647"/>
            <a:ext cx="593466" cy="428686"/>
            <a:chOff x="2176723" y="934501"/>
            <a:chExt cx="593466" cy="428686"/>
          </a:xfrm>
        </p:grpSpPr>
        <p:sp>
          <p:nvSpPr>
            <p:cNvPr id="229" name="Oval 228">
              <a:extLst>
                <a:ext uri="{FF2B5EF4-FFF2-40B4-BE49-F238E27FC236}">
                  <a16:creationId xmlns:a16="http://schemas.microsoft.com/office/drawing/2014/main" id="{809C5305-3764-4C37-8CD6-CA4A7D028668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75CF743E-7FFA-4FFA-A14F-35CDBC062976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9B2C0D25-85E2-4241-BB95-A1D6E0E763FD}"/>
              </a:ext>
            </a:extLst>
          </p:cNvPr>
          <p:cNvGrpSpPr/>
          <p:nvPr/>
        </p:nvGrpSpPr>
        <p:grpSpPr>
          <a:xfrm>
            <a:off x="380942" y="3616352"/>
            <a:ext cx="593466" cy="428686"/>
            <a:chOff x="2176723" y="934501"/>
            <a:chExt cx="593466" cy="428686"/>
          </a:xfrm>
        </p:grpSpPr>
        <p:sp>
          <p:nvSpPr>
            <p:cNvPr id="232" name="Oval 231">
              <a:extLst>
                <a:ext uri="{FF2B5EF4-FFF2-40B4-BE49-F238E27FC236}">
                  <a16:creationId xmlns:a16="http://schemas.microsoft.com/office/drawing/2014/main" id="{FF298986-7886-4650-80F5-1DE84722DD2A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C5ED6247-A658-4ACF-934B-8BD863A2BCF9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15C9226C-0D64-4073-AC31-854638DBE5DD}"/>
              </a:ext>
            </a:extLst>
          </p:cNvPr>
          <p:cNvGrpSpPr/>
          <p:nvPr/>
        </p:nvGrpSpPr>
        <p:grpSpPr>
          <a:xfrm>
            <a:off x="382832" y="4064805"/>
            <a:ext cx="593466" cy="428686"/>
            <a:chOff x="2176723" y="934501"/>
            <a:chExt cx="593466" cy="428686"/>
          </a:xfrm>
        </p:grpSpPr>
        <p:sp>
          <p:nvSpPr>
            <p:cNvPr id="235" name="Oval 234">
              <a:extLst>
                <a:ext uri="{FF2B5EF4-FFF2-40B4-BE49-F238E27FC236}">
                  <a16:creationId xmlns:a16="http://schemas.microsoft.com/office/drawing/2014/main" id="{2416D0B9-D139-4F68-9F0E-4E24DEFD4401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14D062E8-248B-49CA-BE46-5682866F9F1F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F024F2CC-38E8-4727-8D1D-9610EC91BEBE}"/>
              </a:ext>
            </a:extLst>
          </p:cNvPr>
          <p:cNvGrpSpPr/>
          <p:nvPr/>
        </p:nvGrpSpPr>
        <p:grpSpPr>
          <a:xfrm>
            <a:off x="381600" y="4513686"/>
            <a:ext cx="593466" cy="428686"/>
            <a:chOff x="2176723" y="934501"/>
            <a:chExt cx="593466" cy="428686"/>
          </a:xfrm>
        </p:grpSpPr>
        <p:sp>
          <p:nvSpPr>
            <p:cNvPr id="238" name="Oval 237">
              <a:extLst>
                <a:ext uri="{FF2B5EF4-FFF2-40B4-BE49-F238E27FC236}">
                  <a16:creationId xmlns:a16="http://schemas.microsoft.com/office/drawing/2014/main" id="{6AD11114-BF55-42E5-B29E-C5DC5A354402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18F02A7D-12D1-4441-8EF9-D050FD2591C3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40" name="Group 239">
            <a:extLst>
              <a:ext uri="{FF2B5EF4-FFF2-40B4-BE49-F238E27FC236}">
                <a16:creationId xmlns:a16="http://schemas.microsoft.com/office/drawing/2014/main" id="{A5BEBBD1-A002-485C-86DE-3F6465EF37A9}"/>
              </a:ext>
            </a:extLst>
          </p:cNvPr>
          <p:cNvGrpSpPr/>
          <p:nvPr/>
        </p:nvGrpSpPr>
        <p:grpSpPr>
          <a:xfrm>
            <a:off x="378651" y="4958398"/>
            <a:ext cx="593466" cy="428686"/>
            <a:chOff x="2176723" y="934501"/>
            <a:chExt cx="593466" cy="428686"/>
          </a:xfrm>
        </p:grpSpPr>
        <p:sp>
          <p:nvSpPr>
            <p:cNvPr id="241" name="Oval 240">
              <a:extLst>
                <a:ext uri="{FF2B5EF4-FFF2-40B4-BE49-F238E27FC236}">
                  <a16:creationId xmlns:a16="http://schemas.microsoft.com/office/drawing/2014/main" id="{F17A5D6B-0D37-4431-8811-D576C1DB97FF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E5FC8458-4375-4811-96D8-757F82886D94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47E459B7-8952-4544-8329-85F79D737ED3}"/>
              </a:ext>
            </a:extLst>
          </p:cNvPr>
          <p:cNvGrpSpPr/>
          <p:nvPr/>
        </p:nvGrpSpPr>
        <p:grpSpPr>
          <a:xfrm>
            <a:off x="377419" y="5407279"/>
            <a:ext cx="593466" cy="428686"/>
            <a:chOff x="2176723" y="934501"/>
            <a:chExt cx="593466" cy="428686"/>
          </a:xfrm>
        </p:grpSpPr>
        <p:sp>
          <p:nvSpPr>
            <p:cNvPr id="244" name="Oval 243">
              <a:extLst>
                <a:ext uri="{FF2B5EF4-FFF2-40B4-BE49-F238E27FC236}">
                  <a16:creationId xmlns:a16="http://schemas.microsoft.com/office/drawing/2014/main" id="{E5F39981-B722-48CC-A4DC-1168E5A1F00B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79F339FB-5CC8-4FF5-8D84-9B811928AF20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EDF2C9AA-5523-4A00-92F4-8D21759292A6}"/>
              </a:ext>
            </a:extLst>
          </p:cNvPr>
          <p:cNvGrpSpPr/>
          <p:nvPr/>
        </p:nvGrpSpPr>
        <p:grpSpPr>
          <a:xfrm>
            <a:off x="377009" y="5851984"/>
            <a:ext cx="593466" cy="428686"/>
            <a:chOff x="2176723" y="934501"/>
            <a:chExt cx="593466" cy="428686"/>
          </a:xfrm>
        </p:grpSpPr>
        <p:sp>
          <p:nvSpPr>
            <p:cNvPr id="247" name="Oval 246">
              <a:extLst>
                <a:ext uri="{FF2B5EF4-FFF2-40B4-BE49-F238E27FC236}">
                  <a16:creationId xmlns:a16="http://schemas.microsoft.com/office/drawing/2014/main" id="{DEB02B0D-ABD2-44F5-81FA-53CE5AAB33CA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8B380592-7CF3-4450-80E6-2663EF0F4B78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49" name="Group 248">
            <a:extLst>
              <a:ext uri="{FF2B5EF4-FFF2-40B4-BE49-F238E27FC236}">
                <a16:creationId xmlns:a16="http://schemas.microsoft.com/office/drawing/2014/main" id="{4E79038A-B973-4927-A84C-11F3F4215A6D}"/>
              </a:ext>
            </a:extLst>
          </p:cNvPr>
          <p:cNvGrpSpPr/>
          <p:nvPr/>
        </p:nvGrpSpPr>
        <p:grpSpPr>
          <a:xfrm>
            <a:off x="348195" y="1829586"/>
            <a:ext cx="837701" cy="428686"/>
            <a:chOff x="2917341" y="934501"/>
            <a:chExt cx="1678434" cy="428686"/>
          </a:xfrm>
        </p:grpSpPr>
        <p:sp>
          <p:nvSpPr>
            <p:cNvPr id="250" name="Oval 249">
              <a:extLst>
                <a:ext uri="{FF2B5EF4-FFF2-40B4-BE49-F238E27FC236}">
                  <a16:creationId xmlns:a16="http://schemas.microsoft.com/office/drawing/2014/main" id="{65944BEA-34A8-4354-B0DF-872B40A7E214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437DC74B-9977-4A3A-9881-6B97566398E3}"/>
                </a:ext>
              </a:extLst>
            </p:cNvPr>
            <p:cNvSpPr txBox="1"/>
            <p:nvPr/>
          </p:nvSpPr>
          <p:spPr>
            <a:xfrm>
              <a:off x="2917341" y="1000185"/>
              <a:ext cx="167843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1000</a:t>
              </a:r>
              <a:endParaRPr lang="en-GB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52" name="Group 251">
            <a:extLst>
              <a:ext uri="{FF2B5EF4-FFF2-40B4-BE49-F238E27FC236}">
                <a16:creationId xmlns:a16="http://schemas.microsoft.com/office/drawing/2014/main" id="{B800D33E-2787-4360-88E2-1EC8D807508E}"/>
              </a:ext>
            </a:extLst>
          </p:cNvPr>
          <p:cNvGrpSpPr/>
          <p:nvPr/>
        </p:nvGrpSpPr>
        <p:grpSpPr>
          <a:xfrm>
            <a:off x="840201" y="1820497"/>
            <a:ext cx="593466" cy="428686"/>
            <a:chOff x="2176723" y="934501"/>
            <a:chExt cx="593466" cy="428686"/>
          </a:xfrm>
        </p:grpSpPr>
        <p:sp>
          <p:nvSpPr>
            <p:cNvPr id="253" name="Oval 252">
              <a:extLst>
                <a:ext uri="{FF2B5EF4-FFF2-40B4-BE49-F238E27FC236}">
                  <a16:creationId xmlns:a16="http://schemas.microsoft.com/office/drawing/2014/main" id="{C3E74D4C-558E-4F58-AC7F-6E224B6A98AC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4" name="TextBox 253">
              <a:extLst>
                <a:ext uri="{FF2B5EF4-FFF2-40B4-BE49-F238E27FC236}">
                  <a16:creationId xmlns:a16="http://schemas.microsoft.com/office/drawing/2014/main" id="{ABF29A53-6F2E-4011-A8C7-B03223F7DC3B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55" name="Group 254">
            <a:extLst>
              <a:ext uri="{FF2B5EF4-FFF2-40B4-BE49-F238E27FC236}">
                <a16:creationId xmlns:a16="http://schemas.microsoft.com/office/drawing/2014/main" id="{B879C194-2568-48A0-88BB-0A1B8B493AD9}"/>
              </a:ext>
            </a:extLst>
          </p:cNvPr>
          <p:cNvGrpSpPr/>
          <p:nvPr/>
        </p:nvGrpSpPr>
        <p:grpSpPr>
          <a:xfrm>
            <a:off x="838969" y="2269378"/>
            <a:ext cx="593466" cy="428686"/>
            <a:chOff x="2176723" y="934501"/>
            <a:chExt cx="593466" cy="428686"/>
          </a:xfrm>
        </p:grpSpPr>
        <p:sp>
          <p:nvSpPr>
            <p:cNvPr id="256" name="Oval 255">
              <a:extLst>
                <a:ext uri="{FF2B5EF4-FFF2-40B4-BE49-F238E27FC236}">
                  <a16:creationId xmlns:a16="http://schemas.microsoft.com/office/drawing/2014/main" id="{721BD2F1-1BE8-44F4-B12F-7CD95B7FB8E6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B5510B90-DC7D-4193-B7EA-07D9D32E188A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58" name="Group 257">
            <a:extLst>
              <a:ext uri="{FF2B5EF4-FFF2-40B4-BE49-F238E27FC236}">
                <a16:creationId xmlns:a16="http://schemas.microsoft.com/office/drawing/2014/main" id="{8684609C-6430-4CA5-AABE-6F49A88754B9}"/>
              </a:ext>
            </a:extLst>
          </p:cNvPr>
          <p:cNvGrpSpPr/>
          <p:nvPr/>
        </p:nvGrpSpPr>
        <p:grpSpPr>
          <a:xfrm>
            <a:off x="836020" y="2714090"/>
            <a:ext cx="593466" cy="428686"/>
            <a:chOff x="2176723" y="934501"/>
            <a:chExt cx="593466" cy="428686"/>
          </a:xfrm>
        </p:grpSpPr>
        <p:sp>
          <p:nvSpPr>
            <p:cNvPr id="259" name="Oval 258">
              <a:extLst>
                <a:ext uri="{FF2B5EF4-FFF2-40B4-BE49-F238E27FC236}">
                  <a16:creationId xmlns:a16="http://schemas.microsoft.com/office/drawing/2014/main" id="{9FA672D0-715B-49D6-BF58-4428CC85D761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5BD4C3F6-89C2-4A14-8DD1-3FCC0A54E50F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61" name="Group 260">
            <a:extLst>
              <a:ext uri="{FF2B5EF4-FFF2-40B4-BE49-F238E27FC236}">
                <a16:creationId xmlns:a16="http://schemas.microsoft.com/office/drawing/2014/main" id="{ED3EFD9A-84CD-4D18-AA15-5506D17A4181}"/>
              </a:ext>
            </a:extLst>
          </p:cNvPr>
          <p:cNvGrpSpPr/>
          <p:nvPr/>
        </p:nvGrpSpPr>
        <p:grpSpPr>
          <a:xfrm>
            <a:off x="834788" y="3162971"/>
            <a:ext cx="593466" cy="428686"/>
            <a:chOff x="2176723" y="934501"/>
            <a:chExt cx="593466" cy="428686"/>
          </a:xfrm>
        </p:grpSpPr>
        <p:sp>
          <p:nvSpPr>
            <p:cNvPr id="262" name="Oval 261">
              <a:extLst>
                <a:ext uri="{FF2B5EF4-FFF2-40B4-BE49-F238E27FC236}">
                  <a16:creationId xmlns:a16="http://schemas.microsoft.com/office/drawing/2014/main" id="{2FAD19C2-2ADA-4C98-9D96-B21ABFD76D8E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id="{229C071D-1391-4C21-9489-4B1F93DE78E3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64" name="Group 263">
            <a:extLst>
              <a:ext uri="{FF2B5EF4-FFF2-40B4-BE49-F238E27FC236}">
                <a16:creationId xmlns:a16="http://schemas.microsoft.com/office/drawing/2014/main" id="{18FCBE96-9BD8-4F19-AD9F-31D2DDC211D8}"/>
              </a:ext>
            </a:extLst>
          </p:cNvPr>
          <p:cNvGrpSpPr/>
          <p:nvPr/>
        </p:nvGrpSpPr>
        <p:grpSpPr>
          <a:xfrm>
            <a:off x="834378" y="3607676"/>
            <a:ext cx="593466" cy="428686"/>
            <a:chOff x="2176723" y="934501"/>
            <a:chExt cx="593466" cy="428686"/>
          </a:xfrm>
        </p:grpSpPr>
        <p:sp>
          <p:nvSpPr>
            <p:cNvPr id="265" name="Oval 264">
              <a:extLst>
                <a:ext uri="{FF2B5EF4-FFF2-40B4-BE49-F238E27FC236}">
                  <a16:creationId xmlns:a16="http://schemas.microsoft.com/office/drawing/2014/main" id="{EF048DFA-2D7F-4BF5-9C78-C6C03B06B844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E667B124-709B-43BB-ADEF-83EAFC63E9BE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67" name="Group 266">
            <a:extLst>
              <a:ext uri="{FF2B5EF4-FFF2-40B4-BE49-F238E27FC236}">
                <a16:creationId xmlns:a16="http://schemas.microsoft.com/office/drawing/2014/main" id="{D4189A3E-EABF-4DD1-B85F-11914ABF39A0}"/>
              </a:ext>
            </a:extLst>
          </p:cNvPr>
          <p:cNvGrpSpPr/>
          <p:nvPr/>
        </p:nvGrpSpPr>
        <p:grpSpPr>
          <a:xfrm>
            <a:off x="836268" y="4056129"/>
            <a:ext cx="593466" cy="428686"/>
            <a:chOff x="2176723" y="934501"/>
            <a:chExt cx="593466" cy="428686"/>
          </a:xfrm>
        </p:grpSpPr>
        <p:sp>
          <p:nvSpPr>
            <p:cNvPr id="268" name="Oval 267">
              <a:extLst>
                <a:ext uri="{FF2B5EF4-FFF2-40B4-BE49-F238E27FC236}">
                  <a16:creationId xmlns:a16="http://schemas.microsoft.com/office/drawing/2014/main" id="{D7EA94DF-B580-48CD-B9E4-486BB7204AB5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B29ACAAD-4F1C-4329-8BFC-738FC75963D0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70" name="Group 269">
            <a:extLst>
              <a:ext uri="{FF2B5EF4-FFF2-40B4-BE49-F238E27FC236}">
                <a16:creationId xmlns:a16="http://schemas.microsoft.com/office/drawing/2014/main" id="{78627ED6-17E1-4588-85B6-094BFD549A08}"/>
              </a:ext>
            </a:extLst>
          </p:cNvPr>
          <p:cNvGrpSpPr/>
          <p:nvPr/>
        </p:nvGrpSpPr>
        <p:grpSpPr>
          <a:xfrm>
            <a:off x="835036" y="4505010"/>
            <a:ext cx="593466" cy="428686"/>
            <a:chOff x="2176723" y="934501"/>
            <a:chExt cx="593466" cy="428686"/>
          </a:xfrm>
        </p:grpSpPr>
        <p:sp>
          <p:nvSpPr>
            <p:cNvPr id="271" name="Oval 270">
              <a:extLst>
                <a:ext uri="{FF2B5EF4-FFF2-40B4-BE49-F238E27FC236}">
                  <a16:creationId xmlns:a16="http://schemas.microsoft.com/office/drawing/2014/main" id="{4AEB3884-C8CC-4E7A-98FD-9C03C8475C77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1925A2E9-5C77-4E29-8299-D39846288498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73" name="Group 272">
            <a:extLst>
              <a:ext uri="{FF2B5EF4-FFF2-40B4-BE49-F238E27FC236}">
                <a16:creationId xmlns:a16="http://schemas.microsoft.com/office/drawing/2014/main" id="{4D5483E3-1390-4CB1-B624-E1B301308A25}"/>
              </a:ext>
            </a:extLst>
          </p:cNvPr>
          <p:cNvGrpSpPr/>
          <p:nvPr/>
        </p:nvGrpSpPr>
        <p:grpSpPr>
          <a:xfrm>
            <a:off x="832087" y="4949722"/>
            <a:ext cx="593466" cy="428686"/>
            <a:chOff x="2176723" y="934501"/>
            <a:chExt cx="593466" cy="428686"/>
          </a:xfrm>
        </p:grpSpPr>
        <p:sp>
          <p:nvSpPr>
            <p:cNvPr id="274" name="Oval 273">
              <a:extLst>
                <a:ext uri="{FF2B5EF4-FFF2-40B4-BE49-F238E27FC236}">
                  <a16:creationId xmlns:a16="http://schemas.microsoft.com/office/drawing/2014/main" id="{5D2ECF79-133F-4F0E-A466-F60CEB922918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CAEC71CB-2808-413F-AA72-B509EC76CEDF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76" name="Group 275">
            <a:extLst>
              <a:ext uri="{FF2B5EF4-FFF2-40B4-BE49-F238E27FC236}">
                <a16:creationId xmlns:a16="http://schemas.microsoft.com/office/drawing/2014/main" id="{6A7959EB-B812-48FF-86E9-0DDA99778402}"/>
              </a:ext>
            </a:extLst>
          </p:cNvPr>
          <p:cNvGrpSpPr/>
          <p:nvPr/>
        </p:nvGrpSpPr>
        <p:grpSpPr>
          <a:xfrm>
            <a:off x="830855" y="5398603"/>
            <a:ext cx="593466" cy="428686"/>
            <a:chOff x="2176723" y="934501"/>
            <a:chExt cx="593466" cy="428686"/>
          </a:xfrm>
        </p:grpSpPr>
        <p:sp>
          <p:nvSpPr>
            <p:cNvPr id="277" name="Oval 276">
              <a:extLst>
                <a:ext uri="{FF2B5EF4-FFF2-40B4-BE49-F238E27FC236}">
                  <a16:creationId xmlns:a16="http://schemas.microsoft.com/office/drawing/2014/main" id="{BCA5A901-E662-4084-88C1-03301F3C5FF3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8" name="TextBox 277">
              <a:extLst>
                <a:ext uri="{FF2B5EF4-FFF2-40B4-BE49-F238E27FC236}">
                  <a16:creationId xmlns:a16="http://schemas.microsoft.com/office/drawing/2014/main" id="{0E8191C5-F839-4AE6-B9C3-16F9EEA20486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79" name="Group 278">
            <a:extLst>
              <a:ext uri="{FF2B5EF4-FFF2-40B4-BE49-F238E27FC236}">
                <a16:creationId xmlns:a16="http://schemas.microsoft.com/office/drawing/2014/main" id="{48C41B71-3A53-44A1-9280-5E48845AD265}"/>
              </a:ext>
            </a:extLst>
          </p:cNvPr>
          <p:cNvGrpSpPr/>
          <p:nvPr/>
        </p:nvGrpSpPr>
        <p:grpSpPr>
          <a:xfrm>
            <a:off x="830445" y="5843308"/>
            <a:ext cx="593466" cy="428686"/>
            <a:chOff x="2176723" y="934501"/>
            <a:chExt cx="593466" cy="428686"/>
          </a:xfrm>
        </p:grpSpPr>
        <p:sp>
          <p:nvSpPr>
            <p:cNvPr id="280" name="Oval 279">
              <a:extLst>
                <a:ext uri="{FF2B5EF4-FFF2-40B4-BE49-F238E27FC236}">
                  <a16:creationId xmlns:a16="http://schemas.microsoft.com/office/drawing/2014/main" id="{796B0E9D-0438-4157-9F5D-EA35D5F1475C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1" name="TextBox 280">
              <a:extLst>
                <a:ext uri="{FF2B5EF4-FFF2-40B4-BE49-F238E27FC236}">
                  <a16:creationId xmlns:a16="http://schemas.microsoft.com/office/drawing/2014/main" id="{59067FDB-31AC-4629-96DA-C409B6856F35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82" name="Group 281">
            <a:extLst>
              <a:ext uri="{FF2B5EF4-FFF2-40B4-BE49-F238E27FC236}">
                <a16:creationId xmlns:a16="http://schemas.microsoft.com/office/drawing/2014/main" id="{5BC91263-86C6-4111-82D6-9A26F6142F61}"/>
              </a:ext>
            </a:extLst>
          </p:cNvPr>
          <p:cNvGrpSpPr/>
          <p:nvPr/>
        </p:nvGrpSpPr>
        <p:grpSpPr>
          <a:xfrm>
            <a:off x="803927" y="1821774"/>
            <a:ext cx="837701" cy="428686"/>
            <a:chOff x="2917341" y="934501"/>
            <a:chExt cx="1678434" cy="428686"/>
          </a:xfrm>
        </p:grpSpPr>
        <p:sp>
          <p:nvSpPr>
            <p:cNvPr id="283" name="Oval 282">
              <a:extLst>
                <a:ext uri="{FF2B5EF4-FFF2-40B4-BE49-F238E27FC236}">
                  <a16:creationId xmlns:a16="http://schemas.microsoft.com/office/drawing/2014/main" id="{A0713E21-C2A3-4E54-8876-67300E4A5079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4" name="TextBox 283">
              <a:extLst>
                <a:ext uri="{FF2B5EF4-FFF2-40B4-BE49-F238E27FC236}">
                  <a16:creationId xmlns:a16="http://schemas.microsoft.com/office/drawing/2014/main" id="{9340B88C-41C1-465B-B025-25DA5873922E}"/>
                </a:ext>
              </a:extLst>
            </p:cNvPr>
            <p:cNvSpPr txBox="1"/>
            <p:nvPr/>
          </p:nvSpPr>
          <p:spPr>
            <a:xfrm>
              <a:off x="2917341" y="1000185"/>
              <a:ext cx="167843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1000</a:t>
              </a:r>
              <a:endParaRPr lang="en-GB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85" name="Group 284">
            <a:extLst>
              <a:ext uri="{FF2B5EF4-FFF2-40B4-BE49-F238E27FC236}">
                <a16:creationId xmlns:a16="http://schemas.microsoft.com/office/drawing/2014/main" id="{39C804A4-920F-464C-A20B-8944A1F828E7}"/>
              </a:ext>
            </a:extLst>
          </p:cNvPr>
          <p:cNvGrpSpPr/>
          <p:nvPr/>
        </p:nvGrpSpPr>
        <p:grpSpPr>
          <a:xfrm>
            <a:off x="1303740" y="1834441"/>
            <a:ext cx="593466" cy="428686"/>
            <a:chOff x="2176723" y="934501"/>
            <a:chExt cx="593466" cy="428686"/>
          </a:xfrm>
        </p:grpSpPr>
        <p:sp>
          <p:nvSpPr>
            <p:cNvPr id="286" name="Oval 285">
              <a:extLst>
                <a:ext uri="{FF2B5EF4-FFF2-40B4-BE49-F238E27FC236}">
                  <a16:creationId xmlns:a16="http://schemas.microsoft.com/office/drawing/2014/main" id="{19020098-2163-4883-A64A-34CEA71B9428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7" name="TextBox 286">
              <a:extLst>
                <a:ext uri="{FF2B5EF4-FFF2-40B4-BE49-F238E27FC236}">
                  <a16:creationId xmlns:a16="http://schemas.microsoft.com/office/drawing/2014/main" id="{4CF56A43-DCD8-4C58-912E-B23916E343F8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88" name="Group 287">
            <a:extLst>
              <a:ext uri="{FF2B5EF4-FFF2-40B4-BE49-F238E27FC236}">
                <a16:creationId xmlns:a16="http://schemas.microsoft.com/office/drawing/2014/main" id="{CC94B75C-220F-4628-BA77-38ADE19201CA}"/>
              </a:ext>
            </a:extLst>
          </p:cNvPr>
          <p:cNvGrpSpPr/>
          <p:nvPr/>
        </p:nvGrpSpPr>
        <p:grpSpPr>
          <a:xfrm>
            <a:off x="1302508" y="2283322"/>
            <a:ext cx="593466" cy="428686"/>
            <a:chOff x="2176723" y="934501"/>
            <a:chExt cx="593466" cy="428686"/>
          </a:xfrm>
        </p:grpSpPr>
        <p:sp>
          <p:nvSpPr>
            <p:cNvPr id="289" name="Oval 288">
              <a:extLst>
                <a:ext uri="{FF2B5EF4-FFF2-40B4-BE49-F238E27FC236}">
                  <a16:creationId xmlns:a16="http://schemas.microsoft.com/office/drawing/2014/main" id="{3CA3FA90-9ACD-4880-AD43-F167692EBDF0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179D0F3F-674C-451F-8041-B97DE85572EB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91" name="Group 290">
            <a:extLst>
              <a:ext uri="{FF2B5EF4-FFF2-40B4-BE49-F238E27FC236}">
                <a16:creationId xmlns:a16="http://schemas.microsoft.com/office/drawing/2014/main" id="{75539D1E-5F0F-4E08-8D83-076046C29A97}"/>
              </a:ext>
            </a:extLst>
          </p:cNvPr>
          <p:cNvGrpSpPr/>
          <p:nvPr/>
        </p:nvGrpSpPr>
        <p:grpSpPr>
          <a:xfrm>
            <a:off x="1299559" y="2728034"/>
            <a:ext cx="593466" cy="428686"/>
            <a:chOff x="2176723" y="934501"/>
            <a:chExt cx="593466" cy="428686"/>
          </a:xfrm>
        </p:grpSpPr>
        <p:sp>
          <p:nvSpPr>
            <p:cNvPr id="292" name="Oval 291">
              <a:extLst>
                <a:ext uri="{FF2B5EF4-FFF2-40B4-BE49-F238E27FC236}">
                  <a16:creationId xmlns:a16="http://schemas.microsoft.com/office/drawing/2014/main" id="{FFEDA025-A5B3-4C2F-BDB8-D66EF0998E75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936177F9-D4E9-471B-BB68-F40AA9EE1C17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94" name="Group 293">
            <a:extLst>
              <a:ext uri="{FF2B5EF4-FFF2-40B4-BE49-F238E27FC236}">
                <a16:creationId xmlns:a16="http://schemas.microsoft.com/office/drawing/2014/main" id="{FC0FB22E-1408-4FF5-BC71-36E0CF0C1B71}"/>
              </a:ext>
            </a:extLst>
          </p:cNvPr>
          <p:cNvGrpSpPr/>
          <p:nvPr/>
        </p:nvGrpSpPr>
        <p:grpSpPr>
          <a:xfrm>
            <a:off x="1298327" y="3176915"/>
            <a:ext cx="593466" cy="428686"/>
            <a:chOff x="2176723" y="934501"/>
            <a:chExt cx="593466" cy="428686"/>
          </a:xfrm>
        </p:grpSpPr>
        <p:sp>
          <p:nvSpPr>
            <p:cNvPr id="295" name="Oval 294">
              <a:extLst>
                <a:ext uri="{FF2B5EF4-FFF2-40B4-BE49-F238E27FC236}">
                  <a16:creationId xmlns:a16="http://schemas.microsoft.com/office/drawing/2014/main" id="{0748C46B-4F17-458D-B952-D5BA681AAB79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6" name="TextBox 295">
              <a:extLst>
                <a:ext uri="{FF2B5EF4-FFF2-40B4-BE49-F238E27FC236}">
                  <a16:creationId xmlns:a16="http://schemas.microsoft.com/office/drawing/2014/main" id="{6F876CA3-057D-4EF3-9AE7-006F6139C9C9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97" name="Group 296">
            <a:extLst>
              <a:ext uri="{FF2B5EF4-FFF2-40B4-BE49-F238E27FC236}">
                <a16:creationId xmlns:a16="http://schemas.microsoft.com/office/drawing/2014/main" id="{FF3D6957-298B-4303-87F7-EC180C5CE9A7}"/>
              </a:ext>
            </a:extLst>
          </p:cNvPr>
          <p:cNvGrpSpPr/>
          <p:nvPr/>
        </p:nvGrpSpPr>
        <p:grpSpPr>
          <a:xfrm>
            <a:off x="1297917" y="3621620"/>
            <a:ext cx="593466" cy="428686"/>
            <a:chOff x="2176723" y="934501"/>
            <a:chExt cx="593466" cy="428686"/>
          </a:xfrm>
        </p:grpSpPr>
        <p:sp>
          <p:nvSpPr>
            <p:cNvPr id="298" name="Oval 297">
              <a:extLst>
                <a:ext uri="{FF2B5EF4-FFF2-40B4-BE49-F238E27FC236}">
                  <a16:creationId xmlns:a16="http://schemas.microsoft.com/office/drawing/2014/main" id="{B987AF58-DBB2-4ED2-B905-93054185E0C1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9" name="TextBox 298">
              <a:extLst>
                <a:ext uri="{FF2B5EF4-FFF2-40B4-BE49-F238E27FC236}">
                  <a16:creationId xmlns:a16="http://schemas.microsoft.com/office/drawing/2014/main" id="{45083110-AF02-410D-AC99-CABDD9209CC0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00" name="Group 299">
            <a:extLst>
              <a:ext uri="{FF2B5EF4-FFF2-40B4-BE49-F238E27FC236}">
                <a16:creationId xmlns:a16="http://schemas.microsoft.com/office/drawing/2014/main" id="{A401F9A3-E8F3-4338-AA87-DC30927B8A12}"/>
              </a:ext>
            </a:extLst>
          </p:cNvPr>
          <p:cNvGrpSpPr/>
          <p:nvPr/>
        </p:nvGrpSpPr>
        <p:grpSpPr>
          <a:xfrm>
            <a:off x="1299807" y="4070073"/>
            <a:ext cx="593466" cy="428686"/>
            <a:chOff x="2176723" y="934501"/>
            <a:chExt cx="593466" cy="428686"/>
          </a:xfrm>
        </p:grpSpPr>
        <p:sp>
          <p:nvSpPr>
            <p:cNvPr id="301" name="Oval 300">
              <a:extLst>
                <a:ext uri="{FF2B5EF4-FFF2-40B4-BE49-F238E27FC236}">
                  <a16:creationId xmlns:a16="http://schemas.microsoft.com/office/drawing/2014/main" id="{0010813D-CAC1-4476-871F-8FBD93AF0685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2" name="TextBox 301">
              <a:extLst>
                <a:ext uri="{FF2B5EF4-FFF2-40B4-BE49-F238E27FC236}">
                  <a16:creationId xmlns:a16="http://schemas.microsoft.com/office/drawing/2014/main" id="{DC0FA40A-0D38-44B2-AA97-48CF36601FCA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ACA0A36D-EACD-4F3D-9D6E-117D29A46830}"/>
              </a:ext>
            </a:extLst>
          </p:cNvPr>
          <p:cNvGrpSpPr/>
          <p:nvPr/>
        </p:nvGrpSpPr>
        <p:grpSpPr>
          <a:xfrm>
            <a:off x="1298575" y="4518954"/>
            <a:ext cx="593466" cy="428686"/>
            <a:chOff x="2176723" y="934501"/>
            <a:chExt cx="593466" cy="428686"/>
          </a:xfrm>
        </p:grpSpPr>
        <p:sp>
          <p:nvSpPr>
            <p:cNvPr id="304" name="Oval 303">
              <a:extLst>
                <a:ext uri="{FF2B5EF4-FFF2-40B4-BE49-F238E27FC236}">
                  <a16:creationId xmlns:a16="http://schemas.microsoft.com/office/drawing/2014/main" id="{38089224-E043-464B-8B15-E0794695C0A3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74C281BA-D3D1-40E9-BB68-58CD868EC26C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06" name="Group 305">
            <a:extLst>
              <a:ext uri="{FF2B5EF4-FFF2-40B4-BE49-F238E27FC236}">
                <a16:creationId xmlns:a16="http://schemas.microsoft.com/office/drawing/2014/main" id="{9903B6C6-D7D4-4843-8AA5-3F13D0E1BC38}"/>
              </a:ext>
            </a:extLst>
          </p:cNvPr>
          <p:cNvGrpSpPr/>
          <p:nvPr/>
        </p:nvGrpSpPr>
        <p:grpSpPr>
          <a:xfrm>
            <a:off x="1295626" y="4963666"/>
            <a:ext cx="593466" cy="428686"/>
            <a:chOff x="2176723" y="934501"/>
            <a:chExt cx="593466" cy="428686"/>
          </a:xfrm>
        </p:grpSpPr>
        <p:sp>
          <p:nvSpPr>
            <p:cNvPr id="307" name="Oval 306">
              <a:extLst>
                <a:ext uri="{FF2B5EF4-FFF2-40B4-BE49-F238E27FC236}">
                  <a16:creationId xmlns:a16="http://schemas.microsoft.com/office/drawing/2014/main" id="{C3123F08-591B-4F45-A72E-19E9FFC72B80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8" name="TextBox 307">
              <a:extLst>
                <a:ext uri="{FF2B5EF4-FFF2-40B4-BE49-F238E27FC236}">
                  <a16:creationId xmlns:a16="http://schemas.microsoft.com/office/drawing/2014/main" id="{1C3D4BFC-1BED-41D3-B02B-67FC4C52D52E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09" name="Group 308">
            <a:extLst>
              <a:ext uri="{FF2B5EF4-FFF2-40B4-BE49-F238E27FC236}">
                <a16:creationId xmlns:a16="http://schemas.microsoft.com/office/drawing/2014/main" id="{507DA2AC-7405-48D7-AAB9-3B04A5E13A8B}"/>
              </a:ext>
            </a:extLst>
          </p:cNvPr>
          <p:cNvGrpSpPr/>
          <p:nvPr/>
        </p:nvGrpSpPr>
        <p:grpSpPr>
          <a:xfrm>
            <a:off x="1294394" y="5412547"/>
            <a:ext cx="593466" cy="428686"/>
            <a:chOff x="2176723" y="934501"/>
            <a:chExt cx="593466" cy="428686"/>
          </a:xfrm>
        </p:grpSpPr>
        <p:sp>
          <p:nvSpPr>
            <p:cNvPr id="310" name="Oval 309">
              <a:extLst>
                <a:ext uri="{FF2B5EF4-FFF2-40B4-BE49-F238E27FC236}">
                  <a16:creationId xmlns:a16="http://schemas.microsoft.com/office/drawing/2014/main" id="{40FC1640-6595-40D1-B9E6-C55FDF5C0EB0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1" name="TextBox 310">
              <a:extLst>
                <a:ext uri="{FF2B5EF4-FFF2-40B4-BE49-F238E27FC236}">
                  <a16:creationId xmlns:a16="http://schemas.microsoft.com/office/drawing/2014/main" id="{E0ACC65C-04AD-4B6B-85B5-B7632EEF283E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12" name="Group 311">
            <a:extLst>
              <a:ext uri="{FF2B5EF4-FFF2-40B4-BE49-F238E27FC236}">
                <a16:creationId xmlns:a16="http://schemas.microsoft.com/office/drawing/2014/main" id="{8E5E506D-8404-417E-B0F2-CFBF23661FF7}"/>
              </a:ext>
            </a:extLst>
          </p:cNvPr>
          <p:cNvGrpSpPr/>
          <p:nvPr/>
        </p:nvGrpSpPr>
        <p:grpSpPr>
          <a:xfrm>
            <a:off x="1293984" y="5857252"/>
            <a:ext cx="593466" cy="428686"/>
            <a:chOff x="2176723" y="934501"/>
            <a:chExt cx="593466" cy="428686"/>
          </a:xfrm>
        </p:grpSpPr>
        <p:sp>
          <p:nvSpPr>
            <p:cNvPr id="313" name="Oval 312">
              <a:extLst>
                <a:ext uri="{FF2B5EF4-FFF2-40B4-BE49-F238E27FC236}">
                  <a16:creationId xmlns:a16="http://schemas.microsoft.com/office/drawing/2014/main" id="{E8E924FE-25DB-463D-9FFA-661B6E20BECF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4" name="TextBox 313">
              <a:extLst>
                <a:ext uri="{FF2B5EF4-FFF2-40B4-BE49-F238E27FC236}">
                  <a16:creationId xmlns:a16="http://schemas.microsoft.com/office/drawing/2014/main" id="{C5F669F5-4BE3-44DA-8202-555A53FC6532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15" name="Group 314">
            <a:extLst>
              <a:ext uri="{FF2B5EF4-FFF2-40B4-BE49-F238E27FC236}">
                <a16:creationId xmlns:a16="http://schemas.microsoft.com/office/drawing/2014/main" id="{1B0068A1-3AF5-44AD-A11B-24B3DB8C8C35}"/>
              </a:ext>
            </a:extLst>
          </p:cNvPr>
          <p:cNvGrpSpPr/>
          <p:nvPr/>
        </p:nvGrpSpPr>
        <p:grpSpPr>
          <a:xfrm>
            <a:off x="1263080" y="1833306"/>
            <a:ext cx="837701" cy="428686"/>
            <a:chOff x="2917341" y="934501"/>
            <a:chExt cx="1678434" cy="428686"/>
          </a:xfrm>
        </p:grpSpPr>
        <p:sp>
          <p:nvSpPr>
            <p:cNvPr id="316" name="Oval 315">
              <a:extLst>
                <a:ext uri="{FF2B5EF4-FFF2-40B4-BE49-F238E27FC236}">
                  <a16:creationId xmlns:a16="http://schemas.microsoft.com/office/drawing/2014/main" id="{6620ECD2-DDE1-47B9-A3F8-0B0CADA7DAEF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7" name="TextBox 316">
              <a:extLst>
                <a:ext uri="{FF2B5EF4-FFF2-40B4-BE49-F238E27FC236}">
                  <a16:creationId xmlns:a16="http://schemas.microsoft.com/office/drawing/2014/main" id="{F108B85B-8153-42BA-81B6-E5FC0AA9E106}"/>
                </a:ext>
              </a:extLst>
            </p:cNvPr>
            <p:cNvSpPr txBox="1"/>
            <p:nvPr/>
          </p:nvSpPr>
          <p:spPr>
            <a:xfrm>
              <a:off x="2917341" y="1000185"/>
              <a:ext cx="167843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1000</a:t>
              </a:r>
              <a:endParaRPr lang="en-GB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18" name="Group 317">
            <a:extLst>
              <a:ext uri="{FF2B5EF4-FFF2-40B4-BE49-F238E27FC236}">
                <a16:creationId xmlns:a16="http://schemas.microsoft.com/office/drawing/2014/main" id="{19B96E8B-A378-423B-AD05-FA33140D4EF7}"/>
              </a:ext>
            </a:extLst>
          </p:cNvPr>
          <p:cNvGrpSpPr/>
          <p:nvPr/>
        </p:nvGrpSpPr>
        <p:grpSpPr>
          <a:xfrm>
            <a:off x="1757176" y="1825765"/>
            <a:ext cx="593466" cy="428686"/>
            <a:chOff x="2176723" y="934501"/>
            <a:chExt cx="593466" cy="428686"/>
          </a:xfrm>
        </p:grpSpPr>
        <p:sp>
          <p:nvSpPr>
            <p:cNvPr id="319" name="Oval 318">
              <a:extLst>
                <a:ext uri="{FF2B5EF4-FFF2-40B4-BE49-F238E27FC236}">
                  <a16:creationId xmlns:a16="http://schemas.microsoft.com/office/drawing/2014/main" id="{62D24FCF-B558-44D3-8FA7-D1294711D8E0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0" name="TextBox 319">
              <a:extLst>
                <a:ext uri="{FF2B5EF4-FFF2-40B4-BE49-F238E27FC236}">
                  <a16:creationId xmlns:a16="http://schemas.microsoft.com/office/drawing/2014/main" id="{99FB1317-D066-4FB9-B99E-2BE4B3B92D32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21" name="Group 320">
            <a:extLst>
              <a:ext uri="{FF2B5EF4-FFF2-40B4-BE49-F238E27FC236}">
                <a16:creationId xmlns:a16="http://schemas.microsoft.com/office/drawing/2014/main" id="{BC5FCF86-F293-42B5-8E41-0EC6038F04D3}"/>
              </a:ext>
            </a:extLst>
          </p:cNvPr>
          <p:cNvGrpSpPr/>
          <p:nvPr/>
        </p:nvGrpSpPr>
        <p:grpSpPr>
          <a:xfrm>
            <a:off x="1755944" y="2274646"/>
            <a:ext cx="593466" cy="428686"/>
            <a:chOff x="2176723" y="934501"/>
            <a:chExt cx="593466" cy="428686"/>
          </a:xfrm>
        </p:grpSpPr>
        <p:sp>
          <p:nvSpPr>
            <p:cNvPr id="322" name="Oval 321">
              <a:extLst>
                <a:ext uri="{FF2B5EF4-FFF2-40B4-BE49-F238E27FC236}">
                  <a16:creationId xmlns:a16="http://schemas.microsoft.com/office/drawing/2014/main" id="{33C949DA-68B0-4EA7-9472-E9018C2C6CFC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3" name="TextBox 322">
              <a:extLst>
                <a:ext uri="{FF2B5EF4-FFF2-40B4-BE49-F238E27FC236}">
                  <a16:creationId xmlns:a16="http://schemas.microsoft.com/office/drawing/2014/main" id="{938836BB-1C61-475B-915B-6E366E2D4126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24" name="Group 323">
            <a:extLst>
              <a:ext uri="{FF2B5EF4-FFF2-40B4-BE49-F238E27FC236}">
                <a16:creationId xmlns:a16="http://schemas.microsoft.com/office/drawing/2014/main" id="{AAC55888-E0D9-411A-9D94-A6544B59A7B1}"/>
              </a:ext>
            </a:extLst>
          </p:cNvPr>
          <p:cNvGrpSpPr/>
          <p:nvPr/>
        </p:nvGrpSpPr>
        <p:grpSpPr>
          <a:xfrm>
            <a:off x="1752995" y="2719358"/>
            <a:ext cx="593466" cy="428686"/>
            <a:chOff x="2176723" y="934501"/>
            <a:chExt cx="593466" cy="428686"/>
          </a:xfrm>
        </p:grpSpPr>
        <p:sp>
          <p:nvSpPr>
            <p:cNvPr id="325" name="Oval 324">
              <a:extLst>
                <a:ext uri="{FF2B5EF4-FFF2-40B4-BE49-F238E27FC236}">
                  <a16:creationId xmlns:a16="http://schemas.microsoft.com/office/drawing/2014/main" id="{7AF6962A-4267-447A-9304-63940EC6CC55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6" name="TextBox 325">
              <a:extLst>
                <a:ext uri="{FF2B5EF4-FFF2-40B4-BE49-F238E27FC236}">
                  <a16:creationId xmlns:a16="http://schemas.microsoft.com/office/drawing/2014/main" id="{8D0B4036-6DE6-455E-9B4F-209BFE105B23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27" name="Group 326">
            <a:extLst>
              <a:ext uri="{FF2B5EF4-FFF2-40B4-BE49-F238E27FC236}">
                <a16:creationId xmlns:a16="http://schemas.microsoft.com/office/drawing/2014/main" id="{529CB1D0-2408-45EA-810C-93B4F730AEA6}"/>
              </a:ext>
            </a:extLst>
          </p:cNvPr>
          <p:cNvGrpSpPr/>
          <p:nvPr/>
        </p:nvGrpSpPr>
        <p:grpSpPr>
          <a:xfrm>
            <a:off x="1751763" y="3168239"/>
            <a:ext cx="593466" cy="428686"/>
            <a:chOff x="2176723" y="934501"/>
            <a:chExt cx="593466" cy="428686"/>
          </a:xfrm>
        </p:grpSpPr>
        <p:sp>
          <p:nvSpPr>
            <p:cNvPr id="328" name="Oval 327">
              <a:extLst>
                <a:ext uri="{FF2B5EF4-FFF2-40B4-BE49-F238E27FC236}">
                  <a16:creationId xmlns:a16="http://schemas.microsoft.com/office/drawing/2014/main" id="{C678BE31-2ED1-4B0D-9E38-E02BF2FDC656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9" name="TextBox 328">
              <a:extLst>
                <a:ext uri="{FF2B5EF4-FFF2-40B4-BE49-F238E27FC236}">
                  <a16:creationId xmlns:a16="http://schemas.microsoft.com/office/drawing/2014/main" id="{9DC06439-1FB3-4126-BA4F-9D6D16C3824B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30" name="Group 329">
            <a:extLst>
              <a:ext uri="{FF2B5EF4-FFF2-40B4-BE49-F238E27FC236}">
                <a16:creationId xmlns:a16="http://schemas.microsoft.com/office/drawing/2014/main" id="{C86C48E4-9AA9-4607-93DF-9D79E377356E}"/>
              </a:ext>
            </a:extLst>
          </p:cNvPr>
          <p:cNvGrpSpPr/>
          <p:nvPr/>
        </p:nvGrpSpPr>
        <p:grpSpPr>
          <a:xfrm>
            <a:off x="1751353" y="3612944"/>
            <a:ext cx="593466" cy="428686"/>
            <a:chOff x="2176723" y="934501"/>
            <a:chExt cx="593466" cy="428686"/>
          </a:xfrm>
        </p:grpSpPr>
        <p:sp>
          <p:nvSpPr>
            <p:cNvPr id="331" name="Oval 330">
              <a:extLst>
                <a:ext uri="{FF2B5EF4-FFF2-40B4-BE49-F238E27FC236}">
                  <a16:creationId xmlns:a16="http://schemas.microsoft.com/office/drawing/2014/main" id="{DBDA9A42-7328-487A-9442-D8E26DDCB4F7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2" name="TextBox 331">
              <a:extLst>
                <a:ext uri="{FF2B5EF4-FFF2-40B4-BE49-F238E27FC236}">
                  <a16:creationId xmlns:a16="http://schemas.microsoft.com/office/drawing/2014/main" id="{04C792A7-3BA2-4C73-A579-3D9DE4B8A851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33" name="Group 332">
            <a:extLst>
              <a:ext uri="{FF2B5EF4-FFF2-40B4-BE49-F238E27FC236}">
                <a16:creationId xmlns:a16="http://schemas.microsoft.com/office/drawing/2014/main" id="{A20F0BD8-5F55-4E94-80CC-06FBD1A864E0}"/>
              </a:ext>
            </a:extLst>
          </p:cNvPr>
          <p:cNvGrpSpPr/>
          <p:nvPr/>
        </p:nvGrpSpPr>
        <p:grpSpPr>
          <a:xfrm>
            <a:off x="1753243" y="4061397"/>
            <a:ext cx="593466" cy="428686"/>
            <a:chOff x="2176723" y="934501"/>
            <a:chExt cx="593466" cy="428686"/>
          </a:xfrm>
        </p:grpSpPr>
        <p:sp>
          <p:nvSpPr>
            <p:cNvPr id="334" name="Oval 333">
              <a:extLst>
                <a:ext uri="{FF2B5EF4-FFF2-40B4-BE49-F238E27FC236}">
                  <a16:creationId xmlns:a16="http://schemas.microsoft.com/office/drawing/2014/main" id="{778BC2EC-1D68-4152-8BA4-C01CCD41A3BF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5" name="TextBox 334">
              <a:extLst>
                <a:ext uri="{FF2B5EF4-FFF2-40B4-BE49-F238E27FC236}">
                  <a16:creationId xmlns:a16="http://schemas.microsoft.com/office/drawing/2014/main" id="{CE36EF5A-4E05-4295-B694-CDA400083CD2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36" name="Group 335">
            <a:extLst>
              <a:ext uri="{FF2B5EF4-FFF2-40B4-BE49-F238E27FC236}">
                <a16:creationId xmlns:a16="http://schemas.microsoft.com/office/drawing/2014/main" id="{731530E1-0C73-4CEE-A7DB-934CDDD615CD}"/>
              </a:ext>
            </a:extLst>
          </p:cNvPr>
          <p:cNvGrpSpPr/>
          <p:nvPr/>
        </p:nvGrpSpPr>
        <p:grpSpPr>
          <a:xfrm>
            <a:off x="1752011" y="4510278"/>
            <a:ext cx="593466" cy="428686"/>
            <a:chOff x="2176723" y="934501"/>
            <a:chExt cx="593466" cy="428686"/>
          </a:xfrm>
        </p:grpSpPr>
        <p:sp>
          <p:nvSpPr>
            <p:cNvPr id="337" name="Oval 336">
              <a:extLst>
                <a:ext uri="{FF2B5EF4-FFF2-40B4-BE49-F238E27FC236}">
                  <a16:creationId xmlns:a16="http://schemas.microsoft.com/office/drawing/2014/main" id="{268CEEE7-2041-4BF2-8C40-A5AAB6EE6DBB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8" name="TextBox 337">
              <a:extLst>
                <a:ext uri="{FF2B5EF4-FFF2-40B4-BE49-F238E27FC236}">
                  <a16:creationId xmlns:a16="http://schemas.microsoft.com/office/drawing/2014/main" id="{D5F6FC3D-F839-467D-A1F2-AB2E51943618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39" name="Group 338">
            <a:extLst>
              <a:ext uri="{FF2B5EF4-FFF2-40B4-BE49-F238E27FC236}">
                <a16:creationId xmlns:a16="http://schemas.microsoft.com/office/drawing/2014/main" id="{64B8497B-F3F2-4362-AB69-7AA2A68F6D5B}"/>
              </a:ext>
            </a:extLst>
          </p:cNvPr>
          <p:cNvGrpSpPr/>
          <p:nvPr/>
        </p:nvGrpSpPr>
        <p:grpSpPr>
          <a:xfrm>
            <a:off x="1749062" y="4954990"/>
            <a:ext cx="593466" cy="428686"/>
            <a:chOff x="2176723" y="934501"/>
            <a:chExt cx="593466" cy="428686"/>
          </a:xfrm>
        </p:grpSpPr>
        <p:sp>
          <p:nvSpPr>
            <p:cNvPr id="340" name="Oval 339">
              <a:extLst>
                <a:ext uri="{FF2B5EF4-FFF2-40B4-BE49-F238E27FC236}">
                  <a16:creationId xmlns:a16="http://schemas.microsoft.com/office/drawing/2014/main" id="{BAE801F9-1582-4B9A-A83A-97A42C7BE0AE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1" name="TextBox 340">
              <a:extLst>
                <a:ext uri="{FF2B5EF4-FFF2-40B4-BE49-F238E27FC236}">
                  <a16:creationId xmlns:a16="http://schemas.microsoft.com/office/drawing/2014/main" id="{15BDFDE6-6EF8-4694-A11C-76535A103739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42" name="Group 341">
            <a:extLst>
              <a:ext uri="{FF2B5EF4-FFF2-40B4-BE49-F238E27FC236}">
                <a16:creationId xmlns:a16="http://schemas.microsoft.com/office/drawing/2014/main" id="{CCC9C395-7260-4DCF-A391-D2E15C926F0C}"/>
              </a:ext>
            </a:extLst>
          </p:cNvPr>
          <p:cNvGrpSpPr/>
          <p:nvPr/>
        </p:nvGrpSpPr>
        <p:grpSpPr>
          <a:xfrm>
            <a:off x="1747830" y="5403871"/>
            <a:ext cx="593466" cy="428686"/>
            <a:chOff x="2176723" y="934501"/>
            <a:chExt cx="593466" cy="428686"/>
          </a:xfrm>
        </p:grpSpPr>
        <p:sp>
          <p:nvSpPr>
            <p:cNvPr id="343" name="Oval 342">
              <a:extLst>
                <a:ext uri="{FF2B5EF4-FFF2-40B4-BE49-F238E27FC236}">
                  <a16:creationId xmlns:a16="http://schemas.microsoft.com/office/drawing/2014/main" id="{6EF9B331-81FD-4210-86A5-3556281C5E5C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4" name="TextBox 343">
              <a:extLst>
                <a:ext uri="{FF2B5EF4-FFF2-40B4-BE49-F238E27FC236}">
                  <a16:creationId xmlns:a16="http://schemas.microsoft.com/office/drawing/2014/main" id="{BBC5FE71-492E-44FA-9B94-5BEFCEE5BAE7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45" name="Group 344">
            <a:extLst>
              <a:ext uri="{FF2B5EF4-FFF2-40B4-BE49-F238E27FC236}">
                <a16:creationId xmlns:a16="http://schemas.microsoft.com/office/drawing/2014/main" id="{33F76363-48A6-45FE-9255-3EEB934736B5}"/>
              </a:ext>
            </a:extLst>
          </p:cNvPr>
          <p:cNvGrpSpPr/>
          <p:nvPr/>
        </p:nvGrpSpPr>
        <p:grpSpPr>
          <a:xfrm>
            <a:off x="1747420" y="5848576"/>
            <a:ext cx="593466" cy="428686"/>
            <a:chOff x="2176723" y="934501"/>
            <a:chExt cx="593466" cy="428686"/>
          </a:xfrm>
        </p:grpSpPr>
        <p:sp>
          <p:nvSpPr>
            <p:cNvPr id="346" name="Oval 345">
              <a:extLst>
                <a:ext uri="{FF2B5EF4-FFF2-40B4-BE49-F238E27FC236}">
                  <a16:creationId xmlns:a16="http://schemas.microsoft.com/office/drawing/2014/main" id="{DB8D3F8E-B69E-4FC5-B23E-97A631705F78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7" name="TextBox 346">
              <a:extLst>
                <a:ext uri="{FF2B5EF4-FFF2-40B4-BE49-F238E27FC236}">
                  <a16:creationId xmlns:a16="http://schemas.microsoft.com/office/drawing/2014/main" id="{E646D86E-C816-46F4-AC77-2311C5E9636F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48" name="Group 347">
            <a:extLst>
              <a:ext uri="{FF2B5EF4-FFF2-40B4-BE49-F238E27FC236}">
                <a16:creationId xmlns:a16="http://schemas.microsoft.com/office/drawing/2014/main" id="{304D2CA4-2C5C-4266-B074-E3F8C21C0EB9}"/>
              </a:ext>
            </a:extLst>
          </p:cNvPr>
          <p:cNvGrpSpPr/>
          <p:nvPr/>
        </p:nvGrpSpPr>
        <p:grpSpPr>
          <a:xfrm>
            <a:off x="1725019" y="1836064"/>
            <a:ext cx="837701" cy="428686"/>
            <a:chOff x="2917341" y="934501"/>
            <a:chExt cx="1678434" cy="428686"/>
          </a:xfrm>
        </p:grpSpPr>
        <p:sp>
          <p:nvSpPr>
            <p:cNvPr id="349" name="Oval 348">
              <a:extLst>
                <a:ext uri="{FF2B5EF4-FFF2-40B4-BE49-F238E27FC236}">
                  <a16:creationId xmlns:a16="http://schemas.microsoft.com/office/drawing/2014/main" id="{AD1E96B5-EDF4-4584-85BF-A1C97A68FD2A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0" name="TextBox 349">
              <a:extLst>
                <a:ext uri="{FF2B5EF4-FFF2-40B4-BE49-F238E27FC236}">
                  <a16:creationId xmlns:a16="http://schemas.microsoft.com/office/drawing/2014/main" id="{8505CE2B-8E77-489C-B1B9-C20F1FCA0061}"/>
                </a:ext>
              </a:extLst>
            </p:cNvPr>
            <p:cNvSpPr txBox="1"/>
            <p:nvPr/>
          </p:nvSpPr>
          <p:spPr>
            <a:xfrm>
              <a:off x="2917341" y="1000185"/>
              <a:ext cx="167843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1000</a:t>
              </a:r>
              <a:endParaRPr lang="en-GB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51" name="Group 350">
            <a:extLst>
              <a:ext uri="{FF2B5EF4-FFF2-40B4-BE49-F238E27FC236}">
                <a16:creationId xmlns:a16="http://schemas.microsoft.com/office/drawing/2014/main" id="{89B704DF-275C-4050-B0FC-48D5059258AE}"/>
              </a:ext>
            </a:extLst>
          </p:cNvPr>
          <p:cNvGrpSpPr/>
          <p:nvPr/>
        </p:nvGrpSpPr>
        <p:grpSpPr>
          <a:xfrm>
            <a:off x="2210965" y="1827612"/>
            <a:ext cx="593466" cy="428686"/>
            <a:chOff x="2176723" y="934501"/>
            <a:chExt cx="593466" cy="428686"/>
          </a:xfrm>
        </p:grpSpPr>
        <p:sp>
          <p:nvSpPr>
            <p:cNvPr id="352" name="Oval 351">
              <a:extLst>
                <a:ext uri="{FF2B5EF4-FFF2-40B4-BE49-F238E27FC236}">
                  <a16:creationId xmlns:a16="http://schemas.microsoft.com/office/drawing/2014/main" id="{05930FF8-C47E-4474-887C-F054FFF56678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3" name="TextBox 352">
              <a:extLst>
                <a:ext uri="{FF2B5EF4-FFF2-40B4-BE49-F238E27FC236}">
                  <a16:creationId xmlns:a16="http://schemas.microsoft.com/office/drawing/2014/main" id="{1C1F281E-4324-40AD-8685-3DBAD7CA9ED9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54" name="Group 353">
            <a:extLst>
              <a:ext uri="{FF2B5EF4-FFF2-40B4-BE49-F238E27FC236}">
                <a16:creationId xmlns:a16="http://schemas.microsoft.com/office/drawing/2014/main" id="{461D2156-C7F1-4895-9FEB-B66CCA5FC6E3}"/>
              </a:ext>
            </a:extLst>
          </p:cNvPr>
          <p:cNvGrpSpPr/>
          <p:nvPr/>
        </p:nvGrpSpPr>
        <p:grpSpPr>
          <a:xfrm>
            <a:off x="2209733" y="2276493"/>
            <a:ext cx="593466" cy="428686"/>
            <a:chOff x="2176723" y="934501"/>
            <a:chExt cx="593466" cy="428686"/>
          </a:xfrm>
        </p:grpSpPr>
        <p:sp>
          <p:nvSpPr>
            <p:cNvPr id="355" name="Oval 354">
              <a:extLst>
                <a:ext uri="{FF2B5EF4-FFF2-40B4-BE49-F238E27FC236}">
                  <a16:creationId xmlns:a16="http://schemas.microsoft.com/office/drawing/2014/main" id="{E1CF765D-9768-42E1-8901-7340B7EB5A6B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6" name="TextBox 355">
              <a:extLst>
                <a:ext uri="{FF2B5EF4-FFF2-40B4-BE49-F238E27FC236}">
                  <a16:creationId xmlns:a16="http://schemas.microsoft.com/office/drawing/2014/main" id="{08A2A571-FEA1-424A-AF09-46EB47E57F27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57" name="Group 356">
            <a:extLst>
              <a:ext uri="{FF2B5EF4-FFF2-40B4-BE49-F238E27FC236}">
                <a16:creationId xmlns:a16="http://schemas.microsoft.com/office/drawing/2014/main" id="{26A476BF-FD7F-41D4-A420-2B91BA511740}"/>
              </a:ext>
            </a:extLst>
          </p:cNvPr>
          <p:cNvGrpSpPr/>
          <p:nvPr/>
        </p:nvGrpSpPr>
        <p:grpSpPr>
          <a:xfrm>
            <a:off x="2206784" y="2721205"/>
            <a:ext cx="593466" cy="428686"/>
            <a:chOff x="2176723" y="934501"/>
            <a:chExt cx="593466" cy="428686"/>
          </a:xfrm>
        </p:grpSpPr>
        <p:sp>
          <p:nvSpPr>
            <p:cNvPr id="358" name="Oval 357">
              <a:extLst>
                <a:ext uri="{FF2B5EF4-FFF2-40B4-BE49-F238E27FC236}">
                  <a16:creationId xmlns:a16="http://schemas.microsoft.com/office/drawing/2014/main" id="{54CE8B45-E12B-4BEC-9E5A-FC4DC37BE649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9" name="TextBox 358">
              <a:extLst>
                <a:ext uri="{FF2B5EF4-FFF2-40B4-BE49-F238E27FC236}">
                  <a16:creationId xmlns:a16="http://schemas.microsoft.com/office/drawing/2014/main" id="{97EA08C9-35E9-4560-BB83-C31B5B11DAFE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60" name="Group 359">
            <a:extLst>
              <a:ext uri="{FF2B5EF4-FFF2-40B4-BE49-F238E27FC236}">
                <a16:creationId xmlns:a16="http://schemas.microsoft.com/office/drawing/2014/main" id="{DBB8CDC9-06A9-41CA-A1FD-29A9F6F3FCC8}"/>
              </a:ext>
            </a:extLst>
          </p:cNvPr>
          <p:cNvGrpSpPr/>
          <p:nvPr/>
        </p:nvGrpSpPr>
        <p:grpSpPr>
          <a:xfrm>
            <a:off x="2205552" y="3170086"/>
            <a:ext cx="593466" cy="428686"/>
            <a:chOff x="2176723" y="934501"/>
            <a:chExt cx="593466" cy="428686"/>
          </a:xfrm>
        </p:grpSpPr>
        <p:sp>
          <p:nvSpPr>
            <p:cNvPr id="361" name="Oval 360">
              <a:extLst>
                <a:ext uri="{FF2B5EF4-FFF2-40B4-BE49-F238E27FC236}">
                  <a16:creationId xmlns:a16="http://schemas.microsoft.com/office/drawing/2014/main" id="{53C78C8E-438D-4D9A-B02C-9F72B5EB0CDF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2" name="TextBox 361">
              <a:extLst>
                <a:ext uri="{FF2B5EF4-FFF2-40B4-BE49-F238E27FC236}">
                  <a16:creationId xmlns:a16="http://schemas.microsoft.com/office/drawing/2014/main" id="{75AEE85A-A0E9-45D9-9522-D6F55BBCA313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63" name="Group 362">
            <a:extLst>
              <a:ext uri="{FF2B5EF4-FFF2-40B4-BE49-F238E27FC236}">
                <a16:creationId xmlns:a16="http://schemas.microsoft.com/office/drawing/2014/main" id="{7FF853A3-6726-4B6A-AA9A-5D5BF3D1E1ED}"/>
              </a:ext>
            </a:extLst>
          </p:cNvPr>
          <p:cNvGrpSpPr/>
          <p:nvPr/>
        </p:nvGrpSpPr>
        <p:grpSpPr>
          <a:xfrm>
            <a:off x="2205142" y="3614791"/>
            <a:ext cx="593466" cy="428686"/>
            <a:chOff x="2176723" y="934501"/>
            <a:chExt cx="593466" cy="428686"/>
          </a:xfrm>
        </p:grpSpPr>
        <p:sp>
          <p:nvSpPr>
            <p:cNvPr id="364" name="Oval 363">
              <a:extLst>
                <a:ext uri="{FF2B5EF4-FFF2-40B4-BE49-F238E27FC236}">
                  <a16:creationId xmlns:a16="http://schemas.microsoft.com/office/drawing/2014/main" id="{91DCD63C-5B0B-4852-B120-4F2F62B6FFF9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5" name="TextBox 364">
              <a:extLst>
                <a:ext uri="{FF2B5EF4-FFF2-40B4-BE49-F238E27FC236}">
                  <a16:creationId xmlns:a16="http://schemas.microsoft.com/office/drawing/2014/main" id="{F7611FAB-88C8-4390-825E-576A722AD27A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66" name="Group 365">
            <a:extLst>
              <a:ext uri="{FF2B5EF4-FFF2-40B4-BE49-F238E27FC236}">
                <a16:creationId xmlns:a16="http://schemas.microsoft.com/office/drawing/2014/main" id="{E3DB92D2-6C4E-438D-9B59-3E4AC35C5ABD}"/>
              </a:ext>
            </a:extLst>
          </p:cNvPr>
          <p:cNvGrpSpPr/>
          <p:nvPr/>
        </p:nvGrpSpPr>
        <p:grpSpPr>
          <a:xfrm>
            <a:off x="2207032" y="4063244"/>
            <a:ext cx="593466" cy="428686"/>
            <a:chOff x="2176723" y="934501"/>
            <a:chExt cx="593466" cy="428686"/>
          </a:xfrm>
        </p:grpSpPr>
        <p:sp>
          <p:nvSpPr>
            <p:cNvPr id="367" name="Oval 366">
              <a:extLst>
                <a:ext uri="{FF2B5EF4-FFF2-40B4-BE49-F238E27FC236}">
                  <a16:creationId xmlns:a16="http://schemas.microsoft.com/office/drawing/2014/main" id="{839F1464-CD5E-481C-8871-2FFD9876DA56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8" name="TextBox 367">
              <a:extLst>
                <a:ext uri="{FF2B5EF4-FFF2-40B4-BE49-F238E27FC236}">
                  <a16:creationId xmlns:a16="http://schemas.microsoft.com/office/drawing/2014/main" id="{431E8D29-2D43-4702-AC49-C3CB9A4F1DC5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69" name="Group 368">
            <a:extLst>
              <a:ext uri="{FF2B5EF4-FFF2-40B4-BE49-F238E27FC236}">
                <a16:creationId xmlns:a16="http://schemas.microsoft.com/office/drawing/2014/main" id="{F7A5AF58-6659-4656-80C6-C3585F386C65}"/>
              </a:ext>
            </a:extLst>
          </p:cNvPr>
          <p:cNvGrpSpPr/>
          <p:nvPr/>
        </p:nvGrpSpPr>
        <p:grpSpPr>
          <a:xfrm>
            <a:off x="2205800" y="4512125"/>
            <a:ext cx="593466" cy="428686"/>
            <a:chOff x="2176723" y="934501"/>
            <a:chExt cx="593466" cy="428686"/>
          </a:xfrm>
        </p:grpSpPr>
        <p:sp>
          <p:nvSpPr>
            <p:cNvPr id="370" name="Oval 369">
              <a:extLst>
                <a:ext uri="{FF2B5EF4-FFF2-40B4-BE49-F238E27FC236}">
                  <a16:creationId xmlns:a16="http://schemas.microsoft.com/office/drawing/2014/main" id="{BEC4C54E-1EE2-45EC-8C90-6CDF8BBD48E8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1" name="TextBox 370">
              <a:extLst>
                <a:ext uri="{FF2B5EF4-FFF2-40B4-BE49-F238E27FC236}">
                  <a16:creationId xmlns:a16="http://schemas.microsoft.com/office/drawing/2014/main" id="{3F084B61-7EE9-41E8-B7EF-58C863C4926A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72" name="Group 371">
            <a:extLst>
              <a:ext uri="{FF2B5EF4-FFF2-40B4-BE49-F238E27FC236}">
                <a16:creationId xmlns:a16="http://schemas.microsoft.com/office/drawing/2014/main" id="{4C5DF834-4FCC-4E5F-A713-57181491BD2D}"/>
              </a:ext>
            </a:extLst>
          </p:cNvPr>
          <p:cNvGrpSpPr/>
          <p:nvPr/>
        </p:nvGrpSpPr>
        <p:grpSpPr>
          <a:xfrm>
            <a:off x="2202851" y="4956837"/>
            <a:ext cx="593466" cy="428686"/>
            <a:chOff x="2176723" y="934501"/>
            <a:chExt cx="593466" cy="428686"/>
          </a:xfrm>
        </p:grpSpPr>
        <p:sp>
          <p:nvSpPr>
            <p:cNvPr id="373" name="Oval 372">
              <a:extLst>
                <a:ext uri="{FF2B5EF4-FFF2-40B4-BE49-F238E27FC236}">
                  <a16:creationId xmlns:a16="http://schemas.microsoft.com/office/drawing/2014/main" id="{21EC60B6-9849-48EA-A5AE-DC757FDFC43C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4" name="TextBox 373">
              <a:extLst>
                <a:ext uri="{FF2B5EF4-FFF2-40B4-BE49-F238E27FC236}">
                  <a16:creationId xmlns:a16="http://schemas.microsoft.com/office/drawing/2014/main" id="{962099AB-D434-40F4-89D7-AD0CE3AB5D0F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75" name="Group 374">
            <a:extLst>
              <a:ext uri="{FF2B5EF4-FFF2-40B4-BE49-F238E27FC236}">
                <a16:creationId xmlns:a16="http://schemas.microsoft.com/office/drawing/2014/main" id="{A97CF27F-0F8B-48EE-9DF2-70F722F2F01D}"/>
              </a:ext>
            </a:extLst>
          </p:cNvPr>
          <p:cNvGrpSpPr/>
          <p:nvPr/>
        </p:nvGrpSpPr>
        <p:grpSpPr>
          <a:xfrm>
            <a:off x="2201619" y="5405718"/>
            <a:ext cx="593466" cy="428686"/>
            <a:chOff x="2176723" y="934501"/>
            <a:chExt cx="593466" cy="428686"/>
          </a:xfrm>
        </p:grpSpPr>
        <p:sp>
          <p:nvSpPr>
            <p:cNvPr id="376" name="Oval 375">
              <a:extLst>
                <a:ext uri="{FF2B5EF4-FFF2-40B4-BE49-F238E27FC236}">
                  <a16:creationId xmlns:a16="http://schemas.microsoft.com/office/drawing/2014/main" id="{20ED45B6-EDC7-4C78-A2A1-8E0AF119E254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7" name="TextBox 376">
              <a:extLst>
                <a:ext uri="{FF2B5EF4-FFF2-40B4-BE49-F238E27FC236}">
                  <a16:creationId xmlns:a16="http://schemas.microsoft.com/office/drawing/2014/main" id="{A24D1CA5-BE69-416A-8BCE-6A05EFF03E89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78" name="Group 377">
            <a:extLst>
              <a:ext uri="{FF2B5EF4-FFF2-40B4-BE49-F238E27FC236}">
                <a16:creationId xmlns:a16="http://schemas.microsoft.com/office/drawing/2014/main" id="{7AF09306-CA04-46CA-BDE6-500BDBF45FBA}"/>
              </a:ext>
            </a:extLst>
          </p:cNvPr>
          <p:cNvGrpSpPr/>
          <p:nvPr/>
        </p:nvGrpSpPr>
        <p:grpSpPr>
          <a:xfrm>
            <a:off x="2201209" y="5850423"/>
            <a:ext cx="593466" cy="428686"/>
            <a:chOff x="2176723" y="934501"/>
            <a:chExt cx="593466" cy="428686"/>
          </a:xfrm>
        </p:grpSpPr>
        <p:sp>
          <p:nvSpPr>
            <p:cNvPr id="379" name="Oval 378">
              <a:extLst>
                <a:ext uri="{FF2B5EF4-FFF2-40B4-BE49-F238E27FC236}">
                  <a16:creationId xmlns:a16="http://schemas.microsoft.com/office/drawing/2014/main" id="{E537EDA2-99A5-485B-96B7-1373024A8C91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0" name="TextBox 379">
              <a:extLst>
                <a:ext uri="{FF2B5EF4-FFF2-40B4-BE49-F238E27FC236}">
                  <a16:creationId xmlns:a16="http://schemas.microsoft.com/office/drawing/2014/main" id="{A7FDC00E-0BA0-4905-A752-567EE5FD01A3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81" name="Group 380">
            <a:extLst>
              <a:ext uri="{FF2B5EF4-FFF2-40B4-BE49-F238E27FC236}">
                <a16:creationId xmlns:a16="http://schemas.microsoft.com/office/drawing/2014/main" id="{52431152-8D09-4A1C-AD27-645E71D43488}"/>
              </a:ext>
            </a:extLst>
          </p:cNvPr>
          <p:cNvGrpSpPr/>
          <p:nvPr/>
        </p:nvGrpSpPr>
        <p:grpSpPr>
          <a:xfrm>
            <a:off x="2175995" y="1823458"/>
            <a:ext cx="837701" cy="428686"/>
            <a:chOff x="2917341" y="934501"/>
            <a:chExt cx="1678434" cy="428686"/>
          </a:xfrm>
        </p:grpSpPr>
        <p:sp>
          <p:nvSpPr>
            <p:cNvPr id="382" name="Oval 381">
              <a:extLst>
                <a:ext uri="{FF2B5EF4-FFF2-40B4-BE49-F238E27FC236}">
                  <a16:creationId xmlns:a16="http://schemas.microsoft.com/office/drawing/2014/main" id="{2947DEA8-E446-414C-A59E-E3BB1F71FC37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3" name="TextBox 382">
              <a:extLst>
                <a:ext uri="{FF2B5EF4-FFF2-40B4-BE49-F238E27FC236}">
                  <a16:creationId xmlns:a16="http://schemas.microsoft.com/office/drawing/2014/main" id="{4E400571-7AF1-4864-9E48-497D3B2A28DE}"/>
                </a:ext>
              </a:extLst>
            </p:cNvPr>
            <p:cNvSpPr txBox="1"/>
            <p:nvPr/>
          </p:nvSpPr>
          <p:spPr>
            <a:xfrm>
              <a:off x="2917341" y="1000185"/>
              <a:ext cx="167843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1000</a:t>
              </a:r>
              <a:endParaRPr lang="en-GB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87" name="Group 386">
            <a:extLst>
              <a:ext uri="{FF2B5EF4-FFF2-40B4-BE49-F238E27FC236}">
                <a16:creationId xmlns:a16="http://schemas.microsoft.com/office/drawing/2014/main" id="{B163D299-A3B2-45B6-BF9D-4FBEC26BC63F}"/>
              </a:ext>
            </a:extLst>
          </p:cNvPr>
          <p:cNvGrpSpPr/>
          <p:nvPr/>
        </p:nvGrpSpPr>
        <p:grpSpPr>
          <a:xfrm>
            <a:off x="1808207" y="1824203"/>
            <a:ext cx="492471" cy="428686"/>
            <a:chOff x="1333467" y="934501"/>
            <a:chExt cx="492471" cy="428686"/>
          </a:xfrm>
        </p:grpSpPr>
        <p:sp>
          <p:nvSpPr>
            <p:cNvPr id="388" name="Oval 387">
              <a:extLst>
                <a:ext uri="{FF2B5EF4-FFF2-40B4-BE49-F238E27FC236}">
                  <a16:creationId xmlns:a16="http://schemas.microsoft.com/office/drawing/2014/main" id="{B6EA219F-2F35-4186-ACD1-4F54D0D2E700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9" name="TextBox 388">
              <a:extLst>
                <a:ext uri="{FF2B5EF4-FFF2-40B4-BE49-F238E27FC236}">
                  <a16:creationId xmlns:a16="http://schemas.microsoft.com/office/drawing/2014/main" id="{2B3BCBC0-B54A-4B45-97F3-4F8B3CDAF980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90" name="Group 389">
            <a:extLst>
              <a:ext uri="{FF2B5EF4-FFF2-40B4-BE49-F238E27FC236}">
                <a16:creationId xmlns:a16="http://schemas.microsoft.com/office/drawing/2014/main" id="{12871DFA-89DE-41B3-A080-7384B0537B78}"/>
              </a:ext>
            </a:extLst>
          </p:cNvPr>
          <p:cNvGrpSpPr/>
          <p:nvPr/>
        </p:nvGrpSpPr>
        <p:grpSpPr>
          <a:xfrm>
            <a:off x="1802395" y="2273642"/>
            <a:ext cx="492471" cy="428686"/>
            <a:chOff x="1333467" y="934501"/>
            <a:chExt cx="492471" cy="428686"/>
          </a:xfrm>
        </p:grpSpPr>
        <p:sp>
          <p:nvSpPr>
            <p:cNvPr id="391" name="Oval 390">
              <a:extLst>
                <a:ext uri="{FF2B5EF4-FFF2-40B4-BE49-F238E27FC236}">
                  <a16:creationId xmlns:a16="http://schemas.microsoft.com/office/drawing/2014/main" id="{FF9A0EA1-32F5-441F-9F34-24217DDD76DE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2" name="TextBox 391">
              <a:extLst>
                <a:ext uri="{FF2B5EF4-FFF2-40B4-BE49-F238E27FC236}">
                  <a16:creationId xmlns:a16="http://schemas.microsoft.com/office/drawing/2014/main" id="{15901E03-2C96-449F-8D35-5D2B5DBC1702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93" name="Group 392">
            <a:extLst>
              <a:ext uri="{FF2B5EF4-FFF2-40B4-BE49-F238E27FC236}">
                <a16:creationId xmlns:a16="http://schemas.microsoft.com/office/drawing/2014/main" id="{D30E8F26-5A36-44AE-9CF2-16E64B62695D}"/>
              </a:ext>
            </a:extLst>
          </p:cNvPr>
          <p:cNvGrpSpPr/>
          <p:nvPr/>
        </p:nvGrpSpPr>
        <p:grpSpPr>
          <a:xfrm>
            <a:off x="1809731" y="2718879"/>
            <a:ext cx="492471" cy="428686"/>
            <a:chOff x="1333467" y="934501"/>
            <a:chExt cx="492471" cy="428686"/>
          </a:xfrm>
        </p:grpSpPr>
        <p:sp>
          <p:nvSpPr>
            <p:cNvPr id="394" name="Oval 393">
              <a:extLst>
                <a:ext uri="{FF2B5EF4-FFF2-40B4-BE49-F238E27FC236}">
                  <a16:creationId xmlns:a16="http://schemas.microsoft.com/office/drawing/2014/main" id="{4ED42647-6278-4858-9C4D-8EC7262B7B9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5" name="TextBox 394">
              <a:extLst>
                <a:ext uri="{FF2B5EF4-FFF2-40B4-BE49-F238E27FC236}">
                  <a16:creationId xmlns:a16="http://schemas.microsoft.com/office/drawing/2014/main" id="{7366DFAB-98F6-4FF3-B836-DE81F52230E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96" name="Group 395">
            <a:extLst>
              <a:ext uri="{FF2B5EF4-FFF2-40B4-BE49-F238E27FC236}">
                <a16:creationId xmlns:a16="http://schemas.microsoft.com/office/drawing/2014/main" id="{4EABDAE7-037F-44A7-A13C-4D1D9830E2E3}"/>
              </a:ext>
            </a:extLst>
          </p:cNvPr>
          <p:cNvGrpSpPr/>
          <p:nvPr/>
        </p:nvGrpSpPr>
        <p:grpSpPr>
          <a:xfrm>
            <a:off x="1803919" y="3168318"/>
            <a:ext cx="492471" cy="428686"/>
            <a:chOff x="1333467" y="934501"/>
            <a:chExt cx="492471" cy="428686"/>
          </a:xfrm>
        </p:grpSpPr>
        <p:sp>
          <p:nvSpPr>
            <p:cNvPr id="397" name="Oval 396">
              <a:extLst>
                <a:ext uri="{FF2B5EF4-FFF2-40B4-BE49-F238E27FC236}">
                  <a16:creationId xmlns:a16="http://schemas.microsoft.com/office/drawing/2014/main" id="{5AC1CB86-55BE-4B0E-A91E-1E41715AC7CD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8" name="TextBox 397">
              <a:extLst>
                <a:ext uri="{FF2B5EF4-FFF2-40B4-BE49-F238E27FC236}">
                  <a16:creationId xmlns:a16="http://schemas.microsoft.com/office/drawing/2014/main" id="{F2D06AD6-1A89-4A44-9A1A-BDFBE9B54E32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99" name="Group 398">
            <a:extLst>
              <a:ext uri="{FF2B5EF4-FFF2-40B4-BE49-F238E27FC236}">
                <a16:creationId xmlns:a16="http://schemas.microsoft.com/office/drawing/2014/main" id="{C529B958-A25D-4534-99B3-28045E396EED}"/>
              </a:ext>
            </a:extLst>
          </p:cNvPr>
          <p:cNvGrpSpPr/>
          <p:nvPr/>
        </p:nvGrpSpPr>
        <p:grpSpPr>
          <a:xfrm>
            <a:off x="1806819" y="3614578"/>
            <a:ext cx="492471" cy="428686"/>
            <a:chOff x="1333467" y="934501"/>
            <a:chExt cx="492471" cy="428686"/>
          </a:xfrm>
        </p:grpSpPr>
        <p:sp>
          <p:nvSpPr>
            <p:cNvPr id="400" name="Oval 399">
              <a:extLst>
                <a:ext uri="{FF2B5EF4-FFF2-40B4-BE49-F238E27FC236}">
                  <a16:creationId xmlns:a16="http://schemas.microsoft.com/office/drawing/2014/main" id="{20E8BAC8-C80E-4FD1-8ABF-74078C366054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1" name="TextBox 400">
              <a:extLst>
                <a:ext uri="{FF2B5EF4-FFF2-40B4-BE49-F238E27FC236}">
                  <a16:creationId xmlns:a16="http://schemas.microsoft.com/office/drawing/2014/main" id="{2F274D7C-9D14-4818-8C1E-EC05E7BC845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02" name="Group 401">
            <a:extLst>
              <a:ext uri="{FF2B5EF4-FFF2-40B4-BE49-F238E27FC236}">
                <a16:creationId xmlns:a16="http://schemas.microsoft.com/office/drawing/2014/main" id="{4F732CE0-1D2E-4AA7-A96E-0B9E73CFD66E}"/>
              </a:ext>
            </a:extLst>
          </p:cNvPr>
          <p:cNvGrpSpPr/>
          <p:nvPr/>
        </p:nvGrpSpPr>
        <p:grpSpPr>
          <a:xfrm>
            <a:off x="1801007" y="4064017"/>
            <a:ext cx="492471" cy="428686"/>
            <a:chOff x="1333467" y="934501"/>
            <a:chExt cx="492471" cy="428686"/>
          </a:xfrm>
        </p:grpSpPr>
        <p:sp>
          <p:nvSpPr>
            <p:cNvPr id="403" name="Oval 402">
              <a:extLst>
                <a:ext uri="{FF2B5EF4-FFF2-40B4-BE49-F238E27FC236}">
                  <a16:creationId xmlns:a16="http://schemas.microsoft.com/office/drawing/2014/main" id="{DFDA67E5-95A1-4739-8D60-2F3834D60B21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4" name="TextBox 403">
              <a:extLst>
                <a:ext uri="{FF2B5EF4-FFF2-40B4-BE49-F238E27FC236}">
                  <a16:creationId xmlns:a16="http://schemas.microsoft.com/office/drawing/2014/main" id="{533B54E5-F6EE-42A2-BE29-90F8063353E4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05" name="Group 404">
            <a:extLst>
              <a:ext uri="{FF2B5EF4-FFF2-40B4-BE49-F238E27FC236}">
                <a16:creationId xmlns:a16="http://schemas.microsoft.com/office/drawing/2014/main" id="{E5241BDF-D548-490D-9833-68C1261DF1F3}"/>
              </a:ext>
            </a:extLst>
          </p:cNvPr>
          <p:cNvGrpSpPr/>
          <p:nvPr/>
        </p:nvGrpSpPr>
        <p:grpSpPr>
          <a:xfrm>
            <a:off x="1807019" y="4506901"/>
            <a:ext cx="492471" cy="428686"/>
            <a:chOff x="1333467" y="934501"/>
            <a:chExt cx="492471" cy="428686"/>
          </a:xfrm>
        </p:grpSpPr>
        <p:sp>
          <p:nvSpPr>
            <p:cNvPr id="406" name="Oval 405">
              <a:extLst>
                <a:ext uri="{FF2B5EF4-FFF2-40B4-BE49-F238E27FC236}">
                  <a16:creationId xmlns:a16="http://schemas.microsoft.com/office/drawing/2014/main" id="{5D8A520C-CD03-459B-B8B8-9D433A8A94A4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7" name="TextBox 406">
              <a:extLst>
                <a:ext uri="{FF2B5EF4-FFF2-40B4-BE49-F238E27FC236}">
                  <a16:creationId xmlns:a16="http://schemas.microsoft.com/office/drawing/2014/main" id="{B69EBF34-B883-486D-9469-B8B8B01DA874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08" name="Group 407">
            <a:extLst>
              <a:ext uri="{FF2B5EF4-FFF2-40B4-BE49-F238E27FC236}">
                <a16:creationId xmlns:a16="http://schemas.microsoft.com/office/drawing/2014/main" id="{FC3BDDB5-5EE0-43DB-8333-83FB52598A3F}"/>
              </a:ext>
            </a:extLst>
          </p:cNvPr>
          <p:cNvGrpSpPr/>
          <p:nvPr/>
        </p:nvGrpSpPr>
        <p:grpSpPr>
          <a:xfrm>
            <a:off x="1761865" y="1824307"/>
            <a:ext cx="593466" cy="428686"/>
            <a:chOff x="2176723" y="934501"/>
            <a:chExt cx="593466" cy="428686"/>
          </a:xfrm>
        </p:grpSpPr>
        <p:sp>
          <p:nvSpPr>
            <p:cNvPr id="409" name="Oval 408">
              <a:extLst>
                <a:ext uri="{FF2B5EF4-FFF2-40B4-BE49-F238E27FC236}">
                  <a16:creationId xmlns:a16="http://schemas.microsoft.com/office/drawing/2014/main" id="{8E16220D-EF73-40FE-AFCB-BD4AD02D18FE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0" name="TextBox 409">
              <a:extLst>
                <a:ext uri="{FF2B5EF4-FFF2-40B4-BE49-F238E27FC236}">
                  <a16:creationId xmlns:a16="http://schemas.microsoft.com/office/drawing/2014/main" id="{1AB0EC4D-B19B-4936-8755-C278C5974B4E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411" name="Group 410">
            <a:extLst>
              <a:ext uri="{FF2B5EF4-FFF2-40B4-BE49-F238E27FC236}">
                <a16:creationId xmlns:a16="http://schemas.microsoft.com/office/drawing/2014/main" id="{E9572C5C-8910-4826-A662-2AC12906ACC5}"/>
              </a:ext>
            </a:extLst>
          </p:cNvPr>
          <p:cNvGrpSpPr/>
          <p:nvPr/>
        </p:nvGrpSpPr>
        <p:grpSpPr>
          <a:xfrm>
            <a:off x="1805112" y="4956135"/>
            <a:ext cx="492471" cy="428686"/>
            <a:chOff x="1333467" y="934501"/>
            <a:chExt cx="492471" cy="428686"/>
          </a:xfrm>
        </p:grpSpPr>
        <p:sp>
          <p:nvSpPr>
            <p:cNvPr id="412" name="Oval 411">
              <a:extLst>
                <a:ext uri="{FF2B5EF4-FFF2-40B4-BE49-F238E27FC236}">
                  <a16:creationId xmlns:a16="http://schemas.microsoft.com/office/drawing/2014/main" id="{1A2257C2-47A2-48B8-B8DF-2641E60A3528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3" name="TextBox 412">
              <a:extLst>
                <a:ext uri="{FF2B5EF4-FFF2-40B4-BE49-F238E27FC236}">
                  <a16:creationId xmlns:a16="http://schemas.microsoft.com/office/drawing/2014/main" id="{98FCD8C0-685A-4BFB-9BE9-3A9CF5943F10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14" name="Group 413">
            <a:extLst>
              <a:ext uri="{FF2B5EF4-FFF2-40B4-BE49-F238E27FC236}">
                <a16:creationId xmlns:a16="http://schemas.microsoft.com/office/drawing/2014/main" id="{3060B56A-51C4-411E-97C3-C2EBD39362E0}"/>
              </a:ext>
            </a:extLst>
          </p:cNvPr>
          <p:cNvGrpSpPr/>
          <p:nvPr/>
        </p:nvGrpSpPr>
        <p:grpSpPr>
          <a:xfrm>
            <a:off x="1808543" y="5401577"/>
            <a:ext cx="492471" cy="428686"/>
            <a:chOff x="1333467" y="934501"/>
            <a:chExt cx="492471" cy="428686"/>
          </a:xfrm>
        </p:grpSpPr>
        <p:sp>
          <p:nvSpPr>
            <p:cNvPr id="415" name="Oval 414">
              <a:extLst>
                <a:ext uri="{FF2B5EF4-FFF2-40B4-BE49-F238E27FC236}">
                  <a16:creationId xmlns:a16="http://schemas.microsoft.com/office/drawing/2014/main" id="{314D0A55-7CD7-4119-99D6-145F1C37F4B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6" name="TextBox 415">
              <a:extLst>
                <a:ext uri="{FF2B5EF4-FFF2-40B4-BE49-F238E27FC236}">
                  <a16:creationId xmlns:a16="http://schemas.microsoft.com/office/drawing/2014/main" id="{D06C5E1E-3DA1-45BF-B611-6F477D802504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17" name="Group 416">
            <a:extLst>
              <a:ext uri="{FF2B5EF4-FFF2-40B4-BE49-F238E27FC236}">
                <a16:creationId xmlns:a16="http://schemas.microsoft.com/office/drawing/2014/main" id="{55DEC128-A076-419F-A703-8C69DB0C80BC}"/>
              </a:ext>
            </a:extLst>
          </p:cNvPr>
          <p:cNvGrpSpPr/>
          <p:nvPr/>
        </p:nvGrpSpPr>
        <p:grpSpPr>
          <a:xfrm>
            <a:off x="1802731" y="5851016"/>
            <a:ext cx="492471" cy="428686"/>
            <a:chOff x="1333467" y="934501"/>
            <a:chExt cx="492471" cy="428686"/>
          </a:xfrm>
        </p:grpSpPr>
        <p:sp>
          <p:nvSpPr>
            <p:cNvPr id="418" name="Oval 417">
              <a:extLst>
                <a:ext uri="{FF2B5EF4-FFF2-40B4-BE49-F238E27FC236}">
                  <a16:creationId xmlns:a16="http://schemas.microsoft.com/office/drawing/2014/main" id="{8E82D25B-67A0-4358-B4ED-0CB5A8572839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9" name="TextBox 418">
              <a:extLst>
                <a:ext uri="{FF2B5EF4-FFF2-40B4-BE49-F238E27FC236}">
                  <a16:creationId xmlns:a16="http://schemas.microsoft.com/office/drawing/2014/main" id="{DDA60C39-783E-456B-BAFB-04527E5DB1BA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20" name="Group 419">
            <a:extLst>
              <a:ext uri="{FF2B5EF4-FFF2-40B4-BE49-F238E27FC236}">
                <a16:creationId xmlns:a16="http://schemas.microsoft.com/office/drawing/2014/main" id="{9796D1F5-1FCB-4608-8E00-7A5F8EAE0831}"/>
              </a:ext>
            </a:extLst>
          </p:cNvPr>
          <p:cNvGrpSpPr/>
          <p:nvPr/>
        </p:nvGrpSpPr>
        <p:grpSpPr>
          <a:xfrm>
            <a:off x="2261513" y="1825847"/>
            <a:ext cx="492471" cy="428686"/>
            <a:chOff x="1333467" y="934501"/>
            <a:chExt cx="492471" cy="428686"/>
          </a:xfrm>
        </p:grpSpPr>
        <p:sp>
          <p:nvSpPr>
            <p:cNvPr id="421" name="Oval 420">
              <a:extLst>
                <a:ext uri="{FF2B5EF4-FFF2-40B4-BE49-F238E27FC236}">
                  <a16:creationId xmlns:a16="http://schemas.microsoft.com/office/drawing/2014/main" id="{EFD7C94B-4788-45B5-AE88-AE5A32AAA4E4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2" name="TextBox 421">
              <a:extLst>
                <a:ext uri="{FF2B5EF4-FFF2-40B4-BE49-F238E27FC236}">
                  <a16:creationId xmlns:a16="http://schemas.microsoft.com/office/drawing/2014/main" id="{E1EF9A2A-9FB9-45A2-A2DF-2D1FBA97A514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23" name="Group 422">
            <a:extLst>
              <a:ext uri="{FF2B5EF4-FFF2-40B4-BE49-F238E27FC236}">
                <a16:creationId xmlns:a16="http://schemas.microsoft.com/office/drawing/2014/main" id="{9F9B8E74-A267-4AA6-9882-A2825FE9AE46}"/>
              </a:ext>
            </a:extLst>
          </p:cNvPr>
          <p:cNvGrpSpPr/>
          <p:nvPr/>
        </p:nvGrpSpPr>
        <p:grpSpPr>
          <a:xfrm>
            <a:off x="2255701" y="2275286"/>
            <a:ext cx="492471" cy="428686"/>
            <a:chOff x="1333467" y="934501"/>
            <a:chExt cx="492471" cy="428686"/>
          </a:xfrm>
        </p:grpSpPr>
        <p:sp>
          <p:nvSpPr>
            <p:cNvPr id="424" name="Oval 423">
              <a:extLst>
                <a:ext uri="{FF2B5EF4-FFF2-40B4-BE49-F238E27FC236}">
                  <a16:creationId xmlns:a16="http://schemas.microsoft.com/office/drawing/2014/main" id="{5C6587BC-45DA-47C2-B4FA-7FEC15450D4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5" name="TextBox 424">
              <a:extLst>
                <a:ext uri="{FF2B5EF4-FFF2-40B4-BE49-F238E27FC236}">
                  <a16:creationId xmlns:a16="http://schemas.microsoft.com/office/drawing/2014/main" id="{B7C90325-CA5A-4750-8B62-A921076EBBB2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26" name="Group 425">
            <a:extLst>
              <a:ext uri="{FF2B5EF4-FFF2-40B4-BE49-F238E27FC236}">
                <a16:creationId xmlns:a16="http://schemas.microsoft.com/office/drawing/2014/main" id="{1102ACA2-1B2B-44CB-B263-F8373587C753}"/>
              </a:ext>
            </a:extLst>
          </p:cNvPr>
          <p:cNvGrpSpPr/>
          <p:nvPr/>
        </p:nvGrpSpPr>
        <p:grpSpPr>
          <a:xfrm>
            <a:off x="2263037" y="2720523"/>
            <a:ext cx="492471" cy="428686"/>
            <a:chOff x="1333467" y="934501"/>
            <a:chExt cx="492471" cy="428686"/>
          </a:xfrm>
        </p:grpSpPr>
        <p:sp>
          <p:nvSpPr>
            <p:cNvPr id="427" name="Oval 426">
              <a:extLst>
                <a:ext uri="{FF2B5EF4-FFF2-40B4-BE49-F238E27FC236}">
                  <a16:creationId xmlns:a16="http://schemas.microsoft.com/office/drawing/2014/main" id="{BDD728A3-875E-46C5-BFAE-EF8EDC8AB524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8" name="TextBox 427">
              <a:extLst>
                <a:ext uri="{FF2B5EF4-FFF2-40B4-BE49-F238E27FC236}">
                  <a16:creationId xmlns:a16="http://schemas.microsoft.com/office/drawing/2014/main" id="{8A7394C1-F89E-4849-8567-E4C1C1F4F1F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29" name="Group 428">
            <a:extLst>
              <a:ext uri="{FF2B5EF4-FFF2-40B4-BE49-F238E27FC236}">
                <a16:creationId xmlns:a16="http://schemas.microsoft.com/office/drawing/2014/main" id="{93EB5612-6B48-4DFC-B50A-9F757452D9E8}"/>
              </a:ext>
            </a:extLst>
          </p:cNvPr>
          <p:cNvGrpSpPr/>
          <p:nvPr/>
        </p:nvGrpSpPr>
        <p:grpSpPr>
          <a:xfrm>
            <a:off x="2257225" y="3169962"/>
            <a:ext cx="492471" cy="428686"/>
            <a:chOff x="1333467" y="934501"/>
            <a:chExt cx="492471" cy="428686"/>
          </a:xfrm>
        </p:grpSpPr>
        <p:sp>
          <p:nvSpPr>
            <p:cNvPr id="430" name="Oval 429">
              <a:extLst>
                <a:ext uri="{FF2B5EF4-FFF2-40B4-BE49-F238E27FC236}">
                  <a16:creationId xmlns:a16="http://schemas.microsoft.com/office/drawing/2014/main" id="{5C88BFE4-274E-4C52-B56B-9A8B000B8CF1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1" name="TextBox 430">
              <a:extLst>
                <a:ext uri="{FF2B5EF4-FFF2-40B4-BE49-F238E27FC236}">
                  <a16:creationId xmlns:a16="http://schemas.microsoft.com/office/drawing/2014/main" id="{E377735E-D088-4E8D-AF6C-9187C2A12FE0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32" name="Group 431">
            <a:extLst>
              <a:ext uri="{FF2B5EF4-FFF2-40B4-BE49-F238E27FC236}">
                <a16:creationId xmlns:a16="http://schemas.microsoft.com/office/drawing/2014/main" id="{254E8462-FAB5-4C74-96D0-5EF96FA4D41B}"/>
              </a:ext>
            </a:extLst>
          </p:cNvPr>
          <p:cNvGrpSpPr/>
          <p:nvPr/>
        </p:nvGrpSpPr>
        <p:grpSpPr>
          <a:xfrm>
            <a:off x="2260125" y="3616222"/>
            <a:ext cx="492471" cy="428686"/>
            <a:chOff x="1333467" y="934501"/>
            <a:chExt cx="492471" cy="428686"/>
          </a:xfrm>
        </p:grpSpPr>
        <p:sp>
          <p:nvSpPr>
            <p:cNvPr id="433" name="Oval 432">
              <a:extLst>
                <a:ext uri="{FF2B5EF4-FFF2-40B4-BE49-F238E27FC236}">
                  <a16:creationId xmlns:a16="http://schemas.microsoft.com/office/drawing/2014/main" id="{31E22513-B110-4AD3-8F0A-63ED112FC85D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4" name="TextBox 433">
              <a:extLst>
                <a:ext uri="{FF2B5EF4-FFF2-40B4-BE49-F238E27FC236}">
                  <a16:creationId xmlns:a16="http://schemas.microsoft.com/office/drawing/2014/main" id="{1A8A49DD-5127-41E0-900C-C3BB9B605BC2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35" name="Group 434">
            <a:extLst>
              <a:ext uri="{FF2B5EF4-FFF2-40B4-BE49-F238E27FC236}">
                <a16:creationId xmlns:a16="http://schemas.microsoft.com/office/drawing/2014/main" id="{7191B1CD-654C-4BB5-8A2A-C7F10B78C79A}"/>
              </a:ext>
            </a:extLst>
          </p:cNvPr>
          <p:cNvGrpSpPr/>
          <p:nvPr/>
        </p:nvGrpSpPr>
        <p:grpSpPr>
          <a:xfrm>
            <a:off x="2254313" y="4065661"/>
            <a:ext cx="492471" cy="428686"/>
            <a:chOff x="1333467" y="934501"/>
            <a:chExt cx="492471" cy="428686"/>
          </a:xfrm>
        </p:grpSpPr>
        <p:sp>
          <p:nvSpPr>
            <p:cNvPr id="436" name="Oval 435">
              <a:extLst>
                <a:ext uri="{FF2B5EF4-FFF2-40B4-BE49-F238E27FC236}">
                  <a16:creationId xmlns:a16="http://schemas.microsoft.com/office/drawing/2014/main" id="{6821C0EE-CBC6-477C-B4FA-7B6A4519F90A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7" name="TextBox 436">
              <a:extLst>
                <a:ext uri="{FF2B5EF4-FFF2-40B4-BE49-F238E27FC236}">
                  <a16:creationId xmlns:a16="http://schemas.microsoft.com/office/drawing/2014/main" id="{65530157-102E-4D5C-A23E-467AC32F222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38" name="Group 437">
            <a:extLst>
              <a:ext uri="{FF2B5EF4-FFF2-40B4-BE49-F238E27FC236}">
                <a16:creationId xmlns:a16="http://schemas.microsoft.com/office/drawing/2014/main" id="{96E6902D-0E93-47E5-B66B-BE798AC1730C}"/>
              </a:ext>
            </a:extLst>
          </p:cNvPr>
          <p:cNvGrpSpPr/>
          <p:nvPr/>
        </p:nvGrpSpPr>
        <p:grpSpPr>
          <a:xfrm>
            <a:off x="2260325" y="4508545"/>
            <a:ext cx="492471" cy="428686"/>
            <a:chOff x="1333467" y="934501"/>
            <a:chExt cx="492471" cy="428686"/>
          </a:xfrm>
        </p:grpSpPr>
        <p:sp>
          <p:nvSpPr>
            <p:cNvPr id="439" name="Oval 438">
              <a:extLst>
                <a:ext uri="{FF2B5EF4-FFF2-40B4-BE49-F238E27FC236}">
                  <a16:creationId xmlns:a16="http://schemas.microsoft.com/office/drawing/2014/main" id="{2C312879-B8B7-494C-932D-48AF3BD0DB98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0" name="TextBox 439">
              <a:extLst>
                <a:ext uri="{FF2B5EF4-FFF2-40B4-BE49-F238E27FC236}">
                  <a16:creationId xmlns:a16="http://schemas.microsoft.com/office/drawing/2014/main" id="{297CC134-BAE5-4095-B4E9-37CC4A7816F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41" name="Group 440">
            <a:extLst>
              <a:ext uri="{FF2B5EF4-FFF2-40B4-BE49-F238E27FC236}">
                <a16:creationId xmlns:a16="http://schemas.microsoft.com/office/drawing/2014/main" id="{539743F3-F382-4EDD-8BA3-66072CEA1DD7}"/>
              </a:ext>
            </a:extLst>
          </p:cNvPr>
          <p:cNvGrpSpPr/>
          <p:nvPr/>
        </p:nvGrpSpPr>
        <p:grpSpPr>
          <a:xfrm>
            <a:off x="2215171" y="1825951"/>
            <a:ext cx="593466" cy="428686"/>
            <a:chOff x="2176723" y="934501"/>
            <a:chExt cx="593466" cy="428686"/>
          </a:xfrm>
        </p:grpSpPr>
        <p:sp>
          <p:nvSpPr>
            <p:cNvPr id="442" name="Oval 441">
              <a:extLst>
                <a:ext uri="{FF2B5EF4-FFF2-40B4-BE49-F238E27FC236}">
                  <a16:creationId xmlns:a16="http://schemas.microsoft.com/office/drawing/2014/main" id="{93B99E7A-CA61-4940-AB2F-9E9FB6C3E604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3" name="TextBox 442">
              <a:extLst>
                <a:ext uri="{FF2B5EF4-FFF2-40B4-BE49-F238E27FC236}">
                  <a16:creationId xmlns:a16="http://schemas.microsoft.com/office/drawing/2014/main" id="{9491561D-2A96-4716-804B-9F7880E78BDB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444" name="Group 443">
            <a:extLst>
              <a:ext uri="{FF2B5EF4-FFF2-40B4-BE49-F238E27FC236}">
                <a16:creationId xmlns:a16="http://schemas.microsoft.com/office/drawing/2014/main" id="{B19E6348-08DF-43D5-9439-18A3EFB304B0}"/>
              </a:ext>
            </a:extLst>
          </p:cNvPr>
          <p:cNvGrpSpPr/>
          <p:nvPr/>
        </p:nvGrpSpPr>
        <p:grpSpPr>
          <a:xfrm>
            <a:off x="2258418" y="4957779"/>
            <a:ext cx="492471" cy="428686"/>
            <a:chOff x="1333467" y="934501"/>
            <a:chExt cx="492471" cy="428686"/>
          </a:xfrm>
        </p:grpSpPr>
        <p:sp>
          <p:nvSpPr>
            <p:cNvPr id="445" name="Oval 444">
              <a:extLst>
                <a:ext uri="{FF2B5EF4-FFF2-40B4-BE49-F238E27FC236}">
                  <a16:creationId xmlns:a16="http://schemas.microsoft.com/office/drawing/2014/main" id="{67402B3A-83F4-4FB0-9322-5B68FCE5FC64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6" name="TextBox 445">
              <a:extLst>
                <a:ext uri="{FF2B5EF4-FFF2-40B4-BE49-F238E27FC236}">
                  <a16:creationId xmlns:a16="http://schemas.microsoft.com/office/drawing/2014/main" id="{9C216F19-FF65-4BF9-87E5-CF772BADD584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47" name="Group 446">
            <a:extLst>
              <a:ext uri="{FF2B5EF4-FFF2-40B4-BE49-F238E27FC236}">
                <a16:creationId xmlns:a16="http://schemas.microsoft.com/office/drawing/2014/main" id="{60178A5D-F1A0-4052-9664-AB367A6EDF87}"/>
              </a:ext>
            </a:extLst>
          </p:cNvPr>
          <p:cNvGrpSpPr/>
          <p:nvPr/>
        </p:nvGrpSpPr>
        <p:grpSpPr>
          <a:xfrm>
            <a:off x="2261849" y="5403221"/>
            <a:ext cx="492471" cy="428686"/>
            <a:chOff x="1333467" y="934501"/>
            <a:chExt cx="492471" cy="428686"/>
          </a:xfrm>
        </p:grpSpPr>
        <p:sp>
          <p:nvSpPr>
            <p:cNvPr id="448" name="Oval 447">
              <a:extLst>
                <a:ext uri="{FF2B5EF4-FFF2-40B4-BE49-F238E27FC236}">
                  <a16:creationId xmlns:a16="http://schemas.microsoft.com/office/drawing/2014/main" id="{EDB7ED7C-A8A2-4CBC-87C5-AA7B6BED3C9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9" name="TextBox 448">
              <a:extLst>
                <a:ext uri="{FF2B5EF4-FFF2-40B4-BE49-F238E27FC236}">
                  <a16:creationId xmlns:a16="http://schemas.microsoft.com/office/drawing/2014/main" id="{C70F853F-9F73-498F-8383-7C0BE6CB7B46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ADB10DEB-6F2F-4233-A2D3-2AD4EFE4DE93}"/>
              </a:ext>
            </a:extLst>
          </p:cNvPr>
          <p:cNvGrpSpPr/>
          <p:nvPr/>
        </p:nvGrpSpPr>
        <p:grpSpPr>
          <a:xfrm>
            <a:off x="2256037" y="5852660"/>
            <a:ext cx="492471" cy="428686"/>
            <a:chOff x="1333467" y="934501"/>
            <a:chExt cx="492471" cy="428686"/>
          </a:xfrm>
        </p:grpSpPr>
        <p:sp>
          <p:nvSpPr>
            <p:cNvPr id="451" name="Oval 450">
              <a:extLst>
                <a:ext uri="{FF2B5EF4-FFF2-40B4-BE49-F238E27FC236}">
                  <a16:creationId xmlns:a16="http://schemas.microsoft.com/office/drawing/2014/main" id="{546A82D1-B5AF-411E-81D0-EDAD17E84A1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2" name="TextBox 451">
              <a:extLst>
                <a:ext uri="{FF2B5EF4-FFF2-40B4-BE49-F238E27FC236}">
                  <a16:creationId xmlns:a16="http://schemas.microsoft.com/office/drawing/2014/main" id="{E2D0A897-4E63-4D1C-A0F4-E634930739F5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53" name="Group 452">
            <a:extLst>
              <a:ext uri="{FF2B5EF4-FFF2-40B4-BE49-F238E27FC236}">
                <a16:creationId xmlns:a16="http://schemas.microsoft.com/office/drawing/2014/main" id="{74AF35E0-DA63-4404-9A9C-5D6A4746EB2A}"/>
              </a:ext>
            </a:extLst>
          </p:cNvPr>
          <p:cNvGrpSpPr/>
          <p:nvPr/>
        </p:nvGrpSpPr>
        <p:grpSpPr>
          <a:xfrm>
            <a:off x="2716100" y="1839224"/>
            <a:ext cx="492471" cy="428686"/>
            <a:chOff x="1333467" y="934501"/>
            <a:chExt cx="492471" cy="428686"/>
          </a:xfrm>
        </p:grpSpPr>
        <p:sp>
          <p:nvSpPr>
            <p:cNvPr id="454" name="Oval 453">
              <a:extLst>
                <a:ext uri="{FF2B5EF4-FFF2-40B4-BE49-F238E27FC236}">
                  <a16:creationId xmlns:a16="http://schemas.microsoft.com/office/drawing/2014/main" id="{AF5A7EB0-4D58-48EE-B572-6D2D28F73C2B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5" name="TextBox 454">
              <a:extLst>
                <a:ext uri="{FF2B5EF4-FFF2-40B4-BE49-F238E27FC236}">
                  <a16:creationId xmlns:a16="http://schemas.microsoft.com/office/drawing/2014/main" id="{B89EA0CF-67F8-4D7D-9B62-3CE57A6C4D5A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56" name="Group 455">
            <a:extLst>
              <a:ext uri="{FF2B5EF4-FFF2-40B4-BE49-F238E27FC236}">
                <a16:creationId xmlns:a16="http://schemas.microsoft.com/office/drawing/2014/main" id="{1DD4715F-0952-4AB4-A3D3-27FD555C86C5}"/>
              </a:ext>
            </a:extLst>
          </p:cNvPr>
          <p:cNvGrpSpPr/>
          <p:nvPr/>
        </p:nvGrpSpPr>
        <p:grpSpPr>
          <a:xfrm>
            <a:off x="2710288" y="2288663"/>
            <a:ext cx="492471" cy="428686"/>
            <a:chOff x="1333467" y="934501"/>
            <a:chExt cx="492471" cy="428686"/>
          </a:xfrm>
        </p:grpSpPr>
        <p:sp>
          <p:nvSpPr>
            <p:cNvPr id="457" name="Oval 456">
              <a:extLst>
                <a:ext uri="{FF2B5EF4-FFF2-40B4-BE49-F238E27FC236}">
                  <a16:creationId xmlns:a16="http://schemas.microsoft.com/office/drawing/2014/main" id="{B9024D1F-6743-42F2-94C6-D58265F0F703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8" name="TextBox 457">
              <a:extLst>
                <a:ext uri="{FF2B5EF4-FFF2-40B4-BE49-F238E27FC236}">
                  <a16:creationId xmlns:a16="http://schemas.microsoft.com/office/drawing/2014/main" id="{99EDDBB6-BAAA-47EB-9B20-D85BD6CCF24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59" name="Group 458">
            <a:extLst>
              <a:ext uri="{FF2B5EF4-FFF2-40B4-BE49-F238E27FC236}">
                <a16:creationId xmlns:a16="http://schemas.microsoft.com/office/drawing/2014/main" id="{F2906ED7-7B0C-4CD9-98CC-064E6397DFC1}"/>
              </a:ext>
            </a:extLst>
          </p:cNvPr>
          <p:cNvGrpSpPr/>
          <p:nvPr/>
        </p:nvGrpSpPr>
        <p:grpSpPr>
          <a:xfrm>
            <a:off x="2717624" y="2733900"/>
            <a:ext cx="492471" cy="428686"/>
            <a:chOff x="1333467" y="934501"/>
            <a:chExt cx="492471" cy="428686"/>
          </a:xfrm>
        </p:grpSpPr>
        <p:sp>
          <p:nvSpPr>
            <p:cNvPr id="460" name="Oval 459">
              <a:extLst>
                <a:ext uri="{FF2B5EF4-FFF2-40B4-BE49-F238E27FC236}">
                  <a16:creationId xmlns:a16="http://schemas.microsoft.com/office/drawing/2014/main" id="{EF48C78A-ECBC-4C02-BF7E-33D0069E7EC1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1" name="TextBox 460">
              <a:extLst>
                <a:ext uri="{FF2B5EF4-FFF2-40B4-BE49-F238E27FC236}">
                  <a16:creationId xmlns:a16="http://schemas.microsoft.com/office/drawing/2014/main" id="{013A39CB-200F-4983-A9EE-536CB24F51D2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62" name="Group 461">
            <a:extLst>
              <a:ext uri="{FF2B5EF4-FFF2-40B4-BE49-F238E27FC236}">
                <a16:creationId xmlns:a16="http://schemas.microsoft.com/office/drawing/2014/main" id="{0B956988-6271-4F49-AFE2-9E769865690C}"/>
              </a:ext>
            </a:extLst>
          </p:cNvPr>
          <p:cNvGrpSpPr/>
          <p:nvPr/>
        </p:nvGrpSpPr>
        <p:grpSpPr>
          <a:xfrm>
            <a:off x="2711812" y="3183339"/>
            <a:ext cx="492471" cy="428686"/>
            <a:chOff x="1333467" y="934501"/>
            <a:chExt cx="492471" cy="428686"/>
          </a:xfrm>
        </p:grpSpPr>
        <p:sp>
          <p:nvSpPr>
            <p:cNvPr id="463" name="Oval 462">
              <a:extLst>
                <a:ext uri="{FF2B5EF4-FFF2-40B4-BE49-F238E27FC236}">
                  <a16:creationId xmlns:a16="http://schemas.microsoft.com/office/drawing/2014/main" id="{85EA89AB-F486-4938-8E84-FDDBFAA73C89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4" name="TextBox 463">
              <a:extLst>
                <a:ext uri="{FF2B5EF4-FFF2-40B4-BE49-F238E27FC236}">
                  <a16:creationId xmlns:a16="http://schemas.microsoft.com/office/drawing/2014/main" id="{F9A66400-77DE-49E4-9A4E-A6C9EBD3FAC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65" name="Group 464">
            <a:extLst>
              <a:ext uri="{FF2B5EF4-FFF2-40B4-BE49-F238E27FC236}">
                <a16:creationId xmlns:a16="http://schemas.microsoft.com/office/drawing/2014/main" id="{27592761-54AE-41DC-AF05-E563E49568F6}"/>
              </a:ext>
            </a:extLst>
          </p:cNvPr>
          <p:cNvGrpSpPr/>
          <p:nvPr/>
        </p:nvGrpSpPr>
        <p:grpSpPr>
          <a:xfrm>
            <a:off x="2714712" y="3629599"/>
            <a:ext cx="492471" cy="428686"/>
            <a:chOff x="1333467" y="934501"/>
            <a:chExt cx="492471" cy="428686"/>
          </a:xfrm>
        </p:grpSpPr>
        <p:sp>
          <p:nvSpPr>
            <p:cNvPr id="466" name="Oval 465">
              <a:extLst>
                <a:ext uri="{FF2B5EF4-FFF2-40B4-BE49-F238E27FC236}">
                  <a16:creationId xmlns:a16="http://schemas.microsoft.com/office/drawing/2014/main" id="{8F6734FE-1BAF-43A8-A486-AF042397796E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7" name="TextBox 466">
              <a:extLst>
                <a:ext uri="{FF2B5EF4-FFF2-40B4-BE49-F238E27FC236}">
                  <a16:creationId xmlns:a16="http://schemas.microsoft.com/office/drawing/2014/main" id="{4DA2F6AC-ECFC-4C58-98E9-5FDD86498B1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68" name="Group 467">
            <a:extLst>
              <a:ext uri="{FF2B5EF4-FFF2-40B4-BE49-F238E27FC236}">
                <a16:creationId xmlns:a16="http://schemas.microsoft.com/office/drawing/2014/main" id="{F0C9F7A7-7906-4D14-94A9-008730C731DE}"/>
              </a:ext>
            </a:extLst>
          </p:cNvPr>
          <p:cNvGrpSpPr/>
          <p:nvPr/>
        </p:nvGrpSpPr>
        <p:grpSpPr>
          <a:xfrm>
            <a:off x="2708900" y="4079038"/>
            <a:ext cx="492471" cy="428686"/>
            <a:chOff x="1333467" y="934501"/>
            <a:chExt cx="492471" cy="428686"/>
          </a:xfrm>
        </p:grpSpPr>
        <p:sp>
          <p:nvSpPr>
            <p:cNvPr id="469" name="Oval 468">
              <a:extLst>
                <a:ext uri="{FF2B5EF4-FFF2-40B4-BE49-F238E27FC236}">
                  <a16:creationId xmlns:a16="http://schemas.microsoft.com/office/drawing/2014/main" id="{07F06937-9A22-49DF-AE68-4205598F82C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0" name="TextBox 469">
              <a:extLst>
                <a:ext uri="{FF2B5EF4-FFF2-40B4-BE49-F238E27FC236}">
                  <a16:creationId xmlns:a16="http://schemas.microsoft.com/office/drawing/2014/main" id="{3C1DE971-0EA2-460A-9B2F-69C36808925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71" name="Group 470">
            <a:extLst>
              <a:ext uri="{FF2B5EF4-FFF2-40B4-BE49-F238E27FC236}">
                <a16:creationId xmlns:a16="http://schemas.microsoft.com/office/drawing/2014/main" id="{C488C76E-E4D4-462E-8F90-6B4FA8AF1343}"/>
              </a:ext>
            </a:extLst>
          </p:cNvPr>
          <p:cNvGrpSpPr/>
          <p:nvPr/>
        </p:nvGrpSpPr>
        <p:grpSpPr>
          <a:xfrm>
            <a:off x="2714912" y="4521922"/>
            <a:ext cx="492471" cy="428686"/>
            <a:chOff x="1333467" y="934501"/>
            <a:chExt cx="492471" cy="428686"/>
          </a:xfrm>
        </p:grpSpPr>
        <p:sp>
          <p:nvSpPr>
            <p:cNvPr id="472" name="Oval 471">
              <a:extLst>
                <a:ext uri="{FF2B5EF4-FFF2-40B4-BE49-F238E27FC236}">
                  <a16:creationId xmlns:a16="http://schemas.microsoft.com/office/drawing/2014/main" id="{C2D5272E-7C12-46D8-AC88-BF78AC941FBB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3" name="TextBox 472">
              <a:extLst>
                <a:ext uri="{FF2B5EF4-FFF2-40B4-BE49-F238E27FC236}">
                  <a16:creationId xmlns:a16="http://schemas.microsoft.com/office/drawing/2014/main" id="{37DC5476-F1FF-4610-86A8-B745FCF7E662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74" name="Group 473">
            <a:extLst>
              <a:ext uri="{FF2B5EF4-FFF2-40B4-BE49-F238E27FC236}">
                <a16:creationId xmlns:a16="http://schemas.microsoft.com/office/drawing/2014/main" id="{51739FE4-C6E0-4030-A9C9-448281CDCCE9}"/>
              </a:ext>
            </a:extLst>
          </p:cNvPr>
          <p:cNvGrpSpPr/>
          <p:nvPr/>
        </p:nvGrpSpPr>
        <p:grpSpPr>
          <a:xfrm>
            <a:off x="2669758" y="1839328"/>
            <a:ext cx="593466" cy="428686"/>
            <a:chOff x="2176723" y="934501"/>
            <a:chExt cx="593466" cy="428686"/>
          </a:xfrm>
        </p:grpSpPr>
        <p:sp>
          <p:nvSpPr>
            <p:cNvPr id="475" name="Oval 474">
              <a:extLst>
                <a:ext uri="{FF2B5EF4-FFF2-40B4-BE49-F238E27FC236}">
                  <a16:creationId xmlns:a16="http://schemas.microsoft.com/office/drawing/2014/main" id="{5B5E25DA-EE86-406F-87B1-E36B21399D89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6" name="TextBox 475">
              <a:extLst>
                <a:ext uri="{FF2B5EF4-FFF2-40B4-BE49-F238E27FC236}">
                  <a16:creationId xmlns:a16="http://schemas.microsoft.com/office/drawing/2014/main" id="{E6F2F87B-4ABE-4AA9-8FD5-F7D2CC814FED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477" name="Group 476">
            <a:extLst>
              <a:ext uri="{FF2B5EF4-FFF2-40B4-BE49-F238E27FC236}">
                <a16:creationId xmlns:a16="http://schemas.microsoft.com/office/drawing/2014/main" id="{3BAB12D5-BE88-48C8-9569-773E944AEEFD}"/>
              </a:ext>
            </a:extLst>
          </p:cNvPr>
          <p:cNvGrpSpPr/>
          <p:nvPr/>
        </p:nvGrpSpPr>
        <p:grpSpPr>
          <a:xfrm>
            <a:off x="2713005" y="4971156"/>
            <a:ext cx="492471" cy="428686"/>
            <a:chOff x="1333467" y="934501"/>
            <a:chExt cx="492471" cy="428686"/>
          </a:xfrm>
        </p:grpSpPr>
        <p:sp>
          <p:nvSpPr>
            <p:cNvPr id="478" name="Oval 477">
              <a:extLst>
                <a:ext uri="{FF2B5EF4-FFF2-40B4-BE49-F238E27FC236}">
                  <a16:creationId xmlns:a16="http://schemas.microsoft.com/office/drawing/2014/main" id="{7CA1FC68-B04C-4EED-9D4B-D3A8DAF86400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9" name="TextBox 478">
              <a:extLst>
                <a:ext uri="{FF2B5EF4-FFF2-40B4-BE49-F238E27FC236}">
                  <a16:creationId xmlns:a16="http://schemas.microsoft.com/office/drawing/2014/main" id="{DFE68273-B552-433E-9A1C-65C343A23172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80" name="Group 479">
            <a:extLst>
              <a:ext uri="{FF2B5EF4-FFF2-40B4-BE49-F238E27FC236}">
                <a16:creationId xmlns:a16="http://schemas.microsoft.com/office/drawing/2014/main" id="{4CBC35A8-23B1-4AF7-B495-E968269F60E7}"/>
              </a:ext>
            </a:extLst>
          </p:cNvPr>
          <p:cNvGrpSpPr/>
          <p:nvPr/>
        </p:nvGrpSpPr>
        <p:grpSpPr>
          <a:xfrm>
            <a:off x="2716436" y="5416598"/>
            <a:ext cx="492471" cy="428686"/>
            <a:chOff x="1333467" y="934501"/>
            <a:chExt cx="492471" cy="428686"/>
          </a:xfrm>
        </p:grpSpPr>
        <p:sp>
          <p:nvSpPr>
            <p:cNvPr id="481" name="Oval 480">
              <a:extLst>
                <a:ext uri="{FF2B5EF4-FFF2-40B4-BE49-F238E27FC236}">
                  <a16:creationId xmlns:a16="http://schemas.microsoft.com/office/drawing/2014/main" id="{00FAA03B-F7DF-4319-B22B-146C86A2A64B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2" name="TextBox 481">
              <a:extLst>
                <a:ext uri="{FF2B5EF4-FFF2-40B4-BE49-F238E27FC236}">
                  <a16:creationId xmlns:a16="http://schemas.microsoft.com/office/drawing/2014/main" id="{ECD6D615-1E13-4633-AFF8-3784DF4573F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83" name="Group 482">
            <a:extLst>
              <a:ext uri="{FF2B5EF4-FFF2-40B4-BE49-F238E27FC236}">
                <a16:creationId xmlns:a16="http://schemas.microsoft.com/office/drawing/2014/main" id="{1C576109-AFD9-49FC-AF86-61116B3353A4}"/>
              </a:ext>
            </a:extLst>
          </p:cNvPr>
          <p:cNvGrpSpPr/>
          <p:nvPr/>
        </p:nvGrpSpPr>
        <p:grpSpPr>
          <a:xfrm>
            <a:off x="2710624" y="5866037"/>
            <a:ext cx="492471" cy="428686"/>
            <a:chOff x="1333467" y="934501"/>
            <a:chExt cx="492471" cy="428686"/>
          </a:xfrm>
        </p:grpSpPr>
        <p:sp>
          <p:nvSpPr>
            <p:cNvPr id="484" name="Oval 483">
              <a:extLst>
                <a:ext uri="{FF2B5EF4-FFF2-40B4-BE49-F238E27FC236}">
                  <a16:creationId xmlns:a16="http://schemas.microsoft.com/office/drawing/2014/main" id="{50EB4A41-CF70-4601-A90E-47681551FBA3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5" name="TextBox 484">
              <a:extLst>
                <a:ext uri="{FF2B5EF4-FFF2-40B4-BE49-F238E27FC236}">
                  <a16:creationId xmlns:a16="http://schemas.microsoft.com/office/drawing/2014/main" id="{73A95468-8FD7-4577-8C17-7EB2FE2206C2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86" name="Group 485">
            <a:extLst>
              <a:ext uri="{FF2B5EF4-FFF2-40B4-BE49-F238E27FC236}">
                <a16:creationId xmlns:a16="http://schemas.microsoft.com/office/drawing/2014/main" id="{101BF507-3EC4-4C41-BB42-DFA666899084}"/>
              </a:ext>
            </a:extLst>
          </p:cNvPr>
          <p:cNvGrpSpPr/>
          <p:nvPr/>
        </p:nvGrpSpPr>
        <p:grpSpPr>
          <a:xfrm>
            <a:off x="3166587" y="1844756"/>
            <a:ext cx="492471" cy="428686"/>
            <a:chOff x="1333467" y="934501"/>
            <a:chExt cx="492471" cy="428686"/>
          </a:xfrm>
        </p:grpSpPr>
        <p:sp>
          <p:nvSpPr>
            <p:cNvPr id="487" name="Oval 486">
              <a:extLst>
                <a:ext uri="{FF2B5EF4-FFF2-40B4-BE49-F238E27FC236}">
                  <a16:creationId xmlns:a16="http://schemas.microsoft.com/office/drawing/2014/main" id="{1F7F5FFF-4673-4358-9A6E-9396A38DC8AB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8" name="TextBox 487">
              <a:extLst>
                <a:ext uri="{FF2B5EF4-FFF2-40B4-BE49-F238E27FC236}">
                  <a16:creationId xmlns:a16="http://schemas.microsoft.com/office/drawing/2014/main" id="{36CD8D6D-56E5-460E-B200-31E7D64C1AFA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89" name="Group 488">
            <a:extLst>
              <a:ext uri="{FF2B5EF4-FFF2-40B4-BE49-F238E27FC236}">
                <a16:creationId xmlns:a16="http://schemas.microsoft.com/office/drawing/2014/main" id="{BA479782-ED94-429C-A46F-8076FA2EF5B8}"/>
              </a:ext>
            </a:extLst>
          </p:cNvPr>
          <p:cNvGrpSpPr/>
          <p:nvPr/>
        </p:nvGrpSpPr>
        <p:grpSpPr>
          <a:xfrm>
            <a:off x="3160775" y="2294195"/>
            <a:ext cx="492471" cy="428686"/>
            <a:chOff x="1333467" y="934501"/>
            <a:chExt cx="492471" cy="428686"/>
          </a:xfrm>
        </p:grpSpPr>
        <p:sp>
          <p:nvSpPr>
            <p:cNvPr id="490" name="Oval 489">
              <a:extLst>
                <a:ext uri="{FF2B5EF4-FFF2-40B4-BE49-F238E27FC236}">
                  <a16:creationId xmlns:a16="http://schemas.microsoft.com/office/drawing/2014/main" id="{ABFBE8CC-E841-49F4-93D2-D5EEA5A2230A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1" name="TextBox 490">
              <a:extLst>
                <a:ext uri="{FF2B5EF4-FFF2-40B4-BE49-F238E27FC236}">
                  <a16:creationId xmlns:a16="http://schemas.microsoft.com/office/drawing/2014/main" id="{F7CECDF3-3302-44A1-A959-78E5F1864230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92" name="Group 491">
            <a:extLst>
              <a:ext uri="{FF2B5EF4-FFF2-40B4-BE49-F238E27FC236}">
                <a16:creationId xmlns:a16="http://schemas.microsoft.com/office/drawing/2014/main" id="{289DABA9-1EBD-416C-9A43-659BAA7A33B4}"/>
              </a:ext>
            </a:extLst>
          </p:cNvPr>
          <p:cNvGrpSpPr/>
          <p:nvPr/>
        </p:nvGrpSpPr>
        <p:grpSpPr>
          <a:xfrm>
            <a:off x="3168111" y="2739432"/>
            <a:ext cx="492471" cy="428686"/>
            <a:chOff x="1333467" y="934501"/>
            <a:chExt cx="492471" cy="428686"/>
          </a:xfrm>
        </p:grpSpPr>
        <p:sp>
          <p:nvSpPr>
            <p:cNvPr id="493" name="Oval 492">
              <a:extLst>
                <a:ext uri="{FF2B5EF4-FFF2-40B4-BE49-F238E27FC236}">
                  <a16:creationId xmlns:a16="http://schemas.microsoft.com/office/drawing/2014/main" id="{BCBE2EA4-780B-4542-8969-057B10A34B21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4" name="TextBox 493">
              <a:extLst>
                <a:ext uri="{FF2B5EF4-FFF2-40B4-BE49-F238E27FC236}">
                  <a16:creationId xmlns:a16="http://schemas.microsoft.com/office/drawing/2014/main" id="{A044B02F-2F11-4B9F-B76E-E63324CD3E9C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95" name="Group 494">
            <a:extLst>
              <a:ext uri="{FF2B5EF4-FFF2-40B4-BE49-F238E27FC236}">
                <a16:creationId xmlns:a16="http://schemas.microsoft.com/office/drawing/2014/main" id="{9209C6AA-1B73-4927-826B-4F6A7DEE3FEA}"/>
              </a:ext>
            </a:extLst>
          </p:cNvPr>
          <p:cNvGrpSpPr/>
          <p:nvPr/>
        </p:nvGrpSpPr>
        <p:grpSpPr>
          <a:xfrm>
            <a:off x="3162299" y="3188871"/>
            <a:ext cx="492471" cy="428686"/>
            <a:chOff x="1333467" y="934501"/>
            <a:chExt cx="492471" cy="428686"/>
          </a:xfrm>
        </p:grpSpPr>
        <p:sp>
          <p:nvSpPr>
            <p:cNvPr id="496" name="Oval 495">
              <a:extLst>
                <a:ext uri="{FF2B5EF4-FFF2-40B4-BE49-F238E27FC236}">
                  <a16:creationId xmlns:a16="http://schemas.microsoft.com/office/drawing/2014/main" id="{822E00B9-72D0-4D0D-B0F5-E1070607D414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7" name="TextBox 496">
              <a:extLst>
                <a:ext uri="{FF2B5EF4-FFF2-40B4-BE49-F238E27FC236}">
                  <a16:creationId xmlns:a16="http://schemas.microsoft.com/office/drawing/2014/main" id="{8E8BFCD5-DD35-4742-9EE2-1CE0BACA079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98" name="Group 497">
            <a:extLst>
              <a:ext uri="{FF2B5EF4-FFF2-40B4-BE49-F238E27FC236}">
                <a16:creationId xmlns:a16="http://schemas.microsoft.com/office/drawing/2014/main" id="{87E02D95-C438-478F-AF99-BD29603413D4}"/>
              </a:ext>
            </a:extLst>
          </p:cNvPr>
          <p:cNvGrpSpPr/>
          <p:nvPr/>
        </p:nvGrpSpPr>
        <p:grpSpPr>
          <a:xfrm>
            <a:off x="3165199" y="3635131"/>
            <a:ext cx="492471" cy="428686"/>
            <a:chOff x="1333467" y="934501"/>
            <a:chExt cx="492471" cy="428686"/>
          </a:xfrm>
        </p:grpSpPr>
        <p:sp>
          <p:nvSpPr>
            <p:cNvPr id="499" name="Oval 498">
              <a:extLst>
                <a:ext uri="{FF2B5EF4-FFF2-40B4-BE49-F238E27FC236}">
                  <a16:creationId xmlns:a16="http://schemas.microsoft.com/office/drawing/2014/main" id="{0BE6A2E7-CE46-4B1E-89F4-9BAB798F634C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0" name="TextBox 499">
              <a:extLst>
                <a:ext uri="{FF2B5EF4-FFF2-40B4-BE49-F238E27FC236}">
                  <a16:creationId xmlns:a16="http://schemas.microsoft.com/office/drawing/2014/main" id="{A7B3FBAB-299E-42E5-88A5-497EEB02D0C6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501" name="Group 500">
            <a:extLst>
              <a:ext uri="{FF2B5EF4-FFF2-40B4-BE49-F238E27FC236}">
                <a16:creationId xmlns:a16="http://schemas.microsoft.com/office/drawing/2014/main" id="{3B2142B5-4EA7-4989-BE46-30A5944812D9}"/>
              </a:ext>
            </a:extLst>
          </p:cNvPr>
          <p:cNvGrpSpPr/>
          <p:nvPr/>
        </p:nvGrpSpPr>
        <p:grpSpPr>
          <a:xfrm>
            <a:off x="3159387" y="4084570"/>
            <a:ext cx="492471" cy="428686"/>
            <a:chOff x="1333467" y="934501"/>
            <a:chExt cx="492471" cy="428686"/>
          </a:xfrm>
        </p:grpSpPr>
        <p:sp>
          <p:nvSpPr>
            <p:cNvPr id="502" name="Oval 501">
              <a:extLst>
                <a:ext uri="{FF2B5EF4-FFF2-40B4-BE49-F238E27FC236}">
                  <a16:creationId xmlns:a16="http://schemas.microsoft.com/office/drawing/2014/main" id="{32086843-3C6B-4D4F-B3E0-E222DDA1E68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3" name="TextBox 502">
              <a:extLst>
                <a:ext uri="{FF2B5EF4-FFF2-40B4-BE49-F238E27FC236}">
                  <a16:creationId xmlns:a16="http://schemas.microsoft.com/office/drawing/2014/main" id="{D89BF310-3DFF-4371-8FEE-33A9645C6F7B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504" name="Group 503">
            <a:extLst>
              <a:ext uri="{FF2B5EF4-FFF2-40B4-BE49-F238E27FC236}">
                <a16:creationId xmlns:a16="http://schemas.microsoft.com/office/drawing/2014/main" id="{C83B574D-1BD8-41C8-8B83-16B8AA65FF0C}"/>
              </a:ext>
            </a:extLst>
          </p:cNvPr>
          <p:cNvGrpSpPr/>
          <p:nvPr/>
        </p:nvGrpSpPr>
        <p:grpSpPr>
          <a:xfrm>
            <a:off x="3165399" y="4527454"/>
            <a:ext cx="492471" cy="428686"/>
            <a:chOff x="1333467" y="934501"/>
            <a:chExt cx="492471" cy="428686"/>
          </a:xfrm>
        </p:grpSpPr>
        <p:sp>
          <p:nvSpPr>
            <p:cNvPr id="505" name="Oval 504">
              <a:extLst>
                <a:ext uri="{FF2B5EF4-FFF2-40B4-BE49-F238E27FC236}">
                  <a16:creationId xmlns:a16="http://schemas.microsoft.com/office/drawing/2014/main" id="{289DB6F2-6F49-4389-BF0E-41D989932EF7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6" name="TextBox 505">
              <a:extLst>
                <a:ext uri="{FF2B5EF4-FFF2-40B4-BE49-F238E27FC236}">
                  <a16:creationId xmlns:a16="http://schemas.microsoft.com/office/drawing/2014/main" id="{57C6215C-F4C9-48DA-B32A-3E1465F5AB0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507" name="Group 506">
            <a:extLst>
              <a:ext uri="{FF2B5EF4-FFF2-40B4-BE49-F238E27FC236}">
                <a16:creationId xmlns:a16="http://schemas.microsoft.com/office/drawing/2014/main" id="{51B34544-ED19-46B4-B5EB-A1D489F4FD94}"/>
              </a:ext>
            </a:extLst>
          </p:cNvPr>
          <p:cNvGrpSpPr/>
          <p:nvPr/>
        </p:nvGrpSpPr>
        <p:grpSpPr>
          <a:xfrm>
            <a:off x="3159587" y="4976893"/>
            <a:ext cx="492471" cy="428686"/>
            <a:chOff x="1333467" y="934501"/>
            <a:chExt cx="492471" cy="428686"/>
          </a:xfrm>
        </p:grpSpPr>
        <p:sp>
          <p:nvSpPr>
            <p:cNvPr id="508" name="Oval 507">
              <a:extLst>
                <a:ext uri="{FF2B5EF4-FFF2-40B4-BE49-F238E27FC236}">
                  <a16:creationId xmlns:a16="http://schemas.microsoft.com/office/drawing/2014/main" id="{1A7504D2-BABB-4811-AC41-BB2EC332A711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9" name="TextBox 508">
              <a:extLst>
                <a:ext uri="{FF2B5EF4-FFF2-40B4-BE49-F238E27FC236}">
                  <a16:creationId xmlns:a16="http://schemas.microsoft.com/office/drawing/2014/main" id="{B81C0A63-9AC1-47F1-9BD9-B59157D5BDE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510" name="Group 509">
            <a:extLst>
              <a:ext uri="{FF2B5EF4-FFF2-40B4-BE49-F238E27FC236}">
                <a16:creationId xmlns:a16="http://schemas.microsoft.com/office/drawing/2014/main" id="{4DFB29B0-1405-4822-A4B3-CCB9B878A629}"/>
              </a:ext>
            </a:extLst>
          </p:cNvPr>
          <p:cNvGrpSpPr/>
          <p:nvPr/>
        </p:nvGrpSpPr>
        <p:grpSpPr>
          <a:xfrm>
            <a:off x="3639422" y="1851880"/>
            <a:ext cx="446399" cy="428686"/>
            <a:chOff x="463698" y="934501"/>
            <a:chExt cx="446399" cy="428686"/>
          </a:xfrm>
        </p:grpSpPr>
        <p:sp>
          <p:nvSpPr>
            <p:cNvPr id="511" name="Oval 510">
              <a:extLst>
                <a:ext uri="{FF2B5EF4-FFF2-40B4-BE49-F238E27FC236}">
                  <a16:creationId xmlns:a16="http://schemas.microsoft.com/office/drawing/2014/main" id="{B3C79C87-EB8D-4256-8DE5-877656CD89C2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2" name="TextBox 511">
              <a:extLst>
                <a:ext uri="{FF2B5EF4-FFF2-40B4-BE49-F238E27FC236}">
                  <a16:creationId xmlns:a16="http://schemas.microsoft.com/office/drawing/2014/main" id="{5D1D49D1-F5D1-4B9D-9DD1-6A9FE429E477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13" name="Group 512">
            <a:extLst>
              <a:ext uri="{FF2B5EF4-FFF2-40B4-BE49-F238E27FC236}">
                <a16:creationId xmlns:a16="http://schemas.microsoft.com/office/drawing/2014/main" id="{1FCE86E3-EDCF-4AC8-A5D8-4E3E6B8B6691}"/>
              </a:ext>
            </a:extLst>
          </p:cNvPr>
          <p:cNvGrpSpPr/>
          <p:nvPr/>
        </p:nvGrpSpPr>
        <p:grpSpPr>
          <a:xfrm>
            <a:off x="3637856" y="2304931"/>
            <a:ext cx="446399" cy="428686"/>
            <a:chOff x="457051" y="1380030"/>
            <a:chExt cx="446399" cy="428686"/>
          </a:xfrm>
        </p:grpSpPr>
        <p:sp>
          <p:nvSpPr>
            <p:cNvPr id="514" name="Oval 513">
              <a:extLst>
                <a:ext uri="{FF2B5EF4-FFF2-40B4-BE49-F238E27FC236}">
                  <a16:creationId xmlns:a16="http://schemas.microsoft.com/office/drawing/2014/main" id="{A7E7D8FE-1B35-4CFE-ADB6-D5D808E4DE82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5" name="TextBox 514">
              <a:extLst>
                <a:ext uri="{FF2B5EF4-FFF2-40B4-BE49-F238E27FC236}">
                  <a16:creationId xmlns:a16="http://schemas.microsoft.com/office/drawing/2014/main" id="{ECF6C378-8317-4061-8F68-E79ED6EE71C9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16" name="Group 515">
            <a:extLst>
              <a:ext uri="{FF2B5EF4-FFF2-40B4-BE49-F238E27FC236}">
                <a16:creationId xmlns:a16="http://schemas.microsoft.com/office/drawing/2014/main" id="{2D4E1410-26BB-4CC5-BD5E-5495C0F826F1}"/>
              </a:ext>
            </a:extLst>
          </p:cNvPr>
          <p:cNvGrpSpPr/>
          <p:nvPr/>
        </p:nvGrpSpPr>
        <p:grpSpPr>
          <a:xfrm>
            <a:off x="3640940" y="2748356"/>
            <a:ext cx="446399" cy="428686"/>
            <a:chOff x="460084" y="1832999"/>
            <a:chExt cx="446399" cy="428686"/>
          </a:xfrm>
        </p:grpSpPr>
        <p:sp>
          <p:nvSpPr>
            <p:cNvPr id="517" name="Oval 516">
              <a:extLst>
                <a:ext uri="{FF2B5EF4-FFF2-40B4-BE49-F238E27FC236}">
                  <a16:creationId xmlns:a16="http://schemas.microsoft.com/office/drawing/2014/main" id="{B1F0B1D4-8744-41FA-AB58-FC053F68045C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8" name="TextBox 517">
              <a:extLst>
                <a:ext uri="{FF2B5EF4-FFF2-40B4-BE49-F238E27FC236}">
                  <a16:creationId xmlns:a16="http://schemas.microsoft.com/office/drawing/2014/main" id="{4DD4738D-EF49-47C8-970F-E38EE9DD7B25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19" name="Group 518">
            <a:extLst>
              <a:ext uri="{FF2B5EF4-FFF2-40B4-BE49-F238E27FC236}">
                <a16:creationId xmlns:a16="http://schemas.microsoft.com/office/drawing/2014/main" id="{E3CF6873-09A0-452F-A98F-52F863F51A38}"/>
              </a:ext>
            </a:extLst>
          </p:cNvPr>
          <p:cNvGrpSpPr/>
          <p:nvPr/>
        </p:nvGrpSpPr>
        <p:grpSpPr>
          <a:xfrm>
            <a:off x="3638685" y="3191145"/>
            <a:ext cx="446399" cy="428686"/>
            <a:chOff x="453437" y="2278528"/>
            <a:chExt cx="446399" cy="428686"/>
          </a:xfrm>
        </p:grpSpPr>
        <p:sp>
          <p:nvSpPr>
            <p:cNvPr id="520" name="Oval 519">
              <a:extLst>
                <a:ext uri="{FF2B5EF4-FFF2-40B4-BE49-F238E27FC236}">
                  <a16:creationId xmlns:a16="http://schemas.microsoft.com/office/drawing/2014/main" id="{AF1019F0-8D43-4D24-A35E-73DEE2F0C468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1" name="TextBox 520">
              <a:extLst>
                <a:ext uri="{FF2B5EF4-FFF2-40B4-BE49-F238E27FC236}">
                  <a16:creationId xmlns:a16="http://schemas.microsoft.com/office/drawing/2014/main" id="{8DCC0565-C2C0-4E4B-9A08-AFF01526FD6E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55" name="Group 554">
            <a:extLst>
              <a:ext uri="{FF2B5EF4-FFF2-40B4-BE49-F238E27FC236}">
                <a16:creationId xmlns:a16="http://schemas.microsoft.com/office/drawing/2014/main" id="{7FDDECD3-2DE7-4C55-A232-349BA01601BD}"/>
              </a:ext>
            </a:extLst>
          </p:cNvPr>
          <p:cNvGrpSpPr/>
          <p:nvPr/>
        </p:nvGrpSpPr>
        <p:grpSpPr>
          <a:xfrm>
            <a:off x="2738632" y="1843743"/>
            <a:ext cx="446399" cy="428686"/>
            <a:chOff x="463698" y="934501"/>
            <a:chExt cx="446399" cy="428686"/>
          </a:xfrm>
        </p:grpSpPr>
        <p:sp>
          <p:nvSpPr>
            <p:cNvPr id="556" name="Oval 555">
              <a:extLst>
                <a:ext uri="{FF2B5EF4-FFF2-40B4-BE49-F238E27FC236}">
                  <a16:creationId xmlns:a16="http://schemas.microsoft.com/office/drawing/2014/main" id="{86E2042F-37FC-49FD-823C-A4D9DA75FE47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7" name="TextBox 556">
              <a:extLst>
                <a:ext uri="{FF2B5EF4-FFF2-40B4-BE49-F238E27FC236}">
                  <a16:creationId xmlns:a16="http://schemas.microsoft.com/office/drawing/2014/main" id="{39008426-3211-42C9-B95E-2BDCC08D1D4E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58" name="Group 557">
            <a:extLst>
              <a:ext uri="{FF2B5EF4-FFF2-40B4-BE49-F238E27FC236}">
                <a16:creationId xmlns:a16="http://schemas.microsoft.com/office/drawing/2014/main" id="{E200177B-AE1C-4B3B-86CA-4EF03EB371C2}"/>
              </a:ext>
            </a:extLst>
          </p:cNvPr>
          <p:cNvGrpSpPr/>
          <p:nvPr/>
        </p:nvGrpSpPr>
        <p:grpSpPr>
          <a:xfrm>
            <a:off x="2737066" y="2296794"/>
            <a:ext cx="446399" cy="428686"/>
            <a:chOff x="457051" y="1380030"/>
            <a:chExt cx="446399" cy="428686"/>
          </a:xfrm>
        </p:grpSpPr>
        <p:sp>
          <p:nvSpPr>
            <p:cNvPr id="559" name="Oval 558">
              <a:extLst>
                <a:ext uri="{FF2B5EF4-FFF2-40B4-BE49-F238E27FC236}">
                  <a16:creationId xmlns:a16="http://schemas.microsoft.com/office/drawing/2014/main" id="{C0F523E1-7682-4B46-976A-E5BBFAA9EDA7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0" name="TextBox 559">
              <a:extLst>
                <a:ext uri="{FF2B5EF4-FFF2-40B4-BE49-F238E27FC236}">
                  <a16:creationId xmlns:a16="http://schemas.microsoft.com/office/drawing/2014/main" id="{80AB2495-2E92-4BA9-8D60-519D50665091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61" name="Group 560">
            <a:extLst>
              <a:ext uri="{FF2B5EF4-FFF2-40B4-BE49-F238E27FC236}">
                <a16:creationId xmlns:a16="http://schemas.microsoft.com/office/drawing/2014/main" id="{274CBB90-C866-4E2B-9887-899296121178}"/>
              </a:ext>
            </a:extLst>
          </p:cNvPr>
          <p:cNvGrpSpPr/>
          <p:nvPr/>
        </p:nvGrpSpPr>
        <p:grpSpPr>
          <a:xfrm>
            <a:off x="2740150" y="2740219"/>
            <a:ext cx="446399" cy="428686"/>
            <a:chOff x="460084" y="1832999"/>
            <a:chExt cx="446399" cy="428686"/>
          </a:xfrm>
        </p:grpSpPr>
        <p:sp>
          <p:nvSpPr>
            <p:cNvPr id="562" name="Oval 561">
              <a:extLst>
                <a:ext uri="{FF2B5EF4-FFF2-40B4-BE49-F238E27FC236}">
                  <a16:creationId xmlns:a16="http://schemas.microsoft.com/office/drawing/2014/main" id="{E0247C33-AC24-477B-9C65-4458A6659383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3" name="TextBox 562">
              <a:extLst>
                <a:ext uri="{FF2B5EF4-FFF2-40B4-BE49-F238E27FC236}">
                  <a16:creationId xmlns:a16="http://schemas.microsoft.com/office/drawing/2014/main" id="{7861A8BB-5FD4-4287-8550-8FF4688B9EBF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64" name="Group 563">
            <a:extLst>
              <a:ext uri="{FF2B5EF4-FFF2-40B4-BE49-F238E27FC236}">
                <a16:creationId xmlns:a16="http://schemas.microsoft.com/office/drawing/2014/main" id="{565DD596-7423-4F37-A053-2FA0EC9F4B06}"/>
              </a:ext>
            </a:extLst>
          </p:cNvPr>
          <p:cNvGrpSpPr/>
          <p:nvPr/>
        </p:nvGrpSpPr>
        <p:grpSpPr>
          <a:xfrm>
            <a:off x="2737895" y="3183008"/>
            <a:ext cx="446399" cy="428686"/>
            <a:chOff x="453437" y="2278528"/>
            <a:chExt cx="446399" cy="428686"/>
          </a:xfrm>
        </p:grpSpPr>
        <p:sp>
          <p:nvSpPr>
            <p:cNvPr id="565" name="Oval 564">
              <a:extLst>
                <a:ext uri="{FF2B5EF4-FFF2-40B4-BE49-F238E27FC236}">
                  <a16:creationId xmlns:a16="http://schemas.microsoft.com/office/drawing/2014/main" id="{4C42AFF5-A701-4DAE-8DD3-8320548D59F4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6" name="TextBox 565">
              <a:extLst>
                <a:ext uri="{FF2B5EF4-FFF2-40B4-BE49-F238E27FC236}">
                  <a16:creationId xmlns:a16="http://schemas.microsoft.com/office/drawing/2014/main" id="{3B14FD0D-50BD-4E66-90AD-7670677CA631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67" name="Group 566">
            <a:extLst>
              <a:ext uri="{FF2B5EF4-FFF2-40B4-BE49-F238E27FC236}">
                <a16:creationId xmlns:a16="http://schemas.microsoft.com/office/drawing/2014/main" id="{533B034D-A207-4B20-8930-1280AD989ADA}"/>
              </a:ext>
            </a:extLst>
          </p:cNvPr>
          <p:cNvGrpSpPr/>
          <p:nvPr/>
        </p:nvGrpSpPr>
        <p:grpSpPr>
          <a:xfrm>
            <a:off x="2737859" y="3627260"/>
            <a:ext cx="446399" cy="428686"/>
            <a:chOff x="448639" y="2727542"/>
            <a:chExt cx="446399" cy="428686"/>
          </a:xfrm>
        </p:grpSpPr>
        <p:sp>
          <p:nvSpPr>
            <p:cNvPr id="568" name="Oval 567">
              <a:extLst>
                <a:ext uri="{FF2B5EF4-FFF2-40B4-BE49-F238E27FC236}">
                  <a16:creationId xmlns:a16="http://schemas.microsoft.com/office/drawing/2014/main" id="{218099C5-762C-4B74-BA28-BAF71E9FE2CA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9" name="TextBox 568">
              <a:extLst>
                <a:ext uri="{FF2B5EF4-FFF2-40B4-BE49-F238E27FC236}">
                  <a16:creationId xmlns:a16="http://schemas.microsoft.com/office/drawing/2014/main" id="{E6C268C6-20CE-46DD-A063-B74DAB13CAE6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70" name="Group 569">
            <a:extLst>
              <a:ext uri="{FF2B5EF4-FFF2-40B4-BE49-F238E27FC236}">
                <a16:creationId xmlns:a16="http://schemas.microsoft.com/office/drawing/2014/main" id="{99B4BC0B-D409-4CB7-A0D6-2988D9814D59}"/>
              </a:ext>
            </a:extLst>
          </p:cNvPr>
          <p:cNvGrpSpPr/>
          <p:nvPr/>
        </p:nvGrpSpPr>
        <p:grpSpPr>
          <a:xfrm>
            <a:off x="2741189" y="4070973"/>
            <a:ext cx="446399" cy="428686"/>
            <a:chOff x="463698" y="934501"/>
            <a:chExt cx="446399" cy="428686"/>
          </a:xfrm>
        </p:grpSpPr>
        <p:sp>
          <p:nvSpPr>
            <p:cNvPr id="571" name="Oval 570">
              <a:extLst>
                <a:ext uri="{FF2B5EF4-FFF2-40B4-BE49-F238E27FC236}">
                  <a16:creationId xmlns:a16="http://schemas.microsoft.com/office/drawing/2014/main" id="{28E47D62-2FB9-46DD-99C8-3291B72F456E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2" name="TextBox 571">
              <a:extLst>
                <a:ext uri="{FF2B5EF4-FFF2-40B4-BE49-F238E27FC236}">
                  <a16:creationId xmlns:a16="http://schemas.microsoft.com/office/drawing/2014/main" id="{9F9E893B-6F34-4140-B869-E56933507CD2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73" name="Group 572">
            <a:extLst>
              <a:ext uri="{FF2B5EF4-FFF2-40B4-BE49-F238E27FC236}">
                <a16:creationId xmlns:a16="http://schemas.microsoft.com/office/drawing/2014/main" id="{830698AF-508A-4418-A440-43E46DD41D90}"/>
              </a:ext>
            </a:extLst>
          </p:cNvPr>
          <p:cNvGrpSpPr/>
          <p:nvPr/>
        </p:nvGrpSpPr>
        <p:grpSpPr>
          <a:xfrm>
            <a:off x="2739623" y="4524024"/>
            <a:ext cx="446399" cy="428686"/>
            <a:chOff x="457051" y="1380030"/>
            <a:chExt cx="446399" cy="428686"/>
          </a:xfrm>
        </p:grpSpPr>
        <p:sp>
          <p:nvSpPr>
            <p:cNvPr id="574" name="Oval 573">
              <a:extLst>
                <a:ext uri="{FF2B5EF4-FFF2-40B4-BE49-F238E27FC236}">
                  <a16:creationId xmlns:a16="http://schemas.microsoft.com/office/drawing/2014/main" id="{C054B0F9-8914-4EF9-B356-062C87D1AF10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5" name="TextBox 574">
              <a:extLst>
                <a:ext uri="{FF2B5EF4-FFF2-40B4-BE49-F238E27FC236}">
                  <a16:creationId xmlns:a16="http://schemas.microsoft.com/office/drawing/2014/main" id="{EEEE3723-9C8B-409B-A117-338AD60A98BE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76" name="Group 575">
            <a:extLst>
              <a:ext uri="{FF2B5EF4-FFF2-40B4-BE49-F238E27FC236}">
                <a16:creationId xmlns:a16="http://schemas.microsoft.com/office/drawing/2014/main" id="{EC0B854E-ECC9-4914-A4C6-DEE4F235D8ED}"/>
              </a:ext>
            </a:extLst>
          </p:cNvPr>
          <p:cNvGrpSpPr/>
          <p:nvPr/>
        </p:nvGrpSpPr>
        <p:grpSpPr>
          <a:xfrm>
            <a:off x="2742707" y="4967449"/>
            <a:ext cx="446399" cy="428686"/>
            <a:chOff x="460084" y="1832999"/>
            <a:chExt cx="446399" cy="428686"/>
          </a:xfrm>
        </p:grpSpPr>
        <p:sp>
          <p:nvSpPr>
            <p:cNvPr id="577" name="Oval 576">
              <a:extLst>
                <a:ext uri="{FF2B5EF4-FFF2-40B4-BE49-F238E27FC236}">
                  <a16:creationId xmlns:a16="http://schemas.microsoft.com/office/drawing/2014/main" id="{3096B588-A28C-45C3-9A9B-3EB2FF6EFAB4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8" name="TextBox 577">
              <a:extLst>
                <a:ext uri="{FF2B5EF4-FFF2-40B4-BE49-F238E27FC236}">
                  <a16:creationId xmlns:a16="http://schemas.microsoft.com/office/drawing/2014/main" id="{5FC13910-DA67-4C5A-9BE3-8583748EFBB1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79" name="Group 578">
            <a:extLst>
              <a:ext uri="{FF2B5EF4-FFF2-40B4-BE49-F238E27FC236}">
                <a16:creationId xmlns:a16="http://schemas.microsoft.com/office/drawing/2014/main" id="{81496A99-2112-4A43-AF57-E23DC0BAA883}"/>
              </a:ext>
            </a:extLst>
          </p:cNvPr>
          <p:cNvGrpSpPr/>
          <p:nvPr/>
        </p:nvGrpSpPr>
        <p:grpSpPr>
          <a:xfrm>
            <a:off x="2740452" y="5410238"/>
            <a:ext cx="446399" cy="428686"/>
            <a:chOff x="453437" y="2278528"/>
            <a:chExt cx="446399" cy="428686"/>
          </a:xfrm>
        </p:grpSpPr>
        <p:sp>
          <p:nvSpPr>
            <p:cNvPr id="580" name="Oval 579">
              <a:extLst>
                <a:ext uri="{FF2B5EF4-FFF2-40B4-BE49-F238E27FC236}">
                  <a16:creationId xmlns:a16="http://schemas.microsoft.com/office/drawing/2014/main" id="{FAE5268C-4F31-4BB4-8569-15E7C4BEECCD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1" name="TextBox 580">
              <a:extLst>
                <a:ext uri="{FF2B5EF4-FFF2-40B4-BE49-F238E27FC236}">
                  <a16:creationId xmlns:a16="http://schemas.microsoft.com/office/drawing/2014/main" id="{4B193936-6075-482B-AE42-1815A3B8ED06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82" name="Group 581">
            <a:extLst>
              <a:ext uri="{FF2B5EF4-FFF2-40B4-BE49-F238E27FC236}">
                <a16:creationId xmlns:a16="http://schemas.microsoft.com/office/drawing/2014/main" id="{AD2D3B61-2B5E-4972-9410-2A1D5F3D6024}"/>
              </a:ext>
            </a:extLst>
          </p:cNvPr>
          <p:cNvGrpSpPr/>
          <p:nvPr/>
        </p:nvGrpSpPr>
        <p:grpSpPr>
          <a:xfrm>
            <a:off x="2740416" y="5854490"/>
            <a:ext cx="446399" cy="428686"/>
            <a:chOff x="448639" y="2727542"/>
            <a:chExt cx="446399" cy="428686"/>
          </a:xfrm>
        </p:grpSpPr>
        <p:sp>
          <p:nvSpPr>
            <p:cNvPr id="583" name="Oval 582">
              <a:extLst>
                <a:ext uri="{FF2B5EF4-FFF2-40B4-BE49-F238E27FC236}">
                  <a16:creationId xmlns:a16="http://schemas.microsoft.com/office/drawing/2014/main" id="{991B9970-8E1C-478D-8EE2-B57895420AB8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4" name="TextBox 583">
              <a:extLst>
                <a:ext uri="{FF2B5EF4-FFF2-40B4-BE49-F238E27FC236}">
                  <a16:creationId xmlns:a16="http://schemas.microsoft.com/office/drawing/2014/main" id="{41586F9D-DA91-43B3-B7D6-7E368199BBE5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85" name="Group 584">
            <a:extLst>
              <a:ext uri="{FF2B5EF4-FFF2-40B4-BE49-F238E27FC236}">
                <a16:creationId xmlns:a16="http://schemas.microsoft.com/office/drawing/2014/main" id="{D2FF6CAD-965B-4472-98D9-261B5BDF97CC}"/>
              </a:ext>
            </a:extLst>
          </p:cNvPr>
          <p:cNvGrpSpPr/>
          <p:nvPr/>
        </p:nvGrpSpPr>
        <p:grpSpPr>
          <a:xfrm>
            <a:off x="2712545" y="1840373"/>
            <a:ext cx="492471" cy="428686"/>
            <a:chOff x="1333467" y="934501"/>
            <a:chExt cx="492471" cy="428686"/>
          </a:xfrm>
        </p:grpSpPr>
        <p:sp>
          <p:nvSpPr>
            <p:cNvPr id="586" name="Oval 585">
              <a:extLst>
                <a:ext uri="{FF2B5EF4-FFF2-40B4-BE49-F238E27FC236}">
                  <a16:creationId xmlns:a16="http://schemas.microsoft.com/office/drawing/2014/main" id="{7D7C1C2C-BE0C-445E-A0EA-F0D2F6609246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7" name="TextBox 586">
              <a:extLst>
                <a:ext uri="{FF2B5EF4-FFF2-40B4-BE49-F238E27FC236}">
                  <a16:creationId xmlns:a16="http://schemas.microsoft.com/office/drawing/2014/main" id="{C36A823A-4F99-4AEC-8C9B-6CDD67434530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588" name="Group 587">
            <a:extLst>
              <a:ext uri="{FF2B5EF4-FFF2-40B4-BE49-F238E27FC236}">
                <a16:creationId xmlns:a16="http://schemas.microsoft.com/office/drawing/2014/main" id="{885FF35E-40BB-4752-9A59-61F4F46C6127}"/>
              </a:ext>
            </a:extLst>
          </p:cNvPr>
          <p:cNvGrpSpPr/>
          <p:nvPr/>
        </p:nvGrpSpPr>
        <p:grpSpPr>
          <a:xfrm>
            <a:off x="3189591" y="1850792"/>
            <a:ext cx="446399" cy="428686"/>
            <a:chOff x="463698" y="934501"/>
            <a:chExt cx="446399" cy="428686"/>
          </a:xfrm>
        </p:grpSpPr>
        <p:sp>
          <p:nvSpPr>
            <p:cNvPr id="589" name="Oval 588">
              <a:extLst>
                <a:ext uri="{FF2B5EF4-FFF2-40B4-BE49-F238E27FC236}">
                  <a16:creationId xmlns:a16="http://schemas.microsoft.com/office/drawing/2014/main" id="{3FC082D2-8E34-4048-9A20-79101C2C78B6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0" name="TextBox 589">
              <a:extLst>
                <a:ext uri="{FF2B5EF4-FFF2-40B4-BE49-F238E27FC236}">
                  <a16:creationId xmlns:a16="http://schemas.microsoft.com/office/drawing/2014/main" id="{10754D01-60FF-4ABA-8370-855FFC78FDD2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91" name="Group 590">
            <a:extLst>
              <a:ext uri="{FF2B5EF4-FFF2-40B4-BE49-F238E27FC236}">
                <a16:creationId xmlns:a16="http://schemas.microsoft.com/office/drawing/2014/main" id="{3FB69EC3-2A17-4494-BE6F-85B30D8D142C}"/>
              </a:ext>
            </a:extLst>
          </p:cNvPr>
          <p:cNvGrpSpPr/>
          <p:nvPr/>
        </p:nvGrpSpPr>
        <p:grpSpPr>
          <a:xfrm>
            <a:off x="3188025" y="2303843"/>
            <a:ext cx="446399" cy="428686"/>
            <a:chOff x="457051" y="1380030"/>
            <a:chExt cx="446399" cy="428686"/>
          </a:xfrm>
        </p:grpSpPr>
        <p:sp>
          <p:nvSpPr>
            <p:cNvPr id="592" name="Oval 591">
              <a:extLst>
                <a:ext uri="{FF2B5EF4-FFF2-40B4-BE49-F238E27FC236}">
                  <a16:creationId xmlns:a16="http://schemas.microsoft.com/office/drawing/2014/main" id="{5557762C-F66C-4F9F-8132-C96D0260D1CD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3" name="TextBox 592">
              <a:extLst>
                <a:ext uri="{FF2B5EF4-FFF2-40B4-BE49-F238E27FC236}">
                  <a16:creationId xmlns:a16="http://schemas.microsoft.com/office/drawing/2014/main" id="{0E66F2FB-B09A-4042-BB01-7EA43CA01585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94" name="Group 593">
            <a:extLst>
              <a:ext uri="{FF2B5EF4-FFF2-40B4-BE49-F238E27FC236}">
                <a16:creationId xmlns:a16="http://schemas.microsoft.com/office/drawing/2014/main" id="{ACC2C564-01BC-4105-BB08-D31F5F3F63AF}"/>
              </a:ext>
            </a:extLst>
          </p:cNvPr>
          <p:cNvGrpSpPr/>
          <p:nvPr/>
        </p:nvGrpSpPr>
        <p:grpSpPr>
          <a:xfrm>
            <a:off x="3191109" y="2747268"/>
            <a:ext cx="446399" cy="428686"/>
            <a:chOff x="460084" y="1832999"/>
            <a:chExt cx="446399" cy="428686"/>
          </a:xfrm>
        </p:grpSpPr>
        <p:sp>
          <p:nvSpPr>
            <p:cNvPr id="595" name="Oval 594">
              <a:extLst>
                <a:ext uri="{FF2B5EF4-FFF2-40B4-BE49-F238E27FC236}">
                  <a16:creationId xmlns:a16="http://schemas.microsoft.com/office/drawing/2014/main" id="{C94FEDD6-69D3-4E3F-AEC4-8A4E2901AB11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6" name="TextBox 595">
              <a:extLst>
                <a:ext uri="{FF2B5EF4-FFF2-40B4-BE49-F238E27FC236}">
                  <a16:creationId xmlns:a16="http://schemas.microsoft.com/office/drawing/2014/main" id="{EF1F9A73-049C-4D8A-91FD-11C0CB67CE66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97" name="Group 596">
            <a:extLst>
              <a:ext uri="{FF2B5EF4-FFF2-40B4-BE49-F238E27FC236}">
                <a16:creationId xmlns:a16="http://schemas.microsoft.com/office/drawing/2014/main" id="{3CA781A5-5DD3-4B0F-BF9C-A1D6530AD400}"/>
              </a:ext>
            </a:extLst>
          </p:cNvPr>
          <p:cNvGrpSpPr/>
          <p:nvPr/>
        </p:nvGrpSpPr>
        <p:grpSpPr>
          <a:xfrm>
            <a:off x="3188854" y="3190057"/>
            <a:ext cx="446399" cy="428686"/>
            <a:chOff x="453437" y="2278528"/>
            <a:chExt cx="446399" cy="428686"/>
          </a:xfrm>
        </p:grpSpPr>
        <p:sp>
          <p:nvSpPr>
            <p:cNvPr id="598" name="Oval 597">
              <a:extLst>
                <a:ext uri="{FF2B5EF4-FFF2-40B4-BE49-F238E27FC236}">
                  <a16:creationId xmlns:a16="http://schemas.microsoft.com/office/drawing/2014/main" id="{52BF0562-6366-42D2-8BA7-ADB1DBFEC8C1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9" name="TextBox 598">
              <a:extLst>
                <a:ext uri="{FF2B5EF4-FFF2-40B4-BE49-F238E27FC236}">
                  <a16:creationId xmlns:a16="http://schemas.microsoft.com/office/drawing/2014/main" id="{D9E848D5-71C4-4B21-B310-8AD8A5EF9D34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00" name="Group 599">
            <a:extLst>
              <a:ext uri="{FF2B5EF4-FFF2-40B4-BE49-F238E27FC236}">
                <a16:creationId xmlns:a16="http://schemas.microsoft.com/office/drawing/2014/main" id="{6C26FEB2-8BE3-484B-B393-0E53770EA637}"/>
              </a:ext>
            </a:extLst>
          </p:cNvPr>
          <p:cNvGrpSpPr/>
          <p:nvPr/>
        </p:nvGrpSpPr>
        <p:grpSpPr>
          <a:xfrm>
            <a:off x="3188818" y="3634309"/>
            <a:ext cx="446399" cy="428686"/>
            <a:chOff x="448639" y="2727542"/>
            <a:chExt cx="446399" cy="428686"/>
          </a:xfrm>
        </p:grpSpPr>
        <p:sp>
          <p:nvSpPr>
            <p:cNvPr id="601" name="Oval 600">
              <a:extLst>
                <a:ext uri="{FF2B5EF4-FFF2-40B4-BE49-F238E27FC236}">
                  <a16:creationId xmlns:a16="http://schemas.microsoft.com/office/drawing/2014/main" id="{FE7448BC-19CE-4134-96EA-7F21090A15DD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2" name="TextBox 601">
              <a:extLst>
                <a:ext uri="{FF2B5EF4-FFF2-40B4-BE49-F238E27FC236}">
                  <a16:creationId xmlns:a16="http://schemas.microsoft.com/office/drawing/2014/main" id="{03A8DB7C-47D5-4511-9FED-B14FC936FC2C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03" name="Group 602">
            <a:extLst>
              <a:ext uri="{FF2B5EF4-FFF2-40B4-BE49-F238E27FC236}">
                <a16:creationId xmlns:a16="http://schemas.microsoft.com/office/drawing/2014/main" id="{7F415312-EED3-4B2D-A1DD-EEC18307A690}"/>
              </a:ext>
            </a:extLst>
          </p:cNvPr>
          <p:cNvGrpSpPr/>
          <p:nvPr/>
        </p:nvGrpSpPr>
        <p:grpSpPr>
          <a:xfrm>
            <a:off x="3192148" y="4078022"/>
            <a:ext cx="446399" cy="428686"/>
            <a:chOff x="463698" y="934501"/>
            <a:chExt cx="446399" cy="428686"/>
          </a:xfrm>
        </p:grpSpPr>
        <p:sp>
          <p:nvSpPr>
            <p:cNvPr id="604" name="Oval 603">
              <a:extLst>
                <a:ext uri="{FF2B5EF4-FFF2-40B4-BE49-F238E27FC236}">
                  <a16:creationId xmlns:a16="http://schemas.microsoft.com/office/drawing/2014/main" id="{43D8BB60-B62B-482D-938E-D478A034C47D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5" name="TextBox 604">
              <a:extLst>
                <a:ext uri="{FF2B5EF4-FFF2-40B4-BE49-F238E27FC236}">
                  <a16:creationId xmlns:a16="http://schemas.microsoft.com/office/drawing/2014/main" id="{B899E486-098E-486D-8F21-A5798146F64A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06" name="Group 605">
            <a:extLst>
              <a:ext uri="{FF2B5EF4-FFF2-40B4-BE49-F238E27FC236}">
                <a16:creationId xmlns:a16="http://schemas.microsoft.com/office/drawing/2014/main" id="{966BE178-508A-433D-B1BB-86CFDA265787}"/>
              </a:ext>
            </a:extLst>
          </p:cNvPr>
          <p:cNvGrpSpPr/>
          <p:nvPr/>
        </p:nvGrpSpPr>
        <p:grpSpPr>
          <a:xfrm>
            <a:off x="3190582" y="4531073"/>
            <a:ext cx="446399" cy="428686"/>
            <a:chOff x="457051" y="1380030"/>
            <a:chExt cx="446399" cy="428686"/>
          </a:xfrm>
        </p:grpSpPr>
        <p:sp>
          <p:nvSpPr>
            <p:cNvPr id="607" name="Oval 606">
              <a:extLst>
                <a:ext uri="{FF2B5EF4-FFF2-40B4-BE49-F238E27FC236}">
                  <a16:creationId xmlns:a16="http://schemas.microsoft.com/office/drawing/2014/main" id="{7C9FD7DE-D7EA-4323-BFAC-DC050A506E13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8" name="TextBox 607">
              <a:extLst>
                <a:ext uri="{FF2B5EF4-FFF2-40B4-BE49-F238E27FC236}">
                  <a16:creationId xmlns:a16="http://schemas.microsoft.com/office/drawing/2014/main" id="{E3F80DBA-6E16-401F-A2A2-3FD1D3CAADF8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09" name="Group 608">
            <a:extLst>
              <a:ext uri="{FF2B5EF4-FFF2-40B4-BE49-F238E27FC236}">
                <a16:creationId xmlns:a16="http://schemas.microsoft.com/office/drawing/2014/main" id="{0686FB9B-E83C-46F1-916A-F54150BC1F41}"/>
              </a:ext>
            </a:extLst>
          </p:cNvPr>
          <p:cNvGrpSpPr/>
          <p:nvPr/>
        </p:nvGrpSpPr>
        <p:grpSpPr>
          <a:xfrm>
            <a:off x="3193666" y="4974498"/>
            <a:ext cx="446399" cy="428686"/>
            <a:chOff x="460084" y="1832999"/>
            <a:chExt cx="446399" cy="428686"/>
          </a:xfrm>
        </p:grpSpPr>
        <p:sp>
          <p:nvSpPr>
            <p:cNvPr id="610" name="Oval 609">
              <a:extLst>
                <a:ext uri="{FF2B5EF4-FFF2-40B4-BE49-F238E27FC236}">
                  <a16:creationId xmlns:a16="http://schemas.microsoft.com/office/drawing/2014/main" id="{7E392411-0A1C-4A27-8D6D-3D4BFFBD5601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1" name="TextBox 610">
              <a:extLst>
                <a:ext uri="{FF2B5EF4-FFF2-40B4-BE49-F238E27FC236}">
                  <a16:creationId xmlns:a16="http://schemas.microsoft.com/office/drawing/2014/main" id="{14EBC7B9-A445-4143-BB67-87198F6B3E30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12" name="Group 611">
            <a:extLst>
              <a:ext uri="{FF2B5EF4-FFF2-40B4-BE49-F238E27FC236}">
                <a16:creationId xmlns:a16="http://schemas.microsoft.com/office/drawing/2014/main" id="{75366CC4-58B5-4FC7-9AFD-2ABC4E63AD02}"/>
              </a:ext>
            </a:extLst>
          </p:cNvPr>
          <p:cNvGrpSpPr/>
          <p:nvPr/>
        </p:nvGrpSpPr>
        <p:grpSpPr>
          <a:xfrm>
            <a:off x="3191411" y="5417287"/>
            <a:ext cx="446399" cy="428686"/>
            <a:chOff x="453437" y="2278528"/>
            <a:chExt cx="446399" cy="428686"/>
          </a:xfrm>
        </p:grpSpPr>
        <p:sp>
          <p:nvSpPr>
            <p:cNvPr id="613" name="Oval 612">
              <a:extLst>
                <a:ext uri="{FF2B5EF4-FFF2-40B4-BE49-F238E27FC236}">
                  <a16:creationId xmlns:a16="http://schemas.microsoft.com/office/drawing/2014/main" id="{F2B2F140-9FC6-4BFA-9461-1A4DD530F391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4" name="TextBox 613">
              <a:extLst>
                <a:ext uri="{FF2B5EF4-FFF2-40B4-BE49-F238E27FC236}">
                  <a16:creationId xmlns:a16="http://schemas.microsoft.com/office/drawing/2014/main" id="{146EC18B-87F5-4B05-9069-E4438EFC56CA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15" name="Group 614">
            <a:extLst>
              <a:ext uri="{FF2B5EF4-FFF2-40B4-BE49-F238E27FC236}">
                <a16:creationId xmlns:a16="http://schemas.microsoft.com/office/drawing/2014/main" id="{6F71558D-59FF-422B-BF4D-0C9A3CC06788}"/>
              </a:ext>
            </a:extLst>
          </p:cNvPr>
          <p:cNvGrpSpPr/>
          <p:nvPr/>
        </p:nvGrpSpPr>
        <p:grpSpPr>
          <a:xfrm>
            <a:off x="3191375" y="5861539"/>
            <a:ext cx="446399" cy="428686"/>
            <a:chOff x="448639" y="2727542"/>
            <a:chExt cx="446399" cy="428686"/>
          </a:xfrm>
        </p:grpSpPr>
        <p:sp>
          <p:nvSpPr>
            <p:cNvPr id="616" name="Oval 615">
              <a:extLst>
                <a:ext uri="{FF2B5EF4-FFF2-40B4-BE49-F238E27FC236}">
                  <a16:creationId xmlns:a16="http://schemas.microsoft.com/office/drawing/2014/main" id="{7815EC51-19E2-4B81-B3B1-B080B0E30585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7" name="TextBox 616">
              <a:extLst>
                <a:ext uri="{FF2B5EF4-FFF2-40B4-BE49-F238E27FC236}">
                  <a16:creationId xmlns:a16="http://schemas.microsoft.com/office/drawing/2014/main" id="{E16EFEDD-1C15-4344-B57D-4021ECD5F2CA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18" name="Group 617">
            <a:extLst>
              <a:ext uri="{FF2B5EF4-FFF2-40B4-BE49-F238E27FC236}">
                <a16:creationId xmlns:a16="http://schemas.microsoft.com/office/drawing/2014/main" id="{D6377902-7A30-4CE1-88F6-598F03D3098A}"/>
              </a:ext>
            </a:extLst>
          </p:cNvPr>
          <p:cNvGrpSpPr/>
          <p:nvPr/>
        </p:nvGrpSpPr>
        <p:grpSpPr>
          <a:xfrm>
            <a:off x="3163504" y="1847422"/>
            <a:ext cx="492471" cy="428686"/>
            <a:chOff x="1333467" y="934501"/>
            <a:chExt cx="492471" cy="428686"/>
          </a:xfrm>
        </p:grpSpPr>
        <p:sp>
          <p:nvSpPr>
            <p:cNvPr id="619" name="Oval 618">
              <a:extLst>
                <a:ext uri="{FF2B5EF4-FFF2-40B4-BE49-F238E27FC236}">
                  <a16:creationId xmlns:a16="http://schemas.microsoft.com/office/drawing/2014/main" id="{9B0BD03A-3B5D-4B6D-93DF-C0F6414592F0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0" name="TextBox 619">
              <a:extLst>
                <a:ext uri="{FF2B5EF4-FFF2-40B4-BE49-F238E27FC236}">
                  <a16:creationId xmlns:a16="http://schemas.microsoft.com/office/drawing/2014/main" id="{06E12870-9CB1-48FF-A7E6-461D7CB10B9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4342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4.07407E-6 L 4.16667E-7 -0.06436 " pathEditMode="relative" rAng="0" ptsTypes="AA">
                                      <p:cBhvr>
                                        <p:cTn id="39" dur="2000" spd="-100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18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8.33333E-7 -0.12662 " pathEditMode="relative" rAng="0" ptsTypes="AA">
                                      <p:cBhvr>
                                        <p:cTn id="41" dur="2000" spd="-100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43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0 L 1.04167E-6 -0.19792 " pathEditMode="relative" rAng="0" ptsTypes="AA">
                                      <p:cBhvr>
                                        <p:cTn id="43" dur="2000" spd="-100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4.81481E-6 L 1.04167E-6 -0.26273 " pathEditMode="relative" rAng="0" ptsTypes="AA">
                                      <p:cBhvr>
                                        <p:cTn id="45" dur="2000" spd="-100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48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07407E-6 L 8.33333E-7 -0.32222 " pathEditMode="relative" rAng="0" ptsTypes="AA">
                                      <p:cBhvr>
                                        <p:cTn id="47" dur="2000" spd="-1000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111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1.85185E-6 L 1.04167E-6 -0.39352 " pathEditMode="relative" rAng="0" ptsTypes="AA">
                                      <p:cBhvr>
                                        <p:cTn id="49" dur="2000" spd="-1000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33333E-6 L 1.45833E-6 -0.45255 " pathEditMode="relative" rAng="0" ptsTypes="AA">
                                      <p:cBhvr>
                                        <p:cTn id="51" dur="2000" spd="-100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639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07407E-6 L 1.45833E-6 -0.52385 " pathEditMode="relative" rAng="0" ptsTypes="AA">
                                      <p:cBhvr>
                                        <p:cTn id="53" dur="2000" spd="-100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204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7.40741E-7 L 1.66667E-6 -0.58287 " pathEditMode="relative" rAng="0" ptsTypes="AA">
                                      <p:cBhvr>
                                        <p:cTn id="55" dur="2000" spd="-100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1.48148E-6 L 1.04167E-6 -0.06435 " pathEditMode="relative" rAng="0" ptsTypes="AA">
                                      <p:cBhvr>
                                        <p:cTn id="92" dur="2000" spd="-1000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18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33333E-6 L 1.45833E-6 -0.12662 " pathEditMode="relative" rAng="0" ptsTypes="AA">
                                      <p:cBhvr>
                                        <p:cTn id="94" dur="2000" spd="-100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43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11111E-6 L 1.45833E-6 -0.19792 " pathEditMode="relative" rAng="0" ptsTypes="AA">
                                      <p:cBhvr>
                                        <p:cTn id="96" dur="2000" spd="-100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59259E-6 L 1.66667E-6 -0.26273 " pathEditMode="relative" rAng="0" ptsTypes="AA">
                                      <p:cBhvr>
                                        <p:cTn id="98" dur="2000" spd="-100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48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81481E-6 L 1.25E-6 -0.32223 " pathEditMode="relative" rAng="0" ptsTypes="AA">
                                      <p:cBhvr>
                                        <p:cTn id="100" dur="2000" spd="-100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111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44444E-6 L 1.45833E-6 -0.39351 " pathEditMode="relative" rAng="0" ptsTypes="AA">
                                      <p:cBhvr>
                                        <p:cTn id="102" dur="2000" spd="-1000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7.40741E-7 L 1.875E-6 -0.45255 " pathEditMode="relative" rAng="0" ptsTypes="AA">
                                      <p:cBhvr>
                                        <p:cTn id="104" dur="2000" spd="-100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639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1.48148E-6 L 2.08333E-6 -0.52384 " pathEditMode="relative" rAng="0" ptsTypes="AA">
                                      <p:cBhvr>
                                        <p:cTn id="106" dur="2000" spd="-100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204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3.33333E-6 L 2.08333E-6 -0.58287 " pathEditMode="relative" rAng="0" ptsTypes="AA">
                                      <p:cBhvr>
                                        <p:cTn id="108" dur="2000" spd="-100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7 L 2.08333E-7 -0.06435 " pathEditMode="relative" rAng="0" ptsTypes="AA">
                                      <p:cBhvr>
                                        <p:cTn id="145" dur="2000" spd="-100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18"/>
                                    </p:animMotion>
                                  </p:childTnLst>
                                </p:cTn>
                              </p:par>
                              <p:par>
                                <p:cTn id="14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4.81481E-6 L 6.25E-7 -0.12663 " pathEditMode="relative" rAng="0" ptsTypes="AA">
                                      <p:cBhvr>
                                        <p:cTn id="147" dur="2000" spd="-1000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43"/>
                                    </p:animMotion>
                                  </p:childTnLst>
                                </p:cTn>
                              </p:par>
                              <p:par>
                                <p:cTn id="14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4.44444E-6 L 6.25E-7 -0.19791 " pathEditMode="relative" rAng="0" ptsTypes="AA">
                                      <p:cBhvr>
                                        <p:cTn id="149" dur="2000" spd="-100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7.40741E-7 L 8.33333E-7 -0.26273 " pathEditMode="relative" rAng="0" ptsTypes="AA">
                                      <p:cBhvr>
                                        <p:cTn id="151" dur="2000" spd="-1000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48"/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1.48148E-6 L 4.16667E-7 -0.32222 " pathEditMode="relative" rAng="0" ptsTypes="AA">
                                      <p:cBhvr>
                                        <p:cTn id="153" dur="2000" spd="-1000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111"/>
                                    </p:animMotion>
                                  </p:childTnLst>
                                </p:cTn>
                              </p:par>
                              <p:par>
                                <p:cTn id="1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2.22222E-6 L 6.25E-7 -0.39352 " pathEditMode="relative" rAng="0" ptsTypes="AA">
                                      <p:cBhvr>
                                        <p:cTn id="155" dur="2000" spd="-1000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2.59259E-6 L 1.04167E-6 -0.45254 " pathEditMode="relative" rAng="0" ptsTypes="AA">
                                      <p:cBhvr>
                                        <p:cTn id="157" dur="2000" spd="-1000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639"/>
                                    </p:animMotion>
                                  </p:childTnLst>
                                </p:cTn>
                              </p:par>
                              <p:par>
                                <p:cTn id="1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3.7037E-7 L 1.25E-6 -0.52384 " pathEditMode="relative" rAng="0" ptsTypes="AA">
                                      <p:cBhvr>
                                        <p:cTn id="159" dur="2000" spd="-1000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204"/>
                                    </p:animMotion>
                                  </p:childTnLst>
                                </p:cTn>
                              </p:par>
                              <p:par>
                                <p:cTn id="1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3.33333E-6 L 1.25E-6 -0.58287 " pathEditMode="relative" rAng="0" ptsTypes="AA">
                                      <p:cBhvr>
                                        <p:cTn id="161" dur="2000" spd="-100000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2.96296E-6 L 6.25E-7 -0.06435 " pathEditMode="relative" rAng="0" ptsTypes="AA">
                                      <p:cBhvr>
                                        <p:cTn id="198" dur="2000" spd="-1000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18"/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22222E-6 L 1.04167E-6 -0.12662 " pathEditMode="relative" rAng="0" ptsTypes="AA">
                                      <p:cBhvr>
                                        <p:cTn id="200" dur="2000" spd="-100000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43"/>
                                    </p:animMotion>
                                  </p:childTnLst>
                                </p:cTn>
                              </p:par>
                              <p:par>
                                <p:cTn id="20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2.96296E-6 L 1.25E-6 -0.19792 " pathEditMode="relative" rAng="0" ptsTypes="AA">
                                      <p:cBhvr>
                                        <p:cTn id="202" dur="2000" spd="-10000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20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1.85185E-6 L 1.25E-6 -0.26273 " pathEditMode="relative" rAng="0" ptsTypes="AA">
                                      <p:cBhvr>
                                        <p:cTn id="204" dur="2000" spd="-1000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48"/>
                                    </p:animMotion>
                                  </p:childTnLst>
                                </p:cTn>
                              </p:par>
                              <p:par>
                                <p:cTn id="20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3.7037E-7 L 1.04167E-6 -0.32222 " pathEditMode="relative" rAng="0" ptsTypes="AA">
                                      <p:cBhvr>
                                        <p:cTn id="206" dur="2000" spd="-1000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111"/>
                                    </p:animMotion>
                                  </p:childTnLst>
                                </p:cTn>
                              </p:par>
                              <p:par>
                                <p:cTn id="20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11111E-6 L 1.25E-6 -0.39352 " pathEditMode="relative" rAng="0" ptsTypes="AA">
                                      <p:cBhvr>
                                        <p:cTn id="208" dur="2000" spd="-1000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  <p:par>
                                <p:cTn id="20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7037E-6 L 1.45833E-6 -0.45254 " pathEditMode="relative" rAng="0" ptsTypes="AA">
                                      <p:cBhvr>
                                        <p:cTn id="210" dur="2000" spd="-10000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639"/>
                                    </p:animMotion>
                                  </p:childTnLst>
                                </p:cTn>
                              </p:par>
                              <p:par>
                                <p:cTn id="2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96296E-6 L 1.66667E-6 -0.52384 " pathEditMode="relative" rAng="0" ptsTypes="AA">
                                      <p:cBhvr>
                                        <p:cTn id="212" dur="2000" spd="-1000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204"/>
                                    </p:animMotion>
                                  </p:childTnLst>
                                </p:cTn>
                              </p:par>
                              <p:par>
                                <p:cTn id="2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22222E-6 L 1.66667E-6 -0.58287 " pathEditMode="relative" rAng="0" ptsTypes="AA">
                                      <p:cBhvr>
                                        <p:cTn id="214" dur="2000" spd="-1000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4.44444E-6 L 1.04167E-6 -0.06435 " pathEditMode="relative" rAng="0" ptsTypes="AA">
                                      <p:cBhvr>
                                        <p:cTn id="251" dur="2000" spd="-10000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18"/>
                                    </p:animMotion>
                                  </p:childTnLst>
                                </p:cTn>
                              </p:par>
                              <p:par>
                                <p:cTn id="2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7.40741E-7 L 1.45833E-6 -0.12662 " pathEditMode="relative" rAng="0" ptsTypes="AA">
                                      <p:cBhvr>
                                        <p:cTn id="253" dur="2000" spd="-1000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43"/>
                                    </p:animMotion>
                                  </p:childTnLst>
                                </p:cTn>
                              </p:par>
                              <p:par>
                                <p:cTn id="2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48148E-6 L 1.66667E-6 -0.19792 " pathEditMode="relative" rAng="0" ptsTypes="AA">
                                      <p:cBhvr>
                                        <p:cTn id="255" dur="2000" spd="-1000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2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33333E-6 L 1.66667E-6 -0.26273 " pathEditMode="relative" rAng="0" ptsTypes="AA">
                                      <p:cBhvr>
                                        <p:cTn id="257" dur="2000" spd="-1000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48"/>
                                    </p:animMotion>
                                  </p:childTnLst>
                                </p:cTn>
                              </p:par>
                              <p:par>
                                <p:cTn id="2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59259E-6 L 1.45833E-6 -0.32222 " pathEditMode="relative" rAng="0" ptsTypes="AA">
                                      <p:cBhvr>
                                        <p:cTn id="259" dur="2000" spd="-10000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111"/>
                                    </p:animMotion>
                                  </p:childTnLst>
                                </p:cTn>
                              </p:par>
                              <p:par>
                                <p:cTn id="2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7037E-7 L 1.66667E-6 -0.39352 " pathEditMode="relative" rAng="0" ptsTypes="AA">
                                      <p:cBhvr>
                                        <p:cTn id="261" dur="2000" spd="-1000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  <p:par>
                                <p:cTn id="2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4.81481E-6 L 2.08333E-6 -0.45255 " pathEditMode="relative" rAng="0" ptsTypes="AA">
                                      <p:cBhvr>
                                        <p:cTn id="263" dur="2000" spd="-1000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639"/>
                                    </p:animMotion>
                                  </p:childTnLst>
                                </p:cTn>
                              </p:par>
                              <p:par>
                                <p:cTn id="2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4.44444E-6 L 2.08333E-6 -0.52384 " pathEditMode="relative" rAng="0" ptsTypes="AA">
                                      <p:cBhvr>
                                        <p:cTn id="265" dur="2000" spd="-1000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204"/>
                                    </p:animMotion>
                                  </p:childTnLst>
                                </p:cTn>
                              </p:par>
                              <p:par>
                                <p:cTn id="2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7.40741E-7 L 2.29167E-6 -0.58287 " pathEditMode="relative" rAng="0" ptsTypes="AA">
                                      <p:cBhvr>
                                        <p:cTn id="267" dur="2000" spd="-10000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3.33333E-6 L 0.4888 -0.23079 " pathEditMode="relative" rAng="0" ptsTypes="AA">
                                      <p:cBhvr>
                                        <p:cTn id="271" dur="2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40" y="-11551"/>
                                    </p:animMotion>
                                  </p:childTnLst>
                                </p:cTn>
                              </p:par>
                              <p:par>
                                <p:cTn id="2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7.40741E-7 L 0.47995 -0.16597 " pathEditMode="relative" rAng="0" ptsTypes="AA">
                                      <p:cBhvr>
                                        <p:cTn id="273" dur="2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97" y="-8310"/>
                                    </p:animMotion>
                                  </p:childTnLst>
                                </p:cTn>
                              </p:par>
                              <p:par>
                                <p:cTn id="2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4.07407E-6 L 0.53099 -0.3 " pathEditMode="relative" rAng="0" ptsTypes="AA">
                                      <p:cBhvr>
                                        <p:cTn id="275" dur="2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549" y="-15000"/>
                                    </p:animMotion>
                                  </p:childTnLst>
                                </p:cTn>
                              </p:par>
                              <p:par>
                                <p:cTn id="27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1.48148E-6 L 0.51927 -0.23496 " pathEditMode="relative" rAng="0" ptsTypes="AA">
                                      <p:cBhvr>
                                        <p:cTn id="277" dur="20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964" y="-11759"/>
                                    </p:animMotion>
                                  </p:childTnLst>
                                </p:cTn>
                              </p:par>
                              <p:par>
                                <p:cTn id="27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7 L 0.50326 -0.30069 " pathEditMode="relative" rAng="0" ptsTypes="AA">
                                      <p:cBhvr>
                                        <p:cTn id="279" dur="2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56" y="-15046"/>
                                    </p:animMotion>
                                  </p:childTnLst>
                                </p:cTn>
                              </p:par>
                              <p:par>
                                <p:cTn id="28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2.96296E-6 L 0.48724 -0.2368 " pathEditMode="relative" rAng="0" ptsTypes="AA">
                                      <p:cBhvr>
                                        <p:cTn id="281" dur="20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62" y="-11852"/>
                                    </p:animMotion>
                                  </p:childTnLst>
                                </p:cTn>
                              </p:par>
                              <p:par>
                                <p:cTn id="2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4.44444E-6 L 0.47995 -0.29282 " pathEditMode="relative" rAng="0" ptsTypes="AA">
                                      <p:cBhvr>
                                        <p:cTn id="283" dur="200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97" y="-14653"/>
                                    </p:animMotion>
                                  </p:childTnLst>
                                </p:cTn>
                              </p:par>
                              <p:par>
                                <p:cTn id="28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0.65182 -0.30208 " pathEditMode="relative" rAng="0" ptsTypes="AA">
                                      <p:cBhvr>
                                        <p:cTn id="285" dur="2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591" y="-15116"/>
                                    </p:animMotion>
                                  </p:childTnLst>
                                </p:cTn>
                              </p:par>
                              <p:par>
                                <p:cTn id="28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33333E-6 L 0.45195 -0.20416 " pathEditMode="relative" rAng="0" ptsTypes="AA">
                                      <p:cBhvr>
                                        <p:cTn id="287" dur="2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591" y="-10208"/>
                                    </p:animMotion>
                                  </p:childTnLst>
                                </p:cTn>
                              </p:par>
                              <p:par>
                                <p:cTn id="28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4.81481E-6 L 0.43021 -0.13704 " pathEditMode="relative" rAng="0" ptsTypes="AA">
                                      <p:cBhvr>
                                        <p:cTn id="289" dur="20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10" y="-6852"/>
                                    </p:animMotion>
                                  </p:childTnLst>
                                </p:cTn>
                              </p:par>
                              <p:par>
                                <p:cTn id="29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22222E-6 L 0.41888 -0.20093 " pathEditMode="relative" rAng="0" ptsTypes="AA">
                                      <p:cBhvr>
                                        <p:cTn id="291" dur="2000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937" y="-10046"/>
                                    </p:animMotion>
                                  </p:childTnLst>
                                </p:cTn>
                              </p:par>
                              <p:par>
                                <p:cTn id="29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7.40741E-7 L 0.40703 -0.13611 " pathEditMode="relative" rAng="0" ptsTypes="AA">
                                      <p:cBhvr>
                                        <p:cTn id="293" dur="20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52" y="-6806"/>
                                    </p:animMotion>
                                  </p:childTnLst>
                                </p:cTn>
                              </p:par>
                              <p:par>
                                <p:cTn id="29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0 L 0.57878 -0.26505 " pathEditMode="relative" rAng="0" ptsTypes="AA">
                                      <p:cBhvr>
                                        <p:cTn id="295" dur="2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932" y="-13264"/>
                                    </p:animMotion>
                                  </p:childTnLst>
                                </p:cTn>
                              </p:par>
                              <p:par>
                                <p:cTn id="29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11111E-6 L 0.56745 -0.20463 " pathEditMode="relative" rAng="0" ptsTypes="AA">
                                      <p:cBhvr>
                                        <p:cTn id="297" dur="2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72" y="-10231"/>
                                    </p:animMotion>
                                  </p:childTnLst>
                                </p:cTn>
                              </p:par>
                              <p:par>
                                <p:cTn id="29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4.44444E-6 L 0.55469 -0.2655 " pathEditMode="relative" rAng="0" ptsTypes="AA">
                                      <p:cBhvr>
                                        <p:cTn id="299" dur="2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734" y="-13287"/>
                                    </p:animMotion>
                                  </p:childTnLst>
                                </p:cTn>
                              </p:par>
                              <p:par>
                                <p:cTn id="30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2.96296E-6 L 0.53958 -0.20139 " pathEditMode="relative" rAng="0" ptsTypes="AA">
                                      <p:cBhvr>
                                        <p:cTn id="301" dur="200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79" y="-10069"/>
                                    </p:animMotion>
                                  </p:childTnLst>
                                </p:cTn>
                              </p:par>
                              <p:par>
                                <p:cTn id="30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48148E-6 L 0.33958 -0.10764 " pathEditMode="relative" rAng="0" ptsTypes="AA">
                                      <p:cBhvr>
                                        <p:cTn id="303" dur="20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79" y="-5394"/>
                                    </p:animMotion>
                                  </p:childTnLst>
                                </p:cTn>
                              </p:par>
                              <p:par>
                                <p:cTn id="30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4.81481E-6 L 0.50547 -0.10671 " pathEditMode="relative" rAng="0" ptsTypes="AA">
                                      <p:cBhvr>
                                        <p:cTn id="305" dur="2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273" y="-5347"/>
                                    </p:animMotion>
                                  </p:childTnLst>
                                </p:cTn>
                              </p:par>
                              <p:par>
                                <p:cTn id="30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59259E-6 L 0.49427 -0.16736 " pathEditMode="relative" rAng="0" ptsTypes="AA">
                                      <p:cBhvr>
                                        <p:cTn id="307" dur="2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14" y="-8380"/>
                                    </p:animMotion>
                                  </p:childTnLst>
                                </p:cTn>
                              </p:par>
                              <p:par>
                                <p:cTn id="30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7.40741E-7 L 0.48164 -0.11273 " pathEditMode="relative" rAng="0" ptsTypes="AA">
                                      <p:cBhvr>
                                        <p:cTn id="309" dur="20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076" y="-5648"/>
                                    </p:animMotion>
                                  </p:childTnLst>
                                </p:cTn>
                              </p:par>
                              <p:par>
                                <p:cTn id="3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1.85185E-6 L 0.46641 -0.17176 " pathEditMode="relative" rAng="0" ptsTypes="AA">
                                      <p:cBhvr>
                                        <p:cTn id="311" dur="20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20" y="-8588"/>
                                    </p:animMotion>
                                  </p:childTnLst>
                                </p:cTn>
                              </p:par>
                              <p:par>
                                <p:cTn id="3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33333E-6 L 0.45508 -0.10995 " pathEditMode="relative" rAng="0" ptsTypes="AA">
                                      <p:cBhvr>
                                        <p:cTn id="313" dur="20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747" y="-5509"/>
                                    </p:animMotion>
                                  </p:childTnLst>
                                </p:cTn>
                              </p:par>
                              <p:par>
                                <p:cTn id="3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07407E-6 L 0.61523 -0.23981 " pathEditMode="relative" rAng="0" ptsTypes="AA">
                                      <p:cBhvr>
                                        <p:cTn id="315" dur="20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755" y="-11991"/>
                                    </p:animMotion>
                                  </p:childTnLst>
                                </p:cTn>
                              </p:par>
                              <p:par>
                                <p:cTn id="3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81481E-6 L 0.61458 -0.17269 " pathEditMode="relative" rAng="0" ptsTypes="AA">
                                      <p:cBhvr>
                                        <p:cTn id="317" dur="2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729" y="-8634"/>
                                    </p:animMotion>
                                  </p:childTnLst>
                                </p:cTn>
                              </p:par>
                              <p:par>
                                <p:cTn id="3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1.48148E-6 L 0.4138 -0.08171 " pathEditMode="relative" rAng="0" ptsTypes="AA">
                                      <p:cBhvr>
                                        <p:cTn id="319" dur="20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690" y="-4097"/>
                                    </p:animMotion>
                                  </p:childTnLst>
                                </p:cTn>
                              </p:par>
                              <p:par>
                                <p:cTn id="3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3.7037E-7 L 0.39297 -0.01667 " pathEditMode="relative" rAng="0" ptsTypes="AA">
                                      <p:cBhvr>
                                        <p:cTn id="321" dur="20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48" y="-833"/>
                                    </p:animMotion>
                                  </p:childTnLst>
                                </p:cTn>
                              </p:par>
                              <p:par>
                                <p:cTn id="3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59259E-6 L 0.38164 -0.07778 " pathEditMode="relative" rAng="0" ptsTypes="AA">
                                      <p:cBhvr>
                                        <p:cTn id="323" dur="200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76" y="-3889"/>
                                    </p:animMotion>
                                  </p:childTnLst>
                                </p:cTn>
                              </p:par>
                              <p:par>
                                <p:cTn id="3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1.85185E-6 L 0.55781 -0.08055 " pathEditMode="relative" rAng="0" ptsTypes="AA">
                                      <p:cBhvr>
                                        <p:cTn id="325" dur="20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891" y="-4028"/>
                                    </p:animMotion>
                                  </p:childTnLst>
                                </p:cTn>
                              </p:par>
                              <p:par>
                                <p:cTn id="32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44444E-6 L 0.54154 -0.14513 " pathEditMode="relative" rAng="0" ptsTypes="AA">
                                      <p:cBhvr>
                                        <p:cTn id="327" dur="20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70" y="-7269"/>
                                    </p:animMotion>
                                  </p:childTnLst>
                                </p:cTn>
                              </p:par>
                              <p:par>
                                <p:cTn id="32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2.22222E-6 L 0.52943 -0.08172 " pathEditMode="relative" rAng="0" ptsTypes="AA">
                                      <p:cBhvr>
                                        <p:cTn id="329" dur="20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71" y="-4097"/>
                                    </p:animMotion>
                                  </p:childTnLst>
                                </p:cTn>
                              </p:par>
                              <p:par>
                                <p:cTn id="33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11111E-6 L 0.50299 -0.14283 " pathEditMode="relative" rAng="0" ptsTypes="AA">
                                      <p:cBhvr>
                                        <p:cTn id="331" dur="20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43" y="-7153"/>
                                    </p:animMotion>
                                  </p:childTnLst>
                                </p:cTn>
                              </p:par>
                              <p:par>
                                <p:cTn id="33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7037E-7 L 0.50234 -0.07176 " pathEditMode="relative" rAng="0" ptsTypes="AA">
                                      <p:cBhvr>
                                        <p:cTn id="333" dur="20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17" y="-3588"/>
                                    </p:animMotion>
                                  </p:childTnLst>
                                </p:cTn>
                              </p:par>
                              <p:par>
                                <p:cTn id="33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33333E-6 L 0.50573 0.01412 " pathEditMode="relative" rAng="0" ptsTypes="AA">
                                      <p:cBhvr>
                                        <p:cTn id="335" dur="2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286" y="694"/>
                                    </p:animMotion>
                                  </p:childTnLst>
                                </p:cTn>
                              </p:par>
                              <p:par>
                                <p:cTn id="33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7.40741E-7 L 0.48984 -0.04398 " pathEditMode="relative" rAng="0" ptsTypes="AA">
                                      <p:cBhvr>
                                        <p:cTn id="337" dur="2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92" y="-2199"/>
                                    </p:animMotion>
                                  </p:childTnLst>
                                </p:cTn>
                              </p:par>
                              <p:par>
                                <p:cTn id="33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2.59259E-6 L 0.48229 0.01898 " pathEditMode="relative" rAng="0" ptsTypes="AA">
                                      <p:cBhvr>
                                        <p:cTn id="339" dur="20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115" y="949"/>
                                    </p:animMotion>
                                  </p:childTnLst>
                                </p:cTn>
                              </p:par>
                              <p:par>
                                <p:cTn id="34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7037E-6 L 0.46654 -0.04097 " pathEditMode="relative" rAng="0" ptsTypes="AA">
                                      <p:cBhvr>
                                        <p:cTn id="341" dur="200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20" y="-2060"/>
                                    </p:animMotion>
                                  </p:childTnLst>
                                </p:cTn>
                              </p:par>
                              <p:par>
                                <p:cTn id="34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4.81481E-6 L 0.45534 0.02407 " pathEditMode="relative" rAng="0" ptsTypes="AA">
                                      <p:cBhvr>
                                        <p:cTn id="343" dur="20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760" y="1204"/>
                                    </p:animMotion>
                                  </p:childTnLst>
                                </p:cTn>
                              </p:par>
                              <p:par>
                                <p:cTn id="34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07407E-6 L 0.61562 -0.10741 " pathEditMode="relative" rAng="0" ptsTypes="AA">
                                      <p:cBhvr>
                                        <p:cTn id="345" dur="2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781" y="-5370"/>
                                    </p:animMotion>
                                  </p:childTnLst>
                                </p:cTn>
                              </p:par>
                              <p:par>
                                <p:cTn id="34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1.48148E-6 L 0.6151 -0.05833 " pathEditMode="relative" rAng="0" ptsTypes="AA">
                                      <p:cBhvr>
                                        <p:cTn id="347" dur="2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755" y="-2917"/>
                                    </p:animMotion>
                                  </p:childTnLst>
                                </p:cTn>
                              </p:par>
                              <p:par>
                                <p:cTn id="34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3.7037E-7 L 0.40963 0.04398 " pathEditMode="relative" rAng="0" ptsTypes="AA">
                                      <p:cBhvr>
                                        <p:cTn id="349" dur="20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82" y="2199"/>
                                    </p:animMotion>
                                  </p:childTnLst>
                                </p:cTn>
                              </p:par>
                              <p:par>
                                <p:cTn id="3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96296E-6 L 0.39336 0.11019 " pathEditMode="relative" rAng="0" ptsTypes="AA">
                                      <p:cBhvr>
                                        <p:cTn id="351" dur="20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61" y="5509"/>
                                    </p:animMotion>
                                  </p:childTnLst>
                                </p:cTn>
                              </p:par>
                              <p:par>
                                <p:cTn id="3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4.44444E-6 L 0.37643 0.05162 " pathEditMode="relative" rAng="0" ptsTypes="AA">
                                      <p:cBhvr>
                                        <p:cTn id="353" dur="20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15" y="2569"/>
                                    </p:animMotion>
                                  </p:childTnLst>
                                </p:cTn>
                              </p:par>
                              <p:par>
                                <p:cTn id="3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7.40741E-7 L 0.54258 0.04282 " pathEditMode="relative" rAng="0" ptsTypes="AA">
                                      <p:cBhvr>
                                        <p:cTn id="355" dur="2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22" y="2130"/>
                                    </p:animMotion>
                                  </p:childTnLst>
                                </p:cTn>
                              </p:par>
                              <p:par>
                                <p:cTn id="3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3.33333E-6 L 0.53581 -0.01227 " pathEditMode="relative" rAng="0" ptsTypes="AA">
                                      <p:cBhvr>
                                        <p:cTn id="357" dur="2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84" y="-625"/>
                                    </p:animMotion>
                                  </p:childTnLst>
                                </p:cTn>
                              </p:par>
                              <p:par>
                                <p:cTn id="3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3.33333E-6 L 0.52409 0.04375 " pathEditMode="relative" rAng="0" ptsTypes="AA">
                                      <p:cBhvr>
                                        <p:cTn id="359" dur="2000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198" y="2176"/>
                                    </p:animMotion>
                                  </p:childTnLst>
                                </p:cTn>
                              </p:par>
                              <p:par>
                                <p:cTn id="3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22222E-6 L 0.50325 -0.01412 " pathEditMode="relative" rAng="0" ptsTypes="AA">
                                      <p:cBhvr>
                                        <p:cTn id="361" dur="20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56" y="-718"/>
                                    </p:animMotion>
                                  </p:childTnLst>
                                </p:cTn>
                              </p:par>
                              <p:par>
                                <p:cTn id="3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7.40741E-7 L 0.49206 0.04398 " pathEditMode="relative" rAng="0" ptsTypes="AA">
                                      <p:cBhvr>
                                        <p:cTn id="363" dur="200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96" y="2199"/>
                                    </p:animMotion>
                                  </p:childTnLst>
                                </p:cTn>
                              </p:par>
                              <p:par>
                                <p:cTn id="3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59259E-6 L 0.41354 0.40996 " pathEditMode="relative" rAng="0" ptsTypes="AA">
                                      <p:cBhvr>
                                        <p:cTn id="365" dur="2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677" y="20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6" fill="hold">
                      <p:stCondLst>
                        <p:cond delay="indefinite"/>
                      </p:stCondLst>
                      <p:childTnLst>
                        <p:par>
                          <p:cTn id="367" fill="hold">
                            <p:stCondLst>
                              <p:cond delay="0"/>
                            </p:stCondLst>
                            <p:childTnLst>
                              <p:par>
                                <p:cTn id="36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9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2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6" dur="5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9" dur="5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1" dur="5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5" dur="5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8"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1"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4" dur="5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7" dur="5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0"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3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6" dur="5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9" dur="5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2"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1.48148E-6 L 1.25E-6 -0.06782 " pathEditMode="relative" rAng="0" ptsTypes="AA">
                                      <p:cBhvr>
                                        <p:cTn id="414" dur="2000" spd="-10000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03"/>
                                    </p:animMotion>
                                  </p:childTnLst>
                                </p:cTn>
                              </p:par>
                              <p:par>
                                <p:cTn id="4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2.22222E-6 L 2.08333E-7 -0.13264 " pathEditMode="relative" rAng="0" ptsTypes="AA">
                                      <p:cBhvr>
                                        <p:cTn id="416" dur="2000" spd="-100000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44"/>
                                    </p:animMotion>
                                  </p:childTnLst>
                                </p:cTn>
                              </p:par>
                              <p:par>
                                <p:cTn id="4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96296E-6 L 1.04167E-6 -0.19815 " pathEditMode="relative" rAng="0" ptsTypes="AA">
                                      <p:cBhvr>
                                        <p:cTn id="418" dur="2000" spd="-100000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4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3.33333E-6 L 6.25E-7 -0.26319 " pathEditMode="relative" rAng="0" ptsTypes="AA">
                                      <p:cBhvr>
                                        <p:cTn id="420" dur="2000" spd="-100000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71"/>
                                    </p:animMotion>
                                  </p:childTnLst>
                                </p:cTn>
                              </p:par>
                              <p:par>
                                <p:cTn id="4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59259E-6 L 1.45833E-6 -0.32893 " pathEditMode="relative" rAng="0" ptsTypes="AA">
                                      <p:cBhvr>
                                        <p:cTn id="422" dur="2000" spd="-1000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58"/>
                                    </p:animMotion>
                                  </p:childTnLst>
                                </p:cTn>
                              </p:par>
                              <p:par>
                                <p:cTn id="4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4.07407E-6 L 6.25E-7 -0.39329 " pathEditMode="relative" rAng="0" ptsTypes="AA">
                                      <p:cBhvr>
                                        <p:cTn id="424" dur="2000" spd="-10000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  <p:par>
                                <p:cTn id="4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81481E-6 L 8.33333E-7 -0.4588 " pathEditMode="relative" rAng="0" ptsTypes="AA">
                                      <p:cBhvr>
                                        <p:cTn id="426" dur="2000" spd="-100000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4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1.48148E-6 L 4.16667E-7 -0.52361 " pathEditMode="relative" rAng="0" ptsTypes="AA">
                                      <p:cBhvr>
                                        <p:cTn id="428" dur="2000" spd="-100000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181"/>
                                    </p:animMotion>
                                  </p:childTnLst>
                                </p:cTn>
                              </p:par>
                              <p:par>
                                <p:cTn id="4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7.40741E-7 L 1.04167E-6 -0.58912 " pathEditMode="relative" rAng="0" ptsTypes="AA">
                                      <p:cBhvr>
                                        <p:cTn id="430" dur="2000" spd="-10000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1" fill="hold">
                      <p:stCondLst>
                        <p:cond delay="indefinite"/>
                      </p:stCondLst>
                      <p:childTnLst>
                        <p:par>
                          <p:cTn id="432" fill="hold">
                            <p:stCondLst>
                              <p:cond delay="0"/>
                            </p:stCondLst>
                            <p:childTnLst>
                              <p:par>
                                <p:cTn id="4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4" dur="5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8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1" dur="5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4" dur="5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7" dur="5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0" dur="50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3" dur="5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6" dur="5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9" dur="5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2" dur="5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5" dur="5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96296E-6 L 1.66667E-6 -0.06782 " pathEditMode="relative" rAng="0" ptsTypes="AA">
                                      <p:cBhvr>
                                        <p:cTn id="467" dur="2000" spd="-100000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03"/>
                                    </p:animMotion>
                                  </p:childTnLst>
                                </p:cTn>
                              </p:par>
                              <p:par>
                                <p:cTn id="4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7.40741E-7 L 6.25E-7 -0.13264 " pathEditMode="relative" rAng="0" ptsTypes="AA">
                                      <p:cBhvr>
                                        <p:cTn id="469" dur="2000" spd="-100000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44"/>
                                    </p:animMotion>
                                  </p:childTnLst>
                                </p:cTn>
                              </p:par>
                              <p:par>
                                <p:cTn id="47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48148E-6 L 1.45833E-6 -0.19815 " pathEditMode="relative" rAng="0" ptsTypes="AA">
                                      <p:cBhvr>
                                        <p:cTn id="471" dur="2000" spd="-100000" fill="hold"/>
                                        <p:tgtEl>
                                          <p:spTgt spid="4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4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4.81481E-6 L 1.04167E-6 -0.26319 " pathEditMode="relative" rAng="0" ptsTypes="AA">
                                      <p:cBhvr>
                                        <p:cTn id="473" dur="2000" spd="-10000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71"/>
                                    </p:animMotion>
                                  </p:childTnLst>
                                </p:cTn>
                              </p:par>
                              <p:par>
                                <p:cTn id="4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4.07407E-6 L 1.875E-6 -0.32893 " pathEditMode="relative" rAng="0" ptsTypes="AA">
                                      <p:cBhvr>
                                        <p:cTn id="475" dur="2000" spd="-1000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58"/>
                                    </p:animMotion>
                                  </p:childTnLst>
                                </p:cTn>
                              </p:par>
                              <p:par>
                                <p:cTn id="47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59259E-6 L 1.04167E-6 -0.39329 " pathEditMode="relative" rAng="0" ptsTypes="AA">
                                      <p:cBhvr>
                                        <p:cTn id="477" dur="2000" spd="-10000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  <p:par>
                                <p:cTn id="47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3.33333E-6 L 1.25E-6 -0.4588 " pathEditMode="relative" rAng="0" ptsTypes="AA">
                                      <p:cBhvr>
                                        <p:cTn id="479" dur="2000" spd="-10000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48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96296E-6 L 8.33333E-7 -0.52361 " pathEditMode="relative" rAng="0" ptsTypes="AA">
                                      <p:cBhvr>
                                        <p:cTn id="481" dur="2000" spd="-10000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181"/>
                                    </p:animMotion>
                                  </p:childTnLst>
                                </p:cTn>
                              </p:par>
                              <p:par>
                                <p:cTn id="4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22222E-6 L 1.66667E-6 -0.58912 " pathEditMode="relative" rAng="0" ptsTypes="AA">
                                      <p:cBhvr>
                                        <p:cTn id="483" dur="2000" spd="-100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4" fill="hold">
                      <p:stCondLst>
                        <p:cond delay="indefinite"/>
                      </p:stCondLst>
                      <p:childTnLst>
                        <p:par>
                          <p:cTn id="485" fill="hold">
                            <p:stCondLst>
                              <p:cond delay="0"/>
                            </p:stCondLst>
                            <p:childTnLst>
                              <p:par>
                                <p:cTn id="48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7" dur="5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1" dur="5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4" dur="5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7" dur="5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0" dur="50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3" dur="5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6" dur="50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9" dur="500"/>
                                        <p:tgtEl>
                                          <p:spTgt spid="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2" dur="5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5" dur="5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8" dur="50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3.7037E-6 L 2.08333E-6 -0.06783 " pathEditMode="relative" rAng="0" ptsTypes="AA">
                                      <p:cBhvr>
                                        <p:cTn id="520" dur="2000" spd="-1000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03"/>
                                    </p:animMotion>
                                  </p:childTnLst>
                                </p:cTn>
                              </p:par>
                              <p:par>
                                <p:cTn id="5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1.11111E-6 L 1.04167E-6 -0.13264 " pathEditMode="relative" rAng="0" ptsTypes="AA">
                                      <p:cBhvr>
                                        <p:cTn id="522" dur="2000" spd="-10000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44"/>
                                    </p:animMotion>
                                  </p:childTnLst>
                                </p:cTn>
                              </p:par>
                              <p:par>
                                <p:cTn id="5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3.7037E-7 L 1.875E-6 -0.19815 " pathEditMode="relative" rAng="0" ptsTypes="AA">
                                      <p:cBhvr>
                                        <p:cTn id="524" dur="2000" spd="-100000" fill="hold"/>
                                        <p:tgtEl>
                                          <p:spTgt spid="4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5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33333E-6 L 1.45833E-6 -0.2632 " pathEditMode="relative" rAng="0" ptsTypes="AA">
                                      <p:cBhvr>
                                        <p:cTn id="526" dur="2000" spd="-100000" fill="hold"/>
                                        <p:tgtEl>
                                          <p:spTgt spid="4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71"/>
                                    </p:animMotion>
                                  </p:childTnLst>
                                </p:cTn>
                              </p:par>
                              <p:par>
                                <p:cTn id="5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4.07407E-6 L 2.29167E-6 -0.32894 " pathEditMode="relative" rAng="0" ptsTypes="AA">
                                      <p:cBhvr>
                                        <p:cTn id="528" dur="2000" spd="-100000" fill="hold"/>
                                        <p:tgtEl>
                                          <p:spTgt spid="4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58"/>
                                    </p:animMotion>
                                  </p:childTnLst>
                                </p:cTn>
                              </p:par>
                              <p:par>
                                <p:cTn id="5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7.40741E-7 L 1.45833E-6 -0.39329 " pathEditMode="relative" rAng="0" ptsTypes="AA">
                                      <p:cBhvr>
                                        <p:cTn id="530" dur="2000" spd="-100000" fill="hold"/>
                                        <p:tgtEl>
                                          <p:spTgt spid="4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  <p:par>
                                <p:cTn id="5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48148E-6 L 1.66667E-6 -0.4588 " pathEditMode="relative" rAng="0" ptsTypes="AA">
                                      <p:cBhvr>
                                        <p:cTn id="532" dur="2000" spd="-1000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5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4.81481E-6 L 1.25E-6 -0.52361 " pathEditMode="relative" rAng="0" ptsTypes="AA">
                                      <p:cBhvr>
                                        <p:cTn id="534" dur="2000" spd="-10000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181"/>
                                    </p:animMotion>
                                  </p:childTnLst>
                                </p:cTn>
                              </p:par>
                              <p:par>
                                <p:cTn id="5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4.07407E-6 L 2.08333E-6 -0.58912 " pathEditMode="relative" rAng="0" ptsTypes="AA">
                                      <p:cBhvr>
                                        <p:cTn id="536" dur="2000" spd="-100000" fill="hold"/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7" fill="hold">
                      <p:stCondLst>
                        <p:cond delay="indefinite"/>
                      </p:stCondLst>
                      <p:childTnLst>
                        <p:par>
                          <p:cTn id="538" fill="hold">
                            <p:stCondLst>
                              <p:cond delay="0"/>
                            </p:stCondLst>
                            <p:childTnLst>
                              <p:par>
                                <p:cTn id="53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22222E-6 L 0.55937 -0.23403 " pathEditMode="relative" rAng="0" ptsTypes="AA">
                                      <p:cBhvr>
                                        <p:cTn id="540" dur="2000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69" y="-11713"/>
                                    </p:animMotion>
                                  </p:childTnLst>
                                </p:cTn>
                              </p:par>
                              <p:par>
                                <p:cTn id="5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37E-6 L 0.53841 -0.17037 " pathEditMode="relative" rAng="0" ptsTypes="AA">
                                      <p:cBhvr>
                                        <p:cTn id="542" dur="2000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4" y="-8519"/>
                                    </p:animMotion>
                                  </p:childTnLst>
                                </p:cTn>
                              </p:par>
                              <p:par>
                                <p:cTn id="5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1.48148E-6 L 0.60208 -0.30208 " pathEditMode="relative" rAng="0" ptsTypes="AA">
                                      <p:cBhvr>
                                        <p:cTn id="544" dur="200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104" y="-15116"/>
                                    </p:animMotion>
                                  </p:childTnLst>
                                </p:cTn>
                              </p:par>
                              <p:par>
                                <p:cTn id="5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96296E-6 L 0.59023 -0.23333 " pathEditMode="relative" rAng="0" ptsTypes="AA">
                                      <p:cBhvr>
                                        <p:cTn id="546" dur="2000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505" y="-11667"/>
                                    </p:animMotion>
                                  </p:childTnLst>
                                </p:cTn>
                              </p:par>
                              <p:par>
                                <p:cTn id="5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3.7037E-6 L 0.575 -0.29607 " pathEditMode="relative" rAng="0" ptsTypes="AA">
                                      <p:cBhvr>
                                        <p:cTn id="548" dur="20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750" y="-14815"/>
                                    </p:animMotion>
                                  </p:childTnLst>
                                </p:cTn>
                              </p:par>
                              <p:par>
                                <p:cTn id="5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7.40741E-7 L 0.57031 -0.23611 " pathEditMode="relative" rAng="0" ptsTypes="AA">
                                      <p:cBhvr>
                                        <p:cTn id="550" dur="2000" fill="hold"/>
                                        <p:tgtEl>
                                          <p:spTgt spid="4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516" y="-11806"/>
                                    </p:animMotion>
                                  </p:childTnLst>
                                </p:cTn>
                              </p:par>
                              <p:par>
                                <p:cTn id="5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2.22222E-6 L 0.55924 -0.20116 " pathEditMode="relative" rAng="0" ptsTypes="AA">
                                      <p:cBhvr>
                                        <p:cTn id="552" dur="2000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56" y="-10069"/>
                                    </p:animMotion>
                                  </p:childTnLst>
                                </p:cTn>
                              </p:par>
                              <p:par>
                                <p:cTn id="5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7.40741E-7 L 0.53828 -0.13935 " pathEditMode="relative" rAng="0" ptsTypes="AA">
                                      <p:cBhvr>
                                        <p:cTn id="554" dur="2000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4" y="-6968"/>
                                    </p:animMotion>
                                  </p:childTnLst>
                                </p:cTn>
                              </p:par>
                              <p:par>
                                <p:cTn id="5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1.11111E-6 L 0.53164 -0.19884 " pathEditMode="relative" rAng="0" ptsTypes="AA">
                                      <p:cBhvr>
                                        <p:cTn id="556" dur="200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576" y="-9954"/>
                                    </p:animMotion>
                                  </p:childTnLst>
                                </p:cTn>
                              </p:par>
                              <p:par>
                                <p:cTn id="5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0.522 -0.14074 " pathEditMode="relative" rAng="0" ptsTypes="AA">
                                      <p:cBhvr>
                                        <p:cTn id="558" dur="2000" fill="hold"/>
                                        <p:tgtEl>
                                          <p:spTgt spid="4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94" y="-7037"/>
                                    </p:animMotion>
                                  </p:childTnLst>
                                </p:cTn>
                              </p:par>
                              <p:par>
                                <p:cTn id="5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96296E-6 L 0.65911 -0.26435 " pathEditMode="relative" rAng="0" ptsTypes="AA">
                                      <p:cBhvr>
                                        <p:cTn id="560" dur="2000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956" y="-13218"/>
                                    </p:animMotion>
                                  </p:childTnLst>
                                </p:cTn>
                              </p:par>
                              <p:par>
                                <p:cTn id="5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48148E-6 L 0.66328 -0.2088 " pathEditMode="relative" rAng="0" ptsTypes="AA">
                                      <p:cBhvr>
                                        <p:cTn id="562" dur="2000" fill="hold"/>
                                        <p:tgtEl>
                                          <p:spTgt spid="4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164" y="-10440"/>
                                    </p:animMotion>
                                  </p:childTnLst>
                                </p:cTn>
                              </p:par>
                              <p:par>
                                <p:cTn id="5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3.7037E-7 L 0.48021 -0.11042 " pathEditMode="relative" rAng="0" ptsTypes="AA">
                                      <p:cBhvr>
                                        <p:cTn id="564" dur="2000" fill="hold"/>
                                        <p:tgtEl>
                                          <p:spTgt spid="4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010" y="-5532"/>
                                    </p:animMotion>
                                  </p:childTnLst>
                                </p:cTn>
                              </p:par>
                              <p:par>
                                <p:cTn id="5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3.7037E-6 L 0.47982 -0.05417 " pathEditMode="relative" rAng="0" ptsTypes="AA">
                                      <p:cBhvr>
                                        <p:cTn id="566" dur="200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84" y="-2708"/>
                                    </p:animMotion>
                                  </p:childTnLst>
                                </p:cTn>
                              </p:par>
                              <p:par>
                                <p:cTn id="56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3.33333E-6 L 0.61081 -0.17662 " pathEditMode="relative" rAng="0" ptsTypes="AA">
                                      <p:cBhvr>
                                        <p:cTn id="568" dur="2000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534" y="-8843"/>
                                    </p:animMotion>
                                  </p:childTnLst>
                                </p:cTn>
                              </p:par>
                              <p:par>
                                <p:cTn id="56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4.81481E-6 L 0.60104 -0.11527 " pathEditMode="relative" rAng="0" ptsTypes="AA">
                                      <p:cBhvr>
                                        <p:cTn id="570" dur="200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52" y="-5764"/>
                                    </p:animMotion>
                                  </p:childTnLst>
                                </p:cTn>
                              </p:par>
                              <p:par>
                                <p:cTn id="57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33333E-6 L 0.58919 -0.17547 " pathEditMode="relative" rAng="0" ptsTypes="AA">
                                      <p:cBhvr>
                                        <p:cTn id="572" dur="2000" fill="hold"/>
                                        <p:tgtEl>
                                          <p:spTgt spid="4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453" y="-8773"/>
                                    </p:animMotion>
                                  </p:childTnLst>
                                </p:cTn>
                              </p:par>
                              <p:par>
                                <p:cTn id="57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2.59259E-6 L 0.57643 -0.11643 " pathEditMode="relative" rAng="0" ptsTypes="AA">
                                      <p:cBhvr>
                                        <p:cTn id="574" dur="2000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815" y="-5833"/>
                                    </p:animMotion>
                                  </p:childTnLst>
                                </p:cTn>
                              </p:par>
                              <p:par>
                                <p:cTn id="57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59259E-6 L 0.53971 -0.07615 " pathEditMode="relative" rAng="0" ptsTypes="AA">
                                      <p:cBhvr>
                                        <p:cTn id="576" dur="20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79" y="-3819"/>
                                    </p:animMotion>
                                  </p:childTnLst>
                                </p:cTn>
                              </p:par>
                              <p:par>
                                <p:cTn id="57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4.07407E-6 L 0.63828 -0.01527 " pathEditMode="relative" rAng="0" ptsTypes="AA">
                                      <p:cBhvr>
                                        <p:cTn id="578" dur="20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14" y="-764"/>
                                    </p:animMotion>
                                  </p:childTnLst>
                                </p:cTn>
                              </p:par>
                              <p:par>
                                <p:cTn id="57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4.07407E-6 L 0.51549 -0.07824 " pathEditMode="relative" rAng="0" ptsTypes="AA">
                                      <p:cBhvr>
                                        <p:cTn id="580" dur="2000" fill="hold"/>
                                        <p:tgtEl>
                                          <p:spTgt spid="4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768" y="-3912"/>
                                    </p:animMotion>
                                  </p:childTnLst>
                                </p:cTn>
                              </p:par>
                              <p:par>
                                <p:cTn id="58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1.85185E-6 L 0.46484 -0.01273 " pathEditMode="relative" rAng="0" ptsTypes="AA">
                                      <p:cBhvr>
                                        <p:cTn id="582" dur="2000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242" y="-648"/>
                                    </p:animMotion>
                                  </p:childTnLst>
                                </p:cTn>
                              </p:par>
                              <p:par>
                                <p:cTn id="58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4.07407E-6 L 0.64622 -0.14074 " pathEditMode="relative" rAng="0" ptsTypes="AA">
                                      <p:cBhvr>
                                        <p:cTn id="584" dur="200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305" y="-7037"/>
                                    </p:animMotion>
                                  </p:childTnLst>
                                </p:cTn>
                              </p:par>
                              <p:par>
                                <p:cTn id="58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59259E-6 L 0.58984 -0.07523 " pathEditMode="relative" rAng="0" ptsTypes="AA">
                                      <p:cBhvr>
                                        <p:cTn id="586" dur="200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492" y="-3773"/>
                                    </p:animMotion>
                                  </p:childTnLst>
                                </p:cTn>
                              </p:par>
                              <p:par>
                                <p:cTn id="58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7.40741E-7 L 0.48502 0.01782 " pathEditMode="relative" rAng="0" ptsTypes="AA">
                                      <p:cBhvr>
                                        <p:cTn id="588" dur="2000" fill="hold"/>
                                        <p:tgtEl>
                                          <p:spTgt spid="4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245" y="880"/>
                                    </p:animMotion>
                                  </p:childTnLst>
                                </p:cTn>
                              </p:par>
                              <p:par>
                                <p:cTn id="58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4.81481E-6 L 0.47956 0.0787 " pathEditMode="relative" rAng="0" ptsTypes="AA">
                                      <p:cBhvr>
                                        <p:cTn id="590" dur="2000" fill="hold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71" y="3935"/>
                                    </p:animMotion>
                                  </p:childTnLst>
                                </p:cTn>
                              </p:par>
                              <p:par>
                                <p:cTn id="59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81481E-6 L 0.60182 -0.05116 " pathEditMode="relative" rAng="0" ptsTypes="AA">
                                      <p:cBhvr>
                                        <p:cTn id="592" dur="2000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91" y="-2569"/>
                                    </p:animMotion>
                                  </p:childTnLst>
                                </p:cTn>
                              </p:par>
                              <p:par>
                                <p:cTn id="59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3.33333E-6 L 0.59661 0.02222 " pathEditMode="relative" rAng="0" ptsTypes="AA">
                                      <p:cBhvr>
                                        <p:cTn id="594" dur="200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831" y="1111"/>
                                    </p:animMotion>
                                  </p:childTnLst>
                                </p:cTn>
                              </p:par>
                              <p:par>
                                <p:cTn id="59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48148E-6 L 0.57643 -0.05232 " pathEditMode="relative" rAng="0" ptsTypes="AA">
                                      <p:cBhvr>
                                        <p:cTn id="596" dur="20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815" y="-2616"/>
                                    </p:animMotion>
                                  </p:childTnLst>
                                </p:cTn>
                              </p:par>
                              <p:par>
                                <p:cTn id="59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4.44444E-6 L 0.56862 0.0132 " pathEditMode="relative" rAng="0" ptsTypes="AA">
                                      <p:cBhvr>
                                        <p:cTn id="598" dur="2000" fill="hold"/>
                                        <p:tgtEl>
                                          <p:spTgt spid="5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424" y="648"/>
                                    </p:animMotion>
                                  </p:childTnLst>
                                </p:cTn>
                              </p:par>
                              <p:par>
                                <p:cTn id="59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1.48148E-6 L 0.55378 0.04537 " pathEditMode="relative" rAng="0" ptsTypes="AA">
                                      <p:cBhvr>
                                        <p:cTn id="600" dur="2000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82" y="2269"/>
                                    </p:animMotion>
                                  </p:childTnLst>
                                </p:cTn>
                              </p:par>
                              <p:par>
                                <p:cTn id="60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96296E-6 L 0.53112 0.11019 " pathEditMode="relative" rAng="0" ptsTypes="AA">
                                      <p:cBhvr>
                                        <p:cTn id="602" dur="200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549" y="5509"/>
                                    </p:animMotion>
                                  </p:childTnLst>
                                </p:cTn>
                              </p:par>
                              <p:par>
                                <p:cTn id="60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4.81481E-6 L 0.52708 0.04931 " pathEditMode="relative" rAng="0" ptsTypes="AA">
                                      <p:cBhvr>
                                        <p:cTn id="604" dur="200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54" y="2454"/>
                                    </p:animMotion>
                                  </p:childTnLst>
                                </p:cTn>
                              </p:par>
                              <p:par>
                                <p:cTn id="60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7.40741E-7 L 0.62838 0.04607 " pathEditMode="relative" rAng="0" ptsTypes="AA">
                                      <p:cBhvr>
                                        <p:cTn id="606" dur="200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19" y="2292"/>
                                    </p:animMotion>
                                  </p:childTnLst>
                                </p:cTn>
                              </p:par>
                              <p:par>
                                <p:cTn id="60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22222E-6 L 0.61419 -0.01759 " pathEditMode="relative" rAng="0" ptsTypes="AA">
                                      <p:cBhvr>
                                        <p:cTn id="608" dur="2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703" y="-880"/>
                                    </p:animMotion>
                                  </p:childTnLst>
                                </p:cTn>
                              </p:par>
                              <p:par>
                                <p:cTn id="60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4.07407E-6 L 0.60091 0.04283 " pathEditMode="relative" rAng="0" ptsTypes="AA">
                                      <p:cBhvr>
                                        <p:cTn id="610" dur="2000" fill="hold"/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39" y="2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1" fill="hold">
                      <p:stCondLst>
                        <p:cond delay="indefinite"/>
                      </p:stCondLst>
                      <p:childTnLst>
                        <p:par>
                          <p:cTn id="612" fill="hold">
                            <p:stCondLst>
                              <p:cond delay="0"/>
                            </p:stCondLst>
                            <p:childTnLst>
                              <p:par>
                                <p:cTn id="6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4" dur="5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7" dur="50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1" dur="500"/>
                                        <p:tgtEl>
                                          <p:spTgt spid="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4" dur="500"/>
                                        <p:tgtEl>
                                          <p:spTgt spid="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6" dur="500"/>
                                        <p:tgtEl>
                                          <p:spTgt spid="5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0" dur="500"/>
                                        <p:tgtEl>
                                          <p:spTgt spid="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3" dur="50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6" dur="500"/>
                                        <p:tgtEl>
                                          <p:spTgt spid="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9" dur="500"/>
                                        <p:tgtEl>
                                          <p:spTgt spid="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2" dur="500"/>
                                        <p:tgtEl>
                                          <p:spTgt spid="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5" dur="500"/>
                                        <p:tgtEl>
                                          <p:spTgt spid="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8" dur="50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1" dur="500"/>
                                        <p:tgtEl>
                                          <p:spTgt spid="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4" dur="500"/>
                                        <p:tgtEl>
                                          <p:spTgt spid="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7" dur="500"/>
                                        <p:tgtEl>
                                          <p:spTgt spid="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7037E-6 L 1.66667E-6 -0.06342 " pathEditMode="relative" rAng="0" ptsTypes="AA">
                                      <p:cBhvr>
                                        <p:cTn id="659" dur="2000" spd="-100000" fill="hold"/>
                                        <p:tgtEl>
                                          <p:spTgt spid="5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6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2.96296E-6 L 1.25E-6 -0.12801 " pathEditMode="relative" rAng="0" ptsTypes="AA">
                                      <p:cBhvr>
                                        <p:cTn id="661" dur="2000" spd="-100000" fill="hold"/>
                                        <p:tgtEl>
                                          <p:spTgt spid="5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12"/>
                                    </p:animMotion>
                                  </p:childTnLst>
                                </p:cTn>
                              </p:par>
                              <p:par>
                                <p:cTn id="6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7037E-7 L 1.45833E-6 -0.19259 " pathEditMode="relative" rAng="0" ptsTypes="AA">
                                      <p:cBhvr>
                                        <p:cTn id="663" dur="2000" spd="-100000" fill="hold"/>
                                        <p:tgtEl>
                                          <p:spTgt spid="5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630"/>
                                    </p:animMotion>
                                  </p:childTnLst>
                                </p:cTn>
                              </p:par>
                              <p:par>
                                <p:cTn id="6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81481E-6 L 1.45833E-6 -0.25741 " pathEditMode="relative" rAng="0" ptsTypes="AA">
                                      <p:cBhvr>
                                        <p:cTn id="665" dur="2000" spd="-100000" fill="hold"/>
                                        <p:tgtEl>
                                          <p:spTgt spid="5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870"/>
                                    </p:animMotion>
                                  </p:childTnLst>
                                </p:cTn>
                              </p:par>
                              <p:par>
                                <p:cTn id="6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1.48148E-6 L 1.04167E-6 -0.32801 " pathEditMode="relative" rAng="0" ptsTypes="AA">
                                      <p:cBhvr>
                                        <p:cTn id="667" dur="2000" spd="-100000" fill="hold"/>
                                        <p:tgtEl>
                                          <p:spTgt spid="5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12"/>
                                    </p:animMotion>
                                  </p:childTnLst>
                                </p:cTn>
                              </p:par>
                              <p:par>
                                <p:cTn id="6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22222E-6 L 1.25E-6 -0.39398 " pathEditMode="relative" rAng="0" ptsTypes="AA">
                                      <p:cBhvr>
                                        <p:cTn id="669" dur="2000" spd="-100000" fill="hold"/>
                                        <p:tgtEl>
                                          <p:spTgt spid="5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99"/>
                                    </p:animMotion>
                                  </p:childTnLst>
                                </p:cTn>
                              </p:par>
                              <p:par>
                                <p:cTn id="67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L 8.33333E-7 -0.45857 " pathEditMode="relative" rAng="0" ptsTypes="AA">
                                      <p:cBhvr>
                                        <p:cTn id="671" dur="2000" spd="-100000" fill="hold"/>
                                        <p:tgtEl>
                                          <p:spTgt spid="5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6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11111E-6 L 1.25E-6 -0.51736 " pathEditMode="relative" rAng="0" ptsTypes="AA">
                                      <p:cBhvr>
                                        <p:cTn id="673" dur="2000" spd="-100000" fill="hold"/>
                                        <p:tgtEl>
                                          <p:spTgt spid="5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880"/>
                                    </p:animMotion>
                                  </p:childTnLst>
                                </p:cTn>
                              </p:par>
                              <p:par>
                                <p:cTn id="6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3.7037E-6 L 1.25E-6 -0.58796 " pathEditMode="relative" rAng="0" ptsTypes="AA">
                                      <p:cBhvr>
                                        <p:cTn id="675" dur="2000" spd="-100000" fill="hold"/>
                                        <p:tgtEl>
                                          <p:spTgt spid="5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6" fill="hold">
                      <p:stCondLst>
                        <p:cond delay="indefinite"/>
                      </p:stCondLst>
                      <p:childTnLst>
                        <p:par>
                          <p:cTn id="677" fill="hold">
                            <p:stCondLst>
                              <p:cond delay="0"/>
                            </p:stCondLst>
                            <p:childTnLst>
                              <p:par>
                                <p:cTn id="67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9" dur="500"/>
                                        <p:tgtEl>
                                          <p:spTgt spid="6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3" dur="500"/>
                                        <p:tgtEl>
                                          <p:spTgt spid="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6" dur="500"/>
                                        <p:tgtEl>
                                          <p:spTgt spid="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9" dur="500"/>
                                        <p:tgtEl>
                                          <p:spTgt spid="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2" dur="500"/>
                                        <p:tgtEl>
                                          <p:spTgt spid="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5" dur="500"/>
                                        <p:tgtEl>
                                          <p:spTgt spid="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8" dur="500"/>
                                        <p:tgtEl>
                                          <p:spTgt spid="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1" dur="500"/>
                                        <p:tgtEl>
                                          <p:spTgt spid="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4" dur="500"/>
                                        <p:tgtEl>
                                          <p:spTgt spid="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7" dur="500"/>
                                        <p:tgtEl>
                                          <p:spTgt spid="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0" dur="500"/>
                                        <p:tgtEl>
                                          <p:spTgt spid="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7037E-7 L 2.5E-6 -0.06343 " pathEditMode="relative" rAng="0" ptsTypes="AA">
                                      <p:cBhvr>
                                        <p:cTn id="712" dur="2000" spd="-100000" fill="hold"/>
                                        <p:tgtEl>
                                          <p:spTgt spid="5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7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4.44444E-6 L 2.08333E-6 -0.128 " pathEditMode="relative" rAng="0" ptsTypes="AA">
                                      <p:cBhvr>
                                        <p:cTn id="714" dur="2000" spd="-100000" fill="hold"/>
                                        <p:tgtEl>
                                          <p:spTgt spid="5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12"/>
                                    </p:animMotion>
                                  </p:childTnLst>
                                </p:cTn>
                              </p:par>
                              <p:par>
                                <p:cTn id="7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3.7037E-6 L 2.29167E-6 -0.1926 " pathEditMode="relative" rAng="0" ptsTypes="AA">
                                      <p:cBhvr>
                                        <p:cTn id="716" dur="2000" spd="-100000" fill="hold"/>
                                        <p:tgtEl>
                                          <p:spTgt spid="5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630"/>
                                    </p:animMotion>
                                  </p:childTnLst>
                                </p:cTn>
                              </p:par>
                              <p:par>
                                <p:cTn id="7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1.11111E-6 L 2.29167E-6 -0.25741 " pathEditMode="relative" rAng="0" ptsTypes="AA">
                                      <p:cBhvr>
                                        <p:cTn id="718" dur="2000" spd="-100000" fill="hold"/>
                                        <p:tgtEl>
                                          <p:spTgt spid="6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870"/>
                                    </p:animMotion>
                                  </p:childTnLst>
                                </p:cTn>
                              </p:par>
                              <p:par>
                                <p:cTn id="7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4.07407E-6 L 1.875E-6 -0.32801 " pathEditMode="relative" rAng="0" ptsTypes="AA">
                                      <p:cBhvr>
                                        <p:cTn id="720" dur="2000" spd="-100000" fill="hold"/>
                                        <p:tgtEl>
                                          <p:spTgt spid="6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12"/>
                                    </p:animMotion>
                                  </p:childTnLst>
                                </p:cTn>
                              </p:par>
                              <p:par>
                                <p:cTn id="7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1.85185E-6 L 2.08333E-6 -0.39398 " pathEditMode="relative" rAng="0" ptsTypes="AA">
                                      <p:cBhvr>
                                        <p:cTn id="722" dur="2000" spd="-100000" fill="hold"/>
                                        <p:tgtEl>
                                          <p:spTgt spid="6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99"/>
                                    </p:animMotion>
                                  </p:childTnLst>
                                </p:cTn>
                              </p:par>
                              <p:par>
                                <p:cTn id="7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96296E-6 L 1.66667E-6 -0.45856 " pathEditMode="relative" rAng="0" ptsTypes="AA">
                                      <p:cBhvr>
                                        <p:cTn id="724" dur="2000" spd="-100000" fill="hold"/>
                                        <p:tgtEl>
                                          <p:spTgt spid="6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7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4.81481E-6 L 1.875E-6 -0.51736 " pathEditMode="relative" rAng="0" ptsTypes="AA">
                                      <p:cBhvr>
                                        <p:cTn id="726" dur="2000" spd="-100000" fill="hold"/>
                                        <p:tgtEl>
                                          <p:spTgt spid="6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880"/>
                                    </p:animMotion>
                                  </p:childTnLst>
                                </p:cTn>
                              </p:par>
                              <p:par>
                                <p:cTn id="7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3.7037E-7 L 1.875E-6 -0.58796 " pathEditMode="relative" rAng="0" ptsTypes="AA">
                                      <p:cBhvr>
                                        <p:cTn id="728" dur="2000" spd="-100000" fill="hold"/>
                                        <p:tgtEl>
                                          <p:spTgt spid="6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9" fill="hold">
                      <p:stCondLst>
                        <p:cond delay="indefinite"/>
                      </p:stCondLst>
                      <p:childTnLst>
                        <p:par>
                          <p:cTn id="730" fill="hold">
                            <p:stCondLst>
                              <p:cond delay="0"/>
                            </p:stCondLst>
                            <p:childTnLst>
                              <p:par>
                                <p:cTn id="73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5.55112E-17 L 0.62578 -0.23819 " pathEditMode="relative" rAng="0" ptsTypes="AA">
                                      <p:cBhvr>
                                        <p:cTn id="732" dur="2000" fill="hold"/>
                                        <p:tgtEl>
                                          <p:spTgt spid="5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89" y="-11921"/>
                                    </p:animMotion>
                                  </p:childTnLst>
                                </p:cTn>
                              </p:par>
                              <p:par>
                                <p:cTn id="7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2.59259E-6 L 0.61653 -0.18033 " pathEditMode="relative" rAng="0" ptsTypes="AA">
                                      <p:cBhvr>
                                        <p:cTn id="734" dur="2000" fill="hold"/>
                                        <p:tgtEl>
                                          <p:spTgt spid="5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820" y="-9028"/>
                                    </p:animMotion>
                                  </p:childTnLst>
                                </p:cTn>
                              </p:par>
                              <p:par>
                                <p:cTn id="7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1.11111E-6 L 0.60885 -0.23357 " pathEditMode="relative" rAng="0" ptsTypes="AA">
                                      <p:cBhvr>
                                        <p:cTn id="736" dur="2000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443" y="-11690"/>
                                    </p:animMotion>
                                  </p:childTnLst>
                                </p:cTn>
                              </p:par>
                              <p:par>
                                <p:cTn id="7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7037E-6 L 0.71042 -0.24328 " pathEditMode="relative" rAng="0" ptsTypes="AA">
                                      <p:cBhvr>
                                        <p:cTn id="738" dur="2000" fill="hold"/>
                                        <p:tgtEl>
                                          <p:spTgt spid="5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521" y="-12176"/>
                                    </p:animMotion>
                                  </p:childTnLst>
                                </p:cTn>
                              </p:par>
                              <p:par>
                                <p:cTn id="7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7037E-7 L 0.60482 -0.14213 " pathEditMode="relative" rAng="0" ptsTypes="AA">
                                      <p:cBhvr>
                                        <p:cTn id="740" dur="2000" fill="hold"/>
                                        <p:tgtEl>
                                          <p:spTgt spid="5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234" y="-7106"/>
                                    </p:animMotion>
                                  </p:childTnLst>
                                </p:cTn>
                              </p:par>
                              <p:par>
                                <p:cTn id="7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11111E-6 L 0.59427 -0.08171 " pathEditMode="relative" rAng="0" ptsTypes="AA">
                                      <p:cBhvr>
                                        <p:cTn id="742" dur="2000" fill="hold"/>
                                        <p:tgtEl>
                                          <p:spTgt spid="5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714" y="-4097"/>
                                    </p:animMotion>
                                  </p:childTnLst>
                                </p:cTn>
                              </p:par>
                              <p:par>
                                <p:cTn id="7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2.96296E-6 L 0.68424 -0.21019 " pathEditMode="relative" rAng="0" ptsTypes="AA">
                                      <p:cBhvr>
                                        <p:cTn id="744" dur="2000" fill="hold"/>
                                        <p:tgtEl>
                                          <p:spTgt spid="5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206" y="-10509"/>
                                    </p:animMotion>
                                  </p:childTnLst>
                                </p:cTn>
                              </p:par>
                              <p:par>
                                <p:cTn id="7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4.44444E-6 L 0.67318 -0.14305 " pathEditMode="relative" rAng="0" ptsTypes="AA">
                                      <p:cBhvr>
                                        <p:cTn id="746" dur="2000" fill="hold"/>
                                        <p:tgtEl>
                                          <p:spTgt spid="5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659" y="-7153"/>
                                    </p:animMotion>
                                  </p:childTnLst>
                                </p:cTn>
                              </p:par>
                              <p:par>
                                <p:cTn id="7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4.44444E-6 L 0.56302 -0.04236 " pathEditMode="relative" rAng="0" ptsTypes="AA">
                                      <p:cBhvr>
                                        <p:cTn id="748" dur="2000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51" y="-2130"/>
                                    </p:animMotion>
                                  </p:childTnLst>
                                </p:cTn>
                              </p:par>
                              <p:par>
                                <p:cTn id="7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7037E-7 L 0.66302 -0.04398 " pathEditMode="relative" rAng="0" ptsTypes="AA">
                                      <p:cBhvr>
                                        <p:cTn id="750" dur="2000" fill="hold"/>
                                        <p:tgtEl>
                                          <p:spTgt spid="5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151" y="-2199"/>
                                    </p:animMotion>
                                  </p:childTnLst>
                                </p:cTn>
                              </p:par>
                              <p:par>
                                <p:cTn id="7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3.7037E-6 L 0.64531 -0.11366 " pathEditMode="relative" rAng="0" ptsTypes="AA">
                                      <p:cBhvr>
                                        <p:cTn id="752" dur="2000" fill="hold"/>
                                        <p:tgtEl>
                                          <p:spTgt spid="5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266" y="-5694"/>
                                    </p:animMotion>
                                  </p:childTnLst>
                                </p:cTn>
                              </p:par>
                              <p:par>
                                <p:cTn id="7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22222E-6 L 0.63646 -0.05 " pathEditMode="relative" rAng="0" ptsTypes="AA">
                                      <p:cBhvr>
                                        <p:cTn id="754" dur="2000" fill="hold"/>
                                        <p:tgtEl>
                                          <p:spTgt spid="5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823" y="-2500"/>
                                    </p:animMotion>
                                  </p:childTnLst>
                                </p:cTn>
                              </p:par>
                              <p:par>
                                <p:cTn id="7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81481E-6 L 0.62578 -0.0095 " pathEditMode="relative" rAng="0" ptsTypes="AA">
                                      <p:cBhvr>
                                        <p:cTn id="756" dur="2000" fill="hold"/>
                                        <p:tgtEl>
                                          <p:spTgt spid="5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89" y="-486"/>
                                    </p:animMotion>
                                  </p:childTnLst>
                                </p:cTn>
                              </p:par>
                              <p:par>
                                <p:cTn id="7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1.11111E-6 L 0.61354 0.05301 " pathEditMode="relative" rAng="0" ptsTypes="AA">
                                      <p:cBhvr>
                                        <p:cTn id="758" dur="2000" fill="hold"/>
                                        <p:tgtEl>
                                          <p:spTgt spid="6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677" y="2639"/>
                                    </p:animMotion>
                                  </p:childTnLst>
                                </p:cTn>
                              </p:par>
                              <p:par>
                                <p:cTn id="7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1.48148E-6 L 0.68229 -0.07408 " pathEditMode="relative" rAng="0" ptsTypes="AA">
                                      <p:cBhvr>
                                        <p:cTn id="760" dur="2000" fill="hold"/>
                                        <p:tgtEl>
                                          <p:spTgt spid="5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115" y="-3704"/>
                                    </p:animMotion>
                                  </p:childTnLst>
                                </p:cTn>
                              </p:par>
                              <p:par>
                                <p:cTn id="7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4.07407E-6 L 0.67305 -0.01667 " pathEditMode="relative" rAng="0" ptsTypes="AA">
                                      <p:cBhvr>
                                        <p:cTn id="762" dur="2000" fill="hold"/>
                                        <p:tgtEl>
                                          <p:spTgt spid="6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646" y="-833"/>
                                    </p:animMotion>
                                  </p:childTnLst>
                                </p:cTn>
                              </p:par>
                              <p:par>
                                <p:cTn id="7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22222E-6 L 0.63229 0.01227 " pathEditMode="relative" rAng="0" ptsTypes="AA">
                                      <p:cBhvr>
                                        <p:cTn id="764" dur="2000" fill="hold"/>
                                        <p:tgtEl>
                                          <p:spTgt spid="5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615" y="602"/>
                                    </p:animMotion>
                                  </p:childTnLst>
                                </p:cTn>
                              </p:par>
                              <p:par>
                                <p:cTn id="7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1.85185E-6 L 0.61354 0.08217 " pathEditMode="relative" rAng="0" ptsTypes="AA">
                                      <p:cBhvr>
                                        <p:cTn id="766" dur="2000" fill="hold"/>
                                        <p:tgtEl>
                                          <p:spTgt spid="6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677" y="4097"/>
                                    </p:animMotion>
                                  </p:childTnLst>
                                </p:cTn>
                              </p:par>
                              <p:par>
                                <p:cTn id="76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L 0.68229 -0.04931 " pathEditMode="relative" rAng="0" ptsTypes="AA">
                                      <p:cBhvr>
                                        <p:cTn id="768" dur="2000" fill="hold"/>
                                        <p:tgtEl>
                                          <p:spTgt spid="5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115" y="-2477"/>
                                    </p:animMotion>
                                  </p:childTnLst>
                                </p:cTn>
                              </p:par>
                              <p:par>
                                <p:cTn id="76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96296E-6 L 0.67292 0.01343 " pathEditMode="relative" rAng="0" ptsTypes="AA">
                                      <p:cBhvr>
                                        <p:cTn id="770" dur="2000" fill="hold"/>
                                        <p:tgtEl>
                                          <p:spTgt spid="6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646" y="671"/>
                                    </p:animMotion>
                                  </p:childTnLst>
                                </p:cTn>
                              </p:par>
                              <p:par>
                                <p:cTn id="77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11111E-6 L 0.63138 0.04838 " pathEditMode="relative" rAng="0" ptsTypes="AA">
                                      <p:cBhvr>
                                        <p:cTn id="772" dur="2000" fill="hold"/>
                                        <p:tgtEl>
                                          <p:spTgt spid="5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563" y="2407"/>
                                    </p:animMotion>
                                  </p:childTnLst>
                                </p:cTn>
                              </p:par>
                              <p:par>
                                <p:cTn id="77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4.81481E-6 L 0.6138 0.10834 " pathEditMode="relative" rAng="0" ptsTypes="AA">
                                      <p:cBhvr>
                                        <p:cTn id="774" dur="2000" fill="hold"/>
                                        <p:tgtEl>
                                          <p:spTgt spid="6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690" y="5417"/>
                                    </p:animMotion>
                                  </p:childTnLst>
                                </p:cTn>
                              </p:par>
                              <p:par>
                                <p:cTn id="77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3.7037E-6 L 0.68268 -0.0118 " pathEditMode="relative" rAng="0" ptsTypes="AA">
                                      <p:cBhvr>
                                        <p:cTn id="776" dur="2000" fill="hold"/>
                                        <p:tgtEl>
                                          <p:spTgt spid="5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128" y="-602"/>
                                    </p:animMotion>
                                  </p:childTnLst>
                                </p:cTn>
                              </p:par>
                              <p:par>
                                <p:cTn id="77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3.7037E-7 L 0.67305 0.04352 " pathEditMode="relative" rAng="0" ptsTypes="AA">
                                      <p:cBhvr>
                                        <p:cTn id="778" dur="2000" fill="hold"/>
                                        <p:tgtEl>
                                          <p:spTgt spid="6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646" y="2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Box 137">
            <a:extLst>
              <a:ext uri="{FF2B5EF4-FFF2-40B4-BE49-F238E27FC236}">
                <a16:creationId xmlns:a16="http://schemas.microsoft.com/office/drawing/2014/main" id="{2FADBCF1-CF29-41EF-A7E8-F2E2BFAB1110}"/>
              </a:ext>
            </a:extLst>
          </p:cNvPr>
          <p:cNvSpPr txBox="1"/>
          <p:nvPr/>
        </p:nvSpPr>
        <p:spPr>
          <a:xfrm>
            <a:off x="-13430" y="1772319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6A2B6FBD-A58B-4FB5-8213-1E1A7A68DF31}"/>
              </a:ext>
            </a:extLst>
          </p:cNvPr>
          <p:cNvSpPr txBox="1"/>
          <p:nvPr/>
        </p:nvSpPr>
        <p:spPr>
          <a:xfrm>
            <a:off x="469522" y="132156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9A6BF673-732B-4C74-B43B-8BD7B1AD27BD}"/>
              </a:ext>
            </a:extLst>
          </p:cNvPr>
          <p:cNvSpPr txBox="1"/>
          <p:nvPr/>
        </p:nvSpPr>
        <p:spPr>
          <a:xfrm>
            <a:off x="771777" y="1784660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DA357B2E-EAC7-412F-A71E-3292E8137DF0}"/>
              </a:ext>
            </a:extLst>
          </p:cNvPr>
          <p:cNvSpPr txBox="1"/>
          <p:nvPr/>
        </p:nvSpPr>
        <p:spPr>
          <a:xfrm>
            <a:off x="896967" y="130800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C4DB3B61-D793-480A-8D17-0FC610C89B1C}"/>
              </a:ext>
            </a:extLst>
          </p:cNvPr>
          <p:cNvSpPr txBox="1"/>
          <p:nvPr/>
        </p:nvSpPr>
        <p:spPr>
          <a:xfrm>
            <a:off x="1349428" y="131176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D96DD722-B1BB-4021-8EFF-DE2761E2B35B}"/>
              </a:ext>
            </a:extLst>
          </p:cNvPr>
          <p:cNvSpPr txBox="1"/>
          <p:nvPr/>
        </p:nvSpPr>
        <p:spPr>
          <a:xfrm>
            <a:off x="1789407" y="131503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ADFAF1E2-73AF-4D5E-84CE-5F5AC0B703E2}"/>
              </a:ext>
            </a:extLst>
          </p:cNvPr>
          <p:cNvSpPr txBox="1"/>
          <p:nvPr/>
        </p:nvSpPr>
        <p:spPr>
          <a:xfrm>
            <a:off x="1674959" y="1781666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4188D8B7-8006-49F3-B959-E55A7E873B09}"/>
              </a:ext>
            </a:extLst>
          </p:cNvPr>
          <p:cNvCxnSpPr>
            <a:cxnSpLocks/>
          </p:cNvCxnSpPr>
          <p:nvPr/>
        </p:nvCxnSpPr>
        <p:spPr>
          <a:xfrm>
            <a:off x="461187" y="1821876"/>
            <a:ext cx="179375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424C9A7B-D4CA-412B-97A1-A0A5C3DDD224}"/>
              </a:ext>
            </a:extLst>
          </p:cNvPr>
          <p:cNvCxnSpPr>
            <a:cxnSpLocks/>
          </p:cNvCxnSpPr>
          <p:nvPr/>
        </p:nvCxnSpPr>
        <p:spPr>
          <a:xfrm>
            <a:off x="480139" y="1805832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9BB606E-DE19-4738-A6B4-BF9FDA53D01B}"/>
              </a:ext>
            </a:extLst>
          </p:cNvPr>
          <p:cNvGrpSpPr/>
          <p:nvPr/>
        </p:nvGrpSpPr>
        <p:grpSpPr>
          <a:xfrm>
            <a:off x="235328" y="315662"/>
            <a:ext cx="3750669" cy="817087"/>
            <a:chOff x="255523" y="372323"/>
            <a:chExt cx="2732241" cy="1134018"/>
          </a:xfrm>
        </p:grpSpPr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072C4A26-8CFD-4E91-BF0F-65012B6E6513}"/>
                </a:ext>
              </a:extLst>
            </p:cNvPr>
            <p:cNvSpPr/>
            <p:nvPr/>
          </p:nvSpPr>
          <p:spPr>
            <a:xfrm>
              <a:off x="255523" y="372323"/>
              <a:ext cx="273224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7139F7D-503D-4715-AEE9-C975330960B2}"/>
                </a:ext>
              </a:extLst>
            </p:cNvPr>
            <p:cNvSpPr txBox="1"/>
            <p:nvPr/>
          </p:nvSpPr>
          <p:spPr>
            <a:xfrm>
              <a:off x="308455" y="485388"/>
              <a:ext cx="162455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9863 </a:t>
              </a:r>
              <a:r>
                <a:rPr lang="en-GB" sz="3600" dirty="0"/>
                <a:t>÷ 7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72" name="Rectangle 71">
            <a:extLst>
              <a:ext uri="{FF2B5EF4-FFF2-40B4-BE49-F238E27FC236}">
                <a16:creationId xmlns:a16="http://schemas.microsoft.com/office/drawing/2014/main" id="{E877923A-45E8-447E-81C7-0F0852A19CCA}"/>
              </a:ext>
            </a:extLst>
          </p:cNvPr>
          <p:cNvSpPr/>
          <p:nvPr/>
        </p:nvSpPr>
        <p:spPr>
          <a:xfrm>
            <a:off x="2431341" y="424286"/>
            <a:ext cx="142731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6D974747-706C-4FF7-BE7F-AE451F668C31}"/>
              </a:ext>
            </a:extLst>
          </p:cNvPr>
          <p:cNvSpPr txBox="1"/>
          <p:nvPr/>
        </p:nvSpPr>
        <p:spPr>
          <a:xfrm>
            <a:off x="2439333" y="413242"/>
            <a:ext cx="1443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1409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CA30BAF9-0024-4B14-A461-DFFEB14207AE}"/>
              </a:ext>
            </a:extLst>
          </p:cNvPr>
          <p:cNvSpPr txBox="1"/>
          <p:nvPr/>
        </p:nvSpPr>
        <p:spPr>
          <a:xfrm>
            <a:off x="461187" y="1759256"/>
            <a:ext cx="18652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9 8 6 3</a:t>
            </a:r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2B616525-2389-48D4-97EF-EBBFE20DFCEC}"/>
              </a:ext>
            </a:extLst>
          </p:cNvPr>
          <p:cNvSpPr/>
          <p:nvPr/>
        </p:nvSpPr>
        <p:spPr>
          <a:xfrm>
            <a:off x="5427760" y="229201"/>
            <a:ext cx="6570764" cy="849901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50248497-D18B-459C-9454-15293FB21F49}"/>
              </a:ext>
            </a:extLst>
          </p:cNvPr>
          <p:cNvSpPr/>
          <p:nvPr/>
        </p:nvSpPr>
        <p:spPr>
          <a:xfrm>
            <a:off x="5427760" y="2051274"/>
            <a:ext cx="6570764" cy="849901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532347C8-17E3-4139-A2CD-82412496B68B}"/>
              </a:ext>
            </a:extLst>
          </p:cNvPr>
          <p:cNvSpPr/>
          <p:nvPr/>
        </p:nvSpPr>
        <p:spPr>
          <a:xfrm>
            <a:off x="5427760" y="3882879"/>
            <a:ext cx="6570764" cy="849901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7ED2767E-9609-4D7E-9636-7D7C2B0BA704}"/>
              </a:ext>
            </a:extLst>
          </p:cNvPr>
          <p:cNvSpPr/>
          <p:nvPr/>
        </p:nvSpPr>
        <p:spPr>
          <a:xfrm>
            <a:off x="5421437" y="1143381"/>
            <a:ext cx="6570764" cy="849901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Rectangle: Rounded Corners 79">
            <a:extLst>
              <a:ext uri="{FF2B5EF4-FFF2-40B4-BE49-F238E27FC236}">
                <a16:creationId xmlns:a16="http://schemas.microsoft.com/office/drawing/2014/main" id="{58389D36-7503-4FDF-9A74-26D1636130C3}"/>
              </a:ext>
            </a:extLst>
          </p:cNvPr>
          <p:cNvSpPr/>
          <p:nvPr/>
        </p:nvSpPr>
        <p:spPr>
          <a:xfrm>
            <a:off x="5421437" y="2965454"/>
            <a:ext cx="6570764" cy="849901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90260BAC-897C-406D-8539-078FB664B14D}"/>
              </a:ext>
            </a:extLst>
          </p:cNvPr>
          <p:cNvSpPr/>
          <p:nvPr/>
        </p:nvSpPr>
        <p:spPr>
          <a:xfrm>
            <a:off x="5421437" y="4797059"/>
            <a:ext cx="6570764" cy="849901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Rectangle: Rounded Corners 81">
            <a:extLst>
              <a:ext uri="{FF2B5EF4-FFF2-40B4-BE49-F238E27FC236}">
                <a16:creationId xmlns:a16="http://schemas.microsoft.com/office/drawing/2014/main" id="{CDEEA83C-A946-4A5B-8922-ED76E45D4E14}"/>
              </a:ext>
            </a:extLst>
          </p:cNvPr>
          <p:cNvSpPr/>
          <p:nvPr/>
        </p:nvSpPr>
        <p:spPr>
          <a:xfrm>
            <a:off x="5421437" y="5710340"/>
            <a:ext cx="6570764" cy="849901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9490AC27-BE1A-4FB1-8E6B-92B0269BD247}"/>
              </a:ext>
            </a:extLst>
          </p:cNvPr>
          <p:cNvGrpSpPr/>
          <p:nvPr/>
        </p:nvGrpSpPr>
        <p:grpSpPr>
          <a:xfrm>
            <a:off x="2134756" y="1386308"/>
            <a:ext cx="837701" cy="428686"/>
            <a:chOff x="2917341" y="934501"/>
            <a:chExt cx="1678434" cy="428686"/>
          </a:xfrm>
        </p:grpSpPr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C3783B54-1465-48DF-8DF8-92BA65C11DD5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C00C16E8-62A8-43F3-9F2D-2A73E0A46324}"/>
                </a:ext>
              </a:extLst>
            </p:cNvPr>
            <p:cNvSpPr txBox="1"/>
            <p:nvPr/>
          </p:nvSpPr>
          <p:spPr>
            <a:xfrm>
              <a:off x="2917341" y="1000185"/>
              <a:ext cx="167843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1000</a:t>
              </a:r>
              <a:endParaRPr lang="en-GB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0383E8D5-84EF-4224-9787-18D0DC8B12A5}"/>
              </a:ext>
            </a:extLst>
          </p:cNvPr>
          <p:cNvGrpSpPr/>
          <p:nvPr/>
        </p:nvGrpSpPr>
        <p:grpSpPr>
          <a:xfrm>
            <a:off x="2134756" y="1830778"/>
            <a:ext cx="837701" cy="428686"/>
            <a:chOff x="2917341" y="934501"/>
            <a:chExt cx="1678434" cy="428686"/>
          </a:xfrm>
        </p:grpSpPr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A90572AB-560C-4AE3-A3DB-93B4B2497754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0F600578-E47B-48F3-9865-E7DA560A897B}"/>
                </a:ext>
              </a:extLst>
            </p:cNvPr>
            <p:cNvSpPr txBox="1"/>
            <p:nvPr/>
          </p:nvSpPr>
          <p:spPr>
            <a:xfrm>
              <a:off x="2917341" y="1000185"/>
              <a:ext cx="167843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1000</a:t>
              </a:r>
              <a:endParaRPr lang="en-GB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E9A0E327-869F-4E84-A834-9E71B6B2A4E4}"/>
              </a:ext>
            </a:extLst>
          </p:cNvPr>
          <p:cNvGrpSpPr/>
          <p:nvPr/>
        </p:nvGrpSpPr>
        <p:grpSpPr>
          <a:xfrm>
            <a:off x="2134756" y="2277232"/>
            <a:ext cx="837701" cy="428686"/>
            <a:chOff x="2917341" y="934501"/>
            <a:chExt cx="1678434" cy="428686"/>
          </a:xfrm>
        </p:grpSpPr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FD0156E2-2F5F-4EA3-8F1B-DBF7CE45B8B3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24004DAD-C31A-4D8B-9865-68CCF96373D7}"/>
                </a:ext>
              </a:extLst>
            </p:cNvPr>
            <p:cNvSpPr txBox="1"/>
            <p:nvPr/>
          </p:nvSpPr>
          <p:spPr>
            <a:xfrm>
              <a:off x="2917341" y="1000185"/>
              <a:ext cx="167843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1000</a:t>
              </a:r>
              <a:endParaRPr lang="en-GB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CBF61EBA-75F2-4510-9535-D04DE7FD4E49}"/>
              </a:ext>
            </a:extLst>
          </p:cNvPr>
          <p:cNvGrpSpPr/>
          <p:nvPr/>
        </p:nvGrpSpPr>
        <p:grpSpPr>
          <a:xfrm>
            <a:off x="2134756" y="2722078"/>
            <a:ext cx="837701" cy="428686"/>
            <a:chOff x="2917341" y="934501"/>
            <a:chExt cx="1678434" cy="428686"/>
          </a:xfrm>
        </p:grpSpPr>
        <p:sp>
          <p:nvSpPr>
            <p:cNvPr id="200" name="Oval 199">
              <a:extLst>
                <a:ext uri="{FF2B5EF4-FFF2-40B4-BE49-F238E27FC236}">
                  <a16:creationId xmlns:a16="http://schemas.microsoft.com/office/drawing/2014/main" id="{1AF3AF57-BEA5-4DFA-9EF8-1FEA1F04E283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8AE0F8F6-25ED-4541-8174-B7E452633C15}"/>
                </a:ext>
              </a:extLst>
            </p:cNvPr>
            <p:cNvSpPr txBox="1"/>
            <p:nvPr/>
          </p:nvSpPr>
          <p:spPr>
            <a:xfrm>
              <a:off x="2917341" y="1000185"/>
              <a:ext cx="167843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1000</a:t>
              </a:r>
              <a:endParaRPr lang="en-GB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F71B2C03-8C2C-4F0D-BF73-D56B3F260F7F}"/>
              </a:ext>
            </a:extLst>
          </p:cNvPr>
          <p:cNvGrpSpPr/>
          <p:nvPr/>
        </p:nvGrpSpPr>
        <p:grpSpPr>
          <a:xfrm>
            <a:off x="2135707" y="3169940"/>
            <a:ext cx="837701" cy="428686"/>
            <a:chOff x="2917341" y="934501"/>
            <a:chExt cx="1678434" cy="428686"/>
          </a:xfrm>
        </p:grpSpPr>
        <p:sp>
          <p:nvSpPr>
            <p:cNvPr id="203" name="Oval 202">
              <a:extLst>
                <a:ext uri="{FF2B5EF4-FFF2-40B4-BE49-F238E27FC236}">
                  <a16:creationId xmlns:a16="http://schemas.microsoft.com/office/drawing/2014/main" id="{DD2D91C2-2323-4571-93CB-214BB2E8CCE4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A091E62F-DFA5-48F0-9392-8F0BDC3CBB05}"/>
                </a:ext>
              </a:extLst>
            </p:cNvPr>
            <p:cNvSpPr txBox="1"/>
            <p:nvPr/>
          </p:nvSpPr>
          <p:spPr>
            <a:xfrm>
              <a:off x="2917341" y="1000185"/>
              <a:ext cx="167843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1000</a:t>
              </a:r>
              <a:endParaRPr lang="en-GB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ACA38860-E396-4581-89B6-E3C23064F377}"/>
              </a:ext>
            </a:extLst>
          </p:cNvPr>
          <p:cNvGrpSpPr/>
          <p:nvPr/>
        </p:nvGrpSpPr>
        <p:grpSpPr>
          <a:xfrm>
            <a:off x="2135707" y="3614410"/>
            <a:ext cx="837701" cy="428686"/>
            <a:chOff x="2917341" y="934501"/>
            <a:chExt cx="1678434" cy="428686"/>
          </a:xfrm>
        </p:grpSpPr>
        <p:sp>
          <p:nvSpPr>
            <p:cNvPr id="206" name="Oval 205">
              <a:extLst>
                <a:ext uri="{FF2B5EF4-FFF2-40B4-BE49-F238E27FC236}">
                  <a16:creationId xmlns:a16="http://schemas.microsoft.com/office/drawing/2014/main" id="{EDB18475-04FE-4BE8-AA5C-13B456EEE88A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720B4DA1-4646-491B-AD74-8FB1664BB934}"/>
                </a:ext>
              </a:extLst>
            </p:cNvPr>
            <p:cNvSpPr txBox="1"/>
            <p:nvPr/>
          </p:nvSpPr>
          <p:spPr>
            <a:xfrm>
              <a:off x="2917341" y="1000185"/>
              <a:ext cx="167843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1000</a:t>
              </a:r>
              <a:endParaRPr lang="en-GB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70E8B16B-26E2-43EA-887D-74735B0A6C20}"/>
              </a:ext>
            </a:extLst>
          </p:cNvPr>
          <p:cNvGrpSpPr/>
          <p:nvPr/>
        </p:nvGrpSpPr>
        <p:grpSpPr>
          <a:xfrm>
            <a:off x="2135707" y="4060864"/>
            <a:ext cx="837701" cy="428686"/>
            <a:chOff x="2917341" y="934501"/>
            <a:chExt cx="1678434" cy="428686"/>
          </a:xfrm>
        </p:grpSpPr>
        <p:sp>
          <p:nvSpPr>
            <p:cNvPr id="209" name="Oval 208">
              <a:extLst>
                <a:ext uri="{FF2B5EF4-FFF2-40B4-BE49-F238E27FC236}">
                  <a16:creationId xmlns:a16="http://schemas.microsoft.com/office/drawing/2014/main" id="{39B1C8F6-D9DC-491F-BF81-51B59D17362C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6FE371D7-9D83-4626-9C92-421848132C21}"/>
                </a:ext>
              </a:extLst>
            </p:cNvPr>
            <p:cNvSpPr txBox="1"/>
            <p:nvPr/>
          </p:nvSpPr>
          <p:spPr>
            <a:xfrm>
              <a:off x="2917341" y="1000185"/>
              <a:ext cx="167843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1000</a:t>
              </a:r>
              <a:endParaRPr lang="en-GB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FBBA1583-A86C-4EC6-9865-AFFFE4786837}"/>
              </a:ext>
            </a:extLst>
          </p:cNvPr>
          <p:cNvGrpSpPr/>
          <p:nvPr/>
        </p:nvGrpSpPr>
        <p:grpSpPr>
          <a:xfrm>
            <a:off x="2135707" y="4505710"/>
            <a:ext cx="837701" cy="428686"/>
            <a:chOff x="2917341" y="934501"/>
            <a:chExt cx="1678434" cy="428686"/>
          </a:xfrm>
        </p:grpSpPr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9DE80E0C-5122-4220-A38F-8755A9FA5805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C2E96004-38DF-42FC-B2A2-4A3213628321}"/>
                </a:ext>
              </a:extLst>
            </p:cNvPr>
            <p:cNvSpPr txBox="1"/>
            <p:nvPr/>
          </p:nvSpPr>
          <p:spPr>
            <a:xfrm>
              <a:off x="2917341" y="1000185"/>
              <a:ext cx="167843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1000</a:t>
              </a:r>
              <a:endParaRPr lang="en-GB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14" name="Group 213">
            <a:extLst>
              <a:ext uri="{FF2B5EF4-FFF2-40B4-BE49-F238E27FC236}">
                <a16:creationId xmlns:a16="http://schemas.microsoft.com/office/drawing/2014/main" id="{CDD0E87C-CA17-47A4-8128-EEF8AB6B06DF}"/>
              </a:ext>
            </a:extLst>
          </p:cNvPr>
          <p:cNvGrpSpPr/>
          <p:nvPr/>
        </p:nvGrpSpPr>
        <p:grpSpPr>
          <a:xfrm>
            <a:off x="2134522" y="4951810"/>
            <a:ext cx="837701" cy="428686"/>
            <a:chOff x="2917341" y="934501"/>
            <a:chExt cx="1678434" cy="428686"/>
          </a:xfrm>
        </p:grpSpPr>
        <p:sp>
          <p:nvSpPr>
            <p:cNvPr id="215" name="Oval 214">
              <a:extLst>
                <a:ext uri="{FF2B5EF4-FFF2-40B4-BE49-F238E27FC236}">
                  <a16:creationId xmlns:a16="http://schemas.microsoft.com/office/drawing/2014/main" id="{DD5C3DB2-A51C-40EA-B6E6-C333DF243EF0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576B2A2F-1111-4F2D-9C5E-6C912DC66336}"/>
                </a:ext>
              </a:extLst>
            </p:cNvPr>
            <p:cNvSpPr txBox="1"/>
            <p:nvPr/>
          </p:nvSpPr>
          <p:spPr>
            <a:xfrm>
              <a:off x="2917341" y="1000185"/>
              <a:ext cx="167843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1000</a:t>
              </a:r>
              <a:endParaRPr lang="en-GB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5AF797BA-2066-4801-BF48-AC4DCE016F64}"/>
              </a:ext>
            </a:extLst>
          </p:cNvPr>
          <p:cNvGrpSpPr/>
          <p:nvPr/>
        </p:nvGrpSpPr>
        <p:grpSpPr>
          <a:xfrm>
            <a:off x="2164942" y="1374291"/>
            <a:ext cx="593466" cy="428686"/>
            <a:chOff x="2176723" y="934501"/>
            <a:chExt cx="593466" cy="428686"/>
          </a:xfrm>
        </p:grpSpPr>
        <p:sp>
          <p:nvSpPr>
            <p:cNvPr id="218" name="Oval 217">
              <a:extLst>
                <a:ext uri="{FF2B5EF4-FFF2-40B4-BE49-F238E27FC236}">
                  <a16:creationId xmlns:a16="http://schemas.microsoft.com/office/drawing/2014/main" id="{55E23B92-DA6B-4FA3-8FE2-5F017631095C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B643FABB-3B26-4F82-B2E5-BC476943A8B7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681A01A3-4F7D-4084-91B1-70BBB7FE9AA3}"/>
              </a:ext>
            </a:extLst>
          </p:cNvPr>
          <p:cNvGrpSpPr/>
          <p:nvPr/>
        </p:nvGrpSpPr>
        <p:grpSpPr>
          <a:xfrm>
            <a:off x="2163710" y="1823172"/>
            <a:ext cx="593466" cy="428686"/>
            <a:chOff x="2176723" y="934501"/>
            <a:chExt cx="593466" cy="428686"/>
          </a:xfrm>
        </p:grpSpPr>
        <p:sp>
          <p:nvSpPr>
            <p:cNvPr id="221" name="Oval 220">
              <a:extLst>
                <a:ext uri="{FF2B5EF4-FFF2-40B4-BE49-F238E27FC236}">
                  <a16:creationId xmlns:a16="http://schemas.microsoft.com/office/drawing/2014/main" id="{C3DFD704-0ABE-49B8-8688-E3B35B910ADA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DAF4FC82-B97C-4BD9-8378-839C16EBB8E9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23" name="Group 222">
            <a:extLst>
              <a:ext uri="{FF2B5EF4-FFF2-40B4-BE49-F238E27FC236}">
                <a16:creationId xmlns:a16="http://schemas.microsoft.com/office/drawing/2014/main" id="{2A086B7B-240A-405E-80B7-38E759EDD6A8}"/>
              </a:ext>
            </a:extLst>
          </p:cNvPr>
          <p:cNvGrpSpPr/>
          <p:nvPr/>
        </p:nvGrpSpPr>
        <p:grpSpPr>
          <a:xfrm>
            <a:off x="2160761" y="2267884"/>
            <a:ext cx="593466" cy="428686"/>
            <a:chOff x="2176723" y="934501"/>
            <a:chExt cx="593466" cy="428686"/>
          </a:xfrm>
        </p:grpSpPr>
        <p:sp>
          <p:nvSpPr>
            <p:cNvPr id="224" name="Oval 223">
              <a:extLst>
                <a:ext uri="{FF2B5EF4-FFF2-40B4-BE49-F238E27FC236}">
                  <a16:creationId xmlns:a16="http://schemas.microsoft.com/office/drawing/2014/main" id="{FECE1225-7484-4F6D-B77B-D2FA605C6FE1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0C6D3172-EE81-43AE-A1ED-1959D7DEB4D8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26" name="Group 225">
            <a:extLst>
              <a:ext uri="{FF2B5EF4-FFF2-40B4-BE49-F238E27FC236}">
                <a16:creationId xmlns:a16="http://schemas.microsoft.com/office/drawing/2014/main" id="{21D552ED-82C8-4EA1-9E52-7CD82995AD9C}"/>
              </a:ext>
            </a:extLst>
          </p:cNvPr>
          <p:cNvGrpSpPr/>
          <p:nvPr/>
        </p:nvGrpSpPr>
        <p:grpSpPr>
          <a:xfrm>
            <a:off x="2159529" y="2716765"/>
            <a:ext cx="593466" cy="428686"/>
            <a:chOff x="2176723" y="934501"/>
            <a:chExt cx="593466" cy="428686"/>
          </a:xfrm>
        </p:grpSpPr>
        <p:sp>
          <p:nvSpPr>
            <p:cNvPr id="227" name="Oval 226">
              <a:extLst>
                <a:ext uri="{FF2B5EF4-FFF2-40B4-BE49-F238E27FC236}">
                  <a16:creationId xmlns:a16="http://schemas.microsoft.com/office/drawing/2014/main" id="{EDA2C378-F11A-44E5-8F96-AD754AFC6910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203310F6-ABD0-479C-9112-2E874CD0A23F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91A28FDF-35B8-4D82-AF9A-0A6B2312EF8E}"/>
              </a:ext>
            </a:extLst>
          </p:cNvPr>
          <p:cNvGrpSpPr/>
          <p:nvPr/>
        </p:nvGrpSpPr>
        <p:grpSpPr>
          <a:xfrm>
            <a:off x="2159119" y="3161470"/>
            <a:ext cx="593466" cy="428686"/>
            <a:chOff x="2176723" y="934501"/>
            <a:chExt cx="593466" cy="428686"/>
          </a:xfrm>
        </p:grpSpPr>
        <p:sp>
          <p:nvSpPr>
            <p:cNvPr id="230" name="Oval 229">
              <a:extLst>
                <a:ext uri="{FF2B5EF4-FFF2-40B4-BE49-F238E27FC236}">
                  <a16:creationId xmlns:a16="http://schemas.microsoft.com/office/drawing/2014/main" id="{A7C00D36-54BA-4062-986B-0EB80E22E1B4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6DD016D1-964B-42C4-A530-87F38D3B2215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32" name="Group 231">
            <a:extLst>
              <a:ext uri="{FF2B5EF4-FFF2-40B4-BE49-F238E27FC236}">
                <a16:creationId xmlns:a16="http://schemas.microsoft.com/office/drawing/2014/main" id="{88D15394-4BD8-47CB-B5D7-F66FA3CE243E}"/>
              </a:ext>
            </a:extLst>
          </p:cNvPr>
          <p:cNvGrpSpPr/>
          <p:nvPr/>
        </p:nvGrpSpPr>
        <p:grpSpPr>
          <a:xfrm>
            <a:off x="2161009" y="3609923"/>
            <a:ext cx="593466" cy="428686"/>
            <a:chOff x="2176723" y="934501"/>
            <a:chExt cx="593466" cy="428686"/>
          </a:xfrm>
        </p:grpSpPr>
        <p:sp>
          <p:nvSpPr>
            <p:cNvPr id="233" name="Oval 232">
              <a:extLst>
                <a:ext uri="{FF2B5EF4-FFF2-40B4-BE49-F238E27FC236}">
                  <a16:creationId xmlns:a16="http://schemas.microsoft.com/office/drawing/2014/main" id="{F5B42D73-9710-4391-8A13-29542E1F0FD5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90EF0F66-52FA-411B-B3A6-533CAE5EA90B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9F101DB7-3A92-4E6A-A471-5354264064E7}"/>
              </a:ext>
            </a:extLst>
          </p:cNvPr>
          <p:cNvGrpSpPr/>
          <p:nvPr/>
        </p:nvGrpSpPr>
        <p:grpSpPr>
          <a:xfrm>
            <a:off x="2159777" y="4058804"/>
            <a:ext cx="593466" cy="428686"/>
            <a:chOff x="2176723" y="934501"/>
            <a:chExt cx="593466" cy="428686"/>
          </a:xfrm>
        </p:grpSpPr>
        <p:sp>
          <p:nvSpPr>
            <p:cNvPr id="236" name="Oval 235">
              <a:extLst>
                <a:ext uri="{FF2B5EF4-FFF2-40B4-BE49-F238E27FC236}">
                  <a16:creationId xmlns:a16="http://schemas.microsoft.com/office/drawing/2014/main" id="{BF894649-4D30-4DD2-90DF-B4A5B6EF04C1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FF75AF21-24CA-4C2B-A953-B70945B8691C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775BC39F-E836-422D-9F67-90B94D95F5B8}"/>
              </a:ext>
            </a:extLst>
          </p:cNvPr>
          <p:cNvGrpSpPr/>
          <p:nvPr/>
        </p:nvGrpSpPr>
        <p:grpSpPr>
          <a:xfrm>
            <a:off x="2156828" y="4503516"/>
            <a:ext cx="593466" cy="428686"/>
            <a:chOff x="2176723" y="934501"/>
            <a:chExt cx="593466" cy="428686"/>
          </a:xfrm>
        </p:grpSpPr>
        <p:sp>
          <p:nvSpPr>
            <p:cNvPr id="239" name="Oval 238">
              <a:extLst>
                <a:ext uri="{FF2B5EF4-FFF2-40B4-BE49-F238E27FC236}">
                  <a16:creationId xmlns:a16="http://schemas.microsoft.com/office/drawing/2014/main" id="{1F3A2C61-5BF1-443B-BDB0-D7D4D3ACA461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0" name="TextBox 239">
              <a:extLst>
                <a:ext uri="{FF2B5EF4-FFF2-40B4-BE49-F238E27FC236}">
                  <a16:creationId xmlns:a16="http://schemas.microsoft.com/office/drawing/2014/main" id="{A722B854-B9DD-46C5-AEC5-2E5FA13F802C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9845FE11-5F16-49C3-B66D-7B37B9C10645}"/>
              </a:ext>
            </a:extLst>
          </p:cNvPr>
          <p:cNvGrpSpPr/>
          <p:nvPr/>
        </p:nvGrpSpPr>
        <p:grpSpPr>
          <a:xfrm>
            <a:off x="2155596" y="4952397"/>
            <a:ext cx="593466" cy="428686"/>
            <a:chOff x="2176723" y="934501"/>
            <a:chExt cx="593466" cy="428686"/>
          </a:xfrm>
        </p:grpSpPr>
        <p:sp>
          <p:nvSpPr>
            <p:cNvPr id="242" name="Oval 241">
              <a:extLst>
                <a:ext uri="{FF2B5EF4-FFF2-40B4-BE49-F238E27FC236}">
                  <a16:creationId xmlns:a16="http://schemas.microsoft.com/office/drawing/2014/main" id="{A5134FA1-A5FC-486D-9E05-9F365BD00945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3" name="TextBox 242">
              <a:extLst>
                <a:ext uri="{FF2B5EF4-FFF2-40B4-BE49-F238E27FC236}">
                  <a16:creationId xmlns:a16="http://schemas.microsoft.com/office/drawing/2014/main" id="{E561F839-C4B0-430A-904E-B84A2E28B85B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44" name="Group 243">
            <a:extLst>
              <a:ext uri="{FF2B5EF4-FFF2-40B4-BE49-F238E27FC236}">
                <a16:creationId xmlns:a16="http://schemas.microsoft.com/office/drawing/2014/main" id="{E4381D19-2B90-49F3-AD4F-6B7D708C313F}"/>
              </a:ext>
            </a:extLst>
          </p:cNvPr>
          <p:cNvGrpSpPr/>
          <p:nvPr/>
        </p:nvGrpSpPr>
        <p:grpSpPr>
          <a:xfrm>
            <a:off x="2155186" y="5397102"/>
            <a:ext cx="593466" cy="428686"/>
            <a:chOff x="2176723" y="934501"/>
            <a:chExt cx="593466" cy="428686"/>
          </a:xfrm>
        </p:grpSpPr>
        <p:sp>
          <p:nvSpPr>
            <p:cNvPr id="245" name="Oval 244">
              <a:extLst>
                <a:ext uri="{FF2B5EF4-FFF2-40B4-BE49-F238E27FC236}">
                  <a16:creationId xmlns:a16="http://schemas.microsoft.com/office/drawing/2014/main" id="{E841EB3E-C457-4363-9DA4-62247FDC858B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EFD46C6A-DE17-485F-84CC-53B721BEFD6C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47" name="Group 246">
            <a:extLst>
              <a:ext uri="{FF2B5EF4-FFF2-40B4-BE49-F238E27FC236}">
                <a16:creationId xmlns:a16="http://schemas.microsoft.com/office/drawing/2014/main" id="{7E38A53E-5E74-458E-8C15-5E630213603D}"/>
              </a:ext>
            </a:extLst>
          </p:cNvPr>
          <p:cNvGrpSpPr/>
          <p:nvPr/>
        </p:nvGrpSpPr>
        <p:grpSpPr>
          <a:xfrm>
            <a:off x="2126056" y="1375573"/>
            <a:ext cx="837701" cy="428686"/>
            <a:chOff x="2917341" y="934501"/>
            <a:chExt cx="1678434" cy="428686"/>
          </a:xfrm>
        </p:grpSpPr>
        <p:sp>
          <p:nvSpPr>
            <p:cNvPr id="248" name="Oval 247">
              <a:extLst>
                <a:ext uri="{FF2B5EF4-FFF2-40B4-BE49-F238E27FC236}">
                  <a16:creationId xmlns:a16="http://schemas.microsoft.com/office/drawing/2014/main" id="{4C17409A-A18D-4856-BF38-61FBEBB49633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B54F02EB-42B9-47F3-A351-4F81B131AA90}"/>
                </a:ext>
              </a:extLst>
            </p:cNvPr>
            <p:cNvSpPr txBox="1"/>
            <p:nvPr/>
          </p:nvSpPr>
          <p:spPr>
            <a:xfrm>
              <a:off x="2917341" y="1000185"/>
              <a:ext cx="167843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1000</a:t>
              </a:r>
              <a:endParaRPr lang="en-GB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50" name="Group 249">
            <a:extLst>
              <a:ext uri="{FF2B5EF4-FFF2-40B4-BE49-F238E27FC236}">
                <a16:creationId xmlns:a16="http://schemas.microsoft.com/office/drawing/2014/main" id="{73244CAC-195C-4098-A6CE-0EA919B8E9D6}"/>
              </a:ext>
            </a:extLst>
          </p:cNvPr>
          <p:cNvGrpSpPr/>
          <p:nvPr/>
        </p:nvGrpSpPr>
        <p:grpSpPr>
          <a:xfrm>
            <a:off x="2634488" y="1383161"/>
            <a:ext cx="593466" cy="428686"/>
            <a:chOff x="2176723" y="934501"/>
            <a:chExt cx="593466" cy="428686"/>
          </a:xfrm>
        </p:grpSpPr>
        <p:sp>
          <p:nvSpPr>
            <p:cNvPr id="251" name="Oval 250">
              <a:extLst>
                <a:ext uri="{FF2B5EF4-FFF2-40B4-BE49-F238E27FC236}">
                  <a16:creationId xmlns:a16="http://schemas.microsoft.com/office/drawing/2014/main" id="{1B6C4631-1E49-4516-A101-837C89C90C9B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1D93D548-6484-4A22-8AB5-13F20BD1DDB2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53" name="Group 252">
            <a:extLst>
              <a:ext uri="{FF2B5EF4-FFF2-40B4-BE49-F238E27FC236}">
                <a16:creationId xmlns:a16="http://schemas.microsoft.com/office/drawing/2014/main" id="{02103BB8-F61E-494F-8D7F-8827C14B6308}"/>
              </a:ext>
            </a:extLst>
          </p:cNvPr>
          <p:cNvGrpSpPr/>
          <p:nvPr/>
        </p:nvGrpSpPr>
        <p:grpSpPr>
          <a:xfrm>
            <a:off x="2633256" y="1832042"/>
            <a:ext cx="593466" cy="428686"/>
            <a:chOff x="2176723" y="934501"/>
            <a:chExt cx="593466" cy="428686"/>
          </a:xfrm>
        </p:grpSpPr>
        <p:sp>
          <p:nvSpPr>
            <p:cNvPr id="254" name="Oval 253">
              <a:extLst>
                <a:ext uri="{FF2B5EF4-FFF2-40B4-BE49-F238E27FC236}">
                  <a16:creationId xmlns:a16="http://schemas.microsoft.com/office/drawing/2014/main" id="{7CD5F894-53AA-4A91-BB4C-8E846D2DEE35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F9C1C559-CDC1-4566-832E-61C0FDC4AD7E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56" name="Group 255">
            <a:extLst>
              <a:ext uri="{FF2B5EF4-FFF2-40B4-BE49-F238E27FC236}">
                <a16:creationId xmlns:a16="http://schemas.microsoft.com/office/drawing/2014/main" id="{6A1D5E45-3EFB-4BB7-86A5-97B9F9F77A82}"/>
              </a:ext>
            </a:extLst>
          </p:cNvPr>
          <p:cNvGrpSpPr/>
          <p:nvPr/>
        </p:nvGrpSpPr>
        <p:grpSpPr>
          <a:xfrm>
            <a:off x="2630307" y="2276754"/>
            <a:ext cx="593466" cy="428686"/>
            <a:chOff x="2176723" y="934501"/>
            <a:chExt cx="593466" cy="428686"/>
          </a:xfrm>
        </p:grpSpPr>
        <p:sp>
          <p:nvSpPr>
            <p:cNvPr id="257" name="Oval 256">
              <a:extLst>
                <a:ext uri="{FF2B5EF4-FFF2-40B4-BE49-F238E27FC236}">
                  <a16:creationId xmlns:a16="http://schemas.microsoft.com/office/drawing/2014/main" id="{04C5BF06-CCAA-4922-978C-F183A95B59D0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8" name="TextBox 257">
              <a:extLst>
                <a:ext uri="{FF2B5EF4-FFF2-40B4-BE49-F238E27FC236}">
                  <a16:creationId xmlns:a16="http://schemas.microsoft.com/office/drawing/2014/main" id="{EC2ED469-FC9B-41CC-B789-7DBD5BB62793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59" name="Group 258">
            <a:extLst>
              <a:ext uri="{FF2B5EF4-FFF2-40B4-BE49-F238E27FC236}">
                <a16:creationId xmlns:a16="http://schemas.microsoft.com/office/drawing/2014/main" id="{FE5DC24C-61AC-41F7-96A5-A1813C0407DB}"/>
              </a:ext>
            </a:extLst>
          </p:cNvPr>
          <p:cNvGrpSpPr/>
          <p:nvPr/>
        </p:nvGrpSpPr>
        <p:grpSpPr>
          <a:xfrm>
            <a:off x="2629075" y="2725635"/>
            <a:ext cx="593466" cy="428686"/>
            <a:chOff x="2176723" y="934501"/>
            <a:chExt cx="593466" cy="428686"/>
          </a:xfrm>
        </p:grpSpPr>
        <p:sp>
          <p:nvSpPr>
            <p:cNvPr id="260" name="Oval 259">
              <a:extLst>
                <a:ext uri="{FF2B5EF4-FFF2-40B4-BE49-F238E27FC236}">
                  <a16:creationId xmlns:a16="http://schemas.microsoft.com/office/drawing/2014/main" id="{F4397464-9A82-46BA-A128-DADF2BDB18A9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12DBEB79-465A-4E26-A99A-F6A9E970064D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62" name="Group 261">
            <a:extLst>
              <a:ext uri="{FF2B5EF4-FFF2-40B4-BE49-F238E27FC236}">
                <a16:creationId xmlns:a16="http://schemas.microsoft.com/office/drawing/2014/main" id="{61BADE82-6A2F-46D5-86C5-6325B83F9468}"/>
              </a:ext>
            </a:extLst>
          </p:cNvPr>
          <p:cNvGrpSpPr/>
          <p:nvPr/>
        </p:nvGrpSpPr>
        <p:grpSpPr>
          <a:xfrm>
            <a:off x="2628665" y="3170340"/>
            <a:ext cx="593466" cy="428686"/>
            <a:chOff x="2176723" y="934501"/>
            <a:chExt cx="593466" cy="428686"/>
          </a:xfrm>
        </p:grpSpPr>
        <p:sp>
          <p:nvSpPr>
            <p:cNvPr id="263" name="Oval 262">
              <a:extLst>
                <a:ext uri="{FF2B5EF4-FFF2-40B4-BE49-F238E27FC236}">
                  <a16:creationId xmlns:a16="http://schemas.microsoft.com/office/drawing/2014/main" id="{D155104C-5DB0-43D2-8248-D0C7E13C0A05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8D136043-0E1C-43DF-AED9-1C53B6C42DD4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B0276C50-0B49-4C48-8C5B-BDB47429AFC3}"/>
              </a:ext>
            </a:extLst>
          </p:cNvPr>
          <p:cNvGrpSpPr/>
          <p:nvPr/>
        </p:nvGrpSpPr>
        <p:grpSpPr>
          <a:xfrm>
            <a:off x="2630555" y="3618793"/>
            <a:ext cx="593466" cy="428686"/>
            <a:chOff x="2176723" y="934501"/>
            <a:chExt cx="593466" cy="428686"/>
          </a:xfrm>
        </p:grpSpPr>
        <p:sp>
          <p:nvSpPr>
            <p:cNvPr id="266" name="Oval 265">
              <a:extLst>
                <a:ext uri="{FF2B5EF4-FFF2-40B4-BE49-F238E27FC236}">
                  <a16:creationId xmlns:a16="http://schemas.microsoft.com/office/drawing/2014/main" id="{099260E1-51AD-4AE4-9A27-7CF91CE01BB8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C13A4D40-81B7-43EE-90EC-89A5CAD00A91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68" name="Group 267">
            <a:extLst>
              <a:ext uri="{FF2B5EF4-FFF2-40B4-BE49-F238E27FC236}">
                <a16:creationId xmlns:a16="http://schemas.microsoft.com/office/drawing/2014/main" id="{7BA30BB7-9178-45D8-9645-6F7096A7082D}"/>
              </a:ext>
            </a:extLst>
          </p:cNvPr>
          <p:cNvGrpSpPr/>
          <p:nvPr/>
        </p:nvGrpSpPr>
        <p:grpSpPr>
          <a:xfrm>
            <a:off x="2629323" y="4067674"/>
            <a:ext cx="593466" cy="428686"/>
            <a:chOff x="2176723" y="934501"/>
            <a:chExt cx="593466" cy="428686"/>
          </a:xfrm>
        </p:grpSpPr>
        <p:sp>
          <p:nvSpPr>
            <p:cNvPr id="269" name="Oval 268">
              <a:extLst>
                <a:ext uri="{FF2B5EF4-FFF2-40B4-BE49-F238E27FC236}">
                  <a16:creationId xmlns:a16="http://schemas.microsoft.com/office/drawing/2014/main" id="{60723E34-45FB-4F7E-859D-753B6EDB3B8E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A30CC1A7-F425-4ED1-B80E-0BB76A3B9DBC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71" name="Group 270">
            <a:extLst>
              <a:ext uri="{FF2B5EF4-FFF2-40B4-BE49-F238E27FC236}">
                <a16:creationId xmlns:a16="http://schemas.microsoft.com/office/drawing/2014/main" id="{0282C977-AEBA-4941-A262-7FA49F2236D2}"/>
              </a:ext>
            </a:extLst>
          </p:cNvPr>
          <p:cNvGrpSpPr/>
          <p:nvPr/>
        </p:nvGrpSpPr>
        <p:grpSpPr>
          <a:xfrm>
            <a:off x="2626374" y="4512386"/>
            <a:ext cx="593466" cy="428686"/>
            <a:chOff x="2176723" y="934501"/>
            <a:chExt cx="593466" cy="428686"/>
          </a:xfrm>
        </p:grpSpPr>
        <p:sp>
          <p:nvSpPr>
            <p:cNvPr id="272" name="Oval 271">
              <a:extLst>
                <a:ext uri="{FF2B5EF4-FFF2-40B4-BE49-F238E27FC236}">
                  <a16:creationId xmlns:a16="http://schemas.microsoft.com/office/drawing/2014/main" id="{889BA88C-0805-4C02-BAF9-0F1E1F38830C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8872D625-CABC-4E8A-8AC7-8825D4FB8A4F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74" name="Group 273">
            <a:extLst>
              <a:ext uri="{FF2B5EF4-FFF2-40B4-BE49-F238E27FC236}">
                <a16:creationId xmlns:a16="http://schemas.microsoft.com/office/drawing/2014/main" id="{ABE5B9C7-DD7E-4B39-AE70-5A5CAE3E5066}"/>
              </a:ext>
            </a:extLst>
          </p:cNvPr>
          <p:cNvGrpSpPr/>
          <p:nvPr/>
        </p:nvGrpSpPr>
        <p:grpSpPr>
          <a:xfrm>
            <a:off x="2625142" y="4961267"/>
            <a:ext cx="593466" cy="428686"/>
            <a:chOff x="2176723" y="934501"/>
            <a:chExt cx="593466" cy="428686"/>
          </a:xfrm>
        </p:grpSpPr>
        <p:sp>
          <p:nvSpPr>
            <p:cNvPr id="275" name="Oval 274">
              <a:extLst>
                <a:ext uri="{FF2B5EF4-FFF2-40B4-BE49-F238E27FC236}">
                  <a16:creationId xmlns:a16="http://schemas.microsoft.com/office/drawing/2014/main" id="{145F46DD-D3C9-40BB-8D87-7B409BDA3828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EA86E0D3-6897-41A5-9CA0-CB0AB0FAA309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77" name="Group 276">
            <a:extLst>
              <a:ext uri="{FF2B5EF4-FFF2-40B4-BE49-F238E27FC236}">
                <a16:creationId xmlns:a16="http://schemas.microsoft.com/office/drawing/2014/main" id="{F61697E8-AAAB-46A6-9043-1CE001C4A75B}"/>
              </a:ext>
            </a:extLst>
          </p:cNvPr>
          <p:cNvGrpSpPr/>
          <p:nvPr/>
        </p:nvGrpSpPr>
        <p:grpSpPr>
          <a:xfrm>
            <a:off x="2624732" y="5405972"/>
            <a:ext cx="593466" cy="428686"/>
            <a:chOff x="2176723" y="934501"/>
            <a:chExt cx="593466" cy="428686"/>
          </a:xfrm>
        </p:grpSpPr>
        <p:sp>
          <p:nvSpPr>
            <p:cNvPr id="278" name="Oval 277">
              <a:extLst>
                <a:ext uri="{FF2B5EF4-FFF2-40B4-BE49-F238E27FC236}">
                  <a16:creationId xmlns:a16="http://schemas.microsoft.com/office/drawing/2014/main" id="{00DADA78-BEB8-4AF3-8399-6F2111661DB7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9" name="TextBox 278">
              <a:extLst>
                <a:ext uri="{FF2B5EF4-FFF2-40B4-BE49-F238E27FC236}">
                  <a16:creationId xmlns:a16="http://schemas.microsoft.com/office/drawing/2014/main" id="{406DC6A2-5946-4A15-A85C-870BEB223624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80" name="Group 279">
            <a:extLst>
              <a:ext uri="{FF2B5EF4-FFF2-40B4-BE49-F238E27FC236}">
                <a16:creationId xmlns:a16="http://schemas.microsoft.com/office/drawing/2014/main" id="{5F436D2D-DDBB-47F0-BD33-6C74994AEAE3}"/>
              </a:ext>
            </a:extLst>
          </p:cNvPr>
          <p:cNvGrpSpPr/>
          <p:nvPr/>
        </p:nvGrpSpPr>
        <p:grpSpPr>
          <a:xfrm>
            <a:off x="2595602" y="1384443"/>
            <a:ext cx="837701" cy="428686"/>
            <a:chOff x="2917341" y="934501"/>
            <a:chExt cx="1678434" cy="428686"/>
          </a:xfrm>
        </p:grpSpPr>
        <p:sp>
          <p:nvSpPr>
            <p:cNvPr id="281" name="Oval 280">
              <a:extLst>
                <a:ext uri="{FF2B5EF4-FFF2-40B4-BE49-F238E27FC236}">
                  <a16:creationId xmlns:a16="http://schemas.microsoft.com/office/drawing/2014/main" id="{8B36140D-AF8F-4555-B8F6-F9F70EC3E563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7AEBA36B-DFC9-4886-85C2-57820697CF2F}"/>
                </a:ext>
              </a:extLst>
            </p:cNvPr>
            <p:cNvSpPr txBox="1"/>
            <p:nvPr/>
          </p:nvSpPr>
          <p:spPr>
            <a:xfrm>
              <a:off x="2917341" y="1000185"/>
              <a:ext cx="167843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1000</a:t>
              </a:r>
              <a:endParaRPr lang="en-GB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83" name="Group 282">
            <a:extLst>
              <a:ext uri="{FF2B5EF4-FFF2-40B4-BE49-F238E27FC236}">
                <a16:creationId xmlns:a16="http://schemas.microsoft.com/office/drawing/2014/main" id="{AE7E9163-0844-462C-BE5E-72BA6020E215}"/>
              </a:ext>
            </a:extLst>
          </p:cNvPr>
          <p:cNvGrpSpPr/>
          <p:nvPr/>
        </p:nvGrpSpPr>
        <p:grpSpPr>
          <a:xfrm>
            <a:off x="3070602" y="1380797"/>
            <a:ext cx="593466" cy="428686"/>
            <a:chOff x="2176723" y="934501"/>
            <a:chExt cx="593466" cy="428686"/>
          </a:xfrm>
        </p:grpSpPr>
        <p:sp>
          <p:nvSpPr>
            <p:cNvPr id="284" name="Oval 283">
              <a:extLst>
                <a:ext uri="{FF2B5EF4-FFF2-40B4-BE49-F238E27FC236}">
                  <a16:creationId xmlns:a16="http://schemas.microsoft.com/office/drawing/2014/main" id="{4E42A1F1-5E8B-42BE-8889-4589152030B6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id="{82467D2E-1D43-4614-87CF-33D516A43D94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86" name="Group 285">
            <a:extLst>
              <a:ext uri="{FF2B5EF4-FFF2-40B4-BE49-F238E27FC236}">
                <a16:creationId xmlns:a16="http://schemas.microsoft.com/office/drawing/2014/main" id="{B2F71EDE-CA65-4A93-B6B1-D572D19C8311}"/>
              </a:ext>
            </a:extLst>
          </p:cNvPr>
          <p:cNvGrpSpPr/>
          <p:nvPr/>
        </p:nvGrpSpPr>
        <p:grpSpPr>
          <a:xfrm>
            <a:off x="3069370" y="1829678"/>
            <a:ext cx="593466" cy="428686"/>
            <a:chOff x="2176723" y="934501"/>
            <a:chExt cx="593466" cy="428686"/>
          </a:xfrm>
        </p:grpSpPr>
        <p:sp>
          <p:nvSpPr>
            <p:cNvPr id="287" name="Oval 286">
              <a:extLst>
                <a:ext uri="{FF2B5EF4-FFF2-40B4-BE49-F238E27FC236}">
                  <a16:creationId xmlns:a16="http://schemas.microsoft.com/office/drawing/2014/main" id="{CB164657-A557-43AE-8C9C-FFD270AE9EC6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id="{26DFF9A4-EAD7-4B31-89AC-8D189AF4A661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89" name="Group 288">
            <a:extLst>
              <a:ext uri="{FF2B5EF4-FFF2-40B4-BE49-F238E27FC236}">
                <a16:creationId xmlns:a16="http://schemas.microsoft.com/office/drawing/2014/main" id="{9AC5BBC8-C0F5-468E-BA00-72D6E9ACB048}"/>
              </a:ext>
            </a:extLst>
          </p:cNvPr>
          <p:cNvGrpSpPr/>
          <p:nvPr/>
        </p:nvGrpSpPr>
        <p:grpSpPr>
          <a:xfrm>
            <a:off x="3066421" y="2274390"/>
            <a:ext cx="593466" cy="428686"/>
            <a:chOff x="2176723" y="934501"/>
            <a:chExt cx="593466" cy="428686"/>
          </a:xfrm>
        </p:grpSpPr>
        <p:sp>
          <p:nvSpPr>
            <p:cNvPr id="290" name="Oval 289">
              <a:extLst>
                <a:ext uri="{FF2B5EF4-FFF2-40B4-BE49-F238E27FC236}">
                  <a16:creationId xmlns:a16="http://schemas.microsoft.com/office/drawing/2014/main" id="{1D28C61F-AAB3-4734-A20F-F417907AF238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81BD7238-2C57-4FB1-A428-295717F360B5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AA4F79E1-29DA-44DD-8AA5-5E81843C5B75}"/>
              </a:ext>
            </a:extLst>
          </p:cNvPr>
          <p:cNvGrpSpPr/>
          <p:nvPr/>
        </p:nvGrpSpPr>
        <p:grpSpPr>
          <a:xfrm>
            <a:off x="3065189" y="2723271"/>
            <a:ext cx="593466" cy="428686"/>
            <a:chOff x="2176723" y="934501"/>
            <a:chExt cx="593466" cy="428686"/>
          </a:xfrm>
        </p:grpSpPr>
        <p:sp>
          <p:nvSpPr>
            <p:cNvPr id="293" name="Oval 292">
              <a:extLst>
                <a:ext uri="{FF2B5EF4-FFF2-40B4-BE49-F238E27FC236}">
                  <a16:creationId xmlns:a16="http://schemas.microsoft.com/office/drawing/2014/main" id="{5C99B257-E8EF-42EB-9183-DB7B7EF4E0D5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4" name="TextBox 293">
              <a:extLst>
                <a:ext uri="{FF2B5EF4-FFF2-40B4-BE49-F238E27FC236}">
                  <a16:creationId xmlns:a16="http://schemas.microsoft.com/office/drawing/2014/main" id="{D67B7ECD-701D-44C2-A2F3-9370DC12BA20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95" name="Group 294">
            <a:extLst>
              <a:ext uri="{FF2B5EF4-FFF2-40B4-BE49-F238E27FC236}">
                <a16:creationId xmlns:a16="http://schemas.microsoft.com/office/drawing/2014/main" id="{0587006A-C6F4-4C22-A046-923227F1D6A6}"/>
              </a:ext>
            </a:extLst>
          </p:cNvPr>
          <p:cNvGrpSpPr/>
          <p:nvPr/>
        </p:nvGrpSpPr>
        <p:grpSpPr>
          <a:xfrm>
            <a:off x="3064779" y="3167976"/>
            <a:ext cx="593466" cy="428686"/>
            <a:chOff x="2176723" y="934501"/>
            <a:chExt cx="593466" cy="428686"/>
          </a:xfrm>
        </p:grpSpPr>
        <p:sp>
          <p:nvSpPr>
            <p:cNvPr id="296" name="Oval 295">
              <a:extLst>
                <a:ext uri="{FF2B5EF4-FFF2-40B4-BE49-F238E27FC236}">
                  <a16:creationId xmlns:a16="http://schemas.microsoft.com/office/drawing/2014/main" id="{A0445652-7961-4B02-A70F-369D255DBFDC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7" name="TextBox 296">
              <a:extLst>
                <a:ext uri="{FF2B5EF4-FFF2-40B4-BE49-F238E27FC236}">
                  <a16:creationId xmlns:a16="http://schemas.microsoft.com/office/drawing/2014/main" id="{44C3D869-D866-4B40-B758-7D0C0D87CCA9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98" name="Group 297">
            <a:extLst>
              <a:ext uri="{FF2B5EF4-FFF2-40B4-BE49-F238E27FC236}">
                <a16:creationId xmlns:a16="http://schemas.microsoft.com/office/drawing/2014/main" id="{4FA562E5-7BBC-4BB9-8411-C6FE626145C2}"/>
              </a:ext>
            </a:extLst>
          </p:cNvPr>
          <p:cNvGrpSpPr/>
          <p:nvPr/>
        </p:nvGrpSpPr>
        <p:grpSpPr>
          <a:xfrm>
            <a:off x="3066669" y="3616429"/>
            <a:ext cx="593466" cy="428686"/>
            <a:chOff x="2176723" y="934501"/>
            <a:chExt cx="593466" cy="428686"/>
          </a:xfrm>
        </p:grpSpPr>
        <p:sp>
          <p:nvSpPr>
            <p:cNvPr id="299" name="Oval 298">
              <a:extLst>
                <a:ext uri="{FF2B5EF4-FFF2-40B4-BE49-F238E27FC236}">
                  <a16:creationId xmlns:a16="http://schemas.microsoft.com/office/drawing/2014/main" id="{15FBABE4-C8A7-42FB-900B-B40C5ECCE66D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0" name="TextBox 299">
              <a:extLst>
                <a:ext uri="{FF2B5EF4-FFF2-40B4-BE49-F238E27FC236}">
                  <a16:creationId xmlns:a16="http://schemas.microsoft.com/office/drawing/2014/main" id="{8B848E52-D9CF-472D-A20F-DA325645931C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01" name="Group 300">
            <a:extLst>
              <a:ext uri="{FF2B5EF4-FFF2-40B4-BE49-F238E27FC236}">
                <a16:creationId xmlns:a16="http://schemas.microsoft.com/office/drawing/2014/main" id="{0B905FB8-89F4-4AC5-9BFA-6338D19B998B}"/>
              </a:ext>
            </a:extLst>
          </p:cNvPr>
          <p:cNvGrpSpPr/>
          <p:nvPr/>
        </p:nvGrpSpPr>
        <p:grpSpPr>
          <a:xfrm>
            <a:off x="3065437" y="4065310"/>
            <a:ext cx="593466" cy="428686"/>
            <a:chOff x="2176723" y="934501"/>
            <a:chExt cx="593466" cy="428686"/>
          </a:xfrm>
        </p:grpSpPr>
        <p:sp>
          <p:nvSpPr>
            <p:cNvPr id="302" name="Oval 301">
              <a:extLst>
                <a:ext uri="{FF2B5EF4-FFF2-40B4-BE49-F238E27FC236}">
                  <a16:creationId xmlns:a16="http://schemas.microsoft.com/office/drawing/2014/main" id="{8C641A65-2ECF-412E-8871-658EFC657BE9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3" name="TextBox 302">
              <a:extLst>
                <a:ext uri="{FF2B5EF4-FFF2-40B4-BE49-F238E27FC236}">
                  <a16:creationId xmlns:a16="http://schemas.microsoft.com/office/drawing/2014/main" id="{2B93EE19-2209-4937-BD49-C227393226C8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04" name="Group 303">
            <a:extLst>
              <a:ext uri="{FF2B5EF4-FFF2-40B4-BE49-F238E27FC236}">
                <a16:creationId xmlns:a16="http://schemas.microsoft.com/office/drawing/2014/main" id="{73B93514-6FB5-4196-944B-F12A6804F73F}"/>
              </a:ext>
            </a:extLst>
          </p:cNvPr>
          <p:cNvGrpSpPr/>
          <p:nvPr/>
        </p:nvGrpSpPr>
        <p:grpSpPr>
          <a:xfrm>
            <a:off x="3062488" y="4510022"/>
            <a:ext cx="593466" cy="428686"/>
            <a:chOff x="2176723" y="934501"/>
            <a:chExt cx="593466" cy="428686"/>
          </a:xfrm>
        </p:grpSpPr>
        <p:sp>
          <p:nvSpPr>
            <p:cNvPr id="305" name="Oval 304">
              <a:extLst>
                <a:ext uri="{FF2B5EF4-FFF2-40B4-BE49-F238E27FC236}">
                  <a16:creationId xmlns:a16="http://schemas.microsoft.com/office/drawing/2014/main" id="{85EB02B4-7206-429C-8394-3F4D34B75CE2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6" name="TextBox 305">
              <a:extLst>
                <a:ext uri="{FF2B5EF4-FFF2-40B4-BE49-F238E27FC236}">
                  <a16:creationId xmlns:a16="http://schemas.microsoft.com/office/drawing/2014/main" id="{DB9F11A8-48D2-4F58-887B-3A704374B50D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07" name="Group 306">
            <a:extLst>
              <a:ext uri="{FF2B5EF4-FFF2-40B4-BE49-F238E27FC236}">
                <a16:creationId xmlns:a16="http://schemas.microsoft.com/office/drawing/2014/main" id="{4BC2193F-E10D-4B21-8194-9269DC97FFB8}"/>
              </a:ext>
            </a:extLst>
          </p:cNvPr>
          <p:cNvGrpSpPr/>
          <p:nvPr/>
        </p:nvGrpSpPr>
        <p:grpSpPr>
          <a:xfrm>
            <a:off x="4012633" y="1384108"/>
            <a:ext cx="492471" cy="428686"/>
            <a:chOff x="1333467" y="934501"/>
            <a:chExt cx="492471" cy="428686"/>
          </a:xfrm>
        </p:grpSpPr>
        <p:sp>
          <p:nvSpPr>
            <p:cNvPr id="308" name="Oval 307">
              <a:extLst>
                <a:ext uri="{FF2B5EF4-FFF2-40B4-BE49-F238E27FC236}">
                  <a16:creationId xmlns:a16="http://schemas.microsoft.com/office/drawing/2014/main" id="{9894F9F9-A835-4441-AB37-0C409A4DD607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9" name="TextBox 308">
              <a:extLst>
                <a:ext uri="{FF2B5EF4-FFF2-40B4-BE49-F238E27FC236}">
                  <a16:creationId xmlns:a16="http://schemas.microsoft.com/office/drawing/2014/main" id="{C482987D-ED7C-45AF-AA96-32430D9970B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10" name="Group 309">
            <a:extLst>
              <a:ext uri="{FF2B5EF4-FFF2-40B4-BE49-F238E27FC236}">
                <a16:creationId xmlns:a16="http://schemas.microsoft.com/office/drawing/2014/main" id="{C554B899-65A9-4919-9AC2-5D32BE32178D}"/>
              </a:ext>
            </a:extLst>
          </p:cNvPr>
          <p:cNvGrpSpPr/>
          <p:nvPr/>
        </p:nvGrpSpPr>
        <p:grpSpPr>
          <a:xfrm>
            <a:off x="4006821" y="1833547"/>
            <a:ext cx="492471" cy="428686"/>
            <a:chOff x="1333467" y="934501"/>
            <a:chExt cx="492471" cy="428686"/>
          </a:xfrm>
        </p:grpSpPr>
        <p:sp>
          <p:nvSpPr>
            <p:cNvPr id="311" name="Oval 310">
              <a:extLst>
                <a:ext uri="{FF2B5EF4-FFF2-40B4-BE49-F238E27FC236}">
                  <a16:creationId xmlns:a16="http://schemas.microsoft.com/office/drawing/2014/main" id="{0F5113BF-4B59-467C-AD1B-7989C805A57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2" name="TextBox 311">
              <a:extLst>
                <a:ext uri="{FF2B5EF4-FFF2-40B4-BE49-F238E27FC236}">
                  <a16:creationId xmlns:a16="http://schemas.microsoft.com/office/drawing/2014/main" id="{EE5507C7-BA87-4FC3-98F0-413E7F27BEB3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13" name="Group 312">
            <a:extLst>
              <a:ext uri="{FF2B5EF4-FFF2-40B4-BE49-F238E27FC236}">
                <a16:creationId xmlns:a16="http://schemas.microsoft.com/office/drawing/2014/main" id="{0CD02F32-BF2C-4379-9C60-34EC73C276D8}"/>
              </a:ext>
            </a:extLst>
          </p:cNvPr>
          <p:cNvGrpSpPr/>
          <p:nvPr/>
        </p:nvGrpSpPr>
        <p:grpSpPr>
          <a:xfrm>
            <a:off x="4014157" y="2278784"/>
            <a:ext cx="492471" cy="428686"/>
            <a:chOff x="1333467" y="934501"/>
            <a:chExt cx="492471" cy="428686"/>
          </a:xfrm>
        </p:grpSpPr>
        <p:sp>
          <p:nvSpPr>
            <p:cNvPr id="314" name="Oval 313">
              <a:extLst>
                <a:ext uri="{FF2B5EF4-FFF2-40B4-BE49-F238E27FC236}">
                  <a16:creationId xmlns:a16="http://schemas.microsoft.com/office/drawing/2014/main" id="{D551F0CC-9A55-45ED-A8F6-0A00638FDABD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5" name="TextBox 314">
              <a:extLst>
                <a:ext uri="{FF2B5EF4-FFF2-40B4-BE49-F238E27FC236}">
                  <a16:creationId xmlns:a16="http://schemas.microsoft.com/office/drawing/2014/main" id="{A5034151-06CC-408B-B7EC-FAC3C34B7A05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16" name="Group 315">
            <a:extLst>
              <a:ext uri="{FF2B5EF4-FFF2-40B4-BE49-F238E27FC236}">
                <a16:creationId xmlns:a16="http://schemas.microsoft.com/office/drawing/2014/main" id="{FE64028F-9498-431B-900E-CFFD0A520698}"/>
              </a:ext>
            </a:extLst>
          </p:cNvPr>
          <p:cNvGrpSpPr/>
          <p:nvPr/>
        </p:nvGrpSpPr>
        <p:grpSpPr>
          <a:xfrm>
            <a:off x="4008345" y="2728223"/>
            <a:ext cx="492471" cy="428686"/>
            <a:chOff x="1333467" y="934501"/>
            <a:chExt cx="492471" cy="428686"/>
          </a:xfrm>
        </p:grpSpPr>
        <p:sp>
          <p:nvSpPr>
            <p:cNvPr id="317" name="Oval 316">
              <a:extLst>
                <a:ext uri="{FF2B5EF4-FFF2-40B4-BE49-F238E27FC236}">
                  <a16:creationId xmlns:a16="http://schemas.microsoft.com/office/drawing/2014/main" id="{3453C79F-79A5-43F4-9218-B17506C5ECB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8" name="TextBox 317">
              <a:extLst>
                <a:ext uri="{FF2B5EF4-FFF2-40B4-BE49-F238E27FC236}">
                  <a16:creationId xmlns:a16="http://schemas.microsoft.com/office/drawing/2014/main" id="{860EBBD5-FF0E-48CA-9C45-18071EEE16BA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19" name="Group 318">
            <a:extLst>
              <a:ext uri="{FF2B5EF4-FFF2-40B4-BE49-F238E27FC236}">
                <a16:creationId xmlns:a16="http://schemas.microsoft.com/office/drawing/2014/main" id="{CA532BFD-1A9C-4778-AFA4-B85682C0B6A7}"/>
              </a:ext>
            </a:extLst>
          </p:cNvPr>
          <p:cNvGrpSpPr/>
          <p:nvPr/>
        </p:nvGrpSpPr>
        <p:grpSpPr>
          <a:xfrm>
            <a:off x="4011245" y="3174483"/>
            <a:ext cx="492471" cy="428686"/>
            <a:chOff x="1333467" y="934501"/>
            <a:chExt cx="492471" cy="428686"/>
          </a:xfrm>
        </p:grpSpPr>
        <p:sp>
          <p:nvSpPr>
            <p:cNvPr id="320" name="Oval 319">
              <a:extLst>
                <a:ext uri="{FF2B5EF4-FFF2-40B4-BE49-F238E27FC236}">
                  <a16:creationId xmlns:a16="http://schemas.microsoft.com/office/drawing/2014/main" id="{39269571-0E77-421E-B15D-47DAE2258693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1" name="TextBox 320">
              <a:extLst>
                <a:ext uri="{FF2B5EF4-FFF2-40B4-BE49-F238E27FC236}">
                  <a16:creationId xmlns:a16="http://schemas.microsoft.com/office/drawing/2014/main" id="{29683BB9-0061-4B90-B14B-70703EDE9123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22" name="Group 321">
            <a:extLst>
              <a:ext uri="{FF2B5EF4-FFF2-40B4-BE49-F238E27FC236}">
                <a16:creationId xmlns:a16="http://schemas.microsoft.com/office/drawing/2014/main" id="{28987B8F-6DB1-4C8C-A63B-3588031703FC}"/>
              </a:ext>
            </a:extLst>
          </p:cNvPr>
          <p:cNvGrpSpPr/>
          <p:nvPr/>
        </p:nvGrpSpPr>
        <p:grpSpPr>
          <a:xfrm>
            <a:off x="4005433" y="3623922"/>
            <a:ext cx="492471" cy="428686"/>
            <a:chOff x="1333467" y="934501"/>
            <a:chExt cx="492471" cy="428686"/>
          </a:xfrm>
        </p:grpSpPr>
        <p:sp>
          <p:nvSpPr>
            <p:cNvPr id="323" name="Oval 322">
              <a:extLst>
                <a:ext uri="{FF2B5EF4-FFF2-40B4-BE49-F238E27FC236}">
                  <a16:creationId xmlns:a16="http://schemas.microsoft.com/office/drawing/2014/main" id="{8A6D9634-305A-4EFB-B1E3-1C630AC2A969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4" name="TextBox 323">
              <a:extLst>
                <a:ext uri="{FF2B5EF4-FFF2-40B4-BE49-F238E27FC236}">
                  <a16:creationId xmlns:a16="http://schemas.microsoft.com/office/drawing/2014/main" id="{0501EFFF-7BEB-4CA7-B006-37B16749723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57" name="Group 456">
            <a:extLst>
              <a:ext uri="{FF2B5EF4-FFF2-40B4-BE49-F238E27FC236}">
                <a16:creationId xmlns:a16="http://schemas.microsoft.com/office/drawing/2014/main" id="{1EDBFC6D-66F8-4C04-AB3E-04C1C2B9A24F}"/>
              </a:ext>
            </a:extLst>
          </p:cNvPr>
          <p:cNvGrpSpPr/>
          <p:nvPr/>
        </p:nvGrpSpPr>
        <p:grpSpPr>
          <a:xfrm>
            <a:off x="2239806" y="1385756"/>
            <a:ext cx="446399" cy="428686"/>
            <a:chOff x="463698" y="934501"/>
            <a:chExt cx="446399" cy="428686"/>
          </a:xfrm>
        </p:grpSpPr>
        <p:sp>
          <p:nvSpPr>
            <p:cNvPr id="458" name="Oval 457">
              <a:extLst>
                <a:ext uri="{FF2B5EF4-FFF2-40B4-BE49-F238E27FC236}">
                  <a16:creationId xmlns:a16="http://schemas.microsoft.com/office/drawing/2014/main" id="{1E42168A-6060-41BA-9858-E5F9BD4B1F28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9" name="TextBox 458">
              <a:extLst>
                <a:ext uri="{FF2B5EF4-FFF2-40B4-BE49-F238E27FC236}">
                  <a16:creationId xmlns:a16="http://schemas.microsoft.com/office/drawing/2014/main" id="{721DFB60-0728-46C0-8FB2-AF8AE98B069B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60" name="Group 459">
            <a:extLst>
              <a:ext uri="{FF2B5EF4-FFF2-40B4-BE49-F238E27FC236}">
                <a16:creationId xmlns:a16="http://schemas.microsoft.com/office/drawing/2014/main" id="{1E5D3684-A8B2-456B-933E-A3DE0043FA0B}"/>
              </a:ext>
            </a:extLst>
          </p:cNvPr>
          <p:cNvGrpSpPr/>
          <p:nvPr/>
        </p:nvGrpSpPr>
        <p:grpSpPr>
          <a:xfrm>
            <a:off x="2238240" y="1838807"/>
            <a:ext cx="446399" cy="428686"/>
            <a:chOff x="457051" y="1380030"/>
            <a:chExt cx="446399" cy="428686"/>
          </a:xfrm>
        </p:grpSpPr>
        <p:sp>
          <p:nvSpPr>
            <p:cNvPr id="461" name="Oval 460">
              <a:extLst>
                <a:ext uri="{FF2B5EF4-FFF2-40B4-BE49-F238E27FC236}">
                  <a16:creationId xmlns:a16="http://schemas.microsoft.com/office/drawing/2014/main" id="{74CC814B-584E-420E-8BBC-19D387C9F82F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2" name="TextBox 461">
              <a:extLst>
                <a:ext uri="{FF2B5EF4-FFF2-40B4-BE49-F238E27FC236}">
                  <a16:creationId xmlns:a16="http://schemas.microsoft.com/office/drawing/2014/main" id="{CA48AB64-631C-48FB-98D6-E810FD889B4D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63" name="Group 462">
            <a:extLst>
              <a:ext uri="{FF2B5EF4-FFF2-40B4-BE49-F238E27FC236}">
                <a16:creationId xmlns:a16="http://schemas.microsoft.com/office/drawing/2014/main" id="{42558404-45F0-4253-952E-1CC82147A973}"/>
              </a:ext>
            </a:extLst>
          </p:cNvPr>
          <p:cNvGrpSpPr/>
          <p:nvPr/>
        </p:nvGrpSpPr>
        <p:grpSpPr>
          <a:xfrm>
            <a:off x="2241324" y="2282232"/>
            <a:ext cx="446399" cy="428686"/>
            <a:chOff x="460084" y="1832999"/>
            <a:chExt cx="446399" cy="428686"/>
          </a:xfrm>
        </p:grpSpPr>
        <p:sp>
          <p:nvSpPr>
            <p:cNvPr id="464" name="Oval 463">
              <a:extLst>
                <a:ext uri="{FF2B5EF4-FFF2-40B4-BE49-F238E27FC236}">
                  <a16:creationId xmlns:a16="http://schemas.microsoft.com/office/drawing/2014/main" id="{752B083F-F2A0-4D12-B11F-77971BC54F25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5" name="TextBox 464">
              <a:extLst>
                <a:ext uri="{FF2B5EF4-FFF2-40B4-BE49-F238E27FC236}">
                  <a16:creationId xmlns:a16="http://schemas.microsoft.com/office/drawing/2014/main" id="{28E761C8-FC2A-4EEE-974B-FFBA257A0013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66" name="Group 465">
            <a:extLst>
              <a:ext uri="{FF2B5EF4-FFF2-40B4-BE49-F238E27FC236}">
                <a16:creationId xmlns:a16="http://schemas.microsoft.com/office/drawing/2014/main" id="{FA981117-085C-45CC-B7F3-235686C945EB}"/>
              </a:ext>
            </a:extLst>
          </p:cNvPr>
          <p:cNvGrpSpPr/>
          <p:nvPr/>
        </p:nvGrpSpPr>
        <p:grpSpPr>
          <a:xfrm>
            <a:off x="2239069" y="2725021"/>
            <a:ext cx="446399" cy="428686"/>
            <a:chOff x="453437" y="2278528"/>
            <a:chExt cx="446399" cy="428686"/>
          </a:xfrm>
        </p:grpSpPr>
        <p:sp>
          <p:nvSpPr>
            <p:cNvPr id="467" name="Oval 466">
              <a:extLst>
                <a:ext uri="{FF2B5EF4-FFF2-40B4-BE49-F238E27FC236}">
                  <a16:creationId xmlns:a16="http://schemas.microsoft.com/office/drawing/2014/main" id="{6F79FC70-EAC9-4DC4-88E1-DBC26212A3F1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8" name="TextBox 467">
              <a:extLst>
                <a:ext uri="{FF2B5EF4-FFF2-40B4-BE49-F238E27FC236}">
                  <a16:creationId xmlns:a16="http://schemas.microsoft.com/office/drawing/2014/main" id="{509A0345-5B81-49D5-A05A-C2D0E8FB7D19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28789EC2-1688-4A87-A2F5-DB698DE6B1F9}"/>
              </a:ext>
            </a:extLst>
          </p:cNvPr>
          <p:cNvGrpSpPr/>
          <p:nvPr/>
        </p:nvGrpSpPr>
        <p:grpSpPr>
          <a:xfrm>
            <a:off x="2239033" y="3169273"/>
            <a:ext cx="446399" cy="428686"/>
            <a:chOff x="448639" y="2727542"/>
            <a:chExt cx="446399" cy="428686"/>
          </a:xfrm>
        </p:grpSpPr>
        <p:sp>
          <p:nvSpPr>
            <p:cNvPr id="470" name="Oval 469">
              <a:extLst>
                <a:ext uri="{FF2B5EF4-FFF2-40B4-BE49-F238E27FC236}">
                  <a16:creationId xmlns:a16="http://schemas.microsoft.com/office/drawing/2014/main" id="{18BC94B2-7EAC-472C-B19C-52B7359FC271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1" name="TextBox 470">
              <a:extLst>
                <a:ext uri="{FF2B5EF4-FFF2-40B4-BE49-F238E27FC236}">
                  <a16:creationId xmlns:a16="http://schemas.microsoft.com/office/drawing/2014/main" id="{0E77FA3A-DD0D-4C1B-8AD0-BB6794976CC5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72" name="Group 471">
            <a:extLst>
              <a:ext uri="{FF2B5EF4-FFF2-40B4-BE49-F238E27FC236}">
                <a16:creationId xmlns:a16="http://schemas.microsoft.com/office/drawing/2014/main" id="{58367020-1C27-43BE-804F-1A57142011D4}"/>
              </a:ext>
            </a:extLst>
          </p:cNvPr>
          <p:cNvGrpSpPr/>
          <p:nvPr/>
        </p:nvGrpSpPr>
        <p:grpSpPr>
          <a:xfrm>
            <a:off x="2242363" y="3612986"/>
            <a:ext cx="446399" cy="428686"/>
            <a:chOff x="463698" y="934501"/>
            <a:chExt cx="446399" cy="428686"/>
          </a:xfrm>
        </p:grpSpPr>
        <p:sp>
          <p:nvSpPr>
            <p:cNvPr id="473" name="Oval 472">
              <a:extLst>
                <a:ext uri="{FF2B5EF4-FFF2-40B4-BE49-F238E27FC236}">
                  <a16:creationId xmlns:a16="http://schemas.microsoft.com/office/drawing/2014/main" id="{59134644-C406-4B6D-9447-C891C15678CE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4" name="TextBox 473">
              <a:extLst>
                <a:ext uri="{FF2B5EF4-FFF2-40B4-BE49-F238E27FC236}">
                  <a16:creationId xmlns:a16="http://schemas.microsoft.com/office/drawing/2014/main" id="{0314D1D7-75D0-4EEF-8541-122A2A5568B6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75" name="Group 474">
            <a:extLst>
              <a:ext uri="{FF2B5EF4-FFF2-40B4-BE49-F238E27FC236}">
                <a16:creationId xmlns:a16="http://schemas.microsoft.com/office/drawing/2014/main" id="{F29C4AC7-0BAC-49F5-9632-F1F0AB6D34F1}"/>
              </a:ext>
            </a:extLst>
          </p:cNvPr>
          <p:cNvGrpSpPr/>
          <p:nvPr/>
        </p:nvGrpSpPr>
        <p:grpSpPr>
          <a:xfrm>
            <a:off x="2240797" y="4066037"/>
            <a:ext cx="446399" cy="428686"/>
            <a:chOff x="457051" y="1380030"/>
            <a:chExt cx="446399" cy="428686"/>
          </a:xfrm>
        </p:grpSpPr>
        <p:sp>
          <p:nvSpPr>
            <p:cNvPr id="476" name="Oval 475">
              <a:extLst>
                <a:ext uri="{FF2B5EF4-FFF2-40B4-BE49-F238E27FC236}">
                  <a16:creationId xmlns:a16="http://schemas.microsoft.com/office/drawing/2014/main" id="{C76F1DBB-811B-4EA3-A465-AD8ACDBFCB91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7" name="TextBox 476">
              <a:extLst>
                <a:ext uri="{FF2B5EF4-FFF2-40B4-BE49-F238E27FC236}">
                  <a16:creationId xmlns:a16="http://schemas.microsoft.com/office/drawing/2014/main" id="{6DAA4C6E-0908-4F0A-B941-8570B3BF9829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78" name="Group 477">
            <a:extLst>
              <a:ext uri="{FF2B5EF4-FFF2-40B4-BE49-F238E27FC236}">
                <a16:creationId xmlns:a16="http://schemas.microsoft.com/office/drawing/2014/main" id="{649F7BE9-A738-4712-8C62-BD20093CF541}"/>
              </a:ext>
            </a:extLst>
          </p:cNvPr>
          <p:cNvGrpSpPr/>
          <p:nvPr/>
        </p:nvGrpSpPr>
        <p:grpSpPr>
          <a:xfrm>
            <a:off x="2243881" y="4509462"/>
            <a:ext cx="446399" cy="428686"/>
            <a:chOff x="460084" y="1832999"/>
            <a:chExt cx="446399" cy="428686"/>
          </a:xfrm>
        </p:grpSpPr>
        <p:sp>
          <p:nvSpPr>
            <p:cNvPr id="479" name="Oval 478">
              <a:extLst>
                <a:ext uri="{FF2B5EF4-FFF2-40B4-BE49-F238E27FC236}">
                  <a16:creationId xmlns:a16="http://schemas.microsoft.com/office/drawing/2014/main" id="{33AD4EC5-0E7B-49CC-A3A7-E715A4C171BB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0" name="TextBox 479">
              <a:extLst>
                <a:ext uri="{FF2B5EF4-FFF2-40B4-BE49-F238E27FC236}">
                  <a16:creationId xmlns:a16="http://schemas.microsoft.com/office/drawing/2014/main" id="{B2C46A82-8692-48B1-9D49-99EC2513DBC1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81" name="Group 480">
            <a:extLst>
              <a:ext uri="{FF2B5EF4-FFF2-40B4-BE49-F238E27FC236}">
                <a16:creationId xmlns:a16="http://schemas.microsoft.com/office/drawing/2014/main" id="{FC5D9098-3A79-44CA-A631-30B534EFD757}"/>
              </a:ext>
            </a:extLst>
          </p:cNvPr>
          <p:cNvGrpSpPr/>
          <p:nvPr/>
        </p:nvGrpSpPr>
        <p:grpSpPr>
          <a:xfrm>
            <a:off x="2241626" y="4952251"/>
            <a:ext cx="446399" cy="428686"/>
            <a:chOff x="453437" y="2278528"/>
            <a:chExt cx="446399" cy="428686"/>
          </a:xfrm>
        </p:grpSpPr>
        <p:sp>
          <p:nvSpPr>
            <p:cNvPr id="482" name="Oval 481">
              <a:extLst>
                <a:ext uri="{FF2B5EF4-FFF2-40B4-BE49-F238E27FC236}">
                  <a16:creationId xmlns:a16="http://schemas.microsoft.com/office/drawing/2014/main" id="{93EA73A2-3367-4F6B-9048-047BE1D498FB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3" name="TextBox 482">
              <a:extLst>
                <a:ext uri="{FF2B5EF4-FFF2-40B4-BE49-F238E27FC236}">
                  <a16:creationId xmlns:a16="http://schemas.microsoft.com/office/drawing/2014/main" id="{66A8D15C-8263-4B16-A9ED-F6CEF078D986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84" name="Group 483">
            <a:extLst>
              <a:ext uri="{FF2B5EF4-FFF2-40B4-BE49-F238E27FC236}">
                <a16:creationId xmlns:a16="http://schemas.microsoft.com/office/drawing/2014/main" id="{2DC21EB0-2B94-4140-A15E-6AB29C96C13B}"/>
              </a:ext>
            </a:extLst>
          </p:cNvPr>
          <p:cNvGrpSpPr/>
          <p:nvPr/>
        </p:nvGrpSpPr>
        <p:grpSpPr>
          <a:xfrm>
            <a:off x="2241590" y="5396503"/>
            <a:ext cx="446399" cy="428686"/>
            <a:chOff x="448639" y="2727542"/>
            <a:chExt cx="446399" cy="428686"/>
          </a:xfrm>
        </p:grpSpPr>
        <p:sp>
          <p:nvSpPr>
            <p:cNvPr id="485" name="Oval 484">
              <a:extLst>
                <a:ext uri="{FF2B5EF4-FFF2-40B4-BE49-F238E27FC236}">
                  <a16:creationId xmlns:a16="http://schemas.microsoft.com/office/drawing/2014/main" id="{99691F4F-685F-426D-A190-1FBC5AAE0BED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6" name="TextBox 485">
              <a:extLst>
                <a:ext uri="{FF2B5EF4-FFF2-40B4-BE49-F238E27FC236}">
                  <a16:creationId xmlns:a16="http://schemas.microsoft.com/office/drawing/2014/main" id="{8E6890EC-C891-41E6-8030-0D4C713AE688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87" name="Group 486">
            <a:extLst>
              <a:ext uri="{FF2B5EF4-FFF2-40B4-BE49-F238E27FC236}">
                <a16:creationId xmlns:a16="http://schemas.microsoft.com/office/drawing/2014/main" id="{B5E5AC0B-6C31-4501-9436-40A1973AD901}"/>
              </a:ext>
            </a:extLst>
          </p:cNvPr>
          <p:cNvGrpSpPr/>
          <p:nvPr/>
        </p:nvGrpSpPr>
        <p:grpSpPr>
          <a:xfrm>
            <a:off x="2216959" y="1381435"/>
            <a:ext cx="492471" cy="428686"/>
            <a:chOff x="1333467" y="934501"/>
            <a:chExt cx="492471" cy="428686"/>
          </a:xfrm>
        </p:grpSpPr>
        <p:sp>
          <p:nvSpPr>
            <p:cNvPr id="488" name="Oval 487">
              <a:extLst>
                <a:ext uri="{FF2B5EF4-FFF2-40B4-BE49-F238E27FC236}">
                  <a16:creationId xmlns:a16="http://schemas.microsoft.com/office/drawing/2014/main" id="{E72EEFF4-D1DF-40DE-A9D5-6A1440E6380B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9" name="TextBox 488">
              <a:extLst>
                <a:ext uri="{FF2B5EF4-FFF2-40B4-BE49-F238E27FC236}">
                  <a16:creationId xmlns:a16="http://schemas.microsoft.com/office/drawing/2014/main" id="{0DE00560-BA16-412E-A0C9-62EE65EA471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90" name="Group 489">
            <a:extLst>
              <a:ext uri="{FF2B5EF4-FFF2-40B4-BE49-F238E27FC236}">
                <a16:creationId xmlns:a16="http://schemas.microsoft.com/office/drawing/2014/main" id="{CADECAC5-2C54-410C-B77C-13064AF611AA}"/>
              </a:ext>
            </a:extLst>
          </p:cNvPr>
          <p:cNvGrpSpPr/>
          <p:nvPr/>
        </p:nvGrpSpPr>
        <p:grpSpPr>
          <a:xfrm>
            <a:off x="2701985" y="1395823"/>
            <a:ext cx="446399" cy="428686"/>
            <a:chOff x="463698" y="934501"/>
            <a:chExt cx="446399" cy="428686"/>
          </a:xfrm>
        </p:grpSpPr>
        <p:sp>
          <p:nvSpPr>
            <p:cNvPr id="491" name="Oval 490">
              <a:extLst>
                <a:ext uri="{FF2B5EF4-FFF2-40B4-BE49-F238E27FC236}">
                  <a16:creationId xmlns:a16="http://schemas.microsoft.com/office/drawing/2014/main" id="{605D73D1-0615-4D53-9464-2DB3CA110DE1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2" name="TextBox 491">
              <a:extLst>
                <a:ext uri="{FF2B5EF4-FFF2-40B4-BE49-F238E27FC236}">
                  <a16:creationId xmlns:a16="http://schemas.microsoft.com/office/drawing/2014/main" id="{72BE5764-AE83-40B4-83D7-B013039B64BF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93" name="Group 492">
            <a:extLst>
              <a:ext uri="{FF2B5EF4-FFF2-40B4-BE49-F238E27FC236}">
                <a16:creationId xmlns:a16="http://schemas.microsoft.com/office/drawing/2014/main" id="{AFCBF777-2B53-41E6-AEDF-2E92252C5C1B}"/>
              </a:ext>
            </a:extLst>
          </p:cNvPr>
          <p:cNvGrpSpPr/>
          <p:nvPr/>
        </p:nvGrpSpPr>
        <p:grpSpPr>
          <a:xfrm>
            <a:off x="2700419" y="1848874"/>
            <a:ext cx="446399" cy="428686"/>
            <a:chOff x="457051" y="1380030"/>
            <a:chExt cx="446399" cy="428686"/>
          </a:xfrm>
        </p:grpSpPr>
        <p:sp>
          <p:nvSpPr>
            <p:cNvPr id="494" name="Oval 493">
              <a:extLst>
                <a:ext uri="{FF2B5EF4-FFF2-40B4-BE49-F238E27FC236}">
                  <a16:creationId xmlns:a16="http://schemas.microsoft.com/office/drawing/2014/main" id="{58402C1C-6691-4A67-BAE3-F402E86DC6CE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5" name="TextBox 494">
              <a:extLst>
                <a:ext uri="{FF2B5EF4-FFF2-40B4-BE49-F238E27FC236}">
                  <a16:creationId xmlns:a16="http://schemas.microsoft.com/office/drawing/2014/main" id="{3CE9D1A2-EC42-423E-BF75-5284EFF9DFC7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96" name="Group 495">
            <a:extLst>
              <a:ext uri="{FF2B5EF4-FFF2-40B4-BE49-F238E27FC236}">
                <a16:creationId xmlns:a16="http://schemas.microsoft.com/office/drawing/2014/main" id="{B2F7F122-17B3-4116-82E5-1A611375C498}"/>
              </a:ext>
            </a:extLst>
          </p:cNvPr>
          <p:cNvGrpSpPr/>
          <p:nvPr/>
        </p:nvGrpSpPr>
        <p:grpSpPr>
          <a:xfrm>
            <a:off x="2703503" y="2292299"/>
            <a:ext cx="446399" cy="428686"/>
            <a:chOff x="460084" y="1832999"/>
            <a:chExt cx="446399" cy="428686"/>
          </a:xfrm>
        </p:grpSpPr>
        <p:sp>
          <p:nvSpPr>
            <p:cNvPr id="497" name="Oval 496">
              <a:extLst>
                <a:ext uri="{FF2B5EF4-FFF2-40B4-BE49-F238E27FC236}">
                  <a16:creationId xmlns:a16="http://schemas.microsoft.com/office/drawing/2014/main" id="{6D5FAC75-DD73-4B57-9A35-64F0C0728653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8" name="TextBox 497">
              <a:extLst>
                <a:ext uri="{FF2B5EF4-FFF2-40B4-BE49-F238E27FC236}">
                  <a16:creationId xmlns:a16="http://schemas.microsoft.com/office/drawing/2014/main" id="{F5BC840B-F788-4F87-9440-D1C066DFDD6C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99" name="Group 498">
            <a:extLst>
              <a:ext uri="{FF2B5EF4-FFF2-40B4-BE49-F238E27FC236}">
                <a16:creationId xmlns:a16="http://schemas.microsoft.com/office/drawing/2014/main" id="{3A2F0CF6-E9DE-4D1B-BD38-E699E745F17D}"/>
              </a:ext>
            </a:extLst>
          </p:cNvPr>
          <p:cNvGrpSpPr/>
          <p:nvPr/>
        </p:nvGrpSpPr>
        <p:grpSpPr>
          <a:xfrm>
            <a:off x="2701248" y="2735088"/>
            <a:ext cx="446399" cy="428686"/>
            <a:chOff x="453437" y="2278528"/>
            <a:chExt cx="446399" cy="428686"/>
          </a:xfrm>
        </p:grpSpPr>
        <p:sp>
          <p:nvSpPr>
            <p:cNvPr id="500" name="Oval 499">
              <a:extLst>
                <a:ext uri="{FF2B5EF4-FFF2-40B4-BE49-F238E27FC236}">
                  <a16:creationId xmlns:a16="http://schemas.microsoft.com/office/drawing/2014/main" id="{0FB061BF-E85D-4F6C-B9CE-0A24768FDEA8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1" name="TextBox 500">
              <a:extLst>
                <a:ext uri="{FF2B5EF4-FFF2-40B4-BE49-F238E27FC236}">
                  <a16:creationId xmlns:a16="http://schemas.microsoft.com/office/drawing/2014/main" id="{3959EACF-0F07-4AC9-887F-F0453654709D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02" name="Group 501">
            <a:extLst>
              <a:ext uri="{FF2B5EF4-FFF2-40B4-BE49-F238E27FC236}">
                <a16:creationId xmlns:a16="http://schemas.microsoft.com/office/drawing/2014/main" id="{5B070E58-66DE-459F-904E-B2A84B731913}"/>
              </a:ext>
            </a:extLst>
          </p:cNvPr>
          <p:cNvGrpSpPr/>
          <p:nvPr/>
        </p:nvGrpSpPr>
        <p:grpSpPr>
          <a:xfrm>
            <a:off x="2701212" y="3179340"/>
            <a:ext cx="446399" cy="428686"/>
            <a:chOff x="448639" y="2727542"/>
            <a:chExt cx="446399" cy="428686"/>
          </a:xfrm>
        </p:grpSpPr>
        <p:sp>
          <p:nvSpPr>
            <p:cNvPr id="503" name="Oval 502">
              <a:extLst>
                <a:ext uri="{FF2B5EF4-FFF2-40B4-BE49-F238E27FC236}">
                  <a16:creationId xmlns:a16="http://schemas.microsoft.com/office/drawing/2014/main" id="{610F6815-2727-43A6-9BA1-F304CA037A40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4" name="TextBox 503">
              <a:extLst>
                <a:ext uri="{FF2B5EF4-FFF2-40B4-BE49-F238E27FC236}">
                  <a16:creationId xmlns:a16="http://schemas.microsoft.com/office/drawing/2014/main" id="{E3FA68AC-047F-4BE4-9B0B-95A724BE0AC5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05" name="Group 504">
            <a:extLst>
              <a:ext uri="{FF2B5EF4-FFF2-40B4-BE49-F238E27FC236}">
                <a16:creationId xmlns:a16="http://schemas.microsoft.com/office/drawing/2014/main" id="{AD7D901D-46DE-432D-A85B-BA3855C94414}"/>
              </a:ext>
            </a:extLst>
          </p:cNvPr>
          <p:cNvGrpSpPr/>
          <p:nvPr/>
        </p:nvGrpSpPr>
        <p:grpSpPr>
          <a:xfrm>
            <a:off x="2704542" y="3623053"/>
            <a:ext cx="446399" cy="428686"/>
            <a:chOff x="463698" y="934501"/>
            <a:chExt cx="446399" cy="428686"/>
          </a:xfrm>
        </p:grpSpPr>
        <p:sp>
          <p:nvSpPr>
            <p:cNvPr id="506" name="Oval 505">
              <a:extLst>
                <a:ext uri="{FF2B5EF4-FFF2-40B4-BE49-F238E27FC236}">
                  <a16:creationId xmlns:a16="http://schemas.microsoft.com/office/drawing/2014/main" id="{10FB8407-B2AC-4F97-A718-31635C7FC29B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7" name="TextBox 506">
              <a:extLst>
                <a:ext uri="{FF2B5EF4-FFF2-40B4-BE49-F238E27FC236}">
                  <a16:creationId xmlns:a16="http://schemas.microsoft.com/office/drawing/2014/main" id="{39245124-447B-40F0-BEF6-5C4DD6F64608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08" name="Group 507">
            <a:extLst>
              <a:ext uri="{FF2B5EF4-FFF2-40B4-BE49-F238E27FC236}">
                <a16:creationId xmlns:a16="http://schemas.microsoft.com/office/drawing/2014/main" id="{AA5345F7-FFDF-4CF2-8788-BD9E09DFA6C4}"/>
              </a:ext>
            </a:extLst>
          </p:cNvPr>
          <p:cNvGrpSpPr/>
          <p:nvPr/>
        </p:nvGrpSpPr>
        <p:grpSpPr>
          <a:xfrm>
            <a:off x="2702976" y="4076104"/>
            <a:ext cx="446399" cy="428686"/>
            <a:chOff x="457051" y="1380030"/>
            <a:chExt cx="446399" cy="428686"/>
          </a:xfrm>
        </p:grpSpPr>
        <p:sp>
          <p:nvSpPr>
            <p:cNvPr id="509" name="Oval 508">
              <a:extLst>
                <a:ext uri="{FF2B5EF4-FFF2-40B4-BE49-F238E27FC236}">
                  <a16:creationId xmlns:a16="http://schemas.microsoft.com/office/drawing/2014/main" id="{54885753-5F60-40B6-AA1F-42F160735A3B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0" name="TextBox 509">
              <a:extLst>
                <a:ext uri="{FF2B5EF4-FFF2-40B4-BE49-F238E27FC236}">
                  <a16:creationId xmlns:a16="http://schemas.microsoft.com/office/drawing/2014/main" id="{1F5C79BF-C409-427F-A416-C98248D5B29B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11" name="Group 510">
            <a:extLst>
              <a:ext uri="{FF2B5EF4-FFF2-40B4-BE49-F238E27FC236}">
                <a16:creationId xmlns:a16="http://schemas.microsoft.com/office/drawing/2014/main" id="{0F36AC0A-1CC9-42B5-AD57-79FE89EFA364}"/>
              </a:ext>
            </a:extLst>
          </p:cNvPr>
          <p:cNvGrpSpPr/>
          <p:nvPr/>
        </p:nvGrpSpPr>
        <p:grpSpPr>
          <a:xfrm>
            <a:off x="2706060" y="4519529"/>
            <a:ext cx="446399" cy="428686"/>
            <a:chOff x="460084" y="1832999"/>
            <a:chExt cx="446399" cy="428686"/>
          </a:xfrm>
        </p:grpSpPr>
        <p:sp>
          <p:nvSpPr>
            <p:cNvPr id="512" name="Oval 511">
              <a:extLst>
                <a:ext uri="{FF2B5EF4-FFF2-40B4-BE49-F238E27FC236}">
                  <a16:creationId xmlns:a16="http://schemas.microsoft.com/office/drawing/2014/main" id="{9AFE6DBF-0493-4376-AA60-DB0FFC1F4960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3" name="TextBox 512">
              <a:extLst>
                <a:ext uri="{FF2B5EF4-FFF2-40B4-BE49-F238E27FC236}">
                  <a16:creationId xmlns:a16="http://schemas.microsoft.com/office/drawing/2014/main" id="{A4A34A92-15B7-437B-A1C9-052D77584F50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14" name="Group 513">
            <a:extLst>
              <a:ext uri="{FF2B5EF4-FFF2-40B4-BE49-F238E27FC236}">
                <a16:creationId xmlns:a16="http://schemas.microsoft.com/office/drawing/2014/main" id="{61CDDB96-8B77-43FE-A550-687FB70D022C}"/>
              </a:ext>
            </a:extLst>
          </p:cNvPr>
          <p:cNvGrpSpPr/>
          <p:nvPr/>
        </p:nvGrpSpPr>
        <p:grpSpPr>
          <a:xfrm>
            <a:off x="2703805" y="4962318"/>
            <a:ext cx="446399" cy="428686"/>
            <a:chOff x="453437" y="2278528"/>
            <a:chExt cx="446399" cy="428686"/>
          </a:xfrm>
        </p:grpSpPr>
        <p:sp>
          <p:nvSpPr>
            <p:cNvPr id="515" name="Oval 514">
              <a:extLst>
                <a:ext uri="{FF2B5EF4-FFF2-40B4-BE49-F238E27FC236}">
                  <a16:creationId xmlns:a16="http://schemas.microsoft.com/office/drawing/2014/main" id="{2DDCDF01-4FE0-49E8-BD12-49CE738CA992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6" name="TextBox 515">
              <a:extLst>
                <a:ext uri="{FF2B5EF4-FFF2-40B4-BE49-F238E27FC236}">
                  <a16:creationId xmlns:a16="http://schemas.microsoft.com/office/drawing/2014/main" id="{ADCB093B-EB7D-445A-93C0-17923FC6EB86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17" name="Group 516">
            <a:extLst>
              <a:ext uri="{FF2B5EF4-FFF2-40B4-BE49-F238E27FC236}">
                <a16:creationId xmlns:a16="http://schemas.microsoft.com/office/drawing/2014/main" id="{B8FFE2C9-1C63-4F7D-A7CB-C4290AC739BA}"/>
              </a:ext>
            </a:extLst>
          </p:cNvPr>
          <p:cNvGrpSpPr/>
          <p:nvPr/>
        </p:nvGrpSpPr>
        <p:grpSpPr>
          <a:xfrm>
            <a:off x="2703769" y="5406570"/>
            <a:ext cx="446399" cy="428686"/>
            <a:chOff x="448639" y="2727542"/>
            <a:chExt cx="446399" cy="428686"/>
          </a:xfrm>
        </p:grpSpPr>
        <p:sp>
          <p:nvSpPr>
            <p:cNvPr id="518" name="Oval 517">
              <a:extLst>
                <a:ext uri="{FF2B5EF4-FFF2-40B4-BE49-F238E27FC236}">
                  <a16:creationId xmlns:a16="http://schemas.microsoft.com/office/drawing/2014/main" id="{91E4FD22-C050-4664-8C2C-27D176442766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9" name="TextBox 518">
              <a:extLst>
                <a:ext uri="{FF2B5EF4-FFF2-40B4-BE49-F238E27FC236}">
                  <a16:creationId xmlns:a16="http://schemas.microsoft.com/office/drawing/2014/main" id="{3EE59D64-E84B-412F-B3A6-18350DD9C584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20" name="Group 519">
            <a:extLst>
              <a:ext uri="{FF2B5EF4-FFF2-40B4-BE49-F238E27FC236}">
                <a16:creationId xmlns:a16="http://schemas.microsoft.com/office/drawing/2014/main" id="{877B4D99-7408-42A4-AD3E-358B20D63CC4}"/>
              </a:ext>
            </a:extLst>
          </p:cNvPr>
          <p:cNvGrpSpPr/>
          <p:nvPr/>
        </p:nvGrpSpPr>
        <p:grpSpPr>
          <a:xfrm>
            <a:off x="2679138" y="1391502"/>
            <a:ext cx="492471" cy="428686"/>
            <a:chOff x="1333467" y="934501"/>
            <a:chExt cx="492471" cy="428686"/>
          </a:xfrm>
        </p:grpSpPr>
        <p:sp>
          <p:nvSpPr>
            <p:cNvPr id="521" name="Oval 520">
              <a:extLst>
                <a:ext uri="{FF2B5EF4-FFF2-40B4-BE49-F238E27FC236}">
                  <a16:creationId xmlns:a16="http://schemas.microsoft.com/office/drawing/2014/main" id="{23C05E13-76BA-40EE-B3FA-BE40E14E2064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2" name="TextBox 521">
              <a:extLst>
                <a:ext uri="{FF2B5EF4-FFF2-40B4-BE49-F238E27FC236}">
                  <a16:creationId xmlns:a16="http://schemas.microsoft.com/office/drawing/2014/main" id="{70B92741-9065-4B11-9E47-714397A36D06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523" name="Group 522">
            <a:extLst>
              <a:ext uri="{FF2B5EF4-FFF2-40B4-BE49-F238E27FC236}">
                <a16:creationId xmlns:a16="http://schemas.microsoft.com/office/drawing/2014/main" id="{1924997F-87A2-41B5-90CE-875189F913DD}"/>
              </a:ext>
            </a:extLst>
          </p:cNvPr>
          <p:cNvGrpSpPr/>
          <p:nvPr/>
        </p:nvGrpSpPr>
        <p:grpSpPr>
          <a:xfrm>
            <a:off x="3143978" y="1387962"/>
            <a:ext cx="446399" cy="428686"/>
            <a:chOff x="463698" y="934501"/>
            <a:chExt cx="446399" cy="428686"/>
          </a:xfrm>
        </p:grpSpPr>
        <p:sp>
          <p:nvSpPr>
            <p:cNvPr id="524" name="Oval 523">
              <a:extLst>
                <a:ext uri="{FF2B5EF4-FFF2-40B4-BE49-F238E27FC236}">
                  <a16:creationId xmlns:a16="http://schemas.microsoft.com/office/drawing/2014/main" id="{B019AFB1-CE95-42D1-864C-D0F49DF43427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5" name="TextBox 524">
              <a:extLst>
                <a:ext uri="{FF2B5EF4-FFF2-40B4-BE49-F238E27FC236}">
                  <a16:creationId xmlns:a16="http://schemas.microsoft.com/office/drawing/2014/main" id="{600CAE15-37FB-4FE1-8629-C0896F70AB83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26" name="Group 525">
            <a:extLst>
              <a:ext uri="{FF2B5EF4-FFF2-40B4-BE49-F238E27FC236}">
                <a16:creationId xmlns:a16="http://schemas.microsoft.com/office/drawing/2014/main" id="{CD330A74-C373-49BA-8789-B8D26A0EE05E}"/>
              </a:ext>
            </a:extLst>
          </p:cNvPr>
          <p:cNvGrpSpPr/>
          <p:nvPr/>
        </p:nvGrpSpPr>
        <p:grpSpPr>
          <a:xfrm>
            <a:off x="3142412" y="1841013"/>
            <a:ext cx="446399" cy="428686"/>
            <a:chOff x="457051" y="1380030"/>
            <a:chExt cx="446399" cy="428686"/>
          </a:xfrm>
        </p:grpSpPr>
        <p:sp>
          <p:nvSpPr>
            <p:cNvPr id="527" name="Oval 526">
              <a:extLst>
                <a:ext uri="{FF2B5EF4-FFF2-40B4-BE49-F238E27FC236}">
                  <a16:creationId xmlns:a16="http://schemas.microsoft.com/office/drawing/2014/main" id="{B642E4CE-0656-4524-A61E-8F62484B37E2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8" name="TextBox 527">
              <a:extLst>
                <a:ext uri="{FF2B5EF4-FFF2-40B4-BE49-F238E27FC236}">
                  <a16:creationId xmlns:a16="http://schemas.microsoft.com/office/drawing/2014/main" id="{40D35301-E7E9-45F6-A2C6-427664690BAF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29" name="Group 528">
            <a:extLst>
              <a:ext uri="{FF2B5EF4-FFF2-40B4-BE49-F238E27FC236}">
                <a16:creationId xmlns:a16="http://schemas.microsoft.com/office/drawing/2014/main" id="{EB2C599F-633C-4F23-852D-20C049B83C22}"/>
              </a:ext>
            </a:extLst>
          </p:cNvPr>
          <p:cNvGrpSpPr/>
          <p:nvPr/>
        </p:nvGrpSpPr>
        <p:grpSpPr>
          <a:xfrm>
            <a:off x="3145496" y="2284438"/>
            <a:ext cx="446399" cy="428686"/>
            <a:chOff x="460084" y="1832999"/>
            <a:chExt cx="446399" cy="428686"/>
          </a:xfrm>
        </p:grpSpPr>
        <p:sp>
          <p:nvSpPr>
            <p:cNvPr id="530" name="Oval 529">
              <a:extLst>
                <a:ext uri="{FF2B5EF4-FFF2-40B4-BE49-F238E27FC236}">
                  <a16:creationId xmlns:a16="http://schemas.microsoft.com/office/drawing/2014/main" id="{8984C8F5-9897-477E-B252-991EF23BF77C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1" name="TextBox 530">
              <a:extLst>
                <a:ext uri="{FF2B5EF4-FFF2-40B4-BE49-F238E27FC236}">
                  <a16:creationId xmlns:a16="http://schemas.microsoft.com/office/drawing/2014/main" id="{5B5C35A9-A95B-4492-9AB1-9FC09E638F88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32" name="Group 531">
            <a:extLst>
              <a:ext uri="{FF2B5EF4-FFF2-40B4-BE49-F238E27FC236}">
                <a16:creationId xmlns:a16="http://schemas.microsoft.com/office/drawing/2014/main" id="{52C9A8EF-935E-4FCD-9975-E45DAE17DC7A}"/>
              </a:ext>
            </a:extLst>
          </p:cNvPr>
          <p:cNvGrpSpPr/>
          <p:nvPr/>
        </p:nvGrpSpPr>
        <p:grpSpPr>
          <a:xfrm>
            <a:off x="3143241" y="2727227"/>
            <a:ext cx="446399" cy="428686"/>
            <a:chOff x="453437" y="2278528"/>
            <a:chExt cx="446399" cy="428686"/>
          </a:xfrm>
        </p:grpSpPr>
        <p:sp>
          <p:nvSpPr>
            <p:cNvPr id="533" name="Oval 532">
              <a:extLst>
                <a:ext uri="{FF2B5EF4-FFF2-40B4-BE49-F238E27FC236}">
                  <a16:creationId xmlns:a16="http://schemas.microsoft.com/office/drawing/2014/main" id="{042E13EE-41A8-4BEF-8D2F-8FF516317FC9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4" name="TextBox 533">
              <a:extLst>
                <a:ext uri="{FF2B5EF4-FFF2-40B4-BE49-F238E27FC236}">
                  <a16:creationId xmlns:a16="http://schemas.microsoft.com/office/drawing/2014/main" id="{3A580B05-6D44-462E-B620-BF73D301C4DB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35" name="Group 534">
            <a:extLst>
              <a:ext uri="{FF2B5EF4-FFF2-40B4-BE49-F238E27FC236}">
                <a16:creationId xmlns:a16="http://schemas.microsoft.com/office/drawing/2014/main" id="{48501406-C1A2-465D-A087-21DC57AF8FAD}"/>
              </a:ext>
            </a:extLst>
          </p:cNvPr>
          <p:cNvGrpSpPr/>
          <p:nvPr/>
        </p:nvGrpSpPr>
        <p:grpSpPr>
          <a:xfrm>
            <a:off x="3143205" y="3171479"/>
            <a:ext cx="446399" cy="428686"/>
            <a:chOff x="448639" y="2727542"/>
            <a:chExt cx="446399" cy="428686"/>
          </a:xfrm>
        </p:grpSpPr>
        <p:sp>
          <p:nvSpPr>
            <p:cNvPr id="536" name="Oval 535">
              <a:extLst>
                <a:ext uri="{FF2B5EF4-FFF2-40B4-BE49-F238E27FC236}">
                  <a16:creationId xmlns:a16="http://schemas.microsoft.com/office/drawing/2014/main" id="{1C12E968-D947-4E9F-8356-0167E688070C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7" name="TextBox 536">
              <a:extLst>
                <a:ext uri="{FF2B5EF4-FFF2-40B4-BE49-F238E27FC236}">
                  <a16:creationId xmlns:a16="http://schemas.microsoft.com/office/drawing/2014/main" id="{B2EE48A6-99B0-4E98-B92B-B6C0E0850052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38" name="Group 537">
            <a:extLst>
              <a:ext uri="{FF2B5EF4-FFF2-40B4-BE49-F238E27FC236}">
                <a16:creationId xmlns:a16="http://schemas.microsoft.com/office/drawing/2014/main" id="{B637F7DE-5EDE-40CE-B46B-D9E71BCF473E}"/>
              </a:ext>
            </a:extLst>
          </p:cNvPr>
          <p:cNvGrpSpPr/>
          <p:nvPr/>
        </p:nvGrpSpPr>
        <p:grpSpPr>
          <a:xfrm>
            <a:off x="3146535" y="3615192"/>
            <a:ext cx="446399" cy="428686"/>
            <a:chOff x="463698" y="934501"/>
            <a:chExt cx="446399" cy="428686"/>
          </a:xfrm>
        </p:grpSpPr>
        <p:sp>
          <p:nvSpPr>
            <p:cNvPr id="539" name="Oval 538">
              <a:extLst>
                <a:ext uri="{FF2B5EF4-FFF2-40B4-BE49-F238E27FC236}">
                  <a16:creationId xmlns:a16="http://schemas.microsoft.com/office/drawing/2014/main" id="{6C53E3D5-7A0C-4A45-9143-9B07B58AACCF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0" name="TextBox 539">
              <a:extLst>
                <a:ext uri="{FF2B5EF4-FFF2-40B4-BE49-F238E27FC236}">
                  <a16:creationId xmlns:a16="http://schemas.microsoft.com/office/drawing/2014/main" id="{7B8CD19B-7C68-441F-84E1-75DC20A0842C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41" name="Group 540">
            <a:extLst>
              <a:ext uri="{FF2B5EF4-FFF2-40B4-BE49-F238E27FC236}">
                <a16:creationId xmlns:a16="http://schemas.microsoft.com/office/drawing/2014/main" id="{1A983216-D7C6-4457-AEC9-03EABC037BC0}"/>
              </a:ext>
            </a:extLst>
          </p:cNvPr>
          <p:cNvGrpSpPr/>
          <p:nvPr/>
        </p:nvGrpSpPr>
        <p:grpSpPr>
          <a:xfrm>
            <a:off x="3144969" y="4068243"/>
            <a:ext cx="446399" cy="428686"/>
            <a:chOff x="457051" y="1380030"/>
            <a:chExt cx="446399" cy="428686"/>
          </a:xfrm>
        </p:grpSpPr>
        <p:sp>
          <p:nvSpPr>
            <p:cNvPr id="542" name="Oval 541">
              <a:extLst>
                <a:ext uri="{FF2B5EF4-FFF2-40B4-BE49-F238E27FC236}">
                  <a16:creationId xmlns:a16="http://schemas.microsoft.com/office/drawing/2014/main" id="{C35F5B6F-32B9-4F38-9BEF-69B01060CDBE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3" name="TextBox 542">
              <a:extLst>
                <a:ext uri="{FF2B5EF4-FFF2-40B4-BE49-F238E27FC236}">
                  <a16:creationId xmlns:a16="http://schemas.microsoft.com/office/drawing/2014/main" id="{2FAC0B57-74BF-426D-B11E-B43ACCDCEE51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44" name="Group 543">
            <a:extLst>
              <a:ext uri="{FF2B5EF4-FFF2-40B4-BE49-F238E27FC236}">
                <a16:creationId xmlns:a16="http://schemas.microsoft.com/office/drawing/2014/main" id="{06AF65AA-44AD-443D-A081-078EAFBFB6EF}"/>
              </a:ext>
            </a:extLst>
          </p:cNvPr>
          <p:cNvGrpSpPr/>
          <p:nvPr/>
        </p:nvGrpSpPr>
        <p:grpSpPr>
          <a:xfrm>
            <a:off x="3148053" y="4511668"/>
            <a:ext cx="446399" cy="428686"/>
            <a:chOff x="460084" y="1832999"/>
            <a:chExt cx="446399" cy="428686"/>
          </a:xfrm>
        </p:grpSpPr>
        <p:sp>
          <p:nvSpPr>
            <p:cNvPr id="545" name="Oval 544">
              <a:extLst>
                <a:ext uri="{FF2B5EF4-FFF2-40B4-BE49-F238E27FC236}">
                  <a16:creationId xmlns:a16="http://schemas.microsoft.com/office/drawing/2014/main" id="{E6BF0C06-F67B-4894-98B2-F62221B05300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6" name="TextBox 545">
              <a:extLst>
                <a:ext uri="{FF2B5EF4-FFF2-40B4-BE49-F238E27FC236}">
                  <a16:creationId xmlns:a16="http://schemas.microsoft.com/office/drawing/2014/main" id="{C855FBBD-C345-4C9C-A0C9-D8FF3623B6BB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47" name="Group 546">
            <a:extLst>
              <a:ext uri="{FF2B5EF4-FFF2-40B4-BE49-F238E27FC236}">
                <a16:creationId xmlns:a16="http://schemas.microsoft.com/office/drawing/2014/main" id="{62801EA1-2011-4894-8EA6-32A1ED999CC8}"/>
              </a:ext>
            </a:extLst>
          </p:cNvPr>
          <p:cNvGrpSpPr/>
          <p:nvPr/>
        </p:nvGrpSpPr>
        <p:grpSpPr>
          <a:xfrm>
            <a:off x="3145798" y="4954457"/>
            <a:ext cx="446399" cy="428686"/>
            <a:chOff x="453437" y="2278528"/>
            <a:chExt cx="446399" cy="428686"/>
          </a:xfrm>
        </p:grpSpPr>
        <p:sp>
          <p:nvSpPr>
            <p:cNvPr id="548" name="Oval 547">
              <a:extLst>
                <a:ext uri="{FF2B5EF4-FFF2-40B4-BE49-F238E27FC236}">
                  <a16:creationId xmlns:a16="http://schemas.microsoft.com/office/drawing/2014/main" id="{E568F661-E308-4AF2-8803-0C8201501DC5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9" name="TextBox 548">
              <a:extLst>
                <a:ext uri="{FF2B5EF4-FFF2-40B4-BE49-F238E27FC236}">
                  <a16:creationId xmlns:a16="http://schemas.microsoft.com/office/drawing/2014/main" id="{CBA79632-B455-4A1B-A6C8-8536374C81F1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50" name="Group 549">
            <a:extLst>
              <a:ext uri="{FF2B5EF4-FFF2-40B4-BE49-F238E27FC236}">
                <a16:creationId xmlns:a16="http://schemas.microsoft.com/office/drawing/2014/main" id="{92FC0B87-1FAD-49CC-851E-50653556C5AA}"/>
              </a:ext>
            </a:extLst>
          </p:cNvPr>
          <p:cNvGrpSpPr/>
          <p:nvPr/>
        </p:nvGrpSpPr>
        <p:grpSpPr>
          <a:xfrm>
            <a:off x="3145762" y="5398709"/>
            <a:ext cx="446399" cy="428686"/>
            <a:chOff x="448639" y="2727542"/>
            <a:chExt cx="446399" cy="428686"/>
          </a:xfrm>
        </p:grpSpPr>
        <p:sp>
          <p:nvSpPr>
            <p:cNvPr id="551" name="Oval 550">
              <a:extLst>
                <a:ext uri="{FF2B5EF4-FFF2-40B4-BE49-F238E27FC236}">
                  <a16:creationId xmlns:a16="http://schemas.microsoft.com/office/drawing/2014/main" id="{B608F145-F195-412D-A904-31A79F3F88F6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2" name="TextBox 551">
              <a:extLst>
                <a:ext uri="{FF2B5EF4-FFF2-40B4-BE49-F238E27FC236}">
                  <a16:creationId xmlns:a16="http://schemas.microsoft.com/office/drawing/2014/main" id="{4AD0D09A-1464-4FAB-AD28-3A883BF9418B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53" name="Group 552">
            <a:extLst>
              <a:ext uri="{FF2B5EF4-FFF2-40B4-BE49-F238E27FC236}">
                <a16:creationId xmlns:a16="http://schemas.microsoft.com/office/drawing/2014/main" id="{E4E1C889-BCD7-4852-A833-325A0D08CEEA}"/>
              </a:ext>
            </a:extLst>
          </p:cNvPr>
          <p:cNvGrpSpPr/>
          <p:nvPr/>
        </p:nvGrpSpPr>
        <p:grpSpPr>
          <a:xfrm>
            <a:off x="3121131" y="1383641"/>
            <a:ext cx="492471" cy="428686"/>
            <a:chOff x="1333467" y="934501"/>
            <a:chExt cx="492471" cy="428686"/>
          </a:xfrm>
        </p:grpSpPr>
        <p:sp>
          <p:nvSpPr>
            <p:cNvPr id="554" name="Oval 553">
              <a:extLst>
                <a:ext uri="{FF2B5EF4-FFF2-40B4-BE49-F238E27FC236}">
                  <a16:creationId xmlns:a16="http://schemas.microsoft.com/office/drawing/2014/main" id="{FFE5711F-CEFF-4515-AE11-156910C27201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5" name="TextBox 554">
              <a:extLst>
                <a:ext uri="{FF2B5EF4-FFF2-40B4-BE49-F238E27FC236}">
                  <a16:creationId xmlns:a16="http://schemas.microsoft.com/office/drawing/2014/main" id="{558C0F49-052D-4216-8F82-6976DC79CD12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556" name="Group 555">
            <a:extLst>
              <a:ext uri="{FF2B5EF4-FFF2-40B4-BE49-F238E27FC236}">
                <a16:creationId xmlns:a16="http://schemas.microsoft.com/office/drawing/2014/main" id="{F492850C-3750-416D-B9D3-488BB0F54A89}"/>
              </a:ext>
            </a:extLst>
          </p:cNvPr>
          <p:cNvGrpSpPr/>
          <p:nvPr/>
        </p:nvGrpSpPr>
        <p:grpSpPr>
          <a:xfrm>
            <a:off x="3593204" y="1392117"/>
            <a:ext cx="446399" cy="428686"/>
            <a:chOff x="463698" y="934501"/>
            <a:chExt cx="446399" cy="428686"/>
          </a:xfrm>
        </p:grpSpPr>
        <p:sp>
          <p:nvSpPr>
            <p:cNvPr id="557" name="Oval 556">
              <a:extLst>
                <a:ext uri="{FF2B5EF4-FFF2-40B4-BE49-F238E27FC236}">
                  <a16:creationId xmlns:a16="http://schemas.microsoft.com/office/drawing/2014/main" id="{ADC9EE33-1C8E-4B39-9C35-9A3051FDB1C6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8" name="TextBox 557">
              <a:extLst>
                <a:ext uri="{FF2B5EF4-FFF2-40B4-BE49-F238E27FC236}">
                  <a16:creationId xmlns:a16="http://schemas.microsoft.com/office/drawing/2014/main" id="{95F83FDC-CF01-446C-8A3D-87B424C28256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59" name="Group 558">
            <a:extLst>
              <a:ext uri="{FF2B5EF4-FFF2-40B4-BE49-F238E27FC236}">
                <a16:creationId xmlns:a16="http://schemas.microsoft.com/office/drawing/2014/main" id="{2BACC54E-A92D-4BCC-BABA-9487AEFE5E3B}"/>
              </a:ext>
            </a:extLst>
          </p:cNvPr>
          <p:cNvGrpSpPr/>
          <p:nvPr/>
        </p:nvGrpSpPr>
        <p:grpSpPr>
          <a:xfrm>
            <a:off x="3591638" y="1845168"/>
            <a:ext cx="446399" cy="428686"/>
            <a:chOff x="457051" y="1380030"/>
            <a:chExt cx="446399" cy="428686"/>
          </a:xfrm>
        </p:grpSpPr>
        <p:sp>
          <p:nvSpPr>
            <p:cNvPr id="560" name="Oval 559">
              <a:extLst>
                <a:ext uri="{FF2B5EF4-FFF2-40B4-BE49-F238E27FC236}">
                  <a16:creationId xmlns:a16="http://schemas.microsoft.com/office/drawing/2014/main" id="{BD717E2B-D045-42D4-88C4-9024590637D1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1" name="TextBox 560">
              <a:extLst>
                <a:ext uri="{FF2B5EF4-FFF2-40B4-BE49-F238E27FC236}">
                  <a16:creationId xmlns:a16="http://schemas.microsoft.com/office/drawing/2014/main" id="{A1265E24-8A56-4E32-8C8C-A26D41ABABA5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62" name="Group 561">
            <a:extLst>
              <a:ext uri="{FF2B5EF4-FFF2-40B4-BE49-F238E27FC236}">
                <a16:creationId xmlns:a16="http://schemas.microsoft.com/office/drawing/2014/main" id="{10178515-9BC3-4BB4-A4C4-2125F8F1FB97}"/>
              </a:ext>
            </a:extLst>
          </p:cNvPr>
          <p:cNvGrpSpPr/>
          <p:nvPr/>
        </p:nvGrpSpPr>
        <p:grpSpPr>
          <a:xfrm>
            <a:off x="3594722" y="2288593"/>
            <a:ext cx="446399" cy="428686"/>
            <a:chOff x="460084" y="1832999"/>
            <a:chExt cx="446399" cy="428686"/>
          </a:xfrm>
        </p:grpSpPr>
        <p:sp>
          <p:nvSpPr>
            <p:cNvPr id="563" name="Oval 562">
              <a:extLst>
                <a:ext uri="{FF2B5EF4-FFF2-40B4-BE49-F238E27FC236}">
                  <a16:creationId xmlns:a16="http://schemas.microsoft.com/office/drawing/2014/main" id="{66E5B037-1B1B-4434-982B-F14B86100538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4" name="TextBox 563">
              <a:extLst>
                <a:ext uri="{FF2B5EF4-FFF2-40B4-BE49-F238E27FC236}">
                  <a16:creationId xmlns:a16="http://schemas.microsoft.com/office/drawing/2014/main" id="{87AC9315-CDAA-4371-90B0-099443837260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65" name="Group 564">
            <a:extLst>
              <a:ext uri="{FF2B5EF4-FFF2-40B4-BE49-F238E27FC236}">
                <a16:creationId xmlns:a16="http://schemas.microsoft.com/office/drawing/2014/main" id="{5AFEAE63-4E6E-49E5-925B-85FB5533D4A1}"/>
              </a:ext>
            </a:extLst>
          </p:cNvPr>
          <p:cNvGrpSpPr/>
          <p:nvPr/>
        </p:nvGrpSpPr>
        <p:grpSpPr>
          <a:xfrm>
            <a:off x="3592467" y="2731382"/>
            <a:ext cx="446399" cy="428686"/>
            <a:chOff x="453437" y="2278528"/>
            <a:chExt cx="446399" cy="428686"/>
          </a:xfrm>
        </p:grpSpPr>
        <p:sp>
          <p:nvSpPr>
            <p:cNvPr id="566" name="Oval 565">
              <a:extLst>
                <a:ext uri="{FF2B5EF4-FFF2-40B4-BE49-F238E27FC236}">
                  <a16:creationId xmlns:a16="http://schemas.microsoft.com/office/drawing/2014/main" id="{23D6FBB8-B404-4AF1-9554-E48F1AECFBA8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7" name="TextBox 566">
              <a:extLst>
                <a:ext uri="{FF2B5EF4-FFF2-40B4-BE49-F238E27FC236}">
                  <a16:creationId xmlns:a16="http://schemas.microsoft.com/office/drawing/2014/main" id="{704FABCE-917D-4AA3-BDF0-3C86CE7996E3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68" name="Group 567">
            <a:extLst>
              <a:ext uri="{FF2B5EF4-FFF2-40B4-BE49-F238E27FC236}">
                <a16:creationId xmlns:a16="http://schemas.microsoft.com/office/drawing/2014/main" id="{8ECBD7D0-3F03-4D15-8725-70C55C5C38C5}"/>
              </a:ext>
            </a:extLst>
          </p:cNvPr>
          <p:cNvGrpSpPr/>
          <p:nvPr/>
        </p:nvGrpSpPr>
        <p:grpSpPr>
          <a:xfrm>
            <a:off x="3592431" y="3175634"/>
            <a:ext cx="446399" cy="428686"/>
            <a:chOff x="448639" y="2727542"/>
            <a:chExt cx="446399" cy="428686"/>
          </a:xfrm>
        </p:grpSpPr>
        <p:sp>
          <p:nvSpPr>
            <p:cNvPr id="569" name="Oval 568">
              <a:extLst>
                <a:ext uri="{FF2B5EF4-FFF2-40B4-BE49-F238E27FC236}">
                  <a16:creationId xmlns:a16="http://schemas.microsoft.com/office/drawing/2014/main" id="{86257D00-6EF5-4421-9A61-350B59E57E93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0" name="TextBox 569">
              <a:extLst>
                <a:ext uri="{FF2B5EF4-FFF2-40B4-BE49-F238E27FC236}">
                  <a16:creationId xmlns:a16="http://schemas.microsoft.com/office/drawing/2014/main" id="{27A55625-5B33-4C46-A8DE-2484C6674882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71" name="Group 570">
            <a:extLst>
              <a:ext uri="{FF2B5EF4-FFF2-40B4-BE49-F238E27FC236}">
                <a16:creationId xmlns:a16="http://schemas.microsoft.com/office/drawing/2014/main" id="{F9DFFD05-734D-4A5D-9B8A-CFD1A04B5C97}"/>
              </a:ext>
            </a:extLst>
          </p:cNvPr>
          <p:cNvGrpSpPr/>
          <p:nvPr/>
        </p:nvGrpSpPr>
        <p:grpSpPr>
          <a:xfrm>
            <a:off x="3595761" y="3619347"/>
            <a:ext cx="446399" cy="428686"/>
            <a:chOff x="463698" y="934501"/>
            <a:chExt cx="446399" cy="428686"/>
          </a:xfrm>
        </p:grpSpPr>
        <p:sp>
          <p:nvSpPr>
            <p:cNvPr id="572" name="Oval 571">
              <a:extLst>
                <a:ext uri="{FF2B5EF4-FFF2-40B4-BE49-F238E27FC236}">
                  <a16:creationId xmlns:a16="http://schemas.microsoft.com/office/drawing/2014/main" id="{1846F8BF-5DAA-4BC1-82B0-65087A57EDD7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3" name="TextBox 572">
              <a:extLst>
                <a:ext uri="{FF2B5EF4-FFF2-40B4-BE49-F238E27FC236}">
                  <a16:creationId xmlns:a16="http://schemas.microsoft.com/office/drawing/2014/main" id="{4191C930-B9BC-473C-8CBD-551EC4511E16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74" name="Group 573">
            <a:extLst>
              <a:ext uri="{FF2B5EF4-FFF2-40B4-BE49-F238E27FC236}">
                <a16:creationId xmlns:a16="http://schemas.microsoft.com/office/drawing/2014/main" id="{B3237915-5EC9-4A8A-A8B1-12107FDF2094}"/>
              </a:ext>
            </a:extLst>
          </p:cNvPr>
          <p:cNvGrpSpPr/>
          <p:nvPr/>
        </p:nvGrpSpPr>
        <p:grpSpPr>
          <a:xfrm>
            <a:off x="3594195" y="4072398"/>
            <a:ext cx="446399" cy="428686"/>
            <a:chOff x="457051" y="1380030"/>
            <a:chExt cx="446399" cy="428686"/>
          </a:xfrm>
        </p:grpSpPr>
        <p:sp>
          <p:nvSpPr>
            <p:cNvPr id="575" name="Oval 574">
              <a:extLst>
                <a:ext uri="{FF2B5EF4-FFF2-40B4-BE49-F238E27FC236}">
                  <a16:creationId xmlns:a16="http://schemas.microsoft.com/office/drawing/2014/main" id="{85703F03-0A38-4BD8-8B71-85EBA94549FF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6" name="TextBox 575">
              <a:extLst>
                <a:ext uri="{FF2B5EF4-FFF2-40B4-BE49-F238E27FC236}">
                  <a16:creationId xmlns:a16="http://schemas.microsoft.com/office/drawing/2014/main" id="{ED53EC9D-847E-4F37-8243-F0ED6F49B9C5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77" name="Group 576">
            <a:extLst>
              <a:ext uri="{FF2B5EF4-FFF2-40B4-BE49-F238E27FC236}">
                <a16:creationId xmlns:a16="http://schemas.microsoft.com/office/drawing/2014/main" id="{695EFFC0-A980-42DE-B88C-4580E5FDD79C}"/>
              </a:ext>
            </a:extLst>
          </p:cNvPr>
          <p:cNvGrpSpPr/>
          <p:nvPr/>
        </p:nvGrpSpPr>
        <p:grpSpPr>
          <a:xfrm>
            <a:off x="3597279" y="4515823"/>
            <a:ext cx="446399" cy="428686"/>
            <a:chOff x="460084" y="1832999"/>
            <a:chExt cx="446399" cy="428686"/>
          </a:xfrm>
        </p:grpSpPr>
        <p:sp>
          <p:nvSpPr>
            <p:cNvPr id="578" name="Oval 577">
              <a:extLst>
                <a:ext uri="{FF2B5EF4-FFF2-40B4-BE49-F238E27FC236}">
                  <a16:creationId xmlns:a16="http://schemas.microsoft.com/office/drawing/2014/main" id="{44898E30-46B3-4C64-B834-BD774A644BBB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9" name="TextBox 578">
              <a:extLst>
                <a:ext uri="{FF2B5EF4-FFF2-40B4-BE49-F238E27FC236}">
                  <a16:creationId xmlns:a16="http://schemas.microsoft.com/office/drawing/2014/main" id="{3697E728-23BB-4BF6-B94D-978C4DCC47E2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80" name="Group 579">
            <a:extLst>
              <a:ext uri="{FF2B5EF4-FFF2-40B4-BE49-F238E27FC236}">
                <a16:creationId xmlns:a16="http://schemas.microsoft.com/office/drawing/2014/main" id="{D5A94B1F-1DB5-46BC-B945-976CFDD05667}"/>
              </a:ext>
            </a:extLst>
          </p:cNvPr>
          <p:cNvGrpSpPr/>
          <p:nvPr/>
        </p:nvGrpSpPr>
        <p:grpSpPr>
          <a:xfrm>
            <a:off x="3595024" y="4958612"/>
            <a:ext cx="446399" cy="428686"/>
            <a:chOff x="453437" y="2278528"/>
            <a:chExt cx="446399" cy="428686"/>
          </a:xfrm>
        </p:grpSpPr>
        <p:sp>
          <p:nvSpPr>
            <p:cNvPr id="581" name="Oval 580">
              <a:extLst>
                <a:ext uri="{FF2B5EF4-FFF2-40B4-BE49-F238E27FC236}">
                  <a16:creationId xmlns:a16="http://schemas.microsoft.com/office/drawing/2014/main" id="{D0EDCACD-587D-4D76-A561-153C9CE3D84D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2" name="TextBox 581">
              <a:extLst>
                <a:ext uri="{FF2B5EF4-FFF2-40B4-BE49-F238E27FC236}">
                  <a16:creationId xmlns:a16="http://schemas.microsoft.com/office/drawing/2014/main" id="{B6719062-7E14-4C8E-8435-0D4EA444BC74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83" name="Group 582">
            <a:extLst>
              <a:ext uri="{FF2B5EF4-FFF2-40B4-BE49-F238E27FC236}">
                <a16:creationId xmlns:a16="http://schemas.microsoft.com/office/drawing/2014/main" id="{0CC0F940-0590-44C6-9352-20629F0590E1}"/>
              </a:ext>
            </a:extLst>
          </p:cNvPr>
          <p:cNvGrpSpPr/>
          <p:nvPr/>
        </p:nvGrpSpPr>
        <p:grpSpPr>
          <a:xfrm>
            <a:off x="3594988" y="5402864"/>
            <a:ext cx="446399" cy="428686"/>
            <a:chOff x="448639" y="2727542"/>
            <a:chExt cx="446399" cy="428686"/>
          </a:xfrm>
        </p:grpSpPr>
        <p:sp>
          <p:nvSpPr>
            <p:cNvPr id="584" name="Oval 583">
              <a:extLst>
                <a:ext uri="{FF2B5EF4-FFF2-40B4-BE49-F238E27FC236}">
                  <a16:creationId xmlns:a16="http://schemas.microsoft.com/office/drawing/2014/main" id="{BA447B97-0A8A-4A95-A2AE-C9E7C5AD604A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5" name="TextBox 584">
              <a:extLst>
                <a:ext uri="{FF2B5EF4-FFF2-40B4-BE49-F238E27FC236}">
                  <a16:creationId xmlns:a16="http://schemas.microsoft.com/office/drawing/2014/main" id="{A2941C9A-4FA7-4006-AC5B-E2E94BEB917C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86" name="Group 585">
            <a:extLst>
              <a:ext uri="{FF2B5EF4-FFF2-40B4-BE49-F238E27FC236}">
                <a16:creationId xmlns:a16="http://schemas.microsoft.com/office/drawing/2014/main" id="{AF3976E8-B0E5-41C6-AD21-FE3B51084DE9}"/>
              </a:ext>
            </a:extLst>
          </p:cNvPr>
          <p:cNvGrpSpPr/>
          <p:nvPr/>
        </p:nvGrpSpPr>
        <p:grpSpPr>
          <a:xfrm>
            <a:off x="3570357" y="1387796"/>
            <a:ext cx="492471" cy="428686"/>
            <a:chOff x="1333467" y="934501"/>
            <a:chExt cx="492471" cy="428686"/>
          </a:xfrm>
        </p:grpSpPr>
        <p:sp>
          <p:nvSpPr>
            <p:cNvPr id="587" name="Oval 586">
              <a:extLst>
                <a:ext uri="{FF2B5EF4-FFF2-40B4-BE49-F238E27FC236}">
                  <a16:creationId xmlns:a16="http://schemas.microsoft.com/office/drawing/2014/main" id="{15420A53-2CDB-4127-988A-4832BE06DC30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8" name="TextBox 587">
              <a:extLst>
                <a:ext uri="{FF2B5EF4-FFF2-40B4-BE49-F238E27FC236}">
                  <a16:creationId xmlns:a16="http://schemas.microsoft.com/office/drawing/2014/main" id="{CADD28DA-FA43-4237-9752-1477BD078AF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589" name="Group 588">
            <a:extLst>
              <a:ext uri="{FF2B5EF4-FFF2-40B4-BE49-F238E27FC236}">
                <a16:creationId xmlns:a16="http://schemas.microsoft.com/office/drawing/2014/main" id="{7640D970-98E0-4485-AA66-3AF1522B387E}"/>
              </a:ext>
            </a:extLst>
          </p:cNvPr>
          <p:cNvGrpSpPr/>
          <p:nvPr/>
        </p:nvGrpSpPr>
        <p:grpSpPr>
          <a:xfrm>
            <a:off x="4035313" y="1388339"/>
            <a:ext cx="446399" cy="428686"/>
            <a:chOff x="463698" y="934501"/>
            <a:chExt cx="446399" cy="428686"/>
          </a:xfrm>
        </p:grpSpPr>
        <p:sp>
          <p:nvSpPr>
            <p:cNvPr id="590" name="Oval 589">
              <a:extLst>
                <a:ext uri="{FF2B5EF4-FFF2-40B4-BE49-F238E27FC236}">
                  <a16:creationId xmlns:a16="http://schemas.microsoft.com/office/drawing/2014/main" id="{886D534D-DECF-4DEC-BB63-2FE8739F33B5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1" name="TextBox 590">
              <a:extLst>
                <a:ext uri="{FF2B5EF4-FFF2-40B4-BE49-F238E27FC236}">
                  <a16:creationId xmlns:a16="http://schemas.microsoft.com/office/drawing/2014/main" id="{C1B4E64E-8CC6-489B-937F-29B8F03E4AFB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92" name="Group 591">
            <a:extLst>
              <a:ext uri="{FF2B5EF4-FFF2-40B4-BE49-F238E27FC236}">
                <a16:creationId xmlns:a16="http://schemas.microsoft.com/office/drawing/2014/main" id="{5A06C3B2-398B-4B86-A9AF-4CE50196CC3B}"/>
              </a:ext>
            </a:extLst>
          </p:cNvPr>
          <p:cNvGrpSpPr/>
          <p:nvPr/>
        </p:nvGrpSpPr>
        <p:grpSpPr>
          <a:xfrm>
            <a:off x="4033747" y="1841390"/>
            <a:ext cx="446399" cy="428686"/>
            <a:chOff x="457051" y="1380030"/>
            <a:chExt cx="446399" cy="428686"/>
          </a:xfrm>
        </p:grpSpPr>
        <p:sp>
          <p:nvSpPr>
            <p:cNvPr id="593" name="Oval 592">
              <a:extLst>
                <a:ext uri="{FF2B5EF4-FFF2-40B4-BE49-F238E27FC236}">
                  <a16:creationId xmlns:a16="http://schemas.microsoft.com/office/drawing/2014/main" id="{3F22B09C-2CAA-4F55-AA1B-C3C134B6BE30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4" name="TextBox 593">
              <a:extLst>
                <a:ext uri="{FF2B5EF4-FFF2-40B4-BE49-F238E27FC236}">
                  <a16:creationId xmlns:a16="http://schemas.microsoft.com/office/drawing/2014/main" id="{FDE9FD65-A2A7-430D-97FA-724F43BBB500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95" name="Group 594">
            <a:extLst>
              <a:ext uri="{FF2B5EF4-FFF2-40B4-BE49-F238E27FC236}">
                <a16:creationId xmlns:a16="http://schemas.microsoft.com/office/drawing/2014/main" id="{CD48A2C9-0657-4736-A25C-FB12B523DA57}"/>
              </a:ext>
            </a:extLst>
          </p:cNvPr>
          <p:cNvGrpSpPr/>
          <p:nvPr/>
        </p:nvGrpSpPr>
        <p:grpSpPr>
          <a:xfrm>
            <a:off x="4036831" y="2284815"/>
            <a:ext cx="446399" cy="428686"/>
            <a:chOff x="460084" y="1832999"/>
            <a:chExt cx="446399" cy="428686"/>
          </a:xfrm>
        </p:grpSpPr>
        <p:sp>
          <p:nvSpPr>
            <p:cNvPr id="596" name="Oval 595">
              <a:extLst>
                <a:ext uri="{FF2B5EF4-FFF2-40B4-BE49-F238E27FC236}">
                  <a16:creationId xmlns:a16="http://schemas.microsoft.com/office/drawing/2014/main" id="{1C0D8788-0B83-41C5-AFD4-81F612D0C98B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7" name="TextBox 596">
              <a:extLst>
                <a:ext uri="{FF2B5EF4-FFF2-40B4-BE49-F238E27FC236}">
                  <a16:creationId xmlns:a16="http://schemas.microsoft.com/office/drawing/2014/main" id="{80F42FAC-3867-414B-8465-58A03B18E9C7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98" name="Group 597">
            <a:extLst>
              <a:ext uri="{FF2B5EF4-FFF2-40B4-BE49-F238E27FC236}">
                <a16:creationId xmlns:a16="http://schemas.microsoft.com/office/drawing/2014/main" id="{FC3FDEE8-E843-42BC-B9D1-3199AC885C03}"/>
              </a:ext>
            </a:extLst>
          </p:cNvPr>
          <p:cNvGrpSpPr/>
          <p:nvPr/>
        </p:nvGrpSpPr>
        <p:grpSpPr>
          <a:xfrm>
            <a:off x="4034576" y="2727604"/>
            <a:ext cx="446399" cy="428686"/>
            <a:chOff x="453437" y="2278528"/>
            <a:chExt cx="446399" cy="428686"/>
          </a:xfrm>
        </p:grpSpPr>
        <p:sp>
          <p:nvSpPr>
            <p:cNvPr id="599" name="Oval 598">
              <a:extLst>
                <a:ext uri="{FF2B5EF4-FFF2-40B4-BE49-F238E27FC236}">
                  <a16:creationId xmlns:a16="http://schemas.microsoft.com/office/drawing/2014/main" id="{C6737B57-6FA0-4683-BA72-A3F5CA4CE0B6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0" name="TextBox 599">
              <a:extLst>
                <a:ext uri="{FF2B5EF4-FFF2-40B4-BE49-F238E27FC236}">
                  <a16:creationId xmlns:a16="http://schemas.microsoft.com/office/drawing/2014/main" id="{E08ACE8C-2BE6-4D62-BBB5-3E9AEA24626A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01" name="Group 600">
            <a:extLst>
              <a:ext uri="{FF2B5EF4-FFF2-40B4-BE49-F238E27FC236}">
                <a16:creationId xmlns:a16="http://schemas.microsoft.com/office/drawing/2014/main" id="{4BDD2083-240C-4EAA-95C5-B9CF613E1763}"/>
              </a:ext>
            </a:extLst>
          </p:cNvPr>
          <p:cNvGrpSpPr/>
          <p:nvPr/>
        </p:nvGrpSpPr>
        <p:grpSpPr>
          <a:xfrm>
            <a:off x="4034540" y="3171856"/>
            <a:ext cx="446399" cy="428686"/>
            <a:chOff x="448639" y="2727542"/>
            <a:chExt cx="446399" cy="428686"/>
          </a:xfrm>
        </p:grpSpPr>
        <p:sp>
          <p:nvSpPr>
            <p:cNvPr id="602" name="Oval 601">
              <a:extLst>
                <a:ext uri="{FF2B5EF4-FFF2-40B4-BE49-F238E27FC236}">
                  <a16:creationId xmlns:a16="http://schemas.microsoft.com/office/drawing/2014/main" id="{12D1213E-141D-4E54-BD15-FE768E604C7D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3" name="TextBox 602">
              <a:extLst>
                <a:ext uri="{FF2B5EF4-FFF2-40B4-BE49-F238E27FC236}">
                  <a16:creationId xmlns:a16="http://schemas.microsoft.com/office/drawing/2014/main" id="{28D4E983-2FC5-48DD-BBFA-0631F0AF02ED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04" name="Group 603">
            <a:extLst>
              <a:ext uri="{FF2B5EF4-FFF2-40B4-BE49-F238E27FC236}">
                <a16:creationId xmlns:a16="http://schemas.microsoft.com/office/drawing/2014/main" id="{D70BEC73-0230-4AC4-A456-49914DE778ED}"/>
              </a:ext>
            </a:extLst>
          </p:cNvPr>
          <p:cNvGrpSpPr/>
          <p:nvPr/>
        </p:nvGrpSpPr>
        <p:grpSpPr>
          <a:xfrm>
            <a:off x="4037870" y="3615569"/>
            <a:ext cx="446399" cy="428686"/>
            <a:chOff x="463698" y="934501"/>
            <a:chExt cx="446399" cy="428686"/>
          </a:xfrm>
        </p:grpSpPr>
        <p:sp>
          <p:nvSpPr>
            <p:cNvPr id="605" name="Oval 604">
              <a:extLst>
                <a:ext uri="{FF2B5EF4-FFF2-40B4-BE49-F238E27FC236}">
                  <a16:creationId xmlns:a16="http://schemas.microsoft.com/office/drawing/2014/main" id="{DF60047D-4560-4FE3-9D73-BC846763FD65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6" name="TextBox 605">
              <a:extLst>
                <a:ext uri="{FF2B5EF4-FFF2-40B4-BE49-F238E27FC236}">
                  <a16:creationId xmlns:a16="http://schemas.microsoft.com/office/drawing/2014/main" id="{E505EB99-556A-49A3-BC9D-E989469C8CD1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07" name="Group 606">
            <a:extLst>
              <a:ext uri="{FF2B5EF4-FFF2-40B4-BE49-F238E27FC236}">
                <a16:creationId xmlns:a16="http://schemas.microsoft.com/office/drawing/2014/main" id="{62348A07-ED3D-4540-A04E-E708EC27BA66}"/>
              </a:ext>
            </a:extLst>
          </p:cNvPr>
          <p:cNvGrpSpPr/>
          <p:nvPr/>
        </p:nvGrpSpPr>
        <p:grpSpPr>
          <a:xfrm>
            <a:off x="4040594" y="4076462"/>
            <a:ext cx="446399" cy="428686"/>
            <a:chOff x="457051" y="1380030"/>
            <a:chExt cx="446399" cy="428686"/>
          </a:xfrm>
        </p:grpSpPr>
        <p:sp>
          <p:nvSpPr>
            <p:cNvPr id="608" name="Oval 607">
              <a:extLst>
                <a:ext uri="{FF2B5EF4-FFF2-40B4-BE49-F238E27FC236}">
                  <a16:creationId xmlns:a16="http://schemas.microsoft.com/office/drawing/2014/main" id="{40B8905E-3993-4F7A-B8E9-BACCB92C5705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9" name="TextBox 608">
              <a:extLst>
                <a:ext uri="{FF2B5EF4-FFF2-40B4-BE49-F238E27FC236}">
                  <a16:creationId xmlns:a16="http://schemas.microsoft.com/office/drawing/2014/main" id="{6A905AB3-B3B8-44E5-82E9-70A900DAC9DF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10" name="Group 609">
            <a:extLst>
              <a:ext uri="{FF2B5EF4-FFF2-40B4-BE49-F238E27FC236}">
                <a16:creationId xmlns:a16="http://schemas.microsoft.com/office/drawing/2014/main" id="{5DD3B21B-4065-4232-93CA-A443467920CB}"/>
              </a:ext>
            </a:extLst>
          </p:cNvPr>
          <p:cNvGrpSpPr/>
          <p:nvPr/>
        </p:nvGrpSpPr>
        <p:grpSpPr>
          <a:xfrm>
            <a:off x="4043678" y="4519887"/>
            <a:ext cx="446399" cy="428686"/>
            <a:chOff x="460084" y="1832999"/>
            <a:chExt cx="446399" cy="428686"/>
          </a:xfrm>
        </p:grpSpPr>
        <p:sp>
          <p:nvSpPr>
            <p:cNvPr id="611" name="Oval 610">
              <a:extLst>
                <a:ext uri="{FF2B5EF4-FFF2-40B4-BE49-F238E27FC236}">
                  <a16:creationId xmlns:a16="http://schemas.microsoft.com/office/drawing/2014/main" id="{56A65A3F-339E-49EE-B976-F298D7F1E38A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2" name="TextBox 611">
              <a:extLst>
                <a:ext uri="{FF2B5EF4-FFF2-40B4-BE49-F238E27FC236}">
                  <a16:creationId xmlns:a16="http://schemas.microsoft.com/office/drawing/2014/main" id="{5D4A3914-E5FD-4207-B7C4-74486E3A9664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13" name="Group 612">
            <a:extLst>
              <a:ext uri="{FF2B5EF4-FFF2-40B4-BE49-F238E27FC236}">
                <a16:creationId xmlns:a16="http://schemas.microsoft.com/office/drawing/2014/main" id="{D4BA361F-B825-4EC1-9CDC-DB648E69A5A8}"/>
              </a:ext>
            </a:extLst>
          </p:cNvPr>
          <p:cNvGrpSpPr/>
          <p:nvPr/>
        </p:nvGrpSpPr>
        <p:grpSpPr>
          <a:xfrm>
            <a:off x="4041423" y="4962676"/>
            <a:ext cx="446399" cy="428686"/>
            <a:chOff x="453437" y="2278528"/>
            <a:chExt cx="446399" cy="428686"/>
          </a:xfrm>
        </p:grpSpPr>
        <p:sp>
          <p:nvSpPr>
            <p:cNvPr id="614" name="Oval 613">
              <a:extLst>
                <a:ext uri="{FF2B5EF4-FFF2-40B4-BE49-F238E27FC236}">
                  <a16:creationId xmlns:a16="http://schemas.microsoft.com/office/drawing/2014/main" id="{D785162E-8958-4D21-B614-B67C9411D0E6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5" name="TextBox 614">
              <a:extLst>
                <a:ext uri="{FF2B5EF4-FFF2-40B4-BE49-F238E27FC236}">
                  <a16:creationId xmlns:a16="http://schemas.microsoft.com/office/drawing/2014/main" id="{5D7FC7DB-3DB7-433E-9966-BBF03182EBD2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16" name="Group 615">
            <a:extLst>
              <a:ext uri="{FF2B5EF4-FFF2-40B4-BE49-F238E27FC236}">
                <a16:creationId xmlns:a16="http://schemas.microsoft.com/office/drawing/2014/main" id="{5289FE28-6A4F-4060-A693-CF9F117B557F}"/>
              </a:ext>
            </a:extLst>
          </p:cNvPr>
          <p:cNvGrpSpPr/>
          <p:nvPr/>
        </p:nvGrpSpPr>
        <p:grpSpPr>
          <a:xfrm>
            <a:off x="4041387" y="5406928"/>
            <a:ext cx="446399" cy="428686"/>
            <a:chOff x="448639" y="2727542"/>
            <a:chExt cx="446399" cy="428686"/>
          </a:xfrm>
        </p:grpSpPr>
        <p:sp>
          <p:nvSpPr>
            <p:cNvPr id="617" name="Oval 616">
              <a:extLst>
                <a:ext uri="{FF2B5EF4-FFF2-40B4-BE49-F238E27FC236}">
                  <a16:creationId xmlns:a16="http://schemas.microsoft.com/office/drawing/2014/main" id="{E102F5D6-C213-4422-BDF5-B637F8DD7112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8" name="TextBox 617">
              <a:extLst>
                <a:ext uri="{FF2B5EF4-FFF2-40B4-BE49-F238E27FC236}">
                  <a16:creationId xmlns:a16="http://schemas.microsoft.com/office/drawing/2014/main" id="{BF1BCEA9-4883-481D-AE34-FB3A44933C0D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19" name="Group 618">
            <a:extLst>
              <a:ext uri="{FF2B5EF4-FFF2-40B4-BE49-F238E27FC236}">
                <a16:creationId xmlns:a16="http://schemas.microsoft.com/office/drawing/2014/main" id="{8EB430F7-CB44-44CB-B123-DF7194DDABA4}"/>
              </a:ext>
            </a:extLst>
          </p:cNvPr>
          <p:cNvGrpSpPr/>
          <p:nvPr/>
        </p:nvGrpSpPr>
        <p:grpSpPr>
          <a:xfrm>
            <a:off x="4016756" y="1391860"/>
            <a:ext cx="492471" cy="428686"/>
            <a:chOff x="1333467" y="934501"/>
            <a:chExt cx="492471" cy="428686"/>
          </a:xfrm>
        </p:grpSpPr>
        <p:sp>
          <p:nvSpPr>
            <p:cNvPr id="620" name="Oval 619">
              <a:extLst>
                <a:ext uri="{FF2B5EF4-FFF2-40B4-BE49-F238E27FC236}">
                  <a16:creationId xmlns:a16="http://schemas.microsoft.com/office/drawing/2014/main" id="{D0CD73A3-C3E2-4D7E-9702-956F00D82B4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1" name="TextBox 620">
              <a:extLst>
                <a:ext uri="{FF2B5EF4-FFF2-40B4-BE49-F238E27FC236}">
                  <a16:creationId xmlns:a16="http://schemas.microsoft.com/office/drawing/2014/main" id="{F2165C83-047A-4D94-AF20-C921657D9D76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622" name="Group 621">
            <a:extLst>
              <a:ext uri="{FF2B5EF4-FFF2-40B4-BE49-F238E27FC236}">
                <a16:creationId xmlns:a16="http://schemas.microsoft.com/office/drawing/2014/main" id="{EF5BBD77-96B0-4AE3-B5DE-2BEF5F6DE44B}"/>
              </a:ext>
            </a:extLst>
          </p:cNvPr>
          <p:cNvGrpSpPr/>
          <p:nvPr/>
        </p:nvGrpSpPr>
        <p:grpSpPr>
          <a:xfrm>
            <a:off x="4488707" y="1394486"/>
            <a:ext cx="446399" cy="428686"/>
            <a:chOff x="463698" y="934501"/>
            <a:chExt cx="446399" cy="428686"/>
          </a:xfrm>
        </p:grpSpPr>
        <p:sp>
          <p:nvSpPr>
            <p:cNvPr id="623" name="Oval 622">
              <a:extLst>
                <a:ext uri="{FF2B5EF4-FFF2-40B4-BE49-F238E27FC236}">
                  <a16:creationId xmlns:a16="http://schemas.microsoft.com/office/drawing/2014/main" id="{44808876-C2F5-4B1C-A51F-F1D31D441930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4" name="TextBox 623">
              <a:extLst>
                <a:ext uri="{FF2B5EF4-FFF2-40B4-BE49-F238E27FC236}">
                  <a16:creationId xmlns:a16="http://schemas.microsoft.com/office/drawing/2014/main" id="{3305CE13-89B6-4E5F-8BCB-C166EB0FE10A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25" name="Group 624">
            <a:extLst>
              <a:ext uri="{FF2B5EF4-FFF2-40B4-BE49-F238E27FC236}">
                <a16:creationId xmlns:a16="http://schemas.microsoft.com/office/drawing/2014/main" id="{0B78DF35-858B-4E15-B89E-9FA10D25BEBB}"/>
              </a:ext>
            </a:extLst>
          </p:cNvPr>
          <p:cNvGrpSpPr/>
          <p:nvPr/>
        </p:nvGrpSpPr>
        <p:grpSpPr>
          <a:xfrm>
            <a:off x="4487141" y="1847537"/>
            <a:ext cx="446399" cy="428686"/>
            <a:chOff x="457051" y="1380030"/>
            <a:chExt cx="446399" cy="428686"/>
          </a:xfrm>
        </p:grpSpPr>
        <p:sp>
          <p:nvSpPr>
            <p:cNvPr id="626" name="Oval 625">
              <a:extLst>
                <a:ext uri="{FF2B5EF4-FFF2-40B4-BE49-F238E27FC236}">
                  <a16:creationId xmlns:a16="http://schemas.microsoft.com/office/drawing/2014/main" id="{0BCD3CFD-4409-4460-A1C5-F2319EF72161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7" name="TextBox 626">
              <a:extLst>
                <a:ext uri="{FF2B5EF4-FFF2-40B4-BE49-F238E27FC236}">
                  <a16:creationId xmlns:a16="http://schemas.microsoft.com/office/drawing/2014/main" id="{BE4E496A-82E5-46AD-8274-8640EEFEBF5A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28" name="Group 627">
            <a:extLst>
              <a:ext uri="{FF2B5EF4-FFF2-40B4-BE49-F238E27FC236}">
                <a16:creationId xmlns:a16="http://schemas.microsoft.com/office/drawing/2014/main" id="{7286C1AC-F2F0-4994-8678-D1D9B79EE2CB}"/>
              </a:ext>
            </a:extLst>
          </p:cNvPr>
          <p:cNvGrpSpPr/>
          <p:nvPr/>
        </p:nvGrpSpPr>
        <p:grpSpPr>
          <a:xfrm>
            <a:off x="4490225" y="2290962"/>
            <a:ext cx="446399" cy="428686"/>
            <a:chOff x="460084" y="1832999"/>
            <a:chExt cx="446399" cy="428686"/>
          </a:xfrm>
        </p:grpSpPr>
        <p:sp>
          <p:nvSpPr>
            <p:cNvPr id="629" name="Oval 628">
              <a:extLst>
                <a:ext uri="{FF2B5EF4-FFF2-40B4-BE49-F238E27FC236}">
                  <a16:creationId xmlns:a16="http://schemas.microsoft.com/office/drawing/2014/main" id="{F39F3B71-A7CC-4CDD-8E74-36D4153BC768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0" name="TextBox 629">
              <a:extLst>
                <a:ext uri="{FF2B5EF4-FFF2-40B4-BE49-F238E27FC236}">
                  <a16:creationId xmlns:a16="http://schemas.microsoft.com/office/drawing/2014/main" id="{06A35A30-F275-4106-B32A-DF9A668E8E20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31" name="Group 630">
            <a:extLst>
              <a:ext uri="{FF2B5EF4-FFF2-40B4-BE49-F238E27FC236}">
                <a16:creationId xmlns:a16="http://schemas.microsoft.com/office/drawing/2014/main" id="{540C2274-551A-4A01-9D86-92078F1BFC64}"/>
              </a:ext>
            </a:extLst>
          </p:cNvPr>
          <p:cNvGrpSpPr/>
          <p:nvPr/>
        </p:nvGrpSpPr>
        <p:grpSpPr>
          <a:xfrm>
            <a:off x="4487970" y="2733751"/>
            <a:ext cx="446399" cy="428686"/>
            <a:chOff x="453437" y="2278528"/>
            <a:chExt cx="446399" cy="428686"/>
          </a:xfrm>
        </p:grpSpPr>
        <p:sp>
          <p:nvSpPr>
            <p:cNvPr id="632" name="Oval 631">
              <a:extLst>
                <a:ext uri="{FF2B5EF4-FFF2-40B4-BE49-F238E27FC236}">
                  <a16:creationId xmlns:a16="http://schemas.microsoft.com/office/drawing/2014/main" id="{37E4EC60-7AA6-428D-83D4-85429084FE59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3" name="TextBox 632">
              <a:extLst>
                <a:ext uri="{FF2B5EF4-FFF2-40B4-BE49-F238E27FC236}">
                  <a16:creationId xmlns:a16="http://schemas.microsoft.com/office/drawing/2014/main" id="{82442495-1B01-411B-A597-22AC0DCA2BE8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34" name="Group 633">
            <a:extLst>
              <a:ext uri="{FF2B5EF4-FFF2-40B4-BE49-F238E27FC236}">
                <a16:creationId xmlns:a16="http://schemas.microsoft.com/office/drawing/2014/main" id="{46572385-BE29-4955-836F-4D7BA1B1069B}"/>
              </a:ext>
            </a:extLst>
          </p:cNvPr>
          <p:cNvGrpSpPr/>
          <p:nvPr/>
        </p:nvGrpSpPr>
        <p:grpSpPr>
          <a:xfrm>
            <a:off x="4487934" y="3178003"/>
            <a:ext cx="446399" cy="428686"/>
            <a:chOff x="448639" y="2727542"/>
            <a:chExt cx="446399" cy="428686"/>
          </a:xfrm>
        </p:grpSpPr>
        <p:sp>
          <p:nvSpPr>
            <p:cNvPr id="635" name="Oval 634">
              <a:extLst>
                <a:ext uri="{FF2B5EF4-FFF2-40B4-BE49-F238E27FC236}">
                  <a16:creationId xmlns:a16="http://schemas.microsoft.com/office/drawing/2014/main" id="{400CA0C1-25D6-4000-957F-BEFE8C4AAA70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6" name="TextBox 635">
              <a:extLst>
                <a:ext uri="{FF2B5EF4-FFF2-40B4-BE49-F238E27FC236}">
                  <a16:creationId xmlns:a16="http://schemas.microsoft.com/office/drawing/2014/main" id="{3FD19F94-36FC-42EF-8C20-4893A8AD6C6B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37" name="Group 636">
            <a:extLst>
              <a:ext uri="{FF2B5EF4-FFF2-40B4-BE49-F238E27FC236}">
                <a16:creationId xmlns:a16="http://schemas.microsoft.com/office/drawing/2014/main" id="{EAF9ACA9-FE9A-41F1-8B7A-CEA75E99FF9B}"/>
              </a:ext>
            </a:extLst>
          </p:cNvPr>
          <p:cNvGrpSpPr/>
          <p:nvPr/>
        </p:nvGrpSpPr>
        <p:grpSpPr>
          <a:xfrm>
            <a:off x="4491264" y="3621716"/>
            <a:ext cx="446399" cy="428686"/>
            <a:chOff x="463698" y="934501"/>
            <a:chExt cx="446399" cy="428686"/>
          </a:xfrm>
        </p:grpSpPr>
        <p:sp>
          <p:nvSpPr>
            <p:cNvPr id="638" name="Oval 637">
              <a:extLst>
                <a:ext uri="{FF2B5EF4-FFF2-40B4-BE49-F238E27FC236}">
                  <a16:creationId xmlns:a16="http://schemas.microsoft.com/office/drawing/2014/main" id="{250A208A-7816-45C1-92BA-FB53FC106676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9" name="TextBox 638">
              <a:extLst>
                <a:ext uri="{FF2B5EF4-FFF2-40B4-BE49-F238E27FC236}">
                  <a16:creationId xmlns:a16="http://schemas.microsoft.com/office/drawing/2014/main" id="{08D837D0-B700-4DE1-9324-99445CB5CEA8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40" name="Group 639">
            <a:extLst>
              <a:ext uri="{FF2B5EF4-FFF2-40B4-BE49-F238E27FC236}">
                <a16:creationId xmlns:a16="http://schemas.microsoft.com/office/drawing/2014/main" id="{3960B738-0741-4947-86DB-D9AAD690AE12}"/>
              </a:ext>
            </a:extLst>
          </p:cNvPr>
          <p:cNvGrpSpPr/>
          <p:nvPr/>
        </p:nvGrpSpPr>
        <p:grpSpPr>
          <a:xfrm>
            <a:off x="4489698" y="4074767"/>
            <a:ext cx="446399" cy="428686"/>
            <a:chOff x="457051" y="1380030"/>
            <a:chExt cx="446399" cy="428686"/>
          </a:xfrm>
        </p:grpSpPr>
        <p:sp>
          <p:nvSpPr>
            <p:cNvPr id="641" name="Oval 640">
              <a:extLst>
                <a:ext uri="{FF2B5EF4-FFF2-40B4-BE49-F238E27FC236}">
                  <a16:creationId xmlns:a16="http://schemas.microsoft.com/office/drawing/2014/main" id="{387C94F3-F708-419C-A4F3-A6269674B04B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2" name="TextBox 641">
              <a:extLst>
                <a:ext uri="{FF2B5EF4-FFF2-40B4-BE49-F238E27FC236}">
                  <a16:creationId xmlns:a16="http://schemas.microsoft.com/office/drawing/2014/main" id="{28AD1119-AB05-4E16-B941-ADBC5455116F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43" name="Group 642">
            <a:extLst>
              <a:ext uri="{FF2B5EF4-FFF2-40B4-BE49-F238E27FC236}">
                <a16:creationId xmlns:a16="http://schemas.microsoft.com/office/drawing/2014/main" id="{44DB5528-49BF-4351-86D4-A18AE60C8862}"/>
              </a:ext>
            </a:extLst>
          </p:cNvPr>
          <p:cNvGrpSpPr/>
          <p:nvPr/>
        </p:nvGrpSpPr>
        <p:grpSpPr>
          <a:xfrm>
            <a:off x="4492782" y="4518192"/>
            <a:ext cx="446399" cy="428686"/>
            <a:chOff x="460084" y="1832999"/>
            <a:chExt cx="446399" cy="428686"/>
          </a:xfrm>
        </p:grpSpPr>
        <p:sp>
          <p:nvSpPr>
            <p:cNvPr id="644" name="Oval 643">
              <a:extLst>
                <a:ext uri="{FF2B5EF4-FFF2-40B4-BE49-F238E27FC236}">
                  <a16:creationId xmlns:a16="http://schemas.microsoft.com/office/drawing/2014/main" id="{F389019A-EC17-4861-9FF1-2C2112EF4195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5" name="TextBox 644">
              <a:extLst>
                <a:ext uri="{FF2B5EF4-FFF2-40B4-BE49-F238E27FC236}">
                  <a16:creationId xmlns:a16="http://schemas.microsoft.com/office/drawing/2014/main" id="{DD70F77A-F536-4279-9F7D-1CD1C6163BA0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46" name="Group 645">
            <a:extLst>
              <a:ext uri="{FF2B5EF4-FFF2-40B4-BE49-F238E27FC236}">
                <a16:creationId xmlns:a16="http://schemas.microsoft.com/office/drawing/2014/main" id="{0ED1698C-D6AA-4D68-92EE-9667D05B8C90}"/>
              </a:ext>
            </a:extLst>
          </p:cNvPr>
          <p:cNvGrpSpPr/>
          <p:nvPr/>
        </p:nvGrpSpPr>
        <p:grpSpPr>
          <a:xfrm>
            <a:off x="4490527" y="4960981"/>
            <a:ext cx="446399" cy="428686"/>
            <a:chOff x="453437" y="2278528"/>
            <a:chExt cx="446399" cy="428686"/>
          </a:xfrm>
        </p:grpSpPr>
        <p:sp>
          <p:nvSpPr>
            <p:cNvPr id="647" name="Oval 646">
              <a:extLst>
                <a:ext uri="{FF2B5EF4-FFF2-40B4-BE49-F238E27FC236}">
                  <a16:creationId xmlns:a16="http://schemas.microsoft.com/office/drawing/2014/main" id="{EC7B6FD2-9E40-4813-810B-3DD33B07F28A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8" name="TextBox 647">
              <a:extLst>
                <a:ext uri="{FF2B5EF4-FFF2-40B4-BE49-F238E27FC236}">
                  <a16:creationId xmlns:a16="http://schemas.microsoft.com/office/drawing/2014/main" id="{BC86A825-60C9-42B8-AA37-37F47185077B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49" name="Group 648">
            <a:extLst>
              <a:ext uri="{FF2B5EF4-FFF2-40B4-BE49-F238E27FC236}">
                <a16:creationId xmlns:a16="http://schemas.microsoft.com/office/drawing/2014/main" id="{1D1F7BC0-A207-433C-A02F-78B4E510C55C}"/>
              </a:ext>
            </a:extLst>
          </p:cNvPr>
          <p:cNvGrpSpPr/>
          <p:nvPr/>
        </p:nvGrpSpPr>
        <p:grpSpPr>
          <a:xfrm>
            <a:off x="4490491" y="5405233"/>
            <a:ext cx="446399" cy="428686"/>
            <a:chOff x="448639" y="2727542"/>
            <a:chExt cx="446399" cy="428686"/>
          </a:xfrm>
        </p:grpSpPr>
        <p:sp>
          <p:nvSpPr>
            <p:cNvPr id="650" name="Oval 649">
              <a:extLst>
                <a:ext uri="{FF2B5EF4-FFF2-40B4-BE49-F238E27FC236}">
                  <a16:creationId xmlns:a16="http://schemas.microsoft.com/office/drawing/2014/main" id="{7A68B726-9B2D-4B38-A772-7EED1022B9A2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1" name="TextBox 650">
              <a:extLst>
                <a:ext uri="{FF2B5EF4-FFF2-40B4-BE49-F238E27FC236}">
                  <a16:creationId xmlns:a16="http://schemas.microsoft.com/office/drawing/2014/main" id="{FAF68DFE-FF89-41EC-9FE4-36181C7E9E2C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52" name="Group 651">
            <a:extLst>
              <a:ext uri="{FF2B5EF4-FFF2-40B4-BE49-F238E27FC236}">
                <a16:creationId xmlns:a16="http://schemas.microsoft.com/office/drawing/2014/main" id="{91AEA35A-CFDC-42DE-B9BE-70DBFEBDD833}"/>
              </a:ext>
            </a:extLst>
          </p:cNvPr>
          <p:cNvGrpSpPr/>
          <p:nvPr/>
        </p:nvGrpSpPr>
        <p:grpSpPr>
          <a:xfrm>
            <a:off x="4465860" y="1390165"/>
            <a:ext cx="492471" cy="428686"/>
            <a:chOff x="1333467" y="934501"/>
            <a:chExt cx="492471" cy="428686"/>
          </a:xfrm>
        </p:grpSpPr>
        <p:sp>
          <p:nvSpPr>
            <p:cNvPr id="653" name="Oval 652">
              <a:extLst>
                <a:ext uri="{FF2B5EF4-FFF2-40B4-BE49-F238E27FC236}">
                  <a16:creationId xmlns:a16="http://schemas.microsoft.com/office/drawing/2014/main" id="{A0293F8E-E562-4EFC-AED4-1EEA095A42E9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4" name="TextBox 653">
              <a:extLst>
                <a:ext uri="{FF2B5EF4-FFF2-40B4-BE49-F238E27FC236}">
                  <a16:creationId xmlns:a16="http://schemas.microsoft.com/office/drawing/2014/main" id="{8DF45E66-43A7-40BB-A676-73483E876B9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673" name="Group 672">
            <a:extLst>
              <a:ext uri="{FF2B5EF4-FFF2-40B4-BE49-F238E27FC236}">
                <a16:creationId xmlns:a16="http://schemas.microsoft.com/office/drawing/2014/main" id="{5239B363-108C-4E69-A81D-2F7F352044AF}"/>
              </a:ext>
            </a:extLst>
          </p:cNvPr>
          <p:cNvGrpSpPr/>
          <p:nvPr/>
        </p:nvGrpSpPr>
        <p:grpSpPr>
          <a:xfrm>
            <a:off x="4937633" y="1387369"/>
            <a:ext cx="446399" cy="428686"/>
            <a:chOff x="463698" y="934501"/>
            <a:chExt cx="446399" cy="428686"/>
          </a:xfrm>
        </p:grpSpPr>
        <p:sp>
          <p:nvSpPr>
            <p:cNvPr id="674" name="Oval 673">
              <a:extLst>
                <a:ext uri="{FF2B5EF4-FFF2-40B4-BE49-F238E27FC236}">
                  <a16:creationId xmlns:a16="http://schemas.microsoft.com/office/drawing/2014/main" id="{92227AC4-5930-4FCB-A660-64A8F69D27CD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5" name="TextBox 674">
              <a:extLst>
                <a:ext uri="{FF2B5EF4-FFF2-40B4-BE49-F238E27FC236}">
                  <a16:creationId xmlns:a16="http://schemas.microsoft.com/office/drawing/2014/main" id="{04688675-169A-42DC-B083-2E5524775FDA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76" name="Group 675">
            <a:extLst>
              <a:ext uri="{FF2B5EF4-FFF2-40B4-BE49-F238E27FC236}">
                <a16:creationId xmlns:a16="http://schemas.microsoft.com/office/drawing/2014/main" id="{8CF7F835-0F81-4A40-90BF-12456A417AB4}"/>
              </a:ext>
            </a:extLst>
          </p:cNvPr>
          <p:cNvGrpSpPr/>
          <p:nvPr/>
        </p:nvGrpSpPr>
        <p:grpSpPr>
          <a:xfrm>
            <a:off x="4936067" y="1840420"/>
            <a:ext cx="446399" cy="428686"/>
            <a:chOff x="457051" y="1380030"/>
            <a:chExt cx="446399" cy="428686"/>
          </a:xfrm>
        </p:grpSpPr>
        <p:sp>
          <p:nvSpPr>
            <p:cNvPr id="677" name="Oval 676">
              <a:extLst>
                <a:ext uri="{FF2B5EF4-FFF2-40B4-BE49-F238E27FC236}">
                  <a16:creationId xmlns:a16="http://schemas.microsoft.com/office/drawing/2014/main" id="{4A579A89-5807-4937-9438-5A2024399CBF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8" name="TextBox 677">
              <a:extLst>
                <a:ext uri="{FF2B5EF4-FFF2-40B4-BE49-F238E27FC236}">
                  <a16:creationId xmlns:a16="http://schemas.microsoft.com/office/drawing/2014/main" id="{226760F6-ACBA-4D5E-81BF-E31EEE9522D0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79" name="Group 678">
            <a:extLst>
              <a:ext uri="{FF2B5EF4-FFF2-40B4-BE49-F238E27FC236}">
                <a16:creationId xmlns:a16="http://schemas.microsoft.com/office/drawing/2014/main" id="{78FFEB72-8ABE-4929-A9AE-F6B46A4899FF}"/>
              </a:ext>
            </a:extLst>
          </p:cNvPr>
          <p:cNvGrpSpPr/>
          <p:nvPr/>
        </p:nvGrpSpPr>
        <p:grpSpPr>
          <a:xfrm>
            <a:off x="4939151" y="2283845"/>
            <a:ext cx="446399" cy="428686"/>
            <a:chOff x="460084" y="1832999"/>
            <a:chExt cx="446399" cy="428686"/>
          </a:xfrm>
        </p:grpSpPr>
        <p:sp>
          <p:nvSpPr>
            <p:cNvPr id="680" name="Oval 679">
              <a:extLst>
                <a:ext uri="{FF2B5EF4-FFF2-40B4-BE49-F238E27FC236}">
                  <a16:creationId xmlns:a16="http://schemas.microsoft.com/office/drawing/2014/main" id="{BD321F31-16FF-4B0C-9123-E731C532D872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1" name="TextBox 680">
              <a:extLst>
                <a:ext uri="{FF2B5EF4-FFF2-40B4-BE49-F238E27FC236}">
                  <a16:creationId xmlns:a16="http://schemas.microsoft.com/office/drawing/2014/main" id="{2143DF56-0689-4DBC-A9CC-34B0C643C448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5414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44444E-6 L 0.26784 -0.270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85" y="-1354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7.40741E-7 L 0.26889 -0.2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38" y="-100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1.48148E-6 L 0.2733 -0.1326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59" y="-6644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3.33333E-6 L 0.2677 -0.0590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85" y="-296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3.7037E-7 L 0.2677 0.003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85" y="18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4.44444E-6 L 0.2677 0.0731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85" y="365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7.40741E-7 L 0.26784 0.1384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85" y="6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85185E-6 L 0.0379 -0.06482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8" y="-32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7.40741E-7 L -2.91667E-6 -0.06435 " pathEditMode="relative" rAng="0" ptsTypes="AA">
                                      <p:cBhvr>
                                        <p:cTn id="71" dur="2000" spd="-100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18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L -2.5E-6 -0.12662 " pathEditMode="relative" rAng="0" ptsTypes="AA">
                                      <p:cBhvr>
                                        <p:cTn id="73" dur="2000" spd="-100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43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81481E-6 L -2.29167E-6 -0.19791 " pathEditMode="relative" rAng="0" ptsTypes="AA">
                                      <p:cBhvr>
                                        <p:cTn id="75" dur="2000" spd="-100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3.7037E-7 L -2.29167E-6 -0.26273 " pathEditMode="relative" rAng="0" ptsTypes="AA">
                                      <p:cBhvr>
                                        <p:cTn id="77" dur="2000" spd="-100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48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11111E-6 L -2.5E-6 -0.32222 " pathEditMode="relative" rAng="0" ptsTypes="AA">
                                      <p:cBhvr>
                                        <p:cTn id="79" dur="2000" spd="-100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111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1.85185E-6 L -2.29167E-6 -0.39352 " pathEditMode="relative" rAng="0" ptsTypes="AA">
                                      <p:cBhvr>
                                        <p:cTn id="81" dur="2000" spd="-100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2.96296E-6 L -1.875E-6 -0.45254 " pathEditMode="relative" rAng="0" ptsTypes="AA">
                                      <p:cBhvr>
                                        <p:cTn id="83" dur="2000" spd="-100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639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2.22222E-6 L -1.875E-6 -0.52384 " pathEditMode="relative" rAng="0" ptsTypes="AA">
                                      <p:cBhvr>
                                        <p:cTn id="85" dur="2000" spd="-100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204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96296E-6 L -1.66667E-6 -0.58287 " pathEditMode="relative" rAng="0" ptsTypes="AA">
                                      <p:cBhvr>
                                        <p:cTn id="87" dur="2000" spd="-100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3.7037E-7 L -4.58333E-6 -0.06435 " pathEditMode="relative" rAng="0" ptsTypes="AA">
                                      <p:cBhvr>
                                        <p:cTn id="124" dur="2000" spd="-100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18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44444E-6 L -4.16667E-6 -0.12662 " pathEditMode="relative" rAng="0" ptsTypes="AA">
                                      <p:cBhvr>
                                        <p:cTn id="126" dur="2000" spd="-1000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43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3.7037E-6 L -3.95833E-6 -0.19791 " pathEditMode="relative" rAng="0" ptsTypes="AA">
                                      <p:cBhvr>
                                        <p:cTn id="128" dur="2000" spd="-1000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1.48148E-6 L -3.95833E-6 -0.26273 " pathEditMode="relative" rAng="0" ptsTypes="AA">
                                      <p:cBhvr>
                                        <p:cTn id="130" dur="2000" spd="-1000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48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22222E-6 L -4.16667E-6 -0.32222 " pathEditMode="relative" rAng="0" ptsTypes="AA">
                                      <p:cBhvr>
                                        <p:cTn id="132" dur="2000" spd="-1000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111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4.44444E-6 L -3.95833E-6 -0.39352 " pathEditMode="relative" rAng="0" ptsTypes="AA">
                                      <p:cBhvr>
                                        <p:cTn id="134" dur="2000" spd="-1000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3.7037E-7 L -3.54167E-6 -0.45255 " pathEditMode="relative" rAng="0" ptsTypes="AA">
                                      <p:cBhvr>
                                        <p:cTn id="136" dur="2000" spd="-1000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639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7 L -3.33333E-6 -0.52384 " pathEditMode="relative" rAng="0" ptsTypes="AA">
                                      <p:cBhvr>
                                        <p:cTn id="138" dur="2000" spd="-100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204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44444E-6 L -3.33333E-6 -0.58287 " pathEditMode="relative" rAng="0" ptsTypes="AA">
                                      <p:cBhvr>
                                        <p:cTn id="140" dur="2000" spd="-100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2.96296E-6 L 0.31185 -0.15532 " pathEditMode="relative" rAng="0" ptsTypes="AA">
                                      <p:cBhvr>
                                        <p:cTn id="144" dur="2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86" y="-7778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3.7037E-7 L 0.31003 -0.11505 " pathEditMode="relative" rAng="0" ptsTypes="AA">
                                      <p:cBhvr>
                                        <p:cTn id="146" dur="2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95" y="-5764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1.11111E-6 L 0.31081 -0.16227 " pathEditMode="relative" rAng="0" ptsTypes="AA">
                                      <p:cBhvr>
                                        <p:cTn id="148" dur="20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34" y="-8125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7.40741E-7 L 0.42292 -0.17917 " pathEditMode="relative" rAng="0" ptsTypes="AA">
                                      <p:cBhvr>
                                        <p:cTn id="150" dur="2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146" y="-8958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3.7037E-7 L 0.27344 -0.08819 " pathEditMode="relative" rAng="0" ptsTypes="AA">
                                      <p:cBhvr>
                                        <p:cTn id="152" dur="2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72" y="-4421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85185E-6 L 0.27435 -0.04491 " pathEditMode="relative" rAng="0" ptsTypes="AA">
                                      <p:cBhvr>
                                        <p:cTn id="154" dur="20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11" y="-2245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L 0.38542 -0.15185 " pathEditMode="relative" rAng="0" ptsTypes="AA">
                                      <p:cBhvr>
                                        <p:cTn id="156" dur="2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71" y="-7593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44444E-6 L 0.38347 -0.10995 " pathEditMode="relative" rAng="0" ptsTypes="AA">
                                      <p:cBhvr>
                                        <p:cTn id="158" dur="20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67" y="-5509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2.96296E-6 L 0.23802 -0.01967 " pathEditMode="relative" rAng="0" ptsTypes="AA">
                                      <p:cBhvr>
                                        <p:cTn id="160" dur="20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01" y="-995"/>
                                    </p:animMotion>
                                  </p:childTnLst>
                                </p:cTn>
                              </p:par>
                              <p:par>
                                <p:cTn id="1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81481E-6 L 0.34896 -0.05115 " pathEditMode="relative" rAng="0" ptsTypes="AA">
                                      <p:cBhvr>
                                        <p:cTn id="162" dur="2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48" y="-2569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3.7037E-6 L 0.34701 -0.08726 " pathEditMode="relative" rAng="0" ptsTypes="AA">
                                      <p:cBhvr>
                                        <p:cTn id="164" dur="20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44" y="-4375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7.40741E-7 L 0.34779 -0.04954 " pathEditMode="relative" rAng="0" ptsTypes="AA">
                                      <p:cBhvr>
                                        <p:cTn id="166" dur="20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83" y="-2477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3.7037E-7 L 0.31237 -0.01713 " pathEditMode="relative" rAng="0" ptsTypes="AA">
                                      <p:cBhvr>
                                        <p:cTn id="168" dur="2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12" y="-856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1.48148E-6 L 0.31042 0.01481 " pathEditMode="relative" rAng="0" ptsTypes="AA">
                                      <p:cBhvr>
                                        <p:cTn id="170" dur="20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21" y="741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2.96296E-6 L 0.31133 -0.02153 " pathEditMode="relative" rAng="0" ptsTypes="AA">
                                      <p:cBhvr>
                                        <p:cTn id="172" dur="20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60" y="-1088"/>
                                    </p:animMotion>
                                  </p:childTnLst>
                                </p:cTn>
                              </p:par>
                              <p:par>
                                <p:cTn id="17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11111E-6 L 0.42201 -0.04491 " pathEditMode="relative" rAng="0" ptsTypes="AA">
                                      <p:cBhvr>
                                        <p:cTn id="174" dur="2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94" y="-2245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22222E-6 L 0.2737 0.05254 " pathEditMode="relative" rAng="0" ptsTypes="AA">
                                      <p:cBhvr>
                                        <p:cTn id="176" dur="20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85" y="2616"/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4.81481E-6 L 0.27448 0.08843 " pathEditMode="relative" rAng="0" ptsTypes="AA">
                                      <p:cBhvr>
                                        <p:cTn id="178" dur="20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24" y="4421"/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1.85185E-6 L 0.38555 -0.01551 " pathEditMode="relative" rAng="0" ptsTypes="AA">
                                      <p:cBhvr>
                                        <p:cTn id="180" dur="2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71" y="-787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4.44444E-6 L 0.3836 0.02523 " pathEditMode="relative" rAng="0" ptsTypes="AA">
                                      <p:cBhvr>
                                        <p:cTn id="182" dur="20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80" y="1250"/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4.07407E-6 L 0.23802 0.11667 " pathEditMode="relative" rAng="0" ptsTypes="AA">
                                      <p:cBhvr>
                                        <p:cTn id="184" dur="20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01" y="5833"/>
                                    </p:animMotion>
                                  </p:childTnLst>
                                </p:cTn>
                              </p:par>
                              <p:par>
                                <p:cTn id="18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2.96296E-6 L 0.34922 0.08797 " pathEditMode="relative" rAng="0" ptsTypes="AA">
                                      <p:cBhvr>
                                        <p:cTn id="186" dur="2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61" y="4398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3.7037E-7 L 0.34727 0.05648 " pathEditMode="relative" rAng="0" ptsTypes="AA">
                                      <p:cBhvr>
                                        <p:cTn id="188" dur="20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57" y="2824"/>
                                    </p:animMotion>
                                  </p:childTnLst>
                                </p:cTn>
                              </p:par>
                              <p:par>
                                <p:cTn id="18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11111E-6 L 0.34805 0.08958 " pathEditMode="relative" rAng="0" ptsTypes="AA">
                                      <p:cBhvr>
                                        <p:cTn id="190" dur="20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96" y="4468"/>
                                    </p:animMotion>
                                  </p:childTnLst>
                                </p:cTn>
                              </p:par>
                              <p:par>
                                <p:cTn id="19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2.22222E-6 L 0.31263 0.12408 " pathEditMode="relative" rAng="0" ptsTypes="AA">
                                      <p:cBhvr>
                                        <p:cTn id="192" dur="2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25" y="6204"/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7 L 0.31081 0.16204 " pathEditMode="relative" rAng="0" ptsTypes="AA">
                                      <p:cBhvr>
                                        <p:cTn id="194" dur="2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34" y="8102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96296E-6 L 0.38594 0.05926 " pathEditMode="relative" rAng="0" ptsTypes="AA">
                                      <p:cBhvr>
                                        <p:cTn id="196" dur="2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97" y="2963"/>
                                    </p:animMotion>
                                  </p:childTnLst>
                                </p:cTn>
                              </p:par>
                              <p:par>
                                <p:cTn id="19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44444E-6 L 0.38399 0.0963 " pathEditMode="relative" rAng="0" ptsTypes="AA">
                                      <p:cBhvr>
                                        <p:cTn id="198" dur="2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93" y="48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0.00185 L -0.14688 -0.0669 " pathEditMode="relative" rAng="0" ptsTypes="AA">
                                      <p:cBhvr>
                                        <p:cTn id="202" dur="20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44" y="-3449"/>
                                    </p:animMotion>
                                  </p:childTnLst>
                                </p:cTn>
                              </p:par>
                              <p:par>
                                <p:cTn id="20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00185 L -0.10912 -0.13056 " pathEditMode="relative" rAng="0" ptsTypes="AA">
                                      <p:cBhvr>
                                        <p:cTn id="204" dur="20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56" y="-6620"/>
                                    </p:animMotion>
                                  </p:childTnLst>
                                </p:cTn>
                              </p:par>
                              <p:par>
                                <p:cTn id="20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0.00185 L -0.07279 -0.1963 " pathEditMode="relative" rAng="0" ptsTypes="AA">
                                      <p:cBhvr>
                                        <p:cTn id="206" dur="20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46" y="-9907"/>
                                    </p:animMotion>
                                  </p:childTnLst>
                                </p:cTn>
                              </p:par>
                              <p:par>
                                <p:cTn id="20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0.00185 L -0.03659 -0.2618 " pathEditMode="relative" rAng="0" ptsTypes="AA">
                                      <p:cBhvr>
                                        <p:cTn id="208" dur="20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36" y="-13194"/>
                                    </p:animMotion>
                                  </p:childTnLst>
                                </p:cTn>
                              </p:par>
                              <p:par>
                                <p:cTn id="20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0.00185 L 0.03789 -0.32754 " pathEditMode="relative" rAng="0" ptsTypes="AA">
                                      <p:cBhvr>
                                        <p:cTn id="210" dur="200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8" y="-16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2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8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4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0" dur="500"/>
                                        <p:tgtEl>
                                          <p:spTgt spid="4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5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5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5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5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9" dur="5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5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8"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500"/>
                                        <p:tgtEl>
                                          <p:spTgt spid="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4.44444E-6 L -2.91667E-6 -0.06343 " pathEditMode="relative" rAng="0" ptsTypes="AA">
                                      <p:cBhvr>
                                        <p:cTn id="283" dur="2000" spd="-1000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28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7 L -3.33333E-6 -0.12801 " pathEditMode="relative" rAng="0" ptsTypes="AA">
                                      <p:cBhvr>
                                        <p:cTn id="285" dur="2000" spd="-1000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12"/>
                                    </p:animMotion>
                                  </p:childTnLst>
                                </p:cTn>
                              </p:par>
                              <p:par>
                                <p:cTn id="28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3.7037E-6 L -3.125E-6 -0.19259 " pathEditMode="relative" rAng="0" ptsTypes="AA">
                                      <p:cBhvr>
                                        <p:cTn id="287" dur="2000" spd="-10000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630"/>
                                    </p:animMotion>
                                  </p:childTnLst>
                                </p:cTn>
                              </p:par>
                              <p:par>
                                <p:cTn id="28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2.96296E-6 L -3.125E-6 -0.25741 " pathEditMode="relative" rAng="0" ptsTypes="AA">
                                      <p:cBhvr>
                                        <p:cTn id="289" dur="2000" spd="-100000" fill="hold"/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870"/>
                                    </p:animMotion>
                                  </p:childTnLst>
                                </p:cTn>
                              </p:par>
                              <p:par>
                                <p:cTn id="29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85185E-6 L -3.54167E-6 -0.32801 " pathEditMode="relative" rAng="0" ptsTypes="AA">
                                      <p:cBhvr>
                                        <p:cTn id="291" dur="2000" spd="-100000" fill="hold"/>
                                        <p:tgtEl>
                                          <p:spTgt spid="4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12"/>
                                    </p:animMotion>
                                  </p:childTnLst>
                                </p:cTn>
                              </p:par>
                              <p:par>
                                <p:cTn id="29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07407E-6 L -3.33333E-6 -0.39398 " pathEditMode="relative" rAng="0" ptsTypes="AA">
                                      <p:cBhvr>
                                        <p:cTn id="293" dur="2000" spd="-1000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99"/>
                                    </p:animMotion>
                                  </p:childTnLst>
                                </p:cTn>
                              </p:par>
                              <p:par>
                                <p:cTn id="29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1.11111E-6 L -3.75E-6 -0.45857 " pathEditMode="relative" rAng="0" ptsTypes="AA">
                                      <p:cBhvr>
                                        <p:cTn id="295" dur="2000" spd="-10000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29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-3.33333E-6 -0.51736 " pathEditMode="relative" rAng="0" ptsTypes="AA">
                                      <p:cBhvr>
                                        <p:cTn id="297" dur="2000" spd="-10000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880"/>
                                    </p:animMotion>
                                  </p:childTnLst>
                                </p:cTn>
                              </p:par>
                              <p:par>
                                <p:cTn id="29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44444E-6 L -3.33333E-6 -0.58797 " pathEditMode="relative" rAng="0" ptsTypes="AA">
                                      <p:cBhvr>
                                        <p:cTn id="299" dur="2000" spd="-100000" fill="hold"/>
                                        <p:tgtEl>
                                          <p:spTgt spid="4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0" fill="hold">
                      <p:stCondLst>
                        <p:cond delay="indefinite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3" dur="500"/>
                                        <p:tgtEl>
                                          <p:spTgt spid="5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0" dur="50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3" dur="5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6" dur="5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5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50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5" dur="5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8" dur="5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1" dur="5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4" dur="50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07407E-6 L -3.54167E-6 -0.06343 " pathEditMode="relative" rAng="0" ptsTypes="AA">
                                      <p:cBhvr>
                                        <p:cTn id="336" dur="2000" spd="-10000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3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7.40741E-7 L -3.95833E-6 -0.12801 " pathEditMode="relative" rAng="0" ptsTypes="AA">
                                      <p:cBhvr>
                                        <p:cTn id="338" dur="2000" spd="-100000" fill="hold"/>
                                        <p:tgtEl>
                                          <p:spTgt spid="4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12"/>
                                    </p:animMotion>
                                  </p:childTnLst>
                                </p:cTn>
                              </p:par>
                              <p:par>
                                <p:cTn id="3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2.59259E-6 L -3.75E-6 -0.19259 " pathEditMode="relative" rAng="0" ptsTypes="AA">
                                      <p:cBhvr>
                                        <p:cTn id="340" dur="2000" spd="-100000" fill="hold"/>
                                        <p:tgtEl>
                                          <p:spTgt spid="4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630"/>
                                    </p:animMotion>
                                  </p:childTnLst>
                                </p:cTn>
                              </p:par>
                              <p:par>
                                <p:cTn id="3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2.59259E-6 L -3.75E-6 -0.25741 " pathEditMode="relative" rAng="0" ptsTypes="AA">
                                      <p:cBhvr>
                                        <p:cTn id="342" dur="2000" spd="-100000" fill="hold"/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870"/>
                                    </p:animMotion>
                                  </p:childTnLst>
                                </p:cTn>
                              </p:par>
                              <p:par>
                                <p:cTn id="3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7.40741E-7 L -4.16667E-6 -0.32801 " pathEditMode="relative" rAng="0" ptsTypes="AA">
                                      <p:cBhvr>
                                        <p:cTn id="344" dur="2000" spd="-100000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12"/>
                                    </p:animMotion>
                                  </p:childTnLst>
                                </p:cTn>
                              </p:par>
                              <p:par>
                                <p:cTn id="3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4.44444E-6 L -3.95833E-6 -0.39398 " pathEditMode="relative" rAng="0" ptsTypes="AA">
                                      <p:cBhvr>
                                        <p:cTn id="346" dur="2000" spd="-100000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99"/>
                                    </p:animMotion>
                                  </p:childTnLst>
                                </p:cTn>
                              </p:par>
                              <p:par>
                                <p:cTn id="3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2.22222E-6 L -4.375E-6 -0.45857 " pathEditMode="relative" rAng="0" ptsTypes="AA">
                                      <p:cBhvr>
                                        <p:cTn id="348" dur="2000" spd="-100000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3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1.11111E-6 L -3.95833E-6 -0.51736 " pathEditMode="relative" rAng="0" ptsTypes="AA">
                                      <p:cBhvr>
                                        <p:cTn id="350" dur="2000" spd="-100000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880"/>
                                    </p:animMotion>
                                  </p:childTnLst>
                                </p:cTn>
                              </p:par>
                              <p:par>
                                <p:cTn id="3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4.07407E-6 L -3.95833E-6 -0.58797 " pathEditMode="relative" rAng="0" ptsTypes="AA">
                                      <p:cBhvr>
                                        <p:cTn id="352" dur="2000" spd="-10000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6" dur="500"/>
                                        <p:tgtEl>
                                          <p:spTgt spid="5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0" dur="500"/>
                                        <p:tgtEl>
                                          <p:spTgt spid="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3" dur="500"/>
                                        <p:tgtEl>
                                          <p:spTgt spid="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6" dur="500"/>
                                        <p:tgtEl>
                                          <p:spTgt spid="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9" dur="500"/>
                                        <p:tgtEl>
                                          <p:spTgt spid="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2" dur="500"/>
                                        <p:tgtEl>
                                          <p:spTgt spid="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5" dur="500"/>
                                        <p:tgtEl>
                                          <p:spTgt spid="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8" dur="500"/>
                                        <p:tgtEl>
                                          <p:spTgt spid="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1" dur="500"/>
                                        <p:tgtEl>
                                          <p:spTgt spid="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4" dur="500"/>
                                        <p:tgtEl>
                                          <p:spTgt spid="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7" dur="500"/>
                                        <p:tgtEl>
                                          <p:spTgt spid="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48148E-6 L -1.66667E-6 -0.06343 " pathEditMode="relative" rAng="0" ptsTypes="AA">
                                      <p:cBhvr>
                                        <p:cTn id="389" dur="2000" spd="-100000" fill="hold"/>
                                        <p:tgtEl>
                                          <p:spTgt spid="5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39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-2.08333E-6 -0.12801 " pathEditMode="relative" rAng="0" ptsTypes="AA">
                                      <p:cBhvr>
                                        <p:cTn id="391" dur="2000" spd="-100000" fill="hold"/>
                                        <p:tgtEl>
                                          <p:spTgt spid="5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12"/>
                                    </p:animMotion>
                                  </p:childTnLst>
                                </p:cTn>
                              </p:par>
                              <p:par>
                                <p:cTn id="39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81481E-6 L -1.66667E-6 -0.1926 " pathEditMode="relative" rAng="0" ptsTypes="AA">
                                      <p:cBhvr>
                                        <p:cTn id="393" dur="2000" spd="-100000" fill="hold"/>
                                        <p:tgtEl>
                                          <p:spTgt spid="5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630"/>
                                    </p:animMotion>
                                  </p:childTnLst>
                                </p:cTn>
                              </p:par>
                              <p:par>
                                <p:cTn id="39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0 L -1.66667E-6 -0.25741 " pathEditMode="relative" rAng="0" ptsTypes="AA">
                                      <p:cBhvr>
                                        <p:cTn id="395" dur="2000" spd="-100000" fill="hold"/>
                                        <p:tgtEl>
                                          <p:spTgt spid="5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870"/>
                                    </p:animMotion>
                                  </p:childTnLst>
                                </p:cTn>
                              </p:par>
                              <p:par>
                                <p:cTn id="39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3.33333E-6 L -2.08333E-6 -0.32801 " pathEditMode="relative" rAng="0" ptsTypes="AA">
                                      <p:cBhvr>
                                        <p:cTn id="397" dur="2000" spd="-100000" fill="hold"/>
                                        <p:tgtEl>
                                          <p:spTgt spid="5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12"/>
                                    </p:animMotion>
                                  </p:childTnLst>
                                </p:cTn>
                              </p:par>
                              <p:par>
                                <p:cTn id="39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2.96296E-6 L -1.875E-6 -0.39398 " pathEditMode="relative" rAng="0" ptsTypes="AA">
                                      <p:cBhvr>
                                        <p:cTn id="399" dur="2000" spd="-100000" fill="hold"/>
                                        <p:tgtEl>
                                          <p:spTgt spid="5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99"/>
                                    </p:animMotion>
                                  </p:childTnLst>
                                </p:cTn>
                              </p:par>
                              <p:par>
                                <p:cTn id="40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3.7037E-7 L -2.29167E-6 -0.45856 " pathEditMode="relative" rAng="0" ptsTypes="AA">
                                      <p:cBhvr>
                                        <p:cTn id="401" dur="2000" spd="-100000" fill="hold"/>
                                        <p:tgtEl>
                                          <p:spTgt spid="5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40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3.7037E-6 L -2.08333E-6 -0.51736 " pathEditMode="relative" rAng="0" ptsTypes="AA">
                                      <p:cBhvr>
                                        <p:cTn id="403" dur="2000" spd="-100000" fill="hold"/>
                                        <p:tgtEl>
                                          <p:spTgt spid="5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880"/>
                                    </p:animMotion>
                                  </p:childTnLst>
                                </p:cTn>
                              </p:par>
                              <p:par>
                                <p:cTn id="40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1.48148E-6 L -2.08333E-6 -0.58796 " pathEditMode="relative" rAng="0" ptsTypes="AA">
                                      <p:cBhvr>
                                        <p:cTn id="405" dur="2000" spd="-100000" fill="hold"/>
                                        <p:tgtEl>
                                          <p:spTgt spid="5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6" fill="hold">
                      <p:stCondLst>
                        <p:cond delay="indefinite"/>
                      </p:stCondLst>
                      <p:childTnLst>
                        <p:par>
                          <p:cTn id="407" fill="hold">
                            <p:stCondLst>
                              <p:cond delay="0"/>
                            </p:stCondLst>
                            <p:childTnLst>
                              <p:par>
                                <p:cTn id="40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9" dur="500"/>
                                        <p:tgtEl>
                                          <p:spTgt spid="5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3" dur="500"/>
                                        <p:tgtEl>
                                          <p:spTgt spid="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6" dur="500"/>
                                        <p:tgtEl>
                                          <p:spTgt spid="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9" dur="500"/>
                                        <p:tgtEl>
                                          <p:spTgt spid="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2" dur="500"/>
                                        <p:tgtEl>
                                          <p:spTgt spid="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5" dur="500"/>
                                        <p:tgtEl>
                                          <p:spTgt spid="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8" dur="500"/>
                                        <p:tgtEl>
                                          <p:spTgt spid="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1" dur="500"/>
                                        <p:tgtEl>
                                          <p:spTgt spid="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4" dur="500"/>
                                        <p:tgtEl>
                                          <p:spTgt spid="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7" dur="50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0" dur="500"/>
                                        <p:tgtEl>
                                          <p:spTgt spid="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1.48148E-6 L -6.25E-7 -0.06342 " pathEditMode="relative" rAng="0" ptsTypes="AA">
                                      <p:cBhvr>
                                        <p:cTn id="442" dur="2000" spd="-100000" fill="hold"/>
                                        <p:tgtEl>
                                          <p:spTgt spid="5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4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3.7037E-6 L -1.04167E-6 -0.12801 " pathEditMode="relative" rAng="0" ptsTypes="AA">
                                      <p:cBhvr>
                                        <p:cTn id="444" dur="2000" spd="-100000" fill="hold"/>
                                        <p:tgtEl>
                                          <p:spTgt spid="5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12"/>
                                    </p:animMotion>
                                  </p:childTnLst>
                                </p:cTn>
                              </p:par>
                              <p:par>
                                <p:cTn id="4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3.7037E-7 L -6.25E-7 -0.19259 " pathEditMode="relative" rAng="0" ptsTypes="AA">
                                      <p:cBhvr>
                                        <p:cTn id="446" dur="2000" spd="-100000" fill="hold"/>
                                        <p:tgtEl>
                                          <p:spTgt spid="5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630"/>
                                    </p:animMotion>
                                  </p:childTnLst>
                                </p:cTn>
                              </p:par>
                              <p:par>
                                <p:cTn id="4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2.96296E-6 L -6.25E-7 -0.2574 " pathEditMode="relative" rAng="0" ptsTypes="AA">
                                      <p:cBhvr>
                                        <p:cTn id="448" dur="2000" spd="-100000" fill="hold"/>
                                        <p:tgtEl>
                                          <p:spTgt spid="5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870"/>
                                    </p:animMotion>
                                  </p:childTnLst>
                                </p:cTn>
                              </p:par>
                              <p:par>
                                <p:cTn id="4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2.22222E-6 L -1.04167E-6 -0.32801 " pathEditMode="relative" rAng="0" ptsTypes="AA">
                                      <p:cBhvr>
                                        <p:cTn id="450" dur="2000" spd="-100000" fill="hold"/>
                                        <p:tgtEl>
                                          <p:spTgt spid="5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12"/>
                                    </p:animMotion>
                                  </p:childTnLst>
                                </p:cTn>
                              </p:par>
                              <p:par>
                                <p:cTn id="4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11022E-16 L -8.33333E-7 -0.39398 " pathEditMode="relative" rAng="0" ptsTypes="AA">
                                      <p:cBhvr>
                                        <p:cTn id="452" dur="2000" spd="-100000" fill="hold"/>
                                        <p:tgtEl>
                                          <p:spTgt spid="5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99"/>
                                    </p:animMotion>
                                  </p:childTnLst>
                                </p:cTn>
                              </p:par>
                              <p:par>
                                <p:cTn id="4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4.81481E-6 L -1.25E-6 -0.45856 " pathEditMode="relative" rAng="0" ptsTypes="AA">
                                      <p:cBhvr>
                                        <p:cTn id="454" dur="2000" spd="-100000" fill="hold"/>
                                        <p:tgtEl>
                                          <p:spTgt spid="5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4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1.85185E-6 L -1.04167E-6 -0.51736 " pathEditMode="relative" rAng="0" ptsTypes="AA">
                                      <p:cBhvr>
                                        <p:cTn id="456" dur="2000" spd="-100000" fill="hold"/>
                                        <p:tgtEl>
                                          <p:spTgt spid="5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880"/>
                                    </p:animMotion>
                                  </p:childTnLst>
                                </p:cTn>
                              </p:par>
                              <p:par>
                                <p:cTn id="4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1.48148E-6 L -1.04167E-6 -0.58796 " pathEditMode="relative" rAng="0" ptsTypes="AA">
                                      <p:cBhvr>
                                        <p:cTn id="458" dur="2000" spd="-100000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9" fill="hold">
                      <p:stCondLst>
                        <p:cond delay="indefinite"/>
                      </p:stCondLst>
                      <p:childTnLst>
                        <p:par>
                          <p:cTn id="460" fill="hold">
                            <p:stCondLst>
                              <p:cond delay="0"/>
                            </p:stCondLst>
                            <p:childTnLst>
                              <p:par>
                                <p:cTn id="46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2" dur="500"/>
                                        <p:tgtEl>
                                          <p:spTgt spid="6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6" dur="500"/>
                                        <p:tgtEl>
                                          <p:spTgt spid="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9" dur="500"/>
                                        <p:tgtEl>
                                          <p:spTgt spid="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2" dur="500"/>
                                        <p:tgtEl>
                                          <p:spTgt spid="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5" dur="500"/>
                                        <p:tgtEl>
                                          <p:spTgt spid="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8" dur="500"/>
                                        <p:tgtEl>
                                          <p:spTgt spid="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1" dur="500"/>
                                        <p:tgtEl>
                                          <p:spTgt spid="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4" dur="500"/>
                                        <p:tgtEl>
                                          <p:spTgt spid="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7" dur="500"/>
                                        <p:tgtEl>
                                          <p:spTgt spid="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0" dur="500"/>
                                        <p:tgtEl>
                                          <p:spTgt spid="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3" dur="500"/>
                                        <p:tgtEl>
                                          <p:spTgt spid="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48148E-6 L 1.45833E-6 -0.06343 " pathEditMode="relative" rAng="0" ptsTypes="AA">
                                      <p:cBhvr>
                                        <p:cTn id="495" dur="2000" spd="-100000" fill="hold"/>
                                        <p:tgtEl>
                                          <p:spTgt spid="5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49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1.85185E-6 L 1.04167E-6 -0.12801 " pathEditMode="relative" rAng="0" ptsTypes="AA">
                                      <p:cBhvr>
                                        <p:cTn id="497" dur="2000" spd="-100000" fill="hold"/>
                                        <p:tgtEl>
                                          <p:spTgt spid="5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12"/>
                                    </p:animMotion>
                                  </p:childTnLst>
                                </p:cTn>
                              </p:par>
                              <p:par>
                                <p:cTn id="49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81481E-6 L 1.25E-6 -0.1926 " pathEditMode="relative" rAng="0" ptsTypes="AA">
                                      <p:cBhvr>
                                        <p:cTn id="499" dur="2000" spd="-100000" fill="hold"/>
                                        <p:tgtEl>
                                          <p:spTgt spid="5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630"/>
                                    </p:animMotion>
                                  </p:childTnLst>
                                </p:cTn>
                              </p:par>
                              <p:par>
                                <p:cTn id="50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0 L 1.25E-6 -0.25741 " pathEditMode="relative" rAng="0" ptsTypes="AA">
                                      <p:cBhvr>
                                        <p:cTn id="501" dur="2000" spd="-100000" fill="hold"/>
                                        <p:tgtEl>
                                          <p:spTgt spid="6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870"/>
                                    </p:animMotion>
                                  </p:childTnLst>
                                </p:cTn>
                              </p:par>
                              <p:par>
                                <p:cTn id="50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81481E-6 L 8.33333E-7 -0.328 " pathEditMode="relative" rAng="0" ptsTypes="AA">
                                      <p:cBhvr>
                                        <p:cTn id="503" dur="2000" spd="-100000" fill="hold"/>
                                        <p:tgtEl>
                                          <p:spTgt spid="6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12"/>
                                    </p:animMotion>
                                  </p:childTnLst>
                                </p:cTn>
                              </p:par>
                              <p:par>
                                <p:cTn id="50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4.44444E-6 L 6.25E-7 -0.39398 " pathEditMode="relative" rAng="0" ptsTypes="AA">
                                      <p:cBhvr>
                                        <p:cTn id="505" dur="2000" spd="-100000" fill="hold"/>
                                        <p:tgtEl>
                                          <p:spTgt spid="6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99"/>
                                    </p:animMotion>
                                  </p:childTnLst>
                                </p:cTn>
                              </p:par>
                              <p:par>
                                <p:cTn id="50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2.22222E-6 L 2.08333E-7 -0.45857 " pathEditMode="relative" rAng="0" ptsTypes="AA">
                                      <p:cBhvr>
                                        <p:cTn id="507" dur="2000" spd="-100000" fill="hold"/>
                                        <p:tgtEl>
                                          <p:spTgt spid="6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50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1.11111E-6 L 4.16667E-7 -0.51736 " pathEditMode="relative" rAng="0" ptsTypes="AA">
                                      <p:cBhvr>
                                        <p:cTn id="509" dur="2000" spd="-100000" fill="hold"/>
                                        <p:tgtEl>
                                          <p:spTgt spid="6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880"/>
                                    </p:animMotion>
                                  </p:childTnLst>
                                </p:cTn>
                              </p:par>
                              <p:par>
                                <p:cTn id="5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4.07407E-6 L 4.16667E-7 -0.58797 " pathEditMode="relative" rAng="0" ptsTypes="AA">
                                      <p:cBhvr>
                                        <p:cTn id="511" dur="2000" spd="-100000" fill="hold"/>
                                        <p:tgtEl>
                                          <p:spTgt spid="6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2" fill="hold">
                      <p:stCondLst>
                        <p:cond delay="indefinite"/>
                      </p:stCondLst>
                      <p:childTnLst>
                        <p:par>
                          <p:cTn id="513" fill="hold">
                            <p:stCondLst>
                              <p:cond delay="0"/>
                            </p:stCondLst>
                            <p:childTnLst>
                              <p:par>
                                <p:cTn id="5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5" dur="500"/>
                                        <p:tgtEl>
                                          <p:spTgt spid="6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9" dur="500"/>
                                        <p:tgtEl>
                                          <p:spTgt spid="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2" dur="500"/>
                                        <p:tgtEl>
                                          <p:spTgt spid="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5" dur="500"/>
                                        <p:tgtEl>
                                          <p:spTgt spid="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8" dur="500"/>
                                        <p:tgtEl>
                                          <p:spTgt spid="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1" dur="500"/>
                                        <p:tgtEl>
                                          <p:spTgt spid="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4" dur="500"/>
                                        <p:tgtEl>
                                          <p:spTgt spid="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7" dur="500"/>
                                        <p:tgtEl>
                                          <p:spTgt spid="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0" dur="500"/>
                                        <p:tgtEl>
                                          <p:spTgt spid="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3" dur="500"/>
                                        <p:tgtEl>
                                          <p:spTgt spid="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6" dur="500"/>
                                        <p:tgtEl>
                                          <p:spTgt spid="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4.44444E-6 L 1.875E-6 -0.06342 " pathEditMode="relative" rAng="0" ptsTypes="AA">
                                      <p:cBhvr>
                                        <p:cTn id="548" dur="2000" spd="-100000" fill="hold"/>
                                        <p:tgtEl>
                                          <p:spTgt spid="6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5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2.22222E-6 L 1.45833E-6 -0.12801 " pathEditMode="relative" rAng="0" ptsTypes="AA">
                                      <p:cBhvr>
                                        <p:cTn id="550" dur="2000" spd="-100000" fill="hold"/>
                                        <p:tgtEl>
                                          <p:spTgt spid="6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12"/>
                                    </p:animMotion>
                                  </p:childTnLst>
                                </p:cTn>
                              </p:par>
                              <p:par>
                                <p:cTn id="5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1.11111E-6 L 1.875E-6 -0.19259 " pathEditMode="relative" rAng="0" ptsTypes="AA">
                                      <p:cBhvr>
                                        <p:cTn id="552" dur="2000" spd="-100000" fill="hold"/>
                                        <p:tgtEl>
                                          <p:spTgt spid="6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630"/>
                                    </p:animMotion>
                                  </p:childTnLst>
                                </p:cTn>
                              </p:par>
                              <p:par>
                                <p:cTn id="5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4.07407E-6 L 1.875E-6 -0.25741 " pathEditMode="relative" rAng="0" ptsTypes="AA">
                                      <p:cBhvr>
                                        <p:cTn id="554" dur="2000" spd="-100000" fill="hold"/>
                                        <p:tgtEl>
                                          <p:spTgt spid="6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870"/>
                                    </p:animMotion>
                                  </p:childTnLst>
                                </p:cTn>
                              </p:par>
                              <p:par>
                                <p:cTn id="5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7.40741E-7 L 1.45833E-6 -0.32801 " pathEditMode="relative" rAng="0" ptsTypes="AA">
                                      <p:cBhvr>
                                        <p:cTn id="556" dur="2000" spd="-100000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12"/>
                                    </p:animMotion>
                                  </p:childTnLst>
                                </p:cTn>
                              </p:par>
                              <p:par>
                                <p:cTn id="5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96296E-6 L 1.66667E-6 -0.39398 " pathEditMode="relative" rAng="0" ptsTypes="AA">
                                      <p:cBhvr>
                                        <p:cTn id="558" dur="2000" spd="-100000" fill="hold"/>
                                        <p:tgtEl>
                                          <p:spTgt spid="6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99"/>
                                    </p:animMotion>
                                  </p:childTnLst>
                                </p:cTn>
                              </p:par>
                              <p:par>
                                <p:cTn id="5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3.7037E-6 L 1.25E-6 -0.45857 " pathEditMode="relative" rAng="0" ptsTypes="AA">
                                      <p:cBhvr>
                                        <p:cTn id="560" dur="2000" spd="-100000" fill="hold"/>
                                        <p:tgtEl>
                                          <p:spTgt spid="6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5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7037E-7 L 1.45833E-6 -0.51736 " pathEditMode="relative" rAng="0" ptsTypes="AA">
                                      <p:cBhvr>
                                        <p:cTn id="562" dur="2000" spd="-100000" fill="hold"/>
                                        <p:tgtEl>
                                          <p:spTgt spid="6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880"/>
                                    </p:animMotion>
                                  </p:childTnLst>
                                </p:cTn>
                              </p:par>
                              <p:par>
                                <p:cTn id="5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44444E-6 L 1.45833E-6 -0.58796 " pathEditMode="relative" rAng="0" ptsTypes="AA">
                                      <p:cBhvr>
                                        <p:cTn id="564" dur="2000" spd="-100000" fill="hold"/>
                                        <p:tgtEl>
                                          <p:spTgt spid="6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5" fill="hold">
                      <p:stCondLst>
                        <p:cond delay="indefinite"/>
                      </p:stCondLst>
                      <p:childTnLst>
                        <p:par>
                          <p:cTn id="566" fill="hold">
                            <p:stCondLst>
                              <p:cond delay="0"/>
                            </p:stCondLst>
                            <p:childTnLst>
                              <p:par>
                                <p:cTn id="56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3.33333E-6 L 0.45834 -0.15023 " pathEditMode="relative" rAng="0" ptsTypes="AA">
                                      <p:cBhvr>
                                        <p:cTn id="568" dur="2000" fill="hold"/>
                                        <p:tgtEl>
                                          <p:spTgt spid="4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17" y="-7523"/>
                                    </p:animMotion>
                                  </p:childTnLst>
                                </p:cTn>
                              </p:par>
                              <p:par>
                                <p:cTn id="56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2.22222E-6 L 0.45704 -0.11389 " pathEditMode="relative" rAng="0" ptsTypes="AA">
                                      <p:cBhvr>
                                        <p:cTn id="570" dur="2000" fill="hold"/>
                                        <p:tgtEl>
                                          <p:spTgt spid="4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52" y="-5694"/>
                                    </p:animMotion>
                                  </p:childTnLst>
                                </p:cTn>
                              </p:par>
                              <p:par>
                                <p:cTn id="57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4.81481E-6 L 0.45729 -0.15694 " pathEditMode="relative" rAng="0" ptsTypes="AA">
                                      <p:cBhvr>
                                        <p:cTn id="572" dur="2000" fill="hold"/>
                                        <p:tgtEl>
                                          <p:spTgt spid="5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65" y="-7847"/>
                                    </p:animMotion>
                                  </p:childTnLst>
                                </p:cTn>
                              </p:par>
                              <p:par>
                                <p:cTn id="57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7.40741E-7 L 0.45703 -0.1206 " pathEditMode="relative" rAng="0" ptsTypes="AA">
                                      <p:cBhvr>
                                        <p:cTn id="574" dur="2000" fill="hold"/>
                                        <p:tgtEl>
                                          <p:spTgt spid="5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52" y="-6042"/>
                                    </p:animMotion>
                                  </p:childTnLst>
                                </p:cTn>
                              </p:par>
                              <p:par>
                                <p:cTn id="57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3.7037E-6 L 0.45742 -0.15973 " pathEditMode="relative" rAng="0" ptsTypes="AA">
                                      <p:cBhvr>
                                        <p:cTn id="576" dur="2000" fill="hold"/>
                                        <p:tgtEl>
                                          <p:spTgt spid="5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65" y="-7986"/>
                                    </p:animMotion>
                                  </p:childTnLst>
                                </p:cTn>
                              </p:par>
                              <p:par>
                                <p:cTn id="57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7.40741E-7 L 0.4569 -0.12083 " pathEditMode="relative" rAng="0" ptsTypes="AA">
                                      <p:cBhvr>
                                        <p:cTn id="578" dur="2000" fill="hold"/>
                                        <p:tgtEl>
                                          <p:spTgt spid="6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39" y="-6042"/>
                                    </p:animMotion>
                                  </p:childTnLst>
                                </p:cTn>
                              </p:par>
                              <p:par>
                                <p:cTn id="57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4.81481E-6 L 0.45664 -0.15949 " pathEditMode="relative" rAng="0" ptsTypes="AA">
                                      <p:cBhvr>
                                        <p:cTn id="580" dur="2000" fill="hold"/>
                                        <p:tgtEl>
                                          <p:spTgt spid="6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26" y="-7986"/>
                                    </p:animMotion>
                                  </p:childTnLst>
                                </p:cTn>
                              </p:par>
                              <p:par>
                                <p:cTn id="58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4.44444E-6 L 0.71472 -0.18149 " pathEditMode="relative" rAng="0" ptsTypes="AA">
                                      <p:cBhvr>
                                        <p:cTn id="582" dur="20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729" y="-9074"/>
                                    </p:animMotion>
                                  </p:childTnLst>
                                </p:cTn>
                              </p:par>
                              <p:par>
                                <p:cTn id="58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07407E-6 L 0.71459 -0.22662 " pathEditMode="relative" rAng="0" ptsTypes="AA">
                                      <p:cBhvr>
                                        <p:cTn id="584" dur="200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729" y="-11343"/>
                                    </p:animMotion>
                                  </p:childTnLst>
                                </p:cTn>
                              </p:par>
                              <p:par>
                                <p:cTn id="58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48148E-6 L 0.38425 -0.09607 " pathEditMode="relative" rAng="0" ptsTypes="AA">
                                      <p:cBhvr>
                                        <p:cTn id="586" dur="2000" fill="hold"/>
                                        <p:tgtEl>
                                          <p:spTgt spid="5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06" y="-4815"/>
                                    </p:animMotion>
                                  </p:childTnLst>
                                </p:cTn>
                              </p:par>
                              <p:par>
                                <p:cTn id="58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1.48148E-6 L 0.38399 -0.05347 " pathEditMode="relative" rAng="0" ptsTypes="AA">
                                      <p:cBhvr>
                                        <p:cTn id="588" dur="2000" fill="hold"/>
                                        <p:tgtEl>
                                          <p:spTgt spid="5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93" y="-2685"/>
                                    </p:animMotion>
                                  </p:childTnLst>
                                </p:cTn>
                              </p:par>
                              <p:par>
                                <p:cTn id="58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48148E-6 L 0.38437 -0.09421 " pathEditMode="relative" rAng="0" ptsTypes="AA">
                                      <p:cBhvr>
                                        <p:cTn id="590" dur="2000" fill="hold"/>
                                        <p:tgtEl>
                                          <p:spTgt spid="5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19" y="-4722"/>
                                    </p:animMotion>
                                  </p:childTnLst>
                                </p:cTn>
                              </p:par>
                              <p:par>
                                <p:cTn id="59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4.44444E-6 L 0.38372 -0.05509 " pathEditMode="relative" rAng="0" ptsTypes="AA">
                                      <p:cBhvr>
                                        <p:cTn id="592" dur="2000" fill="hold"/>
                                        <p:tgtEl>
                                          <p:spTgt spid="6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80" y="-2755"/>
                                    </p:animMotion>
                                  </p:childTnLst>
                                </p:cTn>
                              </p:par>
                              <p:par>
                                <p:cTn id="59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2.96296E-6 L 0.38463 -0.09005 " pathEditMode="relative" rAng="0" ptsTypes="AA">
                                      <p:cBhvr>
                                        <p:cTn id="594" dur="2000" fill="hold"/>
                                        <p:tgtEl>
                                          <p:spTgt spid="6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32" y="-4514"/>
                                    </p:animMotion>
                                  </p:childTnLst>
                                </p:cTn>
                              </p:par>
                              <p:par>
                                <p:cTn id="59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7 L 0.64232 -0.11782 " pathEditMode="relative" rAng="0" ptsTypes="AA">
                                      <p:cBhvr>
                                        <p:cTn id="596" dur="20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109" y="-5903"/>
                                    </p:animMotion>
                                  </p:childTnLst>
                                </p:cTn>
                              </p:par>
                              <p:par>
                                <p:cTn id="59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7.40741E-7 L 0.64102 -0.1581 " pathEditMode="relative" rAng="0" ptsTypes="AA">
                                      <p:cBhvr>
                                        <p:cTn id="598" dur="2000" fill="hold"/>
                                        <p:tgtEl>
                                          <p:spTgt spid="4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44" y="-7917"/>
                                    </p:animMotion>
                                  </p:childTnLst>
                                </p:cTn>
                              </p:par>
                              <p:par>
                                <p:cTn id="59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0.64024 -0.11597 " pathEditMode="relative" rAng="0" ptsTypes="AA">
                                      <p:cBhvr>
                                        <p:cTn id="600" dur="2000" fill="hold"/>
                                        <p:tgtEl>
                                          <p:spTgt spid="5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05" y="-5810"/>
                                    </p:animMotion>
                                  </p:childTnLst>
                                </p:cTn>
                              </p:par>
                              <p:par>
                                <p:cTn id="60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3.7037E-6 L 0.63998 -0.15186 " pathEditMode="relative" rAng="0" ptsTypes="AA">
                                      <p:cBhvr>
                                        <p:cTn id="602" dur="2000" fill="hold"/>
                                        <p:tgtEl>
                                          <p:spTgt spid="5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92" y="-7593"/>
                                    </p:animMotion>
                                  </p:childTnLst>
                                </p:cTn>
                              </p:par>
                              <p:par>
                                <p:cTn id="60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1.85185E-6 L 0.31094 -0.025 " pathEditMode="relative" rAng="0" ptsTypes="AA">
                                      <p:cBhvr>
                                        <p:cTn id="604" dur="2000" fill="hold"/>
                                        <p:tgtEl>
                                          <p:spTgt spid="5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47" y="-1250"/>
                                    </p:animMotion>
                                  </p:childTnLst>
                                </p:cTn>
                              </p:par>
                              <p:par>
                                <p:cTn id="60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2.22222E-6 L 0.31029 0.01481 " pathEditMode="relative" rAng="0" ptsTypes="AA">
                                      <p:cBhvr>
                                        <p:cTn id="606" dur="2000" fill="hold"/>
                                        <p:tgtEl>
                                          <p:spTgt spid="6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08" y="741"/>
                                    </p:animMotion>
                                  </p:childTnLst>
                                </p:cTn>
                              </p:par>
                              <p:par>
                                <p:cTn id="60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1.85185E-6 L 0.31015 -0.01875 " pathEditMode="relative" rAng="0" ptsTypes="AA">
                                      <p:cBhvr>
                                        <p:cTn id="608" dur="2000" fill="hold"/>
                                        <p:tgtEl>
                                          <p:spTgt spid="6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08" y="-949"/>
                                    </p:animMotion>
                                  </p:childTnLst>
                                </p:cTn>
                              </p:par>
                              <p:par>
                                <p:cTn id="60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3.7037E-6 L 0.56354 -0.04861 " pathEditMode="relative" rAng="0" ptsTypes="AA">
                                      <p:cBhvr>
                                        <p:cTn id="610" dur="200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77" y="-2431"/>
                                    </p:animMotion>
                                  </p:childTnLst>
                                </p:cTn>
                              </p:par>
                              <p:par>
                                <p:cTn id="6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2.59259E-6 L 0.5668 -0.08842 " pathEditMode="relative" rAng="0" ptsTypes="AA">
                                      <p:cBhvr>
                                        <p:cTn id="612" dur="2000" fill="hold"/>
                                        <p:tgtEl>
                                          <p:spTgt spid="4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33" y="-4421"/>
                                    </p:animMotion>
                                  </p:childTnLst>
                                </p:cTn>
                              </p:par>
                              <p:par>
                                <p:cTn id="6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81481E-6 L 0.56732 -0.04468 " pathEditMode="relative" rAng="0" ptsTypes="AA">
                                      <p:cBhvr>
                                        <p:cTn id="614" dur="2000" fill="hold"/>
                                        <p:tgtEl>
                                          <p:spTgt spid="5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59" y="-2245"/>
                                    </p:animMotion>
                                  </p:childTnLst>
                                </p:cTn>
                              </p:par>
                              <p:par>
                                <p:cTn id="6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3.7037E-7 L 0.56706 -0.08634 " pathEditMode="relative" rAng="0" ptsTypes="AA">
                                      <p:cBhvr>
                                        <p:cTn id="616" dur="2000" fill="hold"/>
                                        <p:tgtEl>
                                          <p:spTgt spid="5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46" y="-4329"/>
                                    </p:animMotion>
                                  </p:childTnLst>
                                </p:cTn>
                              </p:par>
                              <p:par>
                                <p:cTn id="6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81481E-6 L 0.56276 -0.05093 " pathEditMode="relative" rAng="0" ptsTypes="AA">
                                      <p:cBhvr>
                                        <p:cTn id="618" dur="2000" fill="hold"/>
                                        <p:tgtEl>
                                          <p:spTgt spid="5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38" y="-2546"/>
                                    </p:animMotion>
                                  </p:childTnLst>
                                </p:cTn>
                              </p:par>
                              <p:par>
                                <p:cTn id="6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1.11111E-6 L 0.5668 -0.09028 " pathEditMode="relative" rAng="0" ptsTypes="AA">
                                      <p:cBhvr>
                                        <p:cTn id="620" dur="2000" fill="hold"/>
                                        <p:tgtEl>
                                          <p:spTgt spid="6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33" y="-4514"/>
                                    </p:animMotion>
                                  </p:childTnLst>
                                </p:cTn>
                              </p:par>
                              <p:par>
                                <p:cTn id="6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2.96296E-6 L 0.45365 -0.0213 " pathEditMode="relative" rAng="0" ptsTypes="AA">
                                      <p:cBhvr>
                                        <p:cTn id="622" dur="2000" fill="hold"/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82" y="-1065"/>
                                    </p:animMotion>
                                  </p:childTnLst>
                                </p:cTn>
                              </p:par>
                              <p:par>
                                <p:cTn id="6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2.59259E-6 L 0.45704 0.01342 " pathEditMode="relative" rAng="0" ptsTypes="AA">
                                      <p:cBhvr>
                                        <p:cTn id="624" dur="2000" fill="hold"/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52" y="671"/>
                                    </p:animMotion>
                                  </p:childTnLst>
                                </p:cTn>
                              </p:par>
                              <p:par>
                                <p:cTn id="6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0 L 0.45742 -0.01898 " pathEditMode="relative" rAng="0" ptsTypes="AA">
                                      <p:cBhvr>
                                        <p:cTn id="626" dur="2000" fill="hold"/>
                                        <p:tgtEl>
                                          <p:spTgt spid="5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65" y="-949"/>
                                    </p:animMotion>
                                  </p:childTnLst>
                                </p:cTn>
                              </p:par>
                              <p:par>
                                <p:cTn id="6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2.96296E-6 L 0.45716 0.02315 " pathEditMode="relative" rAng="0" ptsTypes="AA">
                                      <p:cBhvr>
                                        <p:cTn id="628" dur="2000" fill="hold"/>
                                        <p:tgtEl>
                                          <p:spTgt spid="5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52" y="1157"/>
                                    </p:animMotion>
                                  </p:childTnLst>
                                </p:cTn>
                              </p:par>
                              <p:par>
                                <p:cTn id="6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0 L 0.45742 -0.01597 " pathEditMode="relative" rAng="0" ptsTypes="AA">
                                      <p:cBhvr>
                                        <p:cTn id="630" dur="2000" fill="hold"/>
                                        <p:tgtEl>
                                          <p:spTgt spid="6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65" y="-810"/>
                                    </p:animMotion>
                                  </p:childTnLst>
                                </p:cTn>
                              </p:par>
                              <p:par>
                                <p:cTn id="6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4.07407E-6 L 0.45703 0.02314 " pathEditMode="relative" rAng="0" ptsTypes="AA">
                                      <p:cBhvr>
                                        <p:cTn id="632" dur="2000" fill="hold"/>
                                        <p:tgtEl>
                                          <p:spTgt spid="6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52" y="1157"/>
                                    </p:animMotion>
                                  </p:childTnLst>
                                </p:cTn>
                              </p:par>
                              <p:par>
                                <p:cTn id="6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85185E-6 L 0.67774 -0.07592 " pathEditMode="relative" rAng="0" ptsTypes="AA">
                                      <p:cBhvr>
                                        <p:cTn id="634" dur="2000" fill="hold"/>
                                        <p:tgtEl>
                                          <p:spTgt spid="4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80" y="-3796"/>
                                    </p:animMotion>
                                  </p:childTnLst>
                                </p:cTn>
                              </p:par>
                              <p:par>
                                <p:cTn id="6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7.40741E-7 L 0.67188 -0.04028 " pathEditMode="relative" rAng="0" ptsTypes="AA">
                                      <p:cBhvr>
                                        <p:cTn id="636" dur="2000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594" y="-2014"/>
                                    </p:animMotion>
                                  </p:childTnLst>
                                </p:cTn>
                              </p:par>
                              <p:par>
                                <p:cTn id="6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3.33333E-6 L 0.67683 -0.07731 " pathEditMode="relative" rAng="0" ptsTypes="AA">
                                      <p:cBhvr>
                                        <p:cTn id="638" dur="2000" fill="hold"/>
                                        <p:tgtEl>
                                          <p:spTgt spid="5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41" y="-3866"/>
                                    </p:animMotion>
                                  </p:childTnLst>
                                </p:cTn>
                              </p:par>
                              <p:par>
                                <p:cTn id="6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2.22222E-6 L 0.34714 0.04838 " pathEditMode="relative" rAng="0" ptsTypes="AA">
                                      <p:cBhvr>
                                        <p:cTn id="640" dur="2000" fill="hold"/>
                                        <p:tgtEl>
                                          <p:spTgt spid="5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57" y="2407"/>
                                    </p:animMotion>
                                  </p:childTnLst>
                                </p:cTn>
                              </p:par>
                              <p:par>
                                <p:cTn id="6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81481E-6 L 0.3474 0.08843 " pathEditMode="relative" rAng="0" ptsTypes="AA">
                                      <p:cBhvr>
                                        <p:cTn id="642" dur="2000" fill="hold"/>
                                        <p:tgtEl>
                                          <p:spTgt spid="6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70" y="4421"/>
                                    </p:animMotion>
                                  </p:childTnLst>
                                </p:cTn>
                              </p:par>
                              <p:par>
                                <p:cTn id="6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7.40741E-7 L 0.34687 0.04907 " pathEditMode="relative" rAng="0" ptsTypes="AA">
                                      <p:cBhvr>
                                        <p:cTn id="644" dur="2000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44" y="2454"/>
                                    </p:animMotion>
                                  </p:childTnLst>
                                </p:cTn>
                              </p:par>
                              <p:par>
                                <p:cTn id="6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07407E-6 L 0.56797 0.02686 " pathEditMode="relative" rAng="0" ptsTypes="AA">
                                      <p:cBhvr>
                                        <p:cTn id="646" dur="20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98" y="1343"/>
                                    </p:animMotion>
                                  </p:childTnLst>
                                </p:cTn>
                              </p:par>
                              <p:par>
                                <p:cTn id="6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4.44444E-6 L 0.56667 -0.02222 " pathEditMode="relative" rAng="0" ptsTypes="AA">
                                      <p:cBhvr>
                                        <p:cTn id="648" dur="2000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33" y="-1111"/>
                                    </p:animMotion>
                                  </p:childTnLst>
                                </p:cTn>
                              </p:par>
                              <p:par>
                                <p:cTn id="6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2.96296E-6 L 0.56719 0.02639 " pathEditMode="relative" rAng="0" ptsTypes="AA">
                                      <p:cBhvr>
                                        <p:cTn id="650" dur="2000" fill="hold"/>
                                        <p:tgtEl>
                                          <p:spTgt spid="5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59" y="1319"/>
                                    </p:animMotion>
                                  </p:childTnLst>
                                </p:cTn>
                              </p:par>
                              <p:par>
                                <p:cTn id="6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11022E-16 L 0.56693 -0.01759 " pathEditMode="relative" rAng="0" ptsTypes="AA">
                                      <p:cBhvr>
                                        <p:cTn id="652" dur="2000" fill="hold"/>
                                        <p:tgtEl>
                                          <p:spTgt spid="5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46" y="-880"/>
                                    </p:animMotion>
                                  </p:childTnLst>
                                </p:cTn>
                              </p:par>
                              <p:par>
                                <p:cTn id="6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4.44444E-6 L 0.56693 0.02732 " pathEditMode="relative" rAng="0" ptsTypes="AA">
                                      <p:cBhvr>
                                        <p:cTn id="654" dur="2000" fill="hold"/>
                                        <p:tgtEl>
                                          <p:spTgt spid="6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46" y="1366"/>
                                    </p:animMotion>
                                  </p:childTnLst>
                                </p:cTn>
                              </p:par>
                              <p:par>
                                <p:cTn id="6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96296E-6 L 0.56667 -0.01412 " pathEditMode="relative" rAng="0" ptsTypes="AA">
                                      <p:cBhvr>
                                        <p:cTn id="656" dur="2000" fill="hold"/>
                                        <p:tgtEl>
                                          <p:spTgt spid="6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33" y="-718"/>
                                    </p:animMotion>
                                  </p:childTnLst>
                                </p:cTn>
                              </p:par>
                              <p:par>
                                <p:cTn id="6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1.11111E-6 L 0.45795 0.05602 " pathEditMode="relative" rAng="0" ptsTypes="AA">
                                      <p:cBhvr>
                                        <p:cTn id="658" dur="200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91" y="2801"/>
                                    </p:animMotion>
                                  </p:childTnLst>
                                </p:cTn>
                              </p:par>
                              <p:par>
                                <p:cTn id="6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2.22222E-6 L 0.45665 0.09259 " pathEditMode="relative" rAng="0" ptsTypes="AA">
                                      <p:cBhvr>
                                        <p:cTn id="660" dur="2000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26" y="4630"/>
                                    </p:animMotion>
                                  </p:childTnLst>
                                </p:cTn>
                              </p:par>
                              <p:par>
                                <p:cTn id="6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3.7037E-7 L 0.45703 0.05949 " pathEditMode="relative" rAng="0" ptsTypes="AA">
                                      <p:cBhvr>
                                        <p:cTn id="662" dur="2000" fill="hold"/>
                                        <p:tgtEl>
                                          <p:spTgt spid="5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52" y="2963"/>
                                    </p:animMotion>
                                  </p:childTnLst>
                                </p:cTn>
                              </p:par>
                              <p:par>
                                <p:cTn id="6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4.81481E-6 L 0.45221 0.09862 " pathEditMode="relative" rAng="0" ptsTypes="AA">
                                      <p:cBhvr>
                                        <p:cTn id="664" dur="2000" fill="hold"/>
                                        <p:tgtEl>
                                          <p:spTgt spid="5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04" y="4931"/>
                                    </p:animMotion>
                                  </p:childTnLst>
                                </p:cTn>
                              </p:par>
                              <p:par>
                                <p:cTn id="6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2.22222E-6 L 0.45677 0.05208 " pathEditMode="relative" rAng="0" ptsTypes="AA">
                                      <p:cBhvr>
                                        <p:cTn id="666" dur="2000" fill="hold"/>
                                        <p:tgtEl>
                                          <p:spTgt spid="6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39" y="2593"/>
                                    </p:animMotion>
                                  </p:childTnLst>
                                </p:cTn>
                              </p:par>
                              <p:par>
                                <p:cTn id="66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3.7037E-6 L 0.45664 0.09652 " pathEditMode="relative" rAng="0" ptsTypes="AA">
                                      <p:cBhvr>
                                        <p:cTn id="668" dur="2000" fill="hold"/>
                                        <p:tgtEl>
                                          <p:spTgt spid="6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26" y="4815"/>
                                    </p:animMotion>
                                  </p:childTnLst>
                                </p:cTn>
                              </p:par>
                              <p:par>
                                <p:cTn id="66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0.67787 -0.01458 " pathEditMode="relative" rAng="0" ptsTypes="AA">
                                      <p:cBhvr>
                                        <p:cTn id="670" dur="200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93" y="-741"/>
                                    </p:animMotion>
                                  </p:childTnLst>
                                </p:cTn>
                              </p:par>
                              <p:par>
                                <p:cTn id="67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1.11111E-6 L 0.67657 0.02963 " pathEditMode="relative" rAng="0" ptsTypes="AA">
                                      <p:cBhvr>
                                        <p:cTn id="672" dur="2000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28" y="1481"/>
                                    </p:animMotion>
                                  </p:childTnLst>
                                </p:cTn>
                              </p:par>
                              <p:par>
                                <p:cTn id="67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3.7037E-6 L 0.67683 -0.01041 " pathEditMode="relative" rAng="0" ptsTypes="AA">
                                      <p:cBhvr>
                                        <p:cTn id="674" dur="2000" fill="hold"/>
                                        <p:tgtEl>
                                          <p:spTgt spid="5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41" y="-532"/>
                                    </p:animMotion>
                                  </p:childTnLst>
                                </p:cTn>
                              </p:par>
                              <p:par>
                                <p:cTn id="67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1.85185E-6 L 0.34714 0.12315 " pathEditMode="relative" rAng="0" ptsTypes="AA">
                                      <p:cBhvr>
                                        <p:cTn id="676" dur="2000" fill="hold"/>
                                        <p:tgtEl>
                                          <p:spTgt spid="5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57" y="6157"/>
                                    </p:animMotion>
                                  </p:childTnLst>
                                </p:cTn>
                              </p:par>
                              <p:par>
                                <p:cTn id="67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1.11111E-6 L 0.34245 0.16181 " pathEditMode="relative" rAng="0" ptsTypes="AA">
                                      <p:cBhvr>
                                        <p:cTn id="678" dur="2000" fill="hold"/>
                                        <p:tgtEl>
                                          <p:spTgt spid="6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22" y="8079"/>
                                    </p:animMotion>
                                  </p:childTnLst>
                                </p:cTn>
                              </p:par>
                              <p:par>
                                <p:cTn id="67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7037E-7 L 0.34687 0.12292 " pathEditMode="relative" rAng="0" ptsTypes="AA">
                                      <p:cBhvr>
                                        <p:cTn id="680" dur="2000" fill="hold"/>
                                        <p:tgtEl>
                                          <p:spTgt spid="6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44" y="6134"/>
                                    </p:animMotion>
                                  </p:childTnLst>
                                </p:cTn>
                              </p:par>
                              <p:par>
                                <p:cTn id="68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44444E-6 L 0.56797 0.09722 " pathEditMode="relative" rAng="0" ptsTypes="AA">
                                      <p:cBhvr>
                                        <p:cTn id="682" dur="2000" fill="hold"/>
                                        <p:tgtEl>
                                          <p:spTgt spid="4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98" y="4861"/>
                                    </p:animMotion>
                                  </p:childTnLst>
                                </p:cTn>
                              </p:par>
                              <p:par>
                                <p:cTn id="68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4.07407E-6 L 0.56211 0.05787 " pathEditMode="relative" rAng="0" ptsTypes="AA">
                                      <p:cBhvr>
                                        <p:cTn id="684" dur="200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099" y="2894"/>
                                    </p:animMotion>
                                  </p:childTnLst>
                                </p:cTn>
                              </p:par>
                              <p:par>
                                <p:cTn id="68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1.48148E-6 L 0.56237 0.09815 " pathEditMode="relative" rAng="0" ptsTypes="AA">
                                      <p:cBhvr>
                                        <p:cTn id="686" dur="2000" fill="hold"/>
                                        <p:tgtEl>
                                          <p:spTgt spid="5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12" y="4907"/>
                                    </p:animMotion>
                                  </p:childTnLst>
                                </p:cTn>
                              </p:par>
                              <p:par>
                                <p:cTn id="68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1.48148E-6 L 0.5668 0.05857 " pathEditMode="relative" rAng="0" ptsTypes="AA">
                                      <p:cBhvr>
                                        <p:cTn id="688" dur="2000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33" y="2917"/>
                                    </p:animMotion>
                                  </p:childTnLst>
                                </p:cTn>
                              </p:par>
                              <p:par>
                                <p:cTn id="68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4.07407E-6 L 0.56068 0.09606 " pathEditMode="relative" rAng="0" ptsTypes="AA">
                                      <p:cBhvr>
                                        <p:cTn id="690" dur="2000" fill="hold"/>
                                        <p:tgtEl>
                                          <p:spTgt spid="6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034" y="4792"/>
                                    </p:animMotion>
                                  </p:childTnLst>
                                </p:cTn>
                              </p:par>
                              <p:par>
                                <p:cTn id="69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44444E-6 L 0.56654 0.0625 " pathEditMode="relative" rAng="0" ptsTypes="AA">
                                      <p:cBhvr>
                                        <p:cTn id="692" dur="2000" fill="hold"/>
                                        <p:tgtEl>
                                          <p:spTgt spid="6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20" y="3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Rectangle 132">
            <a:extLst>
              <a:ext uri="{FF2B5EF4-FFF2-40B4-BE49-F238E27FC236}">
                <a16:creationId xmlns:a16="http://schemas.microsoft.com/office/drawing/2014/main" id="{A19350E9-6DD5-4677-8860-6875A3F758A5}"/>
              </a:ext>
            </a:extLst>
          </p:cNvPr>
          <p:cNvSpPr/>
          <p:nvPr/>
        </p:nvSpPr>
        <p:spPr>
          <a:xfrm>
            <a:off x="5817588" y="5395702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BD12EEC2-29E2-4DA3-B3FC-DEDC90C7FCFA}"/>
              </a:ext>
            </a:extLst>
          </p:cNvPr>
          <p:cNvSpPr/>
          <p:nvPr/>
        </p:nvSpPr>
        <p:spPr>
          <a:xfrm>
            <a:off x="4482787" y="5399008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930CE318-36C4-425D-BED4-91289D4C1EB7}"/>
              </a:ext>
            </a:extLst>
          </p:cNvPr>
          <p:cNvSpPr/>
          <p:nvPr/>
        </p:nvSpPr>
        <p:spPr>
          <a:xfrm>
            <a:off x="4930145" y="5394650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52704CB7-F94D-4683-B20C-E39A0180CA2C}"/>
              </a:ext>
            </a:extLst>
          </p:cNvPr>
          <p:cNvSpPr/>
          <p:nvPr/>
        </p:nvSpPr>
        <p:spPr>
          <a:xfrm>
            <a:off x="5373646" y="5394650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1B7CB31F-FE13-4EF2-A6A3-AF0E482B369E}"/>
              </a:ext>
            </a:extLst>
          </p:cNvPr>
          <p:cNvSpPr txBox="1"/>
          <p:nvPr/>
        </p:nvSpPr>
        <p:spPr>
          <a:xfrm>
            <a:off x="4468203" y="5336695"/>
            <a:ext cx="18652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9 7 6 5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2FADBCF1-CF29-41EF-A7E8-F2E2BFAB1110}"/>
              </a:ext>
            </a:extLst>
          </p:cNvPr>
          <p:cNvSpPr txBox="1"/>
          <p:nvPr/>
        </p:nvSpPr>
        <p:spPr>
          <a:xfrm>
            <a:off x="3993586" y="5349758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6A2B6FBD-A58B-4FB5-8213-1E1A7A68DF31}"/>
              </a:ext>
            </a:extLst>
          </p:cNvPr>
          <p:cNvSpPr txBox="1"/>
          <p:nvPr/>
        </p:nvSpPr>
        <p:spPr>
          <a:xfrm>
            <a:off x="4476538" y="489900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9A6BF673-732B-4C74-B43B-8BD7B1AD27BD}"/>
              </a:ext>
            </a:extLst>
          </p:cNvPr>
          <p:cNvSpPr txBox="1"/>
          <p:nvPr/>
        </p:nvSpPr>
        <p:spPr>
          <a:xfrm>
            <a:off x="5188233" y="5362099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DA357B2E-EAC7-412F-A71E-3292E8137DF0}"/>
              </a:ext>
            </a:extLst>
          </p:cNvPr>
          <p:cNvSpPr txBox="1"/>
          <p:nvPr/>
        </p:nvSpPr>
        <p:spPr>
          <a:xfrm>
            <a:off x="4903983" y="488544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C4DB3B61-D793-480A-8D17-0FC610C89B1C}"/>
              </a:ext>
            </a:extLst>
          </p:cNvPr>
          <p:cNvSpPr txBox="1"/>
          <p:nvPr/>
        </p:nvSpPr>
        <p:spPr>
          <a:xfrm>
            <a:off x="5356444" y="488920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D96DD722-B1BB-4021-8EFF-DE2761E2B35B}"/>
              </a:ext>
            </a:extLst>
          </p:cNvPr>
          <p:cNvSpPr txBox="1"/>
          <p:nvPr/>
        </p:nvSpPr>
        <p:spPr>
          <a:xfrm>
            <a:off x="5796423" y="489247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ADFAF1E2-73AF-4D5E-84CE-5F5AC0B703E2}"/>
              </a:ext>
            </a:extLst>
          </p:cNvPr>
          <p:cNvSpPr txBox="1"/>
          <p:nvPr/>
        </p:nvSpPr>
        <p:spPr>
          <a:xfrm>
            <a:off x="5681975" y="5359105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234097B7-76E6-4C02-8288-19F6C5507BCB}"/>
              </a:ext>
            </a:extLst>
          </p:cNvPr>
          <p:cNvSpPr/>
          <p:nvPr/>
        </p:nvSpPr>
        <p:spPr>
          <a:xfrm>
            <a:off x="5819787" y="3166095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D95A1171-F36A-4B40-A064-07269BCC9643}"/>
              </a:ext>
            </a:extLst>
          </p:cNvPr>
          <p:cNvSpPr/>
          <p:nvPr/>
        </p:nvSpPr>
        <p:spPr>
          <a:xfrm>
            <a:off x="4494000" y="3165043"/>
            <a:ext cx="884542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82F812CB-BDFF-412E-987A-9022329FE3D8}"/>
              </a:ext>
            </a:extLst>
          </p:cNvPr>
          <p:cNvSpPr/>
          <p:nvPr/>
        </p:nvSpPr>
        <p:spPr>
          <a:xfrm>
            <a:off x="5375845" y="3165043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52F4FA3F-E4AE-41DC-A2FE-A84F698C1A0B}"/>
              </a:ext>
            </a:extLst>
          </p:cNvPr>
          <p:cNvSpPr txBox="1"/>
          <p:nvPr/>
        </p:nvSpPr>
        <p:spPr>
          <a:xfrm>
            <a:off x="4470246" y="3101546"/>
            <a:ext cx="18653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7 0 8 8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F1C9C6CA-A96A-43F0-A571-D12C7EC53059}"/>
              </a:ext>
            </a:extLst>
          </p:cNvPr>
          <p:cNvSpPr txBox="1"/>
          <p:nvPr/>
        </p:nvSpPr>
        <p:spPr>
          <a:xfrm>
            <a:off x="3995785" y="3114609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EE796150-E7E6-46D5-AB9E-84BABD86939A}"/>
              </a:ext>
            </a:extLst>
          </p:cNvPr>
          <p:cNvSpPr txBox="1"/>
          <p:nvPr/>
        </p:nvSpPr>
        <p:spPr>
          <a:xfrm>
            <a:off x="4906182" y="265029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D076181B-34AC-47BE-A6CD-26457DA8BD95}"/>
              </a:ext>
            </a:extLst>
          </p:cNvPr>
          <p:cNvSpPr txBox="1"/>
          <p:nvPr/>
        </p:nvSpPr>
        <p:spPr>
          <a:xfrm>
            <a:off x="5358643" y="265405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DCDD0181-C134-481A-B2E6-55479ABE407C}"/>
              </a:ext>
            </a:extLst>
          </p:cNvPr>
          <p:cNvSpPr txBox="1"/>
          <p:nvPr/>
        </p:nvSpPr>
        <p:spPr>
          <a:xfrm>
            <a:off x="5798622" y="265732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6E21B153-22FD-41E6-BFAA-F30B6D08864F}"/>
              </a:ext>
            </a:extLst>
          </p:cNvPr>
          <p:cNvSpPr txBox="1"/>
          <p:nvPr/>
        </p:nvSpPr>
        <p:spPr>
          <a:xfrm>
            <a:off x="5218867" y="3129844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89DF4E21-7C4A-4563-95AE-695C83A20F31}"/>
              </a:ext>
            </a:extLst>
          </p:cNvPr>
          <p:cNvSpPr txBox="1"/>
          <p:nvPr/>
        </p:nvSpPr>
        <p:spPr>
          <a:xfrm>
            <a:off x="5668934" y="3129498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CD8D467E-4A17-4009-8004-2E4E9559870C}"/>
              </a:ext>
            </a:extLst>
          </p:cNvPr>
          <p:cNvSpPr/>
          <p:nvPr/>
        </p:nvSpPr>
        <p:spPr>
          <a:xfrm>
            <a:off x="5819630" y="930765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BE870C4E-CC83-4413-9292-654AF41AAC03}"/>
              </a:ext>
            </a:extLst>
          </p:cNvPr>
          <p:cNvSpPr/>
          <p:nvPr/>
        </p:nvSpPr>
        <p:spPr>
          <a:xfrm>
            <a:off x="4484829" y="928529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40ECEAD1-1D76-4096-82E3-6D7D0F2CFDFF}"/>
              </a:ext>
            </a:extLst>
          </p:cNvPr>
          <p:cNvSpPr/>
          <p:nvPr/>
        </p:nvSpPr>
        <p:spPr>
          <a:xfrm>
            <a:off x="4932187" y="929713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79FAEBE4-133F-4DA6-BC11-D39B665FCE90}"/>
              </a:ext>
            </a:extLst>
          </p:cNvPr>
          <p:cNvSpPr/>
          <p:nvPr/>
        </p:nvSpPr>
        <p:spPr>
          <a:xfrm>
            <a:off x="5375688" y="929713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BABCAFBA-A9B7-45F4-A0E0-EC45FA8B8F96}"/>
              </a:ext>
            </a:extLst>
          </p:cNvPr>
          <p:cNvSpPr txBox="1"/>
          <p:nvPr/>
        </p:nvSpPr>
        <p:spPr>
          <a:xfrm>
            <a:off x="4470245" y="866216"/>
            <a:ext cx="18652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9 7 6 4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B3067DC6-235C-4485-8400-D78DE6D25C81}"/>
              </a:ext>
            </a:extLst>
          </p:cNvPr>
          <p:cNvSpPr txBox="1"/>
          <p:nvPr/>
        </p:nvSpPr>
        <p:spPr>
          <a:xfrm>
            <a:off x="3995628" y="879279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78814D92-07F4-4396-AB05-CF27CE45DFBE}"/>
              </a:ext>
            </a:extLst>
          </p:cNvPr>
          <p:cNvCxnSpPr>
            <a:cxnSpLocks/>
          </p:cNvCxnSpPr>
          <p:nvPr/>
        </p:nvCxnSpPr>
        <p:spPr>
          <a:xfrm>
            <a:off x="4470245" y="928836"/>
            <a:ext cx="179375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0090E6E7-3184-48BF-A5C3-2FFD5BDF684A}"/>
              </a:ext>
            </a:extLst>
          </p:cNvPr>
          <p:cNvCxnSpPr>
            <a:cxnSpLocks/>
          </p:cNvCxnSpPr>
          <p:nvPr/>
        </p:nvCxnSpPr>
        <p:spPr>
          <a:xfrm>
            <a:off x="4489197" y="912792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A49BC348-418C-409C-A2B8-34B25630CC76}"/>
              </a:ext>
            </a:extLst>
          </p:cNvPr>
          <p:cNvSpPr txBox="1"/>
          <p:nvPr/>
        </p:nvSpPr>
        <p:spPr>
          <a:xfrm>
            <a:off x="4478580" y="42852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F35CD765-89F3-49D8-A70A-ACD0115EAA6E}"/>
              </a:ext>
            </a:extLst>
          </p:cNvPr>
          <p:cNvSpPr txBox="1"/>
          <p:nvPr/>
        </p:nvSpPr>
        <p:spPr>
          <a:xfrm>
            <a:off x="4780835" y="891620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314CBBBB-C3C1-4FA2-85FB-CFDAC2F7EC82}"/>
              </a:ext>
            </a:extLst>
          </p:cNvPr>
          <p:cNvSpPr txBox="1"/>
          <p:nvPr/>
        </p:nvSpPr>
        <p:spPr>
          <a:xfrm>
            <a:off x="4906025" y="41496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B479AF3A-C22C-43AD-96BA-652F551E346F}"/>
              </a:ext>
            </a:extLst>
          </p:cNvPr>
          <p:cNvSpPr txBox="1"/>
          <p:nvPr/>
        </p:nvSpPr>
        <p:spPr>
          <a:xfrm>
            <a:off x="5358486" y="41872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7BE007E9-AA7B-4875-B95E-3961AAC05BE6}"/>
              </a:ext>
            </a:extLst>
          </p:cNvPr>
          <p:cNvSpPr txBox="1"/>
          <p:nvPr/>
        </p:nvSpPr>
        <p:spPr>
          <a:xfrm>
            <a:off x="5798465" y="42199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0AA3C6F-8CAA-43F3-8963-D523FE492969}"/>
              </a:ext>
            </a:extLst>
          </p:cNvPr>
          <p:cNvSpPr txBox="1"/>
          <p:nvPr/>
        </p:nvSpPr>
        <p:spPr>
          <a:xfrm>
            <a:off x="5233950" y="894514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A7923F17-815B-478C-9BFF-51F1F03BBA4F}"/>
              </a:ext>
            </a:extLst>
          </p:cNvPr>
          <p:cNvCxnSpPr>
            <a:cxnSpLocks/>
          </p:cNvCxnSpPr>
          <p:nvPr/>
        </p:nvCxnSpPr>
        <p:spPr>
          <a:xfrm>
            <a:off x="4489354" y="3148122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89334ADB-9C97-48AF-BD83-DA4BCAD62A65}"/>
              </a:ext>
            </a:extLst>
          </p:cNvPr>
          <p:cNvCxnSpPr>
            <a:cxnSpLocks/>
          </p:cNvCxnSpPr>
          <p:nvPr/>
        </p:nvCxnSpPr>
        <p:spPr>
          <a:xfrm>
            <a:off x="4470402" y="3164166"/>
            <a:ext cx="179375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4188D8B7-8006-49F3-B959-E55A7E873B09}"/>
              </a:ext>
            </a:extLst>
          </p:cNvPr>
          <p:cNvCxnSpPr>
            <a:cxnSpLocks/>
          </p:cNvCxnSpPr>
          <p:nvPr/>
        </p:nvCxnSpPr>
        <p:spPr>
          <a:xfrm>
            <a:off x="4468203" y="5399315"/>
            <a:ext cx="179375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424C9A7B-D4CA-412B-97A1-A0A5C3DDD224}"/>
              </a:ext>
            </a:extLst>
          </p:cNvPr>
          <p:cNvCxnSpPr>
            <a:cxnSpLocks/>
          </p:cNvCxnSpPr>
          <p:nvPr/>
        </p:nvCxnSpPr>
        <p:spPr>
          <a:xfrm>
            <a:off x="4487155" y="5383271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1F32D92D-B49C-4EEA-A46E-AA75659D8081}"/>
              </a:ext>
            </a:extLst>
          </p:cNvPr>
          <p:cNvGrpSpPr/>
          <p:nvPr/>
        </p:nvGrpSpPr>
        <p:grpSpPr>
          <a:xfrm>
            <a:off x="255523" y="312491"/>
            <a:ext cx="3683982" cy="817087"/>
            <a:chOff x="255524" y="372323"/>
            <a:chExt cx="2683662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3FA63EF-709B-4D01-AB46-960CD635F1DE}"/>
                </a:ext>
              </a:extLst>
            </p:cNvPr>
            <p:cNvSpPr/>
            <p:nvPr/>
          </p:nvSpPr>
          <p:spPr>
            <a:xfrm>
              <a:off x="255524" y="372323"/>
              <a:ext cx="268366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EB75E92-8A1F-469C-B32E-3A727CA5D937}"/>
                </a:ext>
              </a:extLst>
            </p:cNvPr>
            <p:cNvSpPr txBox="1"/>
            <p:nvPr/>
          </p:nvSpPr>
          <p:spPr>
            <a:xfrm>
              <a:off x="308455" y="485388"/>
              <a:ext cx="162455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9764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4 =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1B981AE-0308-4934-B900-5F107874F4F4}"/>
              </a:ext>
            </a:extLst>
          </p:cNvPr>
          <p:cNvSpPr/>
          <p:nvPr/>
        </p:nvSpPr>
        <p:spPr>
          <a:xfrm>
            <a:off x="2451535" y="421115"/>
            <a:ext cx="136547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A8590F-E415-4980-9719-28F975857994}"/>
              </a:ext>
            </a:extLst>
          </p:cNvPr>
          <p:cNvSpPr txBox="1"/>
          <p:nvPr/>
        </p:nvSpPr>
        <p:spPr>
          <a:xfrm>
            <a:off x="2432514" y="410071"/>
            <a:ext cx="14054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2441 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8338301-B25A-4D25-A49A-2B380931EA39}"/>
              </a:ext>
            </a:extLst>
          </p:cNvPr>
          <p:cNvGrpSpPr/>
          <p:nvPr/>
        </p:nvGrpSpPr>
        <p:grpSpPr>
          <a:xfrm>
            <a:off x="255524" y="2554740"/>
            <a:ext cx="3683980" cy="817087"/>
            <a:chOff x="255525" y="372323"/>
            <a:chExt cx="2683660" cy="1134018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6280C6FE-6B56-46BC-B7A1-6CE6AEDDAD9A}"/>
                </a:ext>
              </a:extLst>
            </p:cNvPr>
            <p:cNvSpPr/>
            <p:nvPr/>
          </p:nvSpPr>
          <p:spPr>
            <a:xfrm>
              <a:off x="255525" y="372323"/>
              <a:ext cx="268366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566D3EF-A189-4141-8A09-AFF04F66DBBF}"/>
                </a:ext>
              </a:extLst>
            </p:cNvPr>
            <p:cNvSpPr txBox="1"/>
            <p:nvPr/>
          </p:nvSpPr>
          <p:spPr>
            <a:xfrm>
              <a:off x="308455" y="485388"/>
              <a:ext cx="162455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7088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8 = </a:t>
              </a:r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73488655-6257-4065-B164-A3E2B7158D9F}"/>
              </a:ext>
            </a:extLst>
          </p:cNvPr>
          <p:cNvSpPr/>
          <p:nvPr/>
        </p:nvSpPr>
        <p:spPr>
          <a:xfrm>
            <a:off x="2451535" y="2663364"/>
            <a:ext cx="136547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80AF1D5-6005-49A4-8DDD-75415CA28DAC}"/>
              </a:ext>
            </a:extLst>
          </p:cNvPr>
          <p:cNvSpPr txBox="1"/>
          <p:nvPr/>
        </p:nvSpPr>
        <p:spPr>
          <a:xfrm>
            <a:off x="2601576" y="2652320"/>
            <a:ext cx="12051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886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9BB606E-DE19-4738-A6B4-BF9FDA53D01B}"/>
              </a:ext>
            </a:extLst>
          </p:cNvPr>
          <p:cNvGrpSpPr/>
          <p:nvPr/>
        </p:nvGrpSpPr>
        <p:grpSpPr>
          <a:xfrm>
            <a:off x="188834" y="4779174"/>
            <a:ext cx="3750669" cy="817087"/>
            <a:chOff x="255523" y="372323"/>
            <a:chExt cx="2732241" cy="1134018"/>
          </a:xfrm>
        </p:grpSpPr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072C4A26-8CFD-4E91-BF0F-65012B6E6513}"/>
                </a:ext>
              </a:extLst>
            </p:cNvPr>
            <p:cNvSpPr/>
            <p:nvPr/>
          </p:nvSpPr>
          <p:spPr>
            <a:xfrm>
              <a:off x="255523" y="372323"/>
              <a:ext cx="273224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7139F7D-503D-4715-AEE9-C975330960B2}"/>
                </a:ext>
              </a:extLst>
            </p:cNvPr>
            <p:cNvSpPr txBox="1"/>
            <p:nvPr/>
          </p:nvSpPr>
          <p:spPr>
            <a:xfrm>
              <a:off x="308455" y="485388"/>
              <a:ext cx="162455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9765 </a:t>
              </a:r>
              <a:r>
                <a:rPr lang="en-GB" sz="3600" dirty="0"/>
                <a:t>÷ 9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72" name="Rectangle 71">
            <a:extLst>
              <a:ext uri="{FF2B5EF4-FFF2-40B4-BE49-F238E27FC236}">
                <a16:creationId xmlns:a16="http://schemas.microsoft.com/office/drawing/2014/main" id="{E877923A-45E8-447E-81C7-0F0852A19CCA}"/>
              </a:ext>
            </a:extLst>
          </p:cNvPr>
          <p:cNvSpPr/>
          <p:nvPr/>
        </p:nvSpPr>
        <p:spPr>
          <a:xfrm>
            <a:off x="2384847" y="4887798"/>
            <a:ext cx="142731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6D974747-706C-4FF7-BE7F-AE451F668C31}"/>
              </a:ext>
            </a:extLst>
          </p:cNvPr>
          <p:cNvSpPr txBox="1"/>
          <p:nvPr/>
        </p:nvSpPr>
        <p:spPr>
          <a:xfrm>
            <a:off x="2392839" y="4876754"/>
            <a:ext cx="14430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1085</a:t>
            </a:r>
          </a:p>
        </p:txBody>
      </p:sp>
    </p:spTree>
    <p:extLst>
      <p:ext uri="{BB962C8B-B14F-4D97-AF65-F5344CB8AC3E}">
        <p14:creationId xmlns:p14="http://schemas.microsoft.com/office/powerpoint/2010/main" val="2806639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00"/>
                            </p:stCondLst>
                            <p:childTnLst>
                              <p:par>
                                <p:cTn id="1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500"/>
                            </p:stCondLst>
                            <p:childTnLst>
                              <p:par>
                                <p:cTn id="1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500"/>
                            </p:stCondLst>
                            <p:childTnLst>
                              <p:par>
                                <p:cTn id="1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500"/>
                            </p:stCondLst>
                            <p:childTnLst>
                              <p:par>
                                <p:cTn id="2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500"/>
                            </p:stCondLst>
                            <p:childTnLst>
                              <p:par>
                                <p:cTn id="2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 animBg="1"/>
      <p:bldP spid="133" grpId="1" animBg="1"/>
      <p:bldP spid="134" grpId="0" animBg="1"/>
      <p:bldP spid="134" grpId="1" animBg="1"/>
      <p:bldP spid="135" grpId="0" animBg="1"/>
      <p:bldP spid="135" grpId="1" animBg="1"/>
      <p:bldP spid="136" grpId="0" animBg="1"/>
      <p:bldP spid="136" grpId="1" animBg="1"/>
      <p:bldP spid="137" grpId="0"/>
      <p:bldP spid="138" grpId="0"/>
      <p:bldP spid="141" grpId="0"/>
      <p:bldP spid="142" grpId="0"/>
      <p:bldP spid="143" grpId="0"/>
      <p:bldP spid="144" grpId="0"/>
      <p:bldP spid="145" grpId="0"/>
      <p:bldP spid="147" grpId="0"/>
      <p:bldP spid="96" grpId="0" animBg="1"/>
      <p:bldP spid="96" grpId="1" animBg="1"/>
      <p:bldP spid="98" grpId="0" animBg="1"/>
      <p:bldP spid="98" grpId="1" animBg="1"/>
      <p:bldP spid="99" grpId="0" animBg="1"/>
      <p:bldP spid="99" grpId="1" animBg="1"/>
      <p:bldP spid="100" grpId="0"/>
      <p:bldP spid="101" grpId="0"/>
      <p:bldP spid="128" grpId="0"/>
      <p:bldP spid="129" grpId="0"/>
      <p:bldP spid="130" grpId="0"/>
      <p:bldP spid="131" grpId="0"/>
      <p:bldP spid="132" grpId="0"/>
      <p:bldP spid="91" grpId="0" animBg="1"/>
      <p:bldP spid="91" grpId="1" animBg="1"/>
      <p:bldP spid="84" grpId="0" animBg="1"/>
      <p:bldP spid="84" grpId="1" animBg="1"/>
      <p:bldP spid="85" grpId="0" animBg="1"/>
      <p:bldP spid="85" grpId="1" animBg="1"/>
      <p:bldP spid="86" grpId="0" animBg="1"/>
      <p:bldP spid="86" grpId="1" animBg="1"/>
      <p:bldP spid="104" grpId="0"/>
      <p:bldP spid="105" grpId="0"/>
      <p:bldP spid="108" grpId="0"/>
      <p:bldP spid="109" grpId="0"/>
      <p:bldP spid="110" grpId="0"/>
      <p:bldP spid="111" grpId="0"/>
      <p:bldP spid="93" grpId="0"/>
      <p:bldP spid="94" grpId="0"/>
      <p:bldP spid="8" grpId="0"/>
      <p:bldP spid="58" grpId="0"/>
      <p:bldP spid="7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7B674-178D-43EA-89E3-1C2FC624C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6 Divide using short division with remainders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6AFD03-ED6D-4693-9537-B0A7450375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37449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Rectangle 132">
            <a:extLst>
              <a:ext uri="{FF2B5EF4-FFF2-40B4-BE49-F238E27FC236}">
                <a16:creationId xmlns:a16="http://schemas.microsoft.com/office/drawing/2014/main" id="{A19350E9-6DD5-4677-8860-6875A3F758A5}"/>
              </a:ext>
            </a:extLst>
          </p:cNvPr>
          <p:cNvSpPr/>
          <p:nvPr/>
        </p:nvSpPr>
        <p:spPr>
          <a:xfrm>
            <a:off x="6709632" y="5392365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BD12EEC2-29E2-4DA3-B3FC-DEDC90C7FCFA}"/>
              </a:ext>
            </a:extLst>
          </p:cNvPr>
          <p:cNvSpPr/>
          <p:nvPr/>
        </p:nvSpPr>
        <p:spPr>
          <a:xfrm>
            <a:off x="5374831" y="5395671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930CE318-36C4-425D-BED4-91289D4C1EB7}"/>
              </a:ext>
            </a:extLst>
          </p:cNvPr>
          <p:cNvSpPr/>
          <p:nvPr/>
        </p:nvSpPr>
        <p:spPr>
          <a:xfrm>
            <a:off x="5822189" y="5391313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52704CB7-F94D-4683-B20C-E39A0180CA2C}"/>
              </a:ext>
            </a:extLst>
          </p:cNvPr>
          <p:cNvSpPr/>
          <p:nvPr/>
        </p:nvSpPr>
        <p:spPr>
          <a:xfrm>
            <a:off x="6265690" y="5391313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1B7CB31F-FE13-4EF2-A6A3-AF0E482B369E}"/>
              </a:ext>
            </a:extLst>
          </p:cNvPr>
          <p:cNvSpPr txBox="1"/>
          <p:nvPr/>
        </p:nvSpPr>
        <p:spPr>
          <a:xfrm>
            <a:off x="5360247" y="5333358"/>
            <a:ext cx="18652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8 8 6 1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2FADBCF1-CF29-41EF-A7E8-F2E2BFAB1110}"/>
              </a:ext>
            </a:extLst>
          </p:cNvPr>
          <p:cNvSpPr txBox="1"/>
          <p:nvPr/>
        </p:nvSpPr>
        <p:spPr>
          <a:xfrm>
            <a:off x="4882293" y="5346421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6A2B6FBD-A58B-4FB5-8213-1E1A7A68DF31}"/>
              </a:ext>
            </a:extLst>
          </p:cNvPr>
          <p:cNvSpPr txBox="1"/>
          <p:nvPr/>
        </p:nvSpPr>
        <p:spPr>
          <a:xfrm>
            <a:off x="5368582" y="489566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9A6BF673-732B-4C74-B43B-8BD7B1AD27BD}"/>
              </a:ext>
            </a:extLst>
          </p:cNvPr>
          <p:cNvSpPr txBox="1"/>
          <p:nvPr/>
        </p:nvSpPr>
        <p:spPr>
          <a:xfrm>
            <a:off x="5670837" y="5358762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DA357B2E-EAC7-412F-A71E-3292E8137DF0}"/>
              </a:ext>
            </a:extLst>
          </p:cNvPr>
          <p:cNvSpPr txBox="1"/>
          <p:nvPr/>
        </p:nvSpPr>
        <p:spPr>
          <a:xfrm>
            <a:off x="5796027" y="488210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C4DB3B61-D793-480A-8D17-0FC610C89B1C}"/>
              </a:ext>
            </a:extLst>
          </p:cNvPr>
          <p:cNvSpPr txBox="1"/>
          <p:nvPr/>
        </p:nvSpPr>
        <p:spPr>
          <a:xfrm>
            <a:off x="6248488" y="488587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D96DD722-B1BB-4021-8EFF-DE2761E2B35B}"/>
              </a:ext>
            </a:extLst>
          </p:cNvPr>
          <p:cNvSpPr txBox="1"/>
          <p:nvPr/>
        </p:nvSpPr>
        <p:spPr>
          <a:xfrm>
            <a:off x="6688467" y="4889137"/>
            <a:ext cx="11526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  <a:r>
              <a:rPr lang="en-GB" sz="14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r5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ADFAF1E2-73AF-4D5E-84CE-5F5AC0B703E2}"/>
              </a:ext>
            </a:extLst>
          </p:cNvPr>
          <p:cNvSpPr txBox="1"/>
          <p:nvPr/>
        </p:nvSpPr>
        <p:spPr>
          <a:xfrm>
            <a:off x="6559951" y="5355768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234097B7-76E6-4C02-8288-19F6C5507BCB}"/>
              </a:ext>
            </a:extLst>
          </p:cNvPr>
          <p:cNvSpPr/>
          <p:nvPr/>
        </p:nvSpPr>
        <p:spPr>
          <a:xfrm>
            <a:off x="6708494" y="3162758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D95A1171-F36A-4B40-A064-07269BCC9643}"/>
              </a:ext>
            </a:extLst>
          </p:cNvPr>
          <p:cNvSpPr/>
          <p:nvPr/>
        </p:nvSpPr>
        <p:spPr>
          <a:xfrm>
            <a:off x="5382707" y="3161706"/>
            <a:ext cx="884542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82F812CB-BDFF-412E-987A-9022329FE3D8}"/>
              </a:ext>
            </a:extLst>
          </p:cNvPr>
          <p:cNvSpPr/>
          <p:nvPr/>
        </p:nvSpPr>
        <p:spPr>
          <a:xfrm>
            <a:off x="6264552" y="3161706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52F4FA3F-E4AE-41DC-A2FE-A84F698C1A0B}"/>
              </a:ext>
            </a:extLst>
          </p:cNvPr>
          <p:cNvSpPr txBox="1"/>
          <p:nvPr/>
        </p:nvSpPr>
        <p:spPr>
          <a:xfrm>
            <a:off x="5358953" y="3098209"/>
            <a:ext cx="18653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4 9 8 9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F1C9C6CA-A96A-43F0-A571-D12C7EC53059}"/>
              </a:ext>
            </a:extLst>
          </p:cNvPr>
          <p:cNvSpPr txBox="1"/>
          <p:nvPr/>
        </p:nvSpPr>
        <p:spPr>
          <a:xfrm>
            <a:off x="4884492" y="3111272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EE796150-E7E6-46D5-AB9E-84BABD86939A}"/>
              </a:ext>
            </a:extLst>
          </p:cNvPr>
          <p:cNvSpPr txBox="1"/>
          <p:nvPr/>
        </p:nvSpPr>
        <p:spPr>
          <a:xfrm>
            <a:off x="5794889" y="264695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D076181B-34AC-47BE-A6CD-26457DA8BD95}"/>
              </a:ext>
            </a:extLst>
          </p:cNvPr>
          <p:cNvSpPr txBox="1"/>
          <p:nvPr/>
        </p:nvSpPr>
        <p:spPr>
          <a:xfrm>
            <a:off x="6247350" y="265072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DCDD0181-C134-481A-B2E6-55479ABE407C}"/>
              </a:ext>
            </a:extLst>
          </p:cNvPr>
          <p:cNvSpPr txBox="1"/>
          <p:nvPr/>
        </p:nvSpPr>
        <p:spPr>
          <a:xfrm>
            <a:off x="6687329" y="2653988"/>
            <a:ext cx="13663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  <a:r>
              <a:rPr lang="en-GB" sz="14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r3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6E21B153-22FD-41E6-BFAA-F30B6D08864F}"/>
              </a:ext>
            </a:extLst>
          </p:cNvPr>
          <p:cNvSpPr txBox="1"/>
          <p:nvPr/>
        </p:nvSpPr>
        <p:spPr>
          <a:xfrm>
            <a:off x="6107574" y="3126507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89DF4E21-7C4A-4563-95AE-695C83A20F31}"/>
              </a:ext>
            </a:extLst>
          </p:cNvPr>
          <p:cNvSpPr txBox="1"/>
          <p:nvPr/>
        </p:nvSpPr>
        <p:spPr>
          <a:xfrm>
            <a:off x="6557641" y="3126161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CD8D467E-4A17-4009-8004-2E4E9559870C}"/>
              </a:ext>
            </a:extLst>
          </p:cNvPr>
          <p:cNvSpPr/>
          <p:nvPr/>
        </p:nvSpPr>
        <p:spPr>
          <a:xfrm>
            <a:off x="6708337" y="927428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BE870C4E-CC83-4413-9292-654AF41AAC03}"/>
              </a:ext>
            </a:extLst>
          </p:cNvPr>
          <p:cNvSpPr/>
          <p:nvPr/>
        </p:nvSpPr>
        <p:spPr>
          <a:xfrm>
            <a:off x="5373536" y="925192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40ECEAD1-1D76-4096-82E3-6D7D0F2CFDFF}"/>
              </a:ext>
            </a:extLst>
          </p:cNvPr>
          <p:cNvSpPr/>
          <p:nvPr/>
        </p:nvSpPr>
        <p:spPr>
          <a:xfrm>
            <a:off x="5820894" y="926376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79FAEBE4-133F-4DA6-BC11-D39B665FCE90}"/>
              </a:ext>
            </a:extLst>
          </p:cNvPr>
          <p:cNvSpPr/>
          <p:nvPr/>
        </p:nvSpPr>
        <p:spPr>
          <a:xfrm>
            <a:off x="6264395" y="926376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32D92D-B49C-4EEA-A46E-AA75659D8081}"/>
              </a:ext>
            </a:extLst>
          </p:cNvPr>
          <p:cNvGrpSpPr/>
          <p:nvPr/>
        </p:nvGrpSpPr>
        <p:grpSpPr>
          <a:xfrm>
            <a:off x="255523" y="312491"/>
            <a:ext cx="4351504" cy="817087"/>
            <a:chOff x="255524" y="372323"/>
            <a:chExt cx="2683662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3FA63EF-709B-4D01-AB46-960CD635F1DE}"/>
                </a:ext>
              </a:extLst>
            </p:cNvPr>
            <p:cNvSpPr/>
            <p:nvPr/>
          </p:nvSpPr>
          <p:spPr>
            <a:xfrm>
              <a:off x="255524" y="372323"/>
              <a:ext cx="268366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EB75E92-8A1F-469C-B32E-3A727CA5D937}"/>
                </a:ext>
              </a:extLst>
            </p:cNvPr>
            <p:cNvSpPr txBox="1"/>
            <p:nvPr/>
          </p:nvSpPr>
          <p:spPr>
            <a:xfrm>
              <a:off x="308455" y="485388"/>
              <a:ext cx="1375347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5862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5 =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1B981AE-0308-4934-B900-5F107874F4F4}"/>
              </a:ext>
            </a:extLst>
          </p:cNvPr>
          <p:cNvSpPr/>
          <p:nvPr/>
        </p:nvSpPr>
        <p:spPr>
          <a:xfrm>
            <a:off x="2451535" y="421115"/>
            <a:ext cx="201597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A8590F-E415-4980-9719-28F975857994}"/>
              </a:ext>
            </a:extLst>
          </p:cNvPr>
          <p:cNvSpPr txBox="1"/>
          <p:nvPr/>
        </p:nvSpPr>
        <p:spPr>
          <a:xfrm>
            <a:off x="2432514" y="410071"/>
            <a:ext cx="20614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1172 r2 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8338301-B25A-4D25-A49A-2B380931EA39}"/>
              </a:ext>
            </a:extLst>
          </p:cNvPr>
          <p:cNvGrpSpPr/>
          <p:nvPr/>
        </p:nvGrpSpPr>
        <p:grpSpPr>
          <a:xfrm>
            <a:off x="255523" y="2554740"/>
            <a:ext cx="4351503" cy="817087"/>
            <a:chOff x="255524" y="372323"/>
            <a:chExt cx="3169929" cy="1134018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6280C6FE-6B56-46BC-B7A1-6CE6AEDDAD9A}"/>
                </a:ext>
              </a:extLst>
            </p:cNvPr>
            <p:cNvSpPr/>
            <p:nvPr/>
          </p:nvSpPr>
          <p:spPr>
            <a:xfrm>
              <a:off x="255524" y="372323"/>
              <a:ext cx="316992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566D3EF-A189-4141-8A09-AFF04F66DBBF}"/>
                </a:ext>
              </a:extLst>
            </p:cNvPr>
            <p:cNvSpPr txBox="1"/>
            <p:nvPr/>
          </p:nvSpPr>
          <p:spPr>
            <a:xfrm>
              <a:off x="308455" y="485388"/>
              <a:ext cx="162455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4989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9 = </a:t>
              </a:r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73488655-6257-4065-B164-A3E2B7158D9F}"/>
              </a:ext>
            </a:extLst>
          </p:cNvPr>
          <p:cNvSpPr/>
          <p:nvPr/>
        </p:nvSpPr>
        <p:spPr>
          <a:xfrm>
            <a:off x="2451534" y="2663364"/>
            <a:ext cx="201596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80AF1D5-6005-49A4-8DDD-75415CA28DAC}"/>
              </a:ext>
            </a:extLst>
          </p:cNvPr>
          <p:cNvSpPr txBox="1"/>
          <p:nvPr/>
        </p:nvSpPr>
        <p:spPr>
          <a:xfrm>
            <a:off x="2601575" y="2652320"/>
            <a:ext cx="257268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554 r3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9BB606E-DE19-4738-A6B4-BF9FDA53D01B}"/>
              </a:ext>
            </a:extLst>
          </p:cNvPr>
          <p:cNvGrpSpPr/>
          <p:nvPr/>
        </p:nvGrpSpPr>
        <p:grpSpPr>
          <a:xfrm>
            <a:off x="188834" y="4779174"/>
            <a:ext cx="4424618" cy="817087"/>
            <a:chOff x="255523" y="372323"/>
            <a:chExt cx="3223191" cy="1134018"/>
          </a:xfrm>
        </p:grpSpPr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072C4A26-8CFD-4E91-BF0F-65012B6E6513}"/>
                </a:ext>
              </a:extLst>
            </p:cNvPr>
            <p:cNvSpPr/>
            <p:nvPr/>
          </p:nvSpPr>
          <p:spPr>
            <a:xfrm>
              <a:off x="255523" y="372323"/>
              <a:ext cx="322319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7139F7D-503D-4715-AEE9-C975330960B2}"/>
                </a:ext>
              </a:extLst>
            </p:cNvPr>
            <p:cNvSpPr txBox="1"/>
            <p:nvPr/>
          </p:nvSpPr>
          <p:spPr>
            <a:xfrm>
              <a:off x="357035" y="485388"/>
              <a:ext cx="1575974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8861 </a:t>
              </a:r>
              <a:r>
                <a:rPr lang="en-GB" sz="3600" dirty="0"/>
                <a:t>÷ 6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6D974747-706C-4FF7-BE7F-AE451F668C31}"/>
              </a:ext>
            </a:extLst>
          </p:cNvPr>
          <p:cNvSpPr txBox="1"/>
          <p:nvPr/>
        </p:nvSpPr>
        <p:spPr>
          <a:xfrm>
            <a:off x="2430938" y="4876754"/>
            <a:ext cx="20904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1476 r5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BABCAFBA-A9B7-45F4-A0E0-EC45FA8B8F96}"/>
              </a:ext>
            </a:extLst>
          </p:cNvPr>
          <p:cNvSpPr txBox="1"/>
          <p:nvPr/>
        </p:nvSpPr>
        <p:spPr>
          <a:xfrm>
            <a:off x="5358952" y="862879"/>
            <a:ext cx="18652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5 8 6 2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B3067DC6-235C-4485-8400-D78DE6D25C81}"/>
              </a:ext>
            </a:extLst>
          </p:cNvPr>
          <p:cNvSpPr txBox="1"/>
          <p:nvPr/>
        </p:nvSpPr>
        <p:spPr>
          <a:xfrm>
            <a:off x="4884335" y="875942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78814D92-07F4-4396-AB05-CF27CE45DFBE}"/>
              </a:ext>
            </a:extLst>
          </p:cNvPr>
          <p:cNvCxnSpPr>
            <a:cxnSpLocks/>
          </p:cNvCxnSpPr>
          <p:nvPr/>
        </p:nvCxnSpPr>
        <p:spPr>
          <a:xfrm>
            <a:off x="5358952" y="925499"/>
            <a:ext cx="179375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0090E6E7-3184-48BF-A5C3-2FFD5BDF684A}"/>
              </a:ext>
            </a:extLst>
          </p:cNvPr>
          <p:cNvCxnSpPr>
            <a:cxnSpLocks/>
          </p:cNvCxnSpPr>
          <p:nvPr/>
        </p:nvCxnSpPr>
        <p:spPr>
          <a:xfrm>
            <a:off x="5377904" y="909455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A49BC348-418C-409C-A2B8-34B25630CC76}"/>
              </a:ext>
            </a:extLst>
          </p:cNvPr>
          <p:cNvSpPr txBox="1"/>
          <p:nvPr/>
        </p:nvSpPr>
        <p:spPr>
          <a:xfrm>
            <a:off x="5367287" y="42518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314CBBBB-C3C1-4FA2-85FB-CFDAC2F7EC82}"/>
              </a:ext>
            </a:extLst>
          </p:cNvPr>
          <p:cNvSpPr txBox="1"/>
          <p:nvPr/>
        </p:nvSpPr>
        <p:spPr>
          <a:xfrm>
            <a:off x="5794732" y="41162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B479AF3A-C22C-43AD-96BA-652F551E346F}"/>
              </a:ext>
            </a:extLst>
          </p:cNvPr>
          <p:cNvSpPr txBox="1"/>
          <p:nvPr/>
        </p:nvSpPr>
        <p:spPr>
          <a:xfrm>
            <a:off x="6247193" y="41539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7BE007E9-AA7B-4875-B95E-3961AAC05BE6}"/>
              </a:ext>
            </a:extLst>
          </p:cNvPr>
          <p:cNvSpPr txBox="1"/>
          <p:nvPr/>
        </p:nvSpPr>
        <p:spPr>
          <a:xfrm>
            <a:off x="6687172" y="418658"/>
            <a:ext cx="135833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  <a:r>
              <a:rPr lang="en-GB" sz="14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r2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0AA3C6F-8CAA-43F3-8963-D523FE492969}"/>
              </a:ext>
            </a:extLst>
          </p:cNvPr>
          <p:cNvSpPr txBox="1"/>
          <p:nvPr/>
        </p:nvSpPr>
        <p:spPr>
          <a:xfrm>
            <a:off x="6106031" y="891177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E1F1CBF4-901B-46F0-982B-15107B5B6024}"/>
              </a:ext>
            </a:extLst>
          </p:cNvPr>
          <p:cNvSpPr txBox="1"/>
          <p:nvPr/>
        </p:nvSpPr>
        <p:spPr>
          <a:xfrm>
            <a:off x="6572724" y="890831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424C9A7B-D4CA-412B-97A1-A0A5C3DDD224}"/>
              </a:ext>
            </a:extLst>
          </p:cNvPr>
          <p:cNvCxnSpPr>
            <a:cxnSpLocks/>
          </p:cNvCxnSpPr>
          <p:nvPr/>
        </p:nvCxnSpPr>
        <p:spPr>
          <a:xfrm>
            <a:off x="5379199" y="5379934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4188D8B7-8006-49F3-B959-E55A7E873B09}"/>
              </a:ext>
            </a:extLst>
          </p:cNvPr>
          <p:cNvCxnSpPr>
            <a:cxnSpLocks/>
          </p:cNvCxnSpPr>
          <p:nvPr/>
        </p:nvCxnSpPr>
        <p:spPr>
          <a:xfrm>
            <a:off x="5360247" y="5395978"/>
            <a:ext cx="179375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A7923F17-815B-478C-9BFF-51F1F03BBA4F}"/>
              </a:ext>
            </a:extLst>
          </p:cNvPr>
          <p:cNvCxnSpPr>
            <a:cxnSpLocks/>
          </p:cNvCxnSpPr>
          <p:nvPr/>
        </p:nvCxnSpPr>
        <p:spPr>
          <a:xfrm>
            <a:off x="5378061" y="3144785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89334ADB-9C97-48AF-BD83-DA4BCAD62A65}"/>
              </a:ext>
            </a:extLst>
          </p:cNvPr>
          <p:cNvCxnSpPr>
            <a:cxnSpLocks/>
          </p:cNvCxnSpPr>
          <p:nvPr/>
        </p:nvCxnSpPr>
        <p:spPr>
          <a:xfrm>
            <a:off x="5359109" y="3160829"/>
            <a:ext cx="179375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Rectangle 111">
            <a:extLst>
              <a:ext uri="{FF2B5EF4-FFF2-40B4-BE49-F238E27FC236}">
                <a16:creationId xmlns:a16="http://schemas.microsoft.com/office/drawing/2014/main" id="{3B5563FB-5B6F-4A16-8F5B-4F18EECB2A99}"/>
              </a:ext>
            </a:extLst>
          </p:cNvPr>
          <p:cNvSpPr/>
          <p:nvPr/>
        </p:nvSpPr>
        <p:spPr>
          <a:xfrm>
            <a:off x="2455072" y="4895852"/>
            <a:ext cx="201596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5A338EED-A254-47F3-AA66-24D0D0696384}"/>
              </a:ext>
            </a:extLst>
          </p:cNvPr>
          <p:cNvSpPr txBox="1"/>
          <p:nvPr/>
        </p:nvSpPr>
        <p:spPr>
          <a:xfrm>
            <a:off x="6096000" y="5355768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340256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00"/>
                            </p:stCondLst>
                            <p:childTnLst>
                              <p:par>
                                <p:cTn id="1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500"/>
                            </p:stCondLst>
                            <p:childTnLst>
                              <p:par>
                                <p:cTn id="1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500"/>
                            </p:stCondLst>
                            <p:childTnLst>
                              <p:par>
                                <p:cTn id="1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500"/>
                            </p:stCondLst>
                            <p:childTnLst>
                              <p:par>
                                <p:cTn id="2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>
                            <p:stCondLst>
                              <p:cond delay="500"/>
                            </p:stCondLst>
                            <p:childTnLst>
                              <p:par>
                                <p:cTn id="2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5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 animBg="1"/>
      <p:bldP spid="133" grpId="1" animBg="1"/>
      <p:bldP spid="134" grpId="0" animBg="1"/>
      <p:bldP spid="134" grpId="1" animBg="1"/>
      <p:bldP spid="135" grpId="0" animBg="1"/>
      <p:bldP spid="135" grpId="1" animBg="1"/>
      <p:bldP spid="136" grpId="0" animBg="1"/>
      <p:bldP spid="136" grpId="1" animBg="1"/>
      <p:bldP spid="137" grpId="0"/>
      <p:bldP spid="138" grpId="0"/>
      <p:bldP spid="141" grpId="0"/>
      <p:bldP spid="142" grpId="0"/>
      <p:bldP spid="143" grpId="0"/>
      <p:bldP spid="144" grpId="0"/>
      <p:bldP spid="145" grpId="0"/>
      <p:bldP spid="147" grpId="0"/>
      <p:bldP spid="96" grpId="0" animBg="1"/>
      <p:bldP spid="96" grpId="1" animBg="1"/>
      <p:bldP spid="98" grpId="0" animBg="1"/>
      <p:bldP spid="98" grpId="1" animBg="1"/>
      <p:bldP spid="99" grpId="0" animBg="1"/>
      <p:bldP spid="99" grpId="1" animBg="1"/>
      <p:bldP spid="100" grpId="0"/>
      <p:bldP spid="101" grpId="0"/>
      <p:bldP spid="128" grpId="0"/>
      <p:bldP spid="129" grpId="0"/>
      <p:bldP spid="130" grpId="0"/>
      <p:bldP spid="131" grpId="0"/>
      <p:bldP spid="132" grpId="0"/>
      <p:bldP spid="91" grpId="0" animBg="1"/>
      <p:bldP spid="91" grpId="1" animBg="1"/>
      <p:bldP spid="84" grpId="0" animBg="1"/>
      <p:bldP spid="84" grpId="1" animBg="1"/>
      <p:bldP spid="85" grpId="0" animBg="1"/>
      <p:bldP spid="85" grpId="1" animBg="1"/>
      <p:bldP spid="86" grpId="0" animBg="1"/>
      <p:bldP spid="86" grpId="1" animBg="1"/>
      <p:bldP spid="8" grpId="0"/>
      <p:bldP spid="58" grpId="0"/>
      <p:bldP spid="73" grpId="0"/>
      <p:bldP spid="104" grpId="0"/>
      <p:bldP spid="105" grpId="0"/>
      <p:bldP spid="108" grpId="0"/>
      <p:bldP spid="110" grpId="0"/>
      <p:bldP spid="111" grpId="0"/>
      <p:bldP spid="93" grpId="0"/>
      <p:bldP spid="94" grpId="0"/>
      <p:bldP spid="95" grpId="0"/>
      <p:bldP spid="1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32D92D-B49C-4EEA-A46E-AA75659D8081}"/>
              </a:ext>
            </a:extLst>
          </p:cNvPr>
          <p:cNvGrpSpPr/>
          <p:nvPr/>
        </p:nvGrpSpPr>
        <p:grpSpPr>
          <a:xfrm>
            <a:off x="255523" y="312491"/>
            <a:ext cx="4351504" cy="817087"/>
            <a:chOff x="255524" y="372323"/>
            <a:chExt cx="2683662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3FA63EF-709B-4D01-AB46-960CD635F1DE}"/>
                </a:ext>
              </a:extLst>
            </p:cNvPr>
            <p:cNvSpPr/>
            <p:nvPr/>
          </p:nvSpPr>
          <p:spPr>
            <a:xfrm>
              <a:off x="255524" y="372323"/>
              <a:ext cx="268366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EB75E92-8A1F-469C-B32E-3A727CA5D937}"/>
                </a:ext>
              </a:extLst>
            </p:cNvPr>
            <p:cNvSpPr txBox="1"/>
            <p:nvPr/>
          </p:nvSpPr>
          <p:spPr>
            <a:xfrm>
              <a:off x="308455" y="485388"/>
              <a:ext cx="1375347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5862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5 =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1B981AE-0308-4934-B900-5F107874F4F4}"/>
              </a:ext>
            </a:extLst>
          </p:cNvPr>
          <p:cNvSpPr/>
          <p:nvPr/>
        </p:nvSpPr>
        <p:spPr>
          <a:xfrm>
            <a:off x="2451535" y="421115"/>
            <a:ext cx="201597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A8590F-E415-4980-9719-28F975857994}"/>
              </a:ext>
            </a:extLst>
          </p:cNvPr>
          <p:cNvSpPr txBox="1"/>
          <p:nvPr/>
        </p:nvSpPr>
        <p:spPr>
          <a:xfrm>
            <a:off x="2432514" y="410071"/>
            <a:ext cx="20614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1172 r2 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B3067DC6-235C-4485-8400-D78DE6D25C81}"/>
              </a:ext>
            </a:extLst>
          </p:cNvPr>
          <p:cNvSpPr txBox="1"/>
          <p:nvPr/>
        </p:nvSpPr>
        <p:spPr>
          <a:xfrm>
            <a:off x="37630" y="1774434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78814D92-07F4-4396-AB05-CF27CE45DFBE}"/>
              </a:ext>
            </a:extLst>
          </p:cNvPr>
          <p:cNvCxnSpPr>
            <a:cxnSpLocks/>
          </p:cNvCxnSpPr>
          <p:nvPr/>
        </p:nvCxnSpPr>
        <p:spPr>
          <a:xfrm>
            <a:off x="459492" y="1823991"/>
            <a:ext cx="179375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0090E6E7-3184-48BF-A5C3-2FFD5BDF684A}"/>
              </a:ext>
            </a:extLst>
          </p:cNvPr>
          <p:cNvCxnSpPr>
            <a:cxnSpLocks/>
          </p:cNvCxnSpPr>
          <p:nvPr/>
        </p:nvCxnSpPr>
        <p:spPr>
          <a:xfrm>
            <a:off x="478444" y="1807947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A49BC348-418C-409C-A2B8-34B25630CC76}"/>
              </a:ext>
            </a:extLst>
          </p:cNvPr>
          <p:cNvSpPr txBox="1"/>
          <p:nvPr/>
        </p:nvSpPr>
        <p:spPr>
          <a:xfrm>
            <a:off x="467827" y="132368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314CBBBB-C3C1-4FA2-85FB-CFDAC2F7EC82}"/>
              </a:ext>
            </a:extLst>
          </p:cNvPr>
          <p:cNvSpPr txBox="1"/>
          <p:nvPr/>
        </p:nvSpPr>
        <p:spPr>
          <a:xfrm>
            <a:off x="895272" y="131011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B479AF3A-C22C-43AD-96BA-652F551E346F}"/>
              </a:ext>
            </a:extLst>
          </p:cNvPr>
          <p:cNvSpPr txBox="1"/>
          <p:nvPr/>
        </p:nvSpPr>
        <p:spPr>
          <a:xfrm>
            <a:off x="1347733" y="131388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7BE007E9-AA7B-4875-B95E-3961AAC05BE6}"/>
              </a:ext>
            </a:extLst>
          </p:cNvPr>
          <p:cNvSpPr txBox="1"/>
          <p:nvPr/>
        </p:nvSpPr>
        <p:spPr>
          <a:xfrm>
            <a:off x="1787712" y="1317150"/>
            <a:ext cx="135833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  <a:r>
              <a:rPr lang="en-GB" sz="14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r2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0AA3C6F-8CAA-43F3-8963-D523FE492969}"/>
              </a:ext>
            </a:extLst>
          </p:cNvPr>
          <p:cNvSpPr txBox="1"/>
          <p:nvPr/>
        </p:nvSpPr>
        <p:spPr>
          <a:xfrm>
            <a:off x="1206571" y="1789669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E1F1CBF4-901B-46F0-982B-15107B5B6024}"/>
              </a:ext>
            </a:extLst>
          </p:cNvPr>
          <p:cNvSpPr txBox="1"/>
          <p:nvPr/>
        </p:nvSpPr>
        <p:spPr>
          <a:xfrm>
            <a:off x="1673264" y="1789323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14D183B4-CA8F-43BB-AB36-13237FE16474}"/>
              </a:ext>
            </a:extLst>
          </p:cNvPr>
          <p:cNvSpPr txBox="1"/>
          <p:nvPr/>
        </p:nvSpPr>
        <p:spPr>
          <a:xfrm>
            <a:off x="459492" y="1761371"/>
            <a:ext cx="18652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5 8 6 2</a:t>
            </a:r>
          </a:p>
        </p:txBody>
      </p:sp>
      <p:sp>
        <p:nvSpPr>
          <p:cNvPr id="116" name="Rectangle: Rounded Corners 115">
            <a:extLst>
              <a:ext uri="{FF2B5EF4-FFF2-40B4-BE49-F238E27FC236}">
                <a16:creationId xmlns:a16="http://schemas.microsoft.com/office/drawing/2014/main" id="{36F53F01-6E43-45A2-9DD0-A146085A9249}"/>
              </a:ext>
            </a:extLst>
          </p:cNvPr>
          <p:cNvSpPr/>
          <p:nvPr/>
        </p:nvSpPr>
        <p:spPr>
          <a:xfrm>
            <a:off x="7178281" y="229182"/>
            <a:ext cx="4555468" cy="1211688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Rectangle: Rounded Corners 116">
            <a:extLst>
              <a:ext uri="{FF2B5EF4-FFF2-40B4-BE49-F238E27FC236}">
                <a16:creationId xmlns:a16="http://schemas.microsoft.com/office/drawing/2014/main" id="{7CD4AE92-D074-456B-B35F-5608F26C221D}"/>
              </a:ext>
            </a:extLst>
          </p:cNvPr>
          <p:cNvSpPr/>
          <p:nvPr/>
        </p:nvSpPr>
        <p:spPr>
          <a:xfrm>
            <a:off x="7202349" y="1518183"/>
            <a:ext cx="4555468" cy="1211688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Rectangle: Rounded Corners 117">
            <a:extLst>
              <a:ext uri="{FF2B5EF4-FFF2-40B4-BE49-F238E27FC236}">
                <a16:creationId xmlns:a16="http://schemas.microsoft.com/office/drawing/2014/main" id="{158ED246-6065-4D6F-8412-A521FB79353C}"/>
              </a:ext>
            </a:extLst>
          </p:cNvPr>
          <p:cNvSpPr/>
          <p:nvPr/>
        </p:nvSpPr>
        <p:spPr>
          <a:xfrm>
            <a:off x="7201471" y="2815306"/>
            <a:ext cx="4555468" cy="1211688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Rectangle: Rounded Corners 118">
            <a:extLst>
              <a:ext uri="{FF2B5EF4-FFF2-40B4-BE49-F238E27FC236}">
                <a16:creationId xmlns:a16="http://schemas.microsoft.com/office/drawing/2014/main" id="{816CC158-E843-4584-90E8-5B816E356FB1}"/>
              </a:ext>
            </a:extLst>
          </p:cNvPr>
          <p:cNvSpPr/>
          <p:nvPr/>
        </p:nvSpPr>
        <p:spPr>
          <a:xfrm>
            <a:off x="7225539" y="4108292"/>
            <a:ext cx="4555468" cy="1211688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Rectangle: Rounded Corners 119">
            <a:extLst>
              <a:ext uri="{FF2B5EF4-FFF2-40B4-BE49-F238E27FC236}">
                <a16:creationId xmlns:a16="http://schemas.microsoft.com/office/drawing/2014/main" id="{60F451F6-9096-445C-8EA6-217F2C5F1686}"/>
              </a:ext>
            </a:extLst>
          </p:cNvPr>
          <p:cNvSpPr/>
          <p:nvPr/>
        </p:nvSpPr>
        <p:spPr>
          <a:xfrm>
            <a:off x="7229826" y="5400220"/>
            <a:ext cx="4555468" cy="1211688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1216085F-B6B5-4B66-B123-5A3CEBE432DF}"/>
              </a:ext>
            </a:extLst>
          </p:cNvPr>
          <p:cNvGrpSpPr/>
          <p:nvPr/>
        </p:nvGrpSpPr>
        <p:grpSpPr>
          <a:xfrm>
            <a:off x="3595337" y="1831123"/>
            <a:ext cx="892821" cy="428686"/>
            <a:chOff x="3143479" y="934501"/>
            <a:chExt cx="892821" cy="428686"/>
          </a:xfrm>
        </p:grpSpPr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AB95DE76-30A8-4F2A-B396-E7649FBC4B3F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AF51B99C-221B-4B87-81C5-7D008979A7B7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7DC54D6E-1709-481C-B063-75264690A200}"/>
              </a:ext>
            </a:extLst>
          </p:cNvPr>
          <p:cNvGrpSpPr/>
          <p:nvPr/>
        </p:nvGrpSpPr>
        <p:grpSpPr>
          <a:xfrm>
            <a:off x="3597593" y="2280004"/>
            <a:ext cx="892821" cy="428686"/>
            <a:chOff x="3143479" y="934501"/>
            <a:chExt cx="892821" cy="428686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B157215B-D9D8-4352-BC07-4035073DB85E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844AEFEA-3DAA-4C18-A33C-48288290ACFA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A45E0851-D25C-4A31-996F-0684FCAAE36B}"/>
              </a:ext>
            </a:extLst>
          </p:cNvPr>
          <p:cNvGrpSpPr/>
          <p:nvPr/>
        </p:nvGrpSpPr>
        <p:grpSpPr>
          <a:xfrm>
            <a:off x="3595393" y="2727566"/>
            <a:ext cx="892821" cy="428686"/>
            <a:chOff x="3143479" y="934501"/>
            <a:chExt cx="892821" cy="428686"/>
          </a:xfrm>
        </p:grpSpPr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A3C4D825-4452-4945-855D-860C58109161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7F7502A8-F246-4AA5-AED5-F7AFA9918BF0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F9317749-514C-48FA-AE6B-9CA5D143CDD3}"/>
              </a:ext>
            </a:extLst>
          </p:cNvPr>
          <p:cNvGrpSpPr/>
          <p:nvPr/>
        </p:nvGrpSpPr>
        <p:grpSpPr>
          <a:xfrm>
            <a:off x="3594950" y="3176447"/>
            <a:ext cx="892821" cy="428686"/>
            <a:chOff x="3143479" y="934501"/>
            <a:chExt cx="892821" cy="428686"/>
          </a:xfrm>
        </p:grpSpPr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195B13C4-24D0-47E7-AD4A-899CC407D05D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1FBA7D57-620A-40FE-9ECF-26B9AD71BA42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B7905017-CB80-4446-9699-76051A5B619F}"/>
              </a:ext>
            </a:extLst>
          </p:cNvPr>
          <p:cNvGrpSpPr/>
          <p:nvPr/>
        </p:nvGrpSpPr>
        <p:grpSpPr>
          <a:xfrm>
            <a:off x="3595052" y="3624102"/>
            <a:ext cx="892821" cy="428686"/>
            <a:chOff x="3143479" y="934501"/>
            <a:chExt cx="892821" cy="428686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867557E9-3652-488E-9330-C85A4539FA15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E5295620-962A-4EA4-A9CE-A2B5EE80BB87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ECBA12E3-2E2E-485D-A456-925B87A4AD3C}"/>
              </a:ext>
            </a:extLst>
          </p:cNvPr>
          <p:cNvGrpSpPr/>
          <p:nvPr/>
        </p:nvGrpSpPr>
        <p:grpSpPr>
          <a:xfrm>
            <a:off x="4415514" y="1831123"/>
            <a:ext cx="593466" cy="428686"/>
            <a:chOff x="2176723" y="934501"/>
            <a:chExt cx="593466" cy="428686"/>
          </a:xfrm>
        </p:grpSpPr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177FE70B-0FE2-4EA0-8737-CE79EB5A9CBA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0DAC2115-75A5-4494-80A2-5F11E8A08AC1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710F6E91-D60B-45FF-8416-834434F4FFC1}"/>
              </a:ext>
            </a:extLst>
          </p:cNvPr>
          <p:cNvGrpSpPr/>
          <p:nvPr/>
        </p:nvGrpSpPr>
        <p:grpSpPr>
          <a:xfrm>
            <a:off x="4414282" y="2280004"/>
            <a:ext cx="593466" cy="428686"/>
            <a:chOff x="2176723" y="934501"/>
            <a:chExt cx="593466" cy="428686"/>
          </a:xfrm>
        </p:grpSpPr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3A33166D-0ABF-4B80-B243-65B81C2E8D02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F85E883A-61E8-4EBD-AC77-59790175CB27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F555DF49-AC11-43D6-BCB4-D2EB8F0AFF1F}"/>
              </a:ext>
            </a:extLst>
          </p:cNvPr>
          <p:cNvGrpSpPr/>
          <p:nvPr/>
        </p:nvGrpSpPr>
        <p:grpSpPr>
          <a:xfrm>
            <a:off x="4411333" y="2724716"/>
            <a:ext cx="593466" cy="428686"/>
            <a:chOff x="2176723" y="934501"/>
            <a:chExt cx="593466" cy="428686"/>
          </a:xfrm>
        </p:grpSpPr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8D672661-B3F1-42BB-9BD1-D28D0EF98548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6B380948-F79E-4710-8BE6-617AD9DD885B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9201B4C9-FA8A-48EE-9EA8-6F7DD7A0BC70}"/>
              </a:ext>
            </a:extLst>
          </p:cNvPr>
          <p:cNvGrpSpPr/>
          <p:nvPr/>
        </p:nvGrpSpPr>
        <p:grpSpPr>
          <a:xfrm>
            <a:off x="4410101" y="3173597"/>
            <a:ext cx="593466" cy="428686"/>
            <a:chOff x="2176723" y="934501"/>
            <a:chExt cx="593466" cy="428686"/>
          </a:xfrm>
        </p:grpSpPr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A7ED7A0F-1AF8-479B-A612-2D3A868029E1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821BFE9D-8910-4559-AC43-81A2A10C2A2E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5B4C0B1D-D76E-42FF-9695-B20CFC3136AC}"/>
              </a:ext>
            </a:extLst>
          </p:cNvPr>
          <p:cNvGrpSpPr/>
          <p:nvPr/>
        </p:nvGrpSpPr>
        <p:grpSpPr>
          <a:xfrm>
            <a:off x="4409691" y="3618302"/>
            <a:ext cx="593466" cy="428686"/>
            <a:chOff x="2176723" y="934501"/>
            <a:chExt cx="593466" cy="428686"/>
          </a:xfrm>
        </p:grpSpPr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03E2F46A-DCD3-4558-96C1-CD22FD04A44B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10F435CB-32CE-42FC-96CD-74AFC680A5D7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69ED8A41-A10C-4BA0-B3F6-1439366BC746}"/>
              </a:ext>
            </a:extLst>
          </p:cNvPr>
          <p:cNvGrpSpPr/>
          <p:nvPr/>
        </p:nvGrpSpPr>
        <p:grpSpPr>
          <a:xfrm>
            <a:off x="4411581" y="4066755"/>
            <a:ext cx="593466" cy="428686"/>
            <a:chOff x="2176723" y="934501"/>
            <a:chExt cx="593466" cy="428686"/>
          </a:xfrm>
        </p:grpSpPr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F4EAE6C5-D48E-426D-9E59-60906744459D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1749BCAC-1BA8-4173-AB9C-DFFC19C54330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900AFF0B-E242-4543-86AF-3C506ECBDC59}"/>
              </a:ext>
            </a:extLst>
          </p:cNvPr>
          <p:cNvGrpSpPr/>
          <p:nvPr/>
        </p:nvGrpSpPr>
        <p:grpSpPr>
          <a:xfrm>
            <a:off x="4410349" y="4515636"/>
            <a:ext cx="593466" cy="428686"/>
            <a:chOff x="2176723" y="934501"/>
            <a:chExt cx="593466" cy="428686"/>
          </a:xfrm>
        </p:grpSpPr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138C2B50-6646-4C9D-82C9-B9B1B046CA8D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A00F7164-442E-44BF-9B0B-19D9A0FCE838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40D9F2B1-9B8A-4796-92F1-EE1622989157}"/>
              </a:ext>
            </a:extLst>
          </p:cNvPr>
          <p:cNvGrpSpPr/>
          <p:nvPr/>
        </p:nvGrpSpPr>
        <p:grpSpPr>
          <a:xfrm>
            <a:off x="4407400" y="4960348"/>
            <a:ext cx="593466" cy="428686"/>
            <a:chOff x="2176723" y="934501"/>
            <a:chExt cx="593466" cy="428686"/>
          </a:xfrm>
        </p:grpSpPr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D522F309-911B-41CD-A04F-70820F4AB0F8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B63BB4FD-9B4C-4DF2-8537-612EF988BA6C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92CEFE0D-901B-4476-AB25-367971B1D8CF}"/>
              </a:ext>
            </a:extLst>
          </p:cNvPr>
          <p:cNvGrpSpPr/>
          <p:nvPr/>
        </p:nvGrpSpPr>
        <p:grpSpPr>
          <a:xfrm>
            <a:off x="4917131" y="1831123"/>
            <a:ext cx="492471" cy="428686"/>
            <a:chOff x="1333467" y="934501"/>
            <a:chExt cx="492471" cy="428686"/>
          </a:xfrm>
        </p:grpSpPr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95C1ABDF-3816-4F37-8835-ED37FE47F95C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78AAE875-B379-476B-9871-7224D9317B9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0804751D-FD5D-4E2F-9DEA-E22D361937B9}"/>
              </a:ext>
            </a:extLst>
          </p:cNvPr>
          <p:cNvGrpSpPr/>
          <p:nvPr/>
        </p:nvGrpSpPr>
        <p:grpSpPr>
          <a:xfrm>
            <a:off x="4911319" y="2280562"/>
            <a:ext cx="492471" cy="428686"/>
            <a:chOff x="1333467" y="934501"/>
            <a:chExt cx="492471" cy="428686"/>
          </a:xfrm>
        </p:grpSpPr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39836470-1478-41DE-99DE-32DE759F6974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D3BF74DC-F41D-4B81-82E9-07FE87FE107A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AE29A070-3DB1-4D1A-BD9F-7372ACF3A79D}"/>
              </a:ext>
            </a:extLst>
          </p:cNvPr>
          <p:cNvGrpSpPr/>
          <p:nvPr/>
        </p:nvGrpSpPr>
        <p:grpSpPr>
          <a:xfrm>
            <a:off x="4918655" y="2725799"/>
            <a:ext cx="492471" cy="428686"/>
            <a:chOff x="1333467" y="934501"/>
            <a:chExt cx="492471" cy="428686"/>
          </a:xfrm>
        </p:grpSpPr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1C4E01A6-7368-4E1B-B96B-D85F0D4E8F39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33092156-EE35-48EF-B162-2C8FFE96E01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E9DAC077-F467-4D82-B50F-BE450F7B7263}"/>
              </a:ext>
            </a:extLst>
          </p:cNvPr>
          <p:cNvGrpSpPr/>
          <p:nvPr/>
        </p:nvGrpSpPr>
        <p:grpSpPr>
          <a:xfrm>
            <a:off x="4912843" y="3175238"/>
            <a:ext cx="492471" cy="428686"/>
            <a:chOff x="1333467" y="934501"/>
            <a:chExt cx="492471" cy="428686"/>
          </a:xfrm>
        </p:grpSpPr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42718FE4-9BE5-4E94-8576-4FEE601FA84C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599B3D07-545F-4088-9FB0-E306AF80BFF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1CEE0B64-66A7-4673-A477-3DADC7D32D94}"/>
              </a:ext>
            </a:extLst>
          </p:cNvPr>
          <p:cNvGrpSpPr/>
          <p:nvPr/>
        </p:nvGrpSpPr>
        <p:grpSpPr>
          <a:xfrm>
            <a:off x="4915743" y="3621498"/>
            <a:ext cx="492471" cy="428686"/>
            <a:chOff x="1333467" y="934501"/>
            <a:chExt cx="492471" cy="428686"/>
          </a:xfrm>
        </p:grpSpPr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3F69B735-C7A0-4BDC-87E0-467A1F7D33C4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B8F2BE2C-5EDE-4F5A-A17A-326A5A2643C1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F1686437-327C-4C41-911B-7A869E851D07}"/>
              </a:ext>
            </a:extLst>
          </p:cNvPr>
          <p:cNvGrpSpPr/>
          <p:nvPr/>
        </p:nvGrpSpPr>
        <p:grpSpPr>
          <a:xfrm>
            <a:off x="4909931" y="4070937"/>
            <a:ext cx="492471" cy="428686"/>
            <a:chOff x="1333467" y="934501"/>
            <a:chExt cx="492471" cy="428686"/>
          </a:xfrm>
        </p:grpSpPr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7948D314-4291-4A68-A298-6BF039FEC84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32813C29-3508-45A4-9CA1-7FFD2EE4B646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4CDD3A2F-0C8F-499C-AE12-5D3206DDAF6C}"/>
              </a:ext>
            </a:extLst>
          </p:cNvPr>
          <p:cNvGrpSpPr/>
          <p:nvPr/>
        </p:nvGrpSpPr>
        <p:grpSpPr>
          <a:xfrm>
            <a:off x="5390332" y="1838266"/>
            <a:ext cx="446399" cy="428686"/>
            <a:chOff x="463698" y="934501"/>
            <a:chExt cx="446399" cy="428686"/>
          </a:xfrm>
        </p:grpSpPr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04716289-4AF4-4AAE-8921-587495253EA1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5BFBAD78-2C87-4B90-977B-1EEAB27FB10A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47538CEE-C869-4015-80AB-1CD448244058}"/>
              </a:ext>
            </a:extLst>
          </p:cNvPr>
          <p:cNvGrpSpPr/>
          <p:nvPr/>
        </p:nvGrpSpPr>
        <p:grpSpPr>
          <a:xfrm>
            <a:off x="5388766" y="2291317"/>
            <a:ext cx="446399" cy="428686"/>
            <a:chOff x="457051" y="1380030"/>
            <a:chExt cx="446399" cy="428686"/>
          </a:xfrm>
        </p:grpSpPr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5DB4FBC2-5E89-43EE-BE07-546A9169E0A4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2EE50E63-5D7E-48E3-A909-4A99C9799D90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DDACB087-9E3A-4F59-B31D-96059C17E71C}"/>
              </a:ext>
            </a:extLst>
          </p:cNvPr>
          <p:cNvGrpSpPr/>
          <p:nvPr/>
        </p:nvGrpSpPr>
        <p:grpSpPr>
          <a:xfrm>
            <a:off x="3581189" y="1833299"/>
            <a:ext cx="492471" cy="428686"/>
            <a:chOff x="1333467" y="934501"/>
            <a:chExt cx="492471" cy="428686"/>
          </a:xfrm>
        </p:grpSpPr>
        <p:sp>
          <p:nvSpPr>
            <p:cNvPr id="204" name="Oval 203">
              <a:extLst>
                <a:ext uri="{FF2B5EF4-FFF2-40B4-BE49-F238E27FC236}">
                  <a16:creationId xmlns:a16="http://schemas.microsoft.com/office/drawing/2014/main" id="{ACE5C72C-AD7A-453C-A773-752393F5DE9B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E0378BC2-34B6-4587-8103-D82EC78094D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A6BFAAF7-EBBB-4E0E-B38E-11FF55341B90}"/>
              </a:ext>
            </a:extLst>
          </p:cNvPr>
          <p:cNvGrpSpPr/>
          <p:nvPr/>
        </p:nvGrpSpPr>
        <p:grpSpPr>
          <a:xfrm>
            <a:off x="3575377" y="2282738"/>
            <a:ext cx="492471" cy="428686"/>
            <a:chOff x="1333467" y="934501"/>
            <a:chExt cx="492471" cy="428686"/>
          </a:xfrm>
        </p:grpSpPr>
        <p:sp>
          <p:nvSpPr>
            <p:cNvPr id="207" name="Oval 206">
              <a:extLst>
                <a:ext uri="{FF2B5EF4-FFF2-40B4-BE49-F238E27FC236}">
                  <a16:creationId xmlns:a16="http://schemas.microsoft.com/office/drawing/2014/main" id="{3D2D9C3A-02DC-4BE3-9CB9-7BB2D7A81498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8A4E748B-3F40-468F-99B5-B0DEA4F8253A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09" name="Group 208">
            <a:extLst>
              <a:ext uri="{FF2B5EF4-FFF2-40B4-BE49-F238E27FC236}">
                <a16:creationId xmlns:a16="http://schemas.microsoft.com/office/drawing/2014/main" id="{E82A164A-8890-46A4-BB3A-2CA15F652C39}"/>
              </a:ext>
            </a:extLst>
          </p:cNvPr>
          <p:cNvGrpSpPr/>
          <p:nvPr/>
        </p:nvGrpSpPr>
        <p:grpSpPr>
          <a:xfrm>
            <a:off x="3582713" y="2727975"/>
            <a:ext cx="492471" cy="428686"/>
            <a:chOff x="1333467" y="934501"/>
            <a:chExt cx="492471" cy="428686"/>
          </a:xfrm>
        </p:grpSpPr>
        <p:sp>
          <p:nvSpPr>
            <p:cNvPr id="210" name="Oval 209">
              <a:extLst>
                <a:ext uri="{FF2B5EF4-FFF2-40B4-BE49-F238E27FC236}">
                  <a16:creationId xmlns:a16="http://schemas.microsoft.com/office/drawing/2014/main" id="{E792EE4E-1BD4-4A3D-9910-B726F9EB2A9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96E0FD41-FEF0-4D86-8E32-79F987E3CC0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12" name="Group 211">
            <a:extLst>
              <a:ext uri="{FF2B5EF4-FFF2-40B4-BE49-F238E27FC236}">
                <a16:creationId xmlns:a16="http://schemas.microsoft.com/office/drawing/2014/main" id="{12F89DD7-E20B-4740-9283-FD2B938A1159}"/>
              </a:ext>
            </a:extLst>
          </p:cNvPr>
          <p:cNvGrpSpPr/>
          <p:nvPr/>
        </p:nvGrpSpPr>
        <p:grpSpPr>
          <a:xfrm>
            <a:off x="3576901" y="3177414"/>
            <a:ext cx="492471" cy="428686"/>
            <a:chOff x="1333467" y="934501"/>
            <a:chExt cx="492471" cy="428686"/>
          </a:xfrm>
        </p:grpSpPr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C3F91361-5E90-43B2-8A91-34D6AA19FA8C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6C15E2A3-A7F9-4449-93BB-7C942DC312EA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429BD43D-4655-461D-AF9D-47C36110A523}"/>
              </a:ext>
            </a:extLst>
          </p:cNvPr>
          <p:cNvGrpSpPr/>
          <p:nvPr/>
        </p:nvGrpSpPr>
        <p:grpSpPr>
          <a:xfrm>
            <a:off x="3579801" y="3623674"/>
            <a:ext cx="492471" cy="428686"/>
            <a:chOff x="1333467" y="934501"/>
            <a:chExt cx="492471" cy="428686"/>
          </a:xfrm>
        </p:grpSpPr>
        <p:sp>
          <p:nvSpPr>
            <p:cNvPr id="216" name="Oval 215">
              <a:extLst>
                <a:ext uri="{FF2B5EF4-FFF2-40B4-BE49-F238E27FC236}">
                  <a16:creationId xmlns:a16="http://schemas.microsoft.com/office/drawing/2014/main" id="{69A0789B-7395-4CE0-BB3E-0E3DD3CBA226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C36ABFFE-C008-4DB5-ACD9-B30E07F0715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5FDF084B-654F-4850-AD04-E9E815F2C506}"/>
              </a:ext>
            </a:extLst>
          </p:cNvPr>
          <p:cNvGrpSpPr/>
          <p:nvPr/>
        </p:nvGrpSpPr>
        <p:grpSpPr>
          <a:xfrm>
            <a:off x="3573989" y="4073113"/>
            <a:ext cx="492471" cy="428686"/>
            <a:chOff x="1333467" y="934501"/>
            <a:chExt cx="492471" cy="428686"/>
          </a:xfrm>
        </p:grpSpPr>
        <p:sp>
          <p:nvSpPr>
            <p:cNvPr id="219" name="Oval 218">
              <a:extLst>
                <a:ext uri="{FF2B5EF4-FFF2-40B4-BE49-F238E27FC236}">
                  <a16:creationId xmlns:a16="http://schemas.microsoft.com/office/drawing/2014/main" id="{D1BFFF1F-F263-44AB-8394-132477E82166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917D33C1-C276-4DC5-B25A-17EF100FD40A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25BDEA25-4E94-454F-8711-26B809E16847}"/>
              </a:ext>
            </a:extLst>
          </p:cNvPr>
          <p:cNvGrpSpPr/>
          <p:nvPr/>
        </p:nvGrpSpPr>
        <p:grpSpPr>
          <a:xfrm>
            <a:off x="3580001" y="4515997"/>
            <a:ext cx="492471" cy="428686"/>
            <a:chOff x="1333467" y="934501"/>
            <a:chExt cx="492471" cy="428686"/>
          </a:xfrm>
        </p:grpSpPr>
        <p:sp>
          <p:nvSpPr>
            <p:cNvPr id="222" name="Oval 221">
              <a:extLst>
                <a:ext uri="{FF2B5EF4-FFF2-40B4-BE49-F238E27FC236}">
                  <a16:creationId xmlns:a16="http://schemas.microsoft.com/office/drawing/2014/main" id="{A76DA696-816B-4063-BE5E-755F698DBBD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558161E6-25F0-4530-A216-E7C0E35F388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FF93276F-8268-4742-8434-ED90D9C95724}"/>
              </a:ext>
            </a:extLst>
          </p:cNvPr>
          <p:cNvGrpSpPr/>
          <p:nvPr/>
        </p:nvGrpSpPr>
        <p:grpSpPr>
          <a:xfrm>
            <a:off x="3526535" y="1837711"/>
            <a:ext cx="593466" cy="428686"/>
            <a:chOff x="2176723" y="934501"/>
            <a:chExt cx="593466" cy="428686"/>
          </a:xfrm>
        </p:grpSpPr>
        <p:sp>
          <p:nvSpPr>
            <p:cNvPr id="225" name="Oval 224">
              <a:extLst>
                <a:ext uri="{FF2B5EF4-FFF2-40B4-BE49-F238E27FC236}">
                  <a16:creationId xmlns:a16="http://schemas.microsoft.com/office/drawing/2014/main" id="{B68CC880-B7F4-4A27-A605-74A13A38D17A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3B390F62-22D9-4DEF-807E-57F49C0BDA15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27" name="Group 226">
            <a:extLst>
              <a:ext uri="{FF2B5EF4-FFF2-40B4-BE49-F238E27FC236}">
                <a16:creationId xmlns:a16="http://schemas.microsoft.com/office/drawing/2014/main" id="{93197D35-DA83-47C9-979E-8115AF00E6B0}"/>
              </a:ext>
            </a:extLst>
          </p:cNvPr>
          <p:cNvGrpSpPr/>
          <p:nvPr/>
        </p:nvGrpSpPr>
        <p:grpSpPr>
          <a:xfrm>
            <a:off x="3578094" y="4965231"/>
            <a:ext cx="492471" cy="428686"/>
            <a:chOff x="1333467" y="934501"/>
            <a:chExt cx="492471" cy="428686"/>
          </a:xfrm>
        </p:grpSpPr>
        <p:sp>
          <p:nvSpPr>
            <p:cNvPr id="228" name="Oval 227">
              <a:extLst>
                <a:ext uri="{FF2B5EF4-FFF2-40B4-BE49-F238E27FC236}">
                  <a16:creationId xmlns:a16="http://schemas.microsoft.com/office/drawing/2014/main" id="{B62C0942-DA00-4089-B201-CE007A7E185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2C3D4D4B-E48F-4623-9365-3F91BF9CDDA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20A6F17E-B9B0-4148-8954-E8A117EA4A69}"/>
              </a:ext>
            </a:extLst>
          </p:cNvPr>
          <p:cNvGrpSpPr/>
          <p:nvPr/>
        </p:nvGrpSpPr>
        <p:grpSpPr>
          <a:xfrm>
            <a:off x="3581525" y="5410673"/>
            <a:ext cx="492471" cy="428686"/>
            <a:chOff x="1333467" y="934501"/>
            <a:chExt cx="492471" cy="428686"/>
          </a:xfrm>
        </p:grpSpPr>
        <p:sp>
          <p:nvSpPr>
            <p:cNvPr id="231" name="Oval 230">
              <a:extLst>
                <a:ext uri="{FF2B5EF4-FFF2-40B4-BE49-F238E27FC236}">
                  <a16:creationId xmlns:a16="http://schemas.microsoft.com/office/drawing/2014/main" id="{9695E79E-BF18-4916-8CCD-B0C4C698FBD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B2191F9F-099B-4881-AF70-52CD889FCD12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33" name="Group 232">
            <a:extLst>
              <a:ext uri="{FF2B5EF4-FFF2-40B4-BE49-F238E27FC236}">
                <a16:creationId xmlns:a16="http://schemas.microsoft.com/office/drawing/2014/main" id="{A9143734-ACF6-4048-A3D2-4F3FBC97D622}"/>
              </a:ext>
            </a:extLst>
          </p:cNvPr>
          <p:cNvGrpSpPr/>
          <p:nvPr/>
        </p:nvGrpSpPr>
        <p:grpSpPr>
          <a:xfrm>
            <a:off x="3575713" y="5860112"/>
            <a:ext cx="492471" cy="428686"/>
            <a:chOff x="1333467" y="934501"/>
            <a:chExt cx="492471" cy="428686"/>
          </a:xfrm>
        </p:grpSpPr>
        <p:sp>
          <p:nvSpPr>
            <p:cNvPr id="234" name="Oval 233">
              <a:extLst>
                <a:ext uri="{FF2B5EF4-FFF2-40B4-BE49-F238E27FC236}">
                  <a16:creationId xmlns:a16="http://schemas.microsoft.com/office/drawing/2014/main" id="{04BD761F-A227-46C3-94C8-425D1EE8A58C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CF4B44AD-99FE-4071-B921-70DD82B3F585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D9A7C140-8CA9-49ED-B3EF-D4CE0615FF99}"/>
              </a:ext>
            </a:extLst>
          </p:cNvPr>
          <p:cNvGrpSpPr/>
          <p:nvPr/>
        </p:nvGrpSpPr>
        <p:grpSpPr>
          <a:xfrm>
            <a:off x="4022932" y="1822482"/>
            <a:ext cx="492471" cy="428686"/>
            <a:chOff x="1333467" y="934501"/>
            <a:chExt cx="492471" cy="428686"/>
          </a:xfrm>
        </p:grpSpPr>
        <p:sp>
          <p:nvSpPr>
            <p:cNvPr id="237" name="Oval 236">
              <a:extLst>
                <a:ext uri="{FF2B5EF4-FFF2-40B4-BE49-F238E27FC236}">
                  <a16:creationId xmlns:a16="http://schemas.microsoft.com/office/drawing/2014/main" id="{723FB8E1-09C6-4C2A-90F8-880861AD4DA8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A7B24686-CD81-4A82-8847-ECCCF300B2B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F54C1744-5DE7-4044-95D7-C03C356D704F}"/>
              </a:ext>
            </a:extLst>
          </p:cNvPr>
          <p:cNvGrpSpPr/>
          <p:nvPr/>
        </p:nvGrpSpPr>
        <p:grpSpPr>
          <a:xfrm>
            <a:off x="4017120" y="2271921"/>
            <a:ext cx="492471" cy="428686"/>
            <a:chOff x="1333467" y="934501"/>
            <a:chExt cx="492471" cy="428686"/>
          </a:xfrm>
        </p:grpSpPr>
        <p:sp>
          <p:nvSpPr>
            <p:cNvPr id="240" name="Oval 239">
              <a:extLst>
                <a:ext uri="{FF2B5EF4-FFF2-40B4-BE49-F238E27FC236}">
                  <a16:creationId xmlns:a16="http://schemas.microsoft.com/office/drawing/2014/main" id="{2ACE4D6E-6693-459C-8E42-0F0A9C2A7FF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D2C66630-F92A-476C-BE2E-BD0B181E1F0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42" name="Group 241">
            <a:extLst>
              <a:ext uri="{FF2B5EF4-FFF2-40B4-BE49-F238E27FC236}">
                <a16:creationId xmlns:a16="http://schemas.microsoft.com/office/drawing/2014/main" id="{C215030F-30D1-4F91-BF52-F4C8400A028B}"/>
              </a:ext>
            </a:extLst>
          </p:cNvPr>
          <p:cNvGrpSpPr/>
          <p:nvPr/>
        </p:nvGrpSpPr>
        <p:grpSpPr>
          <a:xfrm>
            <a:off x="4024456" y="2717158"/>
            <a:ext cx="492471" cy="428686"/>
            <a:chOff x="1333467" y="934501"/>
            <a:chExt cx="492471" cy="428686"/>
          </a:xfrm>
        </p:grpSpPr>
        <p:sp>
          <p:nvSpPr>
            <p:cNvPr id="243" name="Oval 242">
              <a:extLst>
                <a:ext uri="{FF2B5EF4-FFF2-40B4-BE49-F238E27FC236}">
                  <a16:creationId xmlns:a16="http://schemas.microsoft.com/office/drawing/2014/main" id="{6FEB5C5A-2039-44A9-868B-A009E8235420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5280EAB4-7A8C-406C-975F-717CE0D8887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45" name="Group 244">
            <a:extLst>
              <a:ext uri="{FF2B5EF4-FFF2-40B4-BE49-F238E27FC236}">
                <a16:creationId xmlns:a16="http://schemas.microsoft.com/office/drawing/2014/main" id="{684FEA21-61F3-4630-8471-BADE43351B38}"/>
              </a:ext>
            </a:extLst>
          </p:cNvPr>
          <p:cNvGrpSpPr/>
          <p:nvPr/>
        </p:nvGrpSpPr>
        <p:grpSpPr>
          <a:xfrm>
            <a:off x="4018644" y="3166597"/>
            <a:ext cx="492471" cy="428686"/>
            <a:chOff x="1333467" y="934501"/>
            <a:chExt cx="492471" cy="428686"/>
          </a:xfrm>
        </p:grpSpPr>
        <p:sp>
          <p:nvSpPr>
            <p:cNvPr id="246" name="Oval 245">
              <a:extLst>
                <a:ext uri="{FF2B5EF4-FFF2-40B4-BE49-F238E27FC236}">
                  <a16:creationId xmlns:a16="http://schemas.microsoft.com/office/drawing/2014/main" id="{07A91EF3-8A22-457E-84CF-C85A7F1E13DD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6115473D-2BBB-498A-84CC-48DAAC3C79D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48" name="Group 247">
            <a:extLst>
              <a:ext uri="{FF2B5EF4-FFF2-40B4-BE49-F238E27FC236}">
                <a16:creationId xmlns:a16="http://schemas.microsoft.com/office/drawing/2014/main" id="{A060A5A3-A6C7-42CF-868A-A41B34097C6E}"/>
              </a:ext>
            </a:extLst>
          </p:cNvPr>
          <p:cNvGrpSpPr/>
          <p:nvPr/>
        </p:nvGrpSpPr>
        <p:grpSpPr>
          <a:xfrm>
            <a:off x="4021544" y="3612857"/>
            <a:ext cx="492471" cy="428686"/>
            <a:chOff x="1333467" y="934501"/>
            <a:chExt cx="492471" cy="428686"/>
          </a:xfrm>
        </p:grpSpPr>
        <p:sp>
          <p:nvSpPr>
            <p:cNvPr id="249" name="Oval 248">
              <a:extLst>
                <a:ext uri="{FF2B5EF4-FFF2-40B4-BE49-F238E27FC236}">
                  <a16:creationId xmlns:a16="http://schemas.microsoft.com/office/drawing/2014/main" id="{E826B414-FD5E-4CE7-9305-E56C5C20E0D0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6BEFAB79-0AB2-49FC-827A-6C3F76BD7AE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6464F630-AAB5-4A92-B027-56E4C41B0D93}"/>
              </a:ext>
            </a:extLst>
          </p:cNvPr>
          <p:cNvGrpSpPr/>
          <p:nvPr/>
        </p:nvGrpSpPr>
        <p:grpSpPr>
          <a:xfrm>
            <a:off x="4015732" y="4062296"/>
            <a:ext cx="492471" cy="428686"/>
            <a:chOff x="1333467" y="934501"/>
            <a:chExt cx="492471" cy="428686"/>
          </a:xfrm>
        </p:grpSpPr>
        <p:sp>
          <p:nvSpPr>
            <p:cNvPr id="252" name="Oval 251">
              <a:extLst>
                <a:ext uri="{FF2B5EF4-FFF2-40B4-BE49-F238E27FC236}">
                  <a16:creationId xmlns:a16="http://schemas.microsoft.com/office/drawing/2014/main" id="{0668BCAD-9218-469E-8490-0946D67CBB7B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EC14C8EF-A4CA-42D5-98C7-299641ACD35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54" name="Group 253">
            <a:extLst>
              <a:ext uri="{FF2B5EF4-FFF2-40B4-BE49-F238E27FC236}">
                <a16:creationId xmlns:a16="http://schemas.microsoft.com/office/drawing/2014/main" id="{D9DC1034-D07B-40BA-83E9-907DC7C9EF34}"/>
              </a:ext>
            </a:extLst>
          </p:cNvPr>
          <p:cNvGrpSpPr/>
          <p:nvPr/>
        </p:nvGrpSpPr>
        <p:grpSpPr>
          <a:xfrm>
            <a:off x="4021744" y="4505180"/>
            <a:ext cx="492471" cy="428686"/>
            <a:chOff x="1333467" y="934501"/>
            <a:chExt cx="492471" cy="428686"/>
          </a:xfrm>
        </p:grpSpPr>
        <p:sp>
          <p:nvSpPr>
            <p:cNvPr id="255" name="Oval 254">
              <a:extLst>
                <a:ext uri="{FF2B5EF4-FFF2-40B4-BE49-F238E27FC236}">
                  <a16:creationId xmlns:a16="http://schemas.microsoft.com/office/drawing/2014/main" id="{FD29D207-7984-4AF7-8B44-2A5924C493B3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D90BCCAD-5099-4E75-A35A-802384EFEA03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57" name="Group 256">
            <a:extLst>
              <a:ext uri="{FF2B5EF4-FFF2-40B4-BE49-F238E27FC236}">
                <a16:creationId xmlns:a16="http://schemas.microsoft.com/office/drawing/2014/main" id="{1DDF4EE3-8C14-48CF-B4CE-F60190DDD5B1}"/>
              </a:ext>
            </a:extLst>
          </p:cNvPr>
          <p:cNvGrpSpPr/>
          <p:nvPr/>
        </p:nvGrpSpPr>
        <p:grpSpPr>
          <a:xfrm>
            <a:off x="3968278" y="1826894"/>
            <a:ext cx="593466" cy="428686"/>
            <a:chOff x="2176723" y="934501"/>
            <a:chExt cx="593466" cy="428686"/>
          </a:xfrm>
        </p:grpSpPr>
        <p:sp>
          <p:nvSpPr>
            <p:cNvPr id="258" name="Oval 257">
              <a:extLst>
                <a:ext uri="{FF2B5EF4-FFF2-40B4-BE49-F238E27FC236}">
                  <a16:creationId xmlns:a16="http://schemas.microsoft.com/office/drawing/2014/main" id="{A0FB56ED-304A-4FB1-88C2-909C8D7B8D34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3B42CE45-A7F2-4A63-A759-28F66B1AB47D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20E53632-B6B6-4BD7-B82F-B20FB3C53826}"/>
              </a:ext>
            </a:extLst>
          </p:cNvPr>
          <p:cNvGrpSpPr/>
          <p:nvPr/>
        </p:nvGrpSpPr>
        <p:grpSpPr>
          <a:xfrm>
            <a:off x="4019837" y="4954414"/>
            <a:ext cx="492471" cy="428686"/>
            <a:chOff x="1333467" y="934501"/>
            <a:chExt cx="492471" cy="428686"/>
          </a:xfrm>
        </p:grpSpPr>
        <p:sp>
          <p:nvSpPr>
            <p:cNvPr id="261" name="Oval 260">
              <a:extLst>
                <a:ext uri="{FF2B5EF4-FFF2-40B4-BE49-F238E27FC236}">
                  <a16:creationId xmlns:a16="http://schemas.microsoft.com/office/drawing/2014/main" id="{31621643-47C7-4AFD-86A6-8A22DFC6B5AE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9625FDE7-0331-4137-973E-65E860D17D84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E5754C3B-A2A9-40CD-BD1F-02B37501F402}"/>
              </a:ext>
            </a:extLst>
          </p:cNvPr>
          <p:cNvGrpSpPr/>
          <p:nvPr/>
        </p:nvGrpSpPr>
        <p:grpSpPr>
          <a:xfrm>
            <a:off x="4023268" y="5399856"/>
            <a:ext cx="492471" cy="428686"/>
            <a:chOff x="1333467" y="934501"/>
            <a:chExt cx="492471" cy="428686"/>
          </a:xfrm>
        </p:grpSpPr>
        <p:sp>
          <p:nvSpPr>
            <p:cNvPr id="264" name="Oval 263">
              <a:extLst>
                <a:ext uri="{FF2B5EF4-FFF2-40B4-BE49-F238E27FC236}">
                  <a16:creationId xmlns:a16="http://schemas.microsoft.com/office/drawing/2014/main" id="{B80F3BE6-C7E6-4D9D-ABC3-114B3332B6B4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BC7A61CE-680F-427A-9C34-0553B73F009A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66" name="Group 265">
            <a:extLst>
              <a:ext uri="{FF2B5EF4-FFF2-40B4-BE49-F238E27FC236}">
                <a16:creationId xmlns:a16="http://schemas.microsoft.com/office/drawing/2014/main" id="{07746D4D-26E8-429F-B2E0-170F0A0CC08A}"/>
              </a:ext>
            </a:extLst>
          </p:cNvPr>
          <p:cNvGrpSpPr/>
          <p:nvPr/>
        </p:nvGrpSpPr>
        <p:grpSpPr>
          <a:xfrm>
            <a:off x="4017456" y="5849295"/>
            <a:ext cx="492471" cy="428686"/>
            <a:chOff x="1333467" y="934501"/>
            <a:chExt cx="492471" cy="428686"/>
          </a:xfrm>
        </p:grpSpPr>
        <p:sp>
          <p:nvSpPr>
            <p:cNvPr id="267" name="Oval 266">
              <a:extLst>
                <a:ext uri="{FF2B5EF4-FFF2-40B4-BE49-F238E27FC236}">
                  <a16:creationId xmlns:a16="http://schemas.microsoft.com/office/drawing/2014/main" id="{5B289996-7885-4D82-9290-FFEE8157E19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A908D6F3-CA7D-41AE-801E-E404CA59A733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69" name="Group 268">
            <a:extLst>
              <a:ext uri="{FF2B5EF4-FFF2-40B4-BE49-F238E27FC236}">
                <a16:creationId xmlns:a16="http://schemas.microsoft.com/office/drawing/2014/main" id="{37FCA942-7918-42E6-AFC8-5839B1E9DBDB}"/>
              </a:ext>
            </a:extLst>
          </p:cNvPr>
          <p:cNvGrpSpPr/>
          <p:nvPr/>
        </p:nvGrpSpPr>
        <p:grpSpPr>
          <a:xfrm>
            <a:off x="4474450" y="1831123"/>
            <a:ext cx="492471" cy="428686"/>
            <a:chOff x="1333467" y="934501"/>
            <a:chExt cx="492471" cy="428686"/>
          </a:xfrm>
        </p:grpSpPr>
        <p:sp>
          <p:nvSpPr>
            <p:cNvPr id="270" name="Oval 269">
              <a:extLst>
                <a:ext uri="{FF2B5EF4-FFF2-40B4-BE49-F238E27FC236}">
                  <a16:creationId xmlns:a16="http://schemas.microsoft.com/office/drawing/2014/main" id="{07A1F61C-1267-4AE7-900C-ECF522451603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D11411D8-846E-4919-B90E-43BB87736C4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72" name="Group 271">
            <a:extLst>
              <a:ext uri="{FF2B5EF4-FFF2-40B4-BE49-F238E27FC236}">
                <a16:creationId xmlns:a16="http://schemas.microsoft.com/office/drawing/2014/main" id="{ED202471-6395-4701-8F0E-FB702E1BA288}"/>
              </a:ext>
            </a:extLst>
          </p:cNvPr>
          <p:cNvGrpSpPr/>
          <p:nvPr/>
        </p:nvGrpSpPr>
        <p:grpSpPr>
          <a:xfrm>
            <a:off x="4468638" y="2280562"/>
            <a:ext cx="492471" cy="428686"/>
            <a:chOff x="1333467" y="934501"/>
            <a:chExt cx="492471" cy="428686"/>
          </a:xfrm>
        </p:grpSpPr>
        <p:sp>
          <p:nvSpPr>
            <p:cNvPr id="273" name="Oval 272">
              <a:extLst>
                <a:ext uri="{FF2B5EF4-FFF2-40B4-BE49-F238E27FC236}">
                  <a16:creationId xmlns:a16="http://schemas.microsoft.com/office/drawing/2014/main" id="{EC0AD97F-89B6-400B-AB45-FB29549C57B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4" name="TextBox 273">
              <a:extLst>
                <a:ext uri="{FF2B5EF4-FFF2-40B4-BE49-F238E27FC236}">
                  <a16:creationId xmlns:a16="http://schemas.microsoft.com/office/drawing/2014/main" id="{E7728246-9862-4FBD-A0CB-BADF73110F5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75" name="Group 274">
            <a:extLst>
              <a:ext uri="{FF2B5EF4-FFF2-40B4-BE49-F238E27FC236}">
                <a16:creationId xmlns:a16="http://schemas.microsoft.com/office/drawing/2014/main" id="{A94CE51C-C012-4E9D-9BE8-9D57C01204F2}"/>
              </a:ext>
            </a:extLst>
          </p:cNvPr>
          <p:cNvGrpSpPr/>
          <p:nvPr/>
        </p:nvGrpSpPr>
        <p:grpSpPr>
          <a:xfrm>
            <a:off x="4475974" y="2725799"/>
            <a:ext cx="492471" cy="428686"/>
            <a:chOff x="1333467" y="934501"/>
            <a:chExt cx="492471" cy="428686"/>
          </a:xfrm>
        </p:grpSpPr>
        <p:sp>
          <p:nvSpPr>
            <p:cNvPr id="276" name="Oval 275">
              <a:extLst>
                <a:ext uri="{FF2B5EF4-FFF2-40B4-BE49-F238E27FC236}">
                  <a16:creationId xmlns:a16="http://schemas.microsoft.com/office/drawing/2014/main" id="{69D4DB02-CADF-4782-BF39-8077D97B723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7" name="TextBox 276">
              <a:extLst>
                <a:ext uri="{FF2B5EF4-FFF2-40B4-BE49-F238E27FC236}">
                  <a16:creationId xmlns:a16="http://schemas.microsoft.com/office/drawing/2014/main" id="{A02AE8C2-61CC-474B-B969-664D19BDC35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78" name="Group 277">
            <a:extLst>
              <a:ext uri="{FF2B5EF4-FFF2-40B4-BE49-F238E27FC236}">
                <a16:creationId xmlns:a16="http://schemas.microsoft.com/office/drawing/2014/main" id="{8702B3B5-4BC3-49EC-8369-2233305A8F1F}"/>
              </a:ext>
            </a:extLst>
          </p:cNvPr>
          <p:cNvGrpSpPr/>
          <p:nvPr/>
        </p:nvGrpSpPr>
        <p:grpSpPr>
          <a:xfrm>
            <a:off x="4470162" y="3175238"/>
            <a:ext cx="492471" cy="428686"/>
            <a:chOff x="1333467" y="934501"/>
            <a:chExt cx="492471" cy="428686"/>
          </a:xfrm>
        </p:grpSpPr>
        <p:sp>
          <p:nvSpPr>
            <p:cNvPr id="279" name="Oval 278">
              <a:extLst>
                <a:ext uri="{FF2B5EF4-FFF2-40B4-BE49-F238E27FC236}">
                  <a16:creationId xmlns:a16="http://schemas.microsoft.com/office/drawing/2014/main" id="{80A02909-78FD-41DC-8338-A5C39FB65DF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0" name="TextBox 279">
              <a:extLst>
                <a:ext uri="{FF2B5EF4-FFF2-40B4-BE49-F238E27FC236}">
                  <a16:creationId xmlns:a16="http://schemas.microsoft.com/office/drawing/2014/main" id="{6392594F-B571-482F-BF31-0CA040372DAB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81" name="Group 280">
            <a:extLst>
              <a:ext uri="{FF2B5EF4-FFF2-40B4-BE49-F238E27FC236}">
                <a16:creationId xmlns:a16="http://schemas.microsoft.com/office/drawing/2014/main" id="{5D327FB4-3DE2-4DEE-9041-B59ED78B18AB}"/>
              </a:ext>
            </a:extLst>
          </p:cNvPr>
          <p:cNvGrpSpPr/>
          <p:nvPr/>
        </p:nvGrpSpPr>
        <p:grpSpPr>
          <a:xfrm>
            <a:off x="4473062" y="3621498"/>
            <a:ext cx="492471" cy="428686"/>
            <a:chOff x="1333467" y="934501"/>
            <a:chExt cx="492471" cy="428686"/>
          </a:xfrm>
        </p:grpSpPr>
        <p:sp>
          <p:nvSpPr>
            <p:cNvPr id="282" name="Oval 281">
              <a:extLst>
                <a:ext uri="{FF2B5EF4-FFF2-40B4-BE49-F238E27FC236}">
                  <a16:creationId xmlns:a16="http://schemas.microsoft.com/office/drawing/2014/main" id="{3F44602C-63C5-4A51-A2D0-6C1B94D13207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3" name="TextBox 282">
              <a:extLst>
                <a:ext uri="{FF2B5EF4-FFF2-40B4-BE49-F238E27FC236}">
                  <a16:creationId xmlns:a16="http://schemas.microsoft.com/office/drawing/2014/main" id="{E59125A9-A9B3-4BA7-B2DF-9B5B3D23E671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84" name="Group 283">
            <a:extLst>
              <a:ext uri="{FF2B5EF4-FFF2-40B4-BE49-F238E27FC236}">
                <a16:creationId xmlns:a16="http://schemas.microsoft.com/office/drawing/2014/main" id="{E23E8AE7-F694-4E6C-AB29-08F6D46AA403}"/>
              </a:ext>
            </a:extLst>
          </p:cNvPr>
          <p:cNvGrpSpPr/>
          <p:nvPr/>
        </p:nvGrpSpPr>
        <p:grpSpPr>
          <a:xfrm>
            <a:off x="4467250" y="4070937"/>
            <a:ext cx="492471" cy="428686"/>
            <a:chOff x="1333467" y="934501"/>
            <a:chExt cx="492471" cy="428686"/>
          </a:xfrm>
        </p:grpSpPr>
        <p:sp>
          <p:nvSpPr>
            <p:cNvPr id="285" name="Oval 284">
              <a:extLst>
                <a:ext uri="{FF2B5EF4-FFF2-40B4-BE49-F238E27FC236}">
                  <a16:creationId xmlns:a16="http://schemas.microsoft.com/office/drawing/2014/main" id="{9531AD43-0E96-4022-A075-528B0D10057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6" name="TextBox 285">
              <a:extLst>
                <a:ext uri="{FF2B5EF4-FFF2-40B4-BE49-F238E27FC236}">
                  <a16:creationId xmlns:a16="http://schemas.microsoft.com/office/drawing/2014/main" id="{1AA26A89-24E6-418E-A269-E6A4AACEB95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87" name="Group 286">
            <a:extLst>
              <a:ext uri="{FF2B5EF4-FFF2-40B4-BE49-F238E27FC236}">
                <a16:creationId xmlns:a16="http://schemas.microsoft.com/office/drawing/2014/main" id="{E53FB1A2-55D4-42F5-B099-B51A41C3AF63}"/>
              </a:ext>
            </a:extLst>
          </p:cNvPr>
          <p:cNvGrpSpPr/>
          <p:nvPr/>
        </p:nvGrpSpPr>
        <p:grpSpPr>
          <a:xfrm>
            <a:off x="4473262" y="4513821"/>
            <a:ext cx="492471" cy="428686"/>
            <a:chOff x="1333467" y="934501"/>
            <a:chExt cx="492471" cy="428686"/>
          </a:xfrm>
        </p:grpSpPr>
        <p:sp>
          <p:nvSpPr>
            <p:cNvPr id="288" name="Oval 287">
              <a:extLst>
                <a:ext uri="{FF2B5EF4-FFF2-40B4-BE49-F238E27FC236}">
                  <a16:creationId xmlns:a16="http://schemas.microsoft.com/office/drawing/2014/main" id="{D8FAB371-8111-4290-942E-0E66D8C834C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CCABD99F-09DA-4EB6-B8B4-71FBEB2D8E7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90" name="Group 289">
            <a:extLst>
              <a:ext uri="{FF2B5EF4-FFF2-40B4-BE49-F238E27FC236}">
                <a16:creationId xmlns:a16="http://schemas.microsoft.com/office/drawing/2014/main" id="{4C821CAC-440A-4A76-B774-EA17DB95D41F}"/>
              </a:ext>
            </a:extLst>
          </p:cNvPr>
          <p:cNvGrpSpPr/>
          <p:nvPr/>
        </p:nvGrpSpPr>
        <p:grpSpPr>
          <a:xfrm>
            <a:off x="4419796" y="1835535"/>
            <a:ext cx="593466" cy="428686"/>
            <a:chOff x="2176723" y="934501"/>
            <a:chExt cx="593466" cy="428686"/>
          </a:xfrm>
        </p:grpSpPr>
        <p:sp>
          <p:nvSpPr>
            <p:cNvPr id="291" name="Oval 290">
              <a:extLst>
                <a:ext uri="{FF2B5EF4-FFF2-40B4-BE49-F238E27FC236}">
                  <a16:creationId xmlns:a16="http://schemas.microsoft.com/office/drawing/2014/main" id="{89ACE446-C400-461F-8E4C-61F04F13987C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FEB54F2C-F8EB-4C2D-A2E0-3EE9DA6740FD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93" name="Group 292">
            <a:extLst>
              <a:ext uri="{FF2B5EF4-FFF2-40B4-BE49-F238E27FC236}">
                <a16:creationId xmlns:a16="http://schemas.microsoft.com/office/drawing/2014/main" id="{5E2F9590-694F-46CB-9A3F-C73609AE3342}"/>
              </a:ext>
            </a:extLst>
          </p:cNvPr>
          <p:cNvGrpSpPr/>
          <p:nvPr/>
        </p:nvGrpSpPr>
        <p:grpSpPr>
          <a:xfrm>
            <a:off x="4471355" y="4963055"/>
            <a:ext cx="492471" cy="428686"/>
            <a:chOff x="1333467" y="934501"/>
            <a:chExt cx="492471" cy="428686"/>
          </a:xfrm>
        </p:grpSpPr>
        <p:sp>
          <p:nvSpPr>
            <p:cNvPr id="294" name="Oval 293">
              <a:extLst>
                <a:ext uri="{FF2B5EF4-FFF2-40B4-BE49-F238E27FC236}">
                  <a16:creationId xmlns:a16="http://schemas.microsoft.com/office/drawing/2014/main" id="{B3BBFFE2-4DFB-409F-8A90-54CBB3E1EDC7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5" name="TextBox 294">
              <a:extLst>
                <a:ext uri="{FF2B5EF4-FFF2-40B4-BE49-F238E27FC236}">
                  <a16:creationId xmlns:a16="http://schemas.microsoft.com/office/drawing/2014/main" id="{498FF452-7A7B-4328-809C-39EB7873EE3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96" name="Group 295">
            <a:extLst>
              <a:ext uri="{FF2B5EF4-FFF2-40B4-BE49-F238E27FC236}">
                <a16:creationId xmlns:a16="http://schemas.microsoft.com/office/drawing/2014/main" id="{1BDF815A-1C4F-407A-8756-A79C468AFCCD}"/>
              </a:ext>
            </a:extLst>
          </p:cNvPr>
          <p:cNvGrpSpPr/>
          <p:nvPr/>
        </p:nvGrpSpPr>
        <p:grpSpPr>
          <a:xfrm>
            <a:off x="4474786" y="5408497"/>
            <a:ext cx="492471" cy="428686"/>
            <a:chOff x="1333467" y="934501"/>
            <a:chExt cx="492471" cy="428686"/>
          </a:xfrm>
        </p:grpSpPr>
        <p:sp>
          <p:nvSpPr>
            <p:cNvPr id="297" name="Oval 296">
              <a:extLst>
                <a:ext uri="{FF2B5EF4-FFF2-40B4-BE49-F238E27FC236}">
                  <a16:creationId xmlns:a16="http://schemas.microsoft.com/office/drawing/2014/main" id="{6449B1CB-30CA-4A1E-B196-B98C2589357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8" name="TextBox 297">
              <a:extLst>
                <a:ext uri="{FF2B5EF4-FFF2-40B4-BE49-F238E27FC236}">
                  <a16:creationId xmlns:a16="http://schemas.microsoft.com/office/drawing/2014/main" id="{39C9702C-4887-45F8-84C3-0D47A20539E5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99" name="Group 298">
            <a:extLst>
              <a:ext uri="{FF2B5EF4-FFF2-40B4-BE49-F238E27FC236}">
                <a16:creationId xmlns:a16="http://schemas.microsoft.com/office/drawing/2014/main" id="{DA2ECAF4-A604-4F13-88C1-179CEA0EE255}"/>
              </a:ext>
            </a:extLst>
          </p:cNvPr>
          <p:cNvGrpSpPr/>
          <p:nvPr/>
        </p:nvGrpSpPr>
        <p:grpSpPr>
          <a:xfrm>
            <a:off x="4468974" y="5857936"/>
            <a:ext cx="492471" cy="428686"/>
            <a:chOff x="1333467" y="934501"/>
            <a:chExt cx="492471" cy="428686"/>
          </a:xfrm>
        </p:grpSpPr>
        <p:sp>
          <p:nvSpPr>
            <p:cNvPr id="300" name="Oval 299">
              <a:extLst>
                <a:ext uri="{FF2B5EF4-FFF2-40B4-BE49-F238E27FC236}">
                  <a16:creationId xmlns:a16="http://schemas.microsoft.com/office/drawing/2014/main" id="{DEC34605-CB6B-406D-A957-A90B4C5FE75C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1" name="TextBox 300">
              <a:extLst>
                <a:ext uri="{FF2B5EF4-FFF2-40B4-BE49-F238E27FC236}">
                  <a16:creationId xmlns:a16="http://schemas.microsoft.com/office/drawing/2014/main" id="{CE08A725-F7E3-472F-9B55-2E098F455981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02" name="Group 301">
            <a:extLst>
              <a:ext uri="{FF2B5EF4-FFF2-40B4-BE49-F238E27FC236}">
                <a16:creationId xmlns:a16="http://schemas.microsoft.com/office/drawing/2014/main" id="{68000B62-4D5E-44BB-AF37-2834491A7448}"/>
              </a:ext>
            </a:extLst>
          </p:cNvPr>
          <p:cNvGrpSpPr/>
          <p:nvPr/>
        </p:nvGrpSpPr>
        <p:grpSpPr>
          <a:xfrm>
            <a:off x="4943516" y="1829644"/>
            <a:ext cx="446399" cy="428686"/>
            <a:chOff x="463698" y="934501"/>
            <a:chExt cx="446399" cy="428686"/>
          </a:xfrm>
        </p:grpSpPr>
        <p:sp>
          <p:nvSpPr>
            <p:cNvPr id="303" name="Oval 302">
              <a:extLst>
                <a:ext uri="{FF2B5EF4-FFF2-40B4-BE49-F238E27FC236}">
                  <a16:creationId xmlns:a16="http://schemas.microsoft.com/office/drawing/2014/main" id="{C34ACA28-8059-4EC7-A7B4-00BE5213AFB2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4" name="TextBox 303">
              <a:extLst>
                <a:ext uri="{FF2B5EF4-FFF2-40B4-BE49-F238E27FC236}">
                  <a16:creationId xmlns:a16="http://schemas.microsoft.com/office/drawing/2014/main" id="{086FB41D-C4BC-4005-81C9-5C18B37A0C86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05" name="Group 304">
            <a:extLst>
              <a:ext uri="{FF2B5EF4-FFF2-40B4-BE49-F238E27FC236}">
                <a16:creationId xmlns:a16="http://schemas.microsoft.com/office/drawing/2014/main" id="{7CE62CC8-DE84-4602-920F-20937F2D860A}"/>
              </a:ext>
            </a:extLst>
          </p:cNvPr>
          <p:cNvGrpSpPr/>
          <p:nvPr/>
        </p:nvGrpSpPr>
        <p:grpSpPr>
          <a:xfrm>
            <a:off x="4941950" y="2282695"/>
            <a:ext cx="446399" cy="428686"/>
            <a:chOff x="457051" y="1380030"/>
            <a:chExt cx="446399" cy="428686"/>
          </a:xfrm>
        </p:grpSpPr>
        <p:sp>
          <p:nvSpPr>
            <p:cNvPr id="306" name="Oval 305">
              <a:extLst>
                <a:ext uri="{FF2B5EF4-FFF2-40B4-BE49-F238E27FC236}">
                  <a16:creationId xmlns:a16="http://schemas.microsoft.com/office/drawing/2014/main" id="{308EF143-EADF-4DA0-8301-81DD3D5D1BC1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7" name="TextBox 306">
              <a:extLst>
                <a:ext uri="{FF2B5EF4-FFF2-40B4-BE49-F238E27FC236}">
                  <a16:creationId xmlns:a16="http://schemas.microsoft.com/office/drawing/2014/main" id="{26B12EFC-E931-44CB-9F75-0553C998A750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08" name="Group 307">
            <a:extLst>
              <a:ext uri="{FF2B5EF4-FFF2-40B4-BE49-F238E27FC236}">
                <a16:creationId xmlns:a16="http://schemas.microsoft.com/office/drawing/2014/main" id="{C7B07DE5-7DA5-449C-BD34-13E185CDC1DE}"/>
              </a:ext>
            </a:extLst>
          </p:cNvPr>
          <p:cNvGrpSpPr/>
          <p:nvPr/>
        </p:nvGrpSpPr>
        <p:grpSpPr>
          <a:xfrm>
            <a:off x="4945034" y="2726120"/>
            <a:ext cx="446399" cy="428686"/>
            <a:chOff x="460084" y="1832999"/>
            <a:chExt cx="446399" cy="428686"/>
          </a:xfrm>
        </p:grpSpPr>
        <p:sp>
          <p:nvSpPr>
            <p:cNvPr id="309" name="Oval 308">
              <a:extLst>
                <a:ext uri="{FF2B5EF4-FFF2-40B4-BE49-F238E27FC236}">
                  <a16:creationId xmlns:a16="http://schemas.microsoft.com/office/drawing/2014/main" id="{5AD4905C-1356-4CD4-ABA5-033DA7F7F746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0" name="TextBox 309">
              <a:extLst>
                <a:ext uri="{FF2B5EF4-FFF2-40B4-BE49-F238E27FC236}">
                  <a16:creationId xmlns:a16="http://schemas.microsoft.com/office/drawing/2014/main" id="{B1472790-CC24-4EC6-AF7E-0BA462863746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11" name="Group 310">
            <a:extLst>
              <a:ext uri="{FF2B5EF4-FFF2-40B4-BE49-F238E27FC236}">
                <a16:creationId xmlns:a16="http://schemas.microsoft.com/office/drawing/2014/main" id="{63D45730-7767-4ACC-BF8C-B98732560860}"/>
              </a:ext>
            </a:extLst>
          </p:cNvPr>
          <p:cNvGrpSpPr/>
          <p:nvPr/>
        </p:nvGrpSpPr>
        <p:grpSpPr>
          <a:xfrm>
            <a:off x="4942779" y="3168909"/>
            <a:ext cx="446399" cy="428686"/>
            <a:chOff x="453437" y="2278528"/>
            <a:chExt cx="446399" cy="428686"/>
          </a:xfrm>
        </p:grpSpPr>
        <p:sp>
          <p:nvSpPr>
            <p:cNvPr id="312" name="Oval 311">
              <a:extLst>
                <a:ext uri="{FF2B5EF4-FFF2-40B4-BE49-F238E27FC236}">
                  <a16:creationId xmlns:a16="http://schemas.microsoft.com/office/drawing/2014/main" id="{A02F749F-4DB8-4C6F-A4A8-BCCD176724D0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A2A40126-7E19-4E9A-AE34-2507EAAEFB0B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14" name="Group 313">
            <a:extLst>
              <a:ext uri="{FF2B5EF4-FFF2-40B4-BE49-F238E27FC236}">
                <a16:creationId xmlns:a16="http://schemas.microsoft.com/office/drawing/2014/main" id="{600448B5-314A-4E41-82DF-E54C01D55BE9}"/>
              </a:ext>
            </a:extLst>
          </p:cNvPr>
          <p:cNvGrpSpPr/>
          <p:nvPr/>
        </p:nvGrpSpPr>
        <p:grpSpPr>
          <a:xfrm>
            <a:off x="4942743" y="3613161"/>
            <a:ext cx="446399" cy="428686"/>
            <a:chOff x="448639" y="2727542"/>
            <a:chExt cx="446399" cy="428686"/>
          </a:xfrm>
        </p:grpSpPr>
        <p:sp>
          <p:nvSpPr>
            <p:cNvPr id="315" name="Oval 314">
              <a:extLst>
                <a:ext uri="{FF2B5EF4-FFF2-40B4-BE49-F238E27FC236}">
                  <a16:creationId xmlns:a16="http://schemas.microsoft.com/office/drawing/2014/main" id="{5622F5B9-51A5-4201-B8DD-E55C5E0FA9A0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6" name="TextBox 315">
              <a:extLst>
                <a:ext uri="{FF2B5EF4-FFF2-40B4-BE49-F238E27FC236}">
                  <a16:creationId xmlns:a16="http://schemas.microsoft.com/office/drawing/2014/main" id="{DCB1E544-18E7-408B-8BE3-D378B1BFCFE8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17" name="Group 316">
            <a:extLst>
              <a:ext uri="{FF2B5EF4-FFF2-40B4-BE49-F238E27FC236}">
                <a16:creationId xmlns:a16="http://schemas.microsoft.com/office/drawing/2014/main" id="{0222E1FE-5636-44F3-9E90-4D099A6C9572}"/>
              </a:ext>
            </a:extLst>
          </p:cNvPr>
          <p:cNvGrpSpPr/>
          <p:nvPr/>
        </p:nvGrpSpPr>
        <p:grpSpPr>
          <a:xfrm>
            <a:off x="4946073" y="4056874"/>
            <a:ext cx="446399" cy="428686"/>
            <a:chOff x="463698" y="934501"/>
            <a:chExt cx="446399" cy="428686"/>
          </a:xfrm>
        </p:grpSpPr>
        <p:sp>
          <p:nvSpPr>
            <p:cNvPr id="318" name="Oval 317">
              <a:extLst>
                <a:ext uri="{FF2B5EF4-FFF2-40B4-BE49-F238E27FC236}">
                  <a16:creationId xmlns:a16="http://schemas.microsoft.com/office/drawing/2014/main" id="{9F08940F-E7E8-4C30-9399-57C37F54432C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F0589841-7D42-4825-8611-F0B9D85E61F8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20" name="Group 319">
            <a:extLst>
              <a:ext uri="{FF2B5EF4-FFF2-40B4-BE49-F238E27FC236}">
                <a16:creationId xmlns:a16="http://schemas.microsoft.com/office/drawing/2014/main" id="{E7EC1F10-9DDD-4B7A-B94F-DB1E84827D30}"/>
              </a:ext>
            </a:extLst>
          </p:cNvPr>
          <p:cNvGrpSpPr/>
          <p:nvPr/>
        </p:nvGrpSpPr>
        <p:grpSpPr>
          <a:xfrm>
            <a:off x="4944507" y="4509925"/>
            <a:ext cx="446399" cy="428686"/>
            <a:chOff x="457051" y="1380030"/>
            <a:chExt cx="446399" cy="428686"/>
          </a:xfrm>
        </p:grpSpPr>
        <p:sp>
          <p:nvSpPr>
            <p:cNvPr id="321" name="Oval 320">
              <a:extLst>
                <a:ext uri="{FF2B5EF4-FFF2-40B4-BE49-F238E27FC236}">
                  <a16:creationId xmlns:a16="http://schemas.microsoft.com/office/drawing/2014/main" id="{5253E56F-2376-4655-ACC6-CC5D4E935225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2" name="TextBox 321">
              <a:extLst>
                <a:ext uri="{FF2B5EF4-FFF2-40B4-BE49-F238E27FC236}">
                  <a16:creationId xmlns:a16="http://schemas.microsoft.com/office/drawing/2014/main" id="{5313B07A-D788-4B55-8EE4-3F3E08CDC01C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23" name="Group 322">
            <a:extLst>
              <a:ext uri="{FF2B5EF4-FFF2-40B4-BE49-F238E27FC236}">
                <a16:creationId xmlns:a16="http://schemas.microsoft.com/office/drawing/2014/main" id="{56576ECE-0362-4300-8C5B-766BB555305D}"/>
              </a:ext>
            </a:extLst>
          </p:cNvPr>
          <p:cNvGrpSpPr/>
          <p:nvPr/>
        </p:nvGrpSpPr>
        <p:grpSpPr>
          <a:xfrm>
            <a:off x="4947591" y="4953350"/>
            <a:ext cx="446399" cy="428686"/>
            <a:chOff x="460084" y="1832999"/>
            <a:chExt cx="446399" cy="428686"/>
          </a:xfrm>
        </p:grpSpPr>
        <p:sp>
          <p:nvSpPr>
            <p:cNvPr id="324" name="Oval 323">
              <a:extLst>
                <a:ext uri="{FF2B5EF4-FFF2-40B4-BE49-F238E27FC236}">
                  <a16:creationId xmlns:a16="http://schemas.microsoft.com/office/drawing/2014/main" id="{99965DBF-DFBB-4F76-9803-02A5EC0CB3CC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5" name="TextBox 324">
              <a:extLst>
                <a:ext uri="{FF2B5EF4-FFF2-40B4-BE49-F238E27FC236}">
                  <a16:creationId xmlns:a16="http://schemas.microsoft.com/office/drawing/2014/main" id="{69831015-ECB8-4B02-98D4-4D7B8A6F390C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26" name="Group 325">
            <a:extLst>
              <a:ext uri="{FF2B5EF4-FFF2-40B4-BE49-F238E27FC236}">
                <a16:creationId xmlns:a16="http://schemas.microsoft.com/office/drawing/2014/main" id="{8134DA2C-7435-40CF-A0C7-EA5F92AAE7F7}"/>
              </a:ext>
            </a:extLst>
          </p:cNvPr>
          <p:cNvGrpSpPr/>
          <p:nvPr/>
        </p:nvGrpSpPr>
        <p:grpSpPr>
          <a:xfrm>
            <a:off x="4945336" y="5396139"/>
            <a:ext cx="446399" cy="428686"/>
            <a:chOff x="453437" y="2278528"/>
            <a:chExt cx="446399" cy="428686"/>
          </a:xfrm>
        </p:grpSpPr>
        <p:sp>
          <p:nvSpPr>
            <p:cNvPr id="327" name="Oval 326">
              <a:extLst>
                <a:ext uri="{FF2B5EF4-FFF2-40B4-BE49-F238E27FC236}">
                  <a16:creationId xmlns:a16="http://schemas.microsoft.com/office/drawing/2014/main" id="{2A72D2BC-CE88-476D-9588-F10BAA3F1B1C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8" name="TextBox 327">
              <a:extLst>
                <a:ext uri="{FF2B5EF4-FFF2-40B4-BE49-F238E27FC236}">
                  <a16:creationId xmlns:a16="http://schemas.microsoft.com/office/drawing/2014/main" id="{5B1CCE75-2DAB-4EBB-8542-D8F061C1F43B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29" name="Group 328">
            <a:extLst>
              <a:ext uri="{FF2B5EF4-FFF2-40B4-BE49-F238E27FC236}">
                <a16:creationId xmlns:a16="http://schemas.microsoft.com/office/drawing/2014/main" id="{586FD856-C3C9-465E-A485-E532BA79C82F}"/>
              </a:ext>
            </a:extLst>
          </p:cNvPr>
          <p:cNvGrpSpPr/>
          <p:nvPr/>
        </p:nvGrpSpPr>
        <p:grpSpPr>
          <a:xfrm>
            <a:off x="4945300" y="5840391"/>
            <a:ext cx="446399" cy="428686"/>
            <a:chOff x="448639" y="2727542"/>
            <a:chExt cx="446399" cy="428686"/>
          </a:xfrm>
        </p:grpSpPr>
        <p:sp>
          <p:nvSpPr>
            <p:cNvPr id="330" name="Oval 329">
              <a:extLst>
                <a:ext uri="{FF2B5EF4-FFF2-40B4-BE49-F238E27FC236}">
                  <a16:creationId xmlns:a16="http://schemas.microsoft.com/office/drawing/2014/main" id="{0259CA23-4C42-4F95-B5E2-FB634549CB92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1" name="TextBox 330">
              <a:extLst>
                <a:ext uri="{FF2B5EF4-FFF2-40B4-BE49-F238E27FC236}">
                  <a16:creationId xmlns:a16="http://schemas.microsoft.com/office/drawing/2014/main" id="{3726E1B8-D8D6-466C-AFC3-E8C9E01D0006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8D67DCA1-1A3A-4BC6-86EA-7CF1793CEE58}"/>
              </a:ext>
            </a:extLst>
          </p:cNvPr>
          <p:cNvGrpSpPr/>
          <p:nvPr/>
        </p:nvGrpSpPr>
        <p:grpSpPr>
          <a:xfrm>
            <a:off x="4918594" y="1834509"/>
            <a:ext cx="492471" cy="428686"/>
            <a:chOff x="1333467" y="934501"/>
            <a:chExt cx="492471" cy="428686"/>
          </a:xfrm>
        </p:grpSpPr>
        <p:sp>
          <p:nvSpPr>
            <p:cNvPr id="333" name="Oval 332">
              <a:extLst>
                <a:ext uri="{FF2B5EF4-FFF2-40B4-BE49-F238E27FC236}">
                  <a16:creationId xmlns:a16="http://schemas.microsoft.com/office/drawing/2014/main" id="{BEE9263A-7A29-480E-86CA-2CC4FBBEF76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4" name="TextBox 333">
              <a:extLst>
                <a:ext uri="{FF2B5EF4-FFF2-40B4-BE49-F238E27FC236}">
                  <a16:creationId xmlns:a16="http://schemas.microsoft.com/office/drawing/2014/main" id="{7D6EE842-16F5-4A78-9F76-87997030A40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1503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85185E-6 L 0.30104 -0.2217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52" y="-1108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2.59259E-6 L 0.30287 -0.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43" y="-50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4.81481E-6 L 0.303 0.0247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43" y="122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4.44444E-6 L 0.303 0.1511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43" y="7546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2.22222E-6 L 0.303 0.2740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43" y="13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3.7037E-7 L 0.23958 0.1620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79" y="8102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3.33333E-6 L 0.23776 0.03565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88" y="1782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4.44444E-6 L 0.23919 -0.09098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53" y="-456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3.7037E-6 L 0.23776 -0.21482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88" y="-10741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1.48148E-6 L 0.23776 -0.3349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88" y="-16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0.00278 L -0.07318 -0.06528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9" y="-3125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2.22222E-6 L -0.03659 -0.1294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36" y="-6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3.7037E-7 L -1.45833E-6 -0.06782 " pathEditMode="relative" rAng="0" ptsTypes="AA">
                                      <p:cBhvr>
                                        <p:cTn id="87" dur="2000" spd="-100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03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81481E-6 L -2.5E-6 -0.13264 " pathEditMode="relative" rAng="0" ptsTypes="AA">
                                      <p:cBhvr>
                                        <p:cTn id="89" dur="2000" spd="-100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44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07407E-6 L -1.66667E-6 -0.19815 " pathEditMode="relative" rAng="0" ptsTypes="AA">
                                      <p:cBhvr>
                                        <p:cTn id="91" dur="2000" spd="-100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2.22222E-6 L -2.08333E-6 -0.26319 " pathEditMode="relative" rAng="0" ptsTypes="AA">
                                      <p:cBhvr>
                                        <p:cTn id="93" dur="2000" spd="-100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71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1.48148E-6 L -1.25E-6 -0.32893 " pathEditMode="relative" rAng="0" ptsTypes="AA">
                                      <p:cBhvr>
                                        <p:cTn id="95" dur="2000" spd="-100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58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4.81481E-6 L -2.08333E-6 -0.39328 " pathEditMode="relative" rAng="0" ptsTypes="AA">
                                      <p:cBhvr>
                                        <p:cTn id="97" dur="2000" spd="-100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4.07407E-6 L -1.875E-6 -0.45879 " pathEditMode="relative" rAng="0" ptsTypes="AA">
                                      <p:cBhvr>
                                        <p:cTn id="99" dur="2000" spd="-100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1.11111E-6 L -2.29167E-6 -0.52361 " pathEditMode="relative" rAng="0" ptsTypes="AA">
                                      <p:cBhvr>
                                        <p:cTn id="101" dur="2000" spd="-100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181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1.85185E-6 L -1.45833E-6 -0.58912 " pathEditMode="relative" rAng="0" ptsTypes="AA">
                                      <p:cBhvr>
                                        <p:cTn id="103" dur="2000" spd="-100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5.55112E-17 L 6.25E-7 -0.06782 " pathEditMode="relative" rAng="0" ptsTypes="AA">
                                      <p:cBhvr>
                                        <p:cTn id="140" dur="2000" spd="-100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03"/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3.7037E-6 L -4.16667E-7 -0.13264 " pathEditMode="relative" rAng="0" ptsTypes="AA">
                                      <p:cBhvr>
                                        <p:cTn id="142" dur="2000" spd="-1000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44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4.44444E-6 L 4.16667E-7 -0.19815 " pathEditMode="relative" rAng="0" ptsTypes="AA">
                                      <p:cBhvr>
                                        <p:cTn id="144" dur="2000" spd="-100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1.85185E-6 L 5.55112E-17 -0.26319 " pathEditMode="relative" rAng="0" ptsTypes="AA">
                                      <p:cBhvr>
                                        <p:cTn id="146" dur="2000" spd="-100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71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1.11111E-6 L 6.25E-7 -0.32893 " pathEditMode="relative" rAng="0" ptsTypes="AA">
                                      <p:cBhvr>
                                        <p:cTn id="148" dur="2000" spd="-100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58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4.44444E-6 L 5.55112E-17 -0.39328 " pathEditMode="relative" rAng="0" ptsTypes="AA">
                                      <p:cBhvr>
                                        <p:cTn id="150" dur="2000" spd="-100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6 L 2.08333E-7 -0.45879 " pathEditMode="relative" rAng="0" ptsTypes="AA">
                                      <p:cBhvr>
                                        <p:cTn id="152" dur="2000" spd="-100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1.48148E-6 L -2.08333E-7 -0.52361 " pathEditMode="relative" rAng="0" ptsTypes="AA">
                                      <p:cBhvr>
                                        <p:cTn id="154" dur="2000" spd="-1000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181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7.40741E-7 L 4.16667E-7 -0.58912 " pathEditMode="relative" rAng="0" ptsTypes="AA">
                                      <p:cBhvr>
                                        <p:cTn id="156" dur="2000" spd="-100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11111E-6 L 1.25E-6 -0.06783 " pathEditMode="relative" rAng="0" ptsTypes="AA">
                                      <p:cBhvr>
                                        <p:cTn id="193" dur="2000" spd="-1000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03"/>
                                    </p:animMotion>
                                  </p:childTnLst>
                                </p:cTn>
                              </p:par>
                              <p:par>
                                <p:cTn id="19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6 L 2.08333E-7 -0.13264 " pathEditMode="relative" rAng="0" ptsTypes="AA">
                                      <p:cBhvr>
                                        <p:cTn id="195" dur="2000" spd="-100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44"/>
                                    </p:animMotion>
                                  </p:childTnLst>
                                </p:cTn>
                              </p:par>
                              <p:par>
                                <p:cTn id="19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2.96296E-6 L 1.04167E-6 -0.19815 " pathEditMode="relative" rAng="0" ptsTypes="AA">
                                      <p:cBhvr>
                                        <p:cTn id="197" dur="2000" spd="-100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19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7.40741E-7 L 6.25E-7 -0.2632 " pathEditMode="relative" rAng="0" ptsTypes="AA">
                                      <p:cBhvr>
                                        <p:cTn id="199" dur="2000" spd="-100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71"/>
                                    </p:animMotion>
                                  </p:childTnLst>
                                </p:cTn>
                              </p:par>
                              <p:par>
                                <p:cTn id="20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48148E-6 L 1.45833E-6 -0.32894 " pathEditMode="relative" rAng="0" ptsTypes="AA">
                                      <p:cBhvr>
                                        <p:cTn id="201" dur="2000" spd="-100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58"/>
                                    </p:animMotion>
                                  </p:childTnLst>
                                </p:cTn>
                              </p:par>
                              <p:par>
                                <p:cTn id="20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1.85185E-6 L 6.25E-7 -0.39329 " pathEditMode="relative" rAng="0" ptsTypes="AA">
                                      <p:cBhvr>
                                        <p:cTn id="203" dur="2000" spd="-1000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  <p:par>
                                <p:cTn id="20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11111E-6 L 8.33333E-7 -0.4588 " pathEditMode="relative" rAng="0" ptsTypes="AA">
                                      <p:cBhvr>
                                        <p:cTn id="205" dur="2000" spd="-100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20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2.59259E-6 L 4.16667E-7 -0.52361 " pathEditMode="relative" rAng="0" ptsTypes="AA">
                                      <p:cBhvr>
                                        <p:cTn id="207" dur="2000" spd="-1000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181"/>
                                    </p:animMotion>
                                  </p:childTnLst>
                                </p:cTn>
                              </p:par>
                              <p:par>
                                <p:cTn id="20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3.33333E-6 L 1.25E-6 -0.58912 " pathEditMode="relative" rAng="0" ptsTypes="AA">
                                      <p:cBhvr>
                                        <p:cTn id="209" dur="2000" spd="-1000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11111E-6 L 0.38308 -0.21713 " pathEditMode="relative" rAng="0" ptsTypes="AA">
                                      <p:cBhvr>
                                        <p:cTn id="213" dur="2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54" y="-10856"/>
                                    </p:animMotion>
                                  </p:childTnLst>
                                </p:cTn>
                              </p:par>
                              <p:par>
                                <p:cTn id="2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7.40741E-7 L 0.39427 -0.21389 " pathEditMode="relative" rAng="0" ptsTypes="AA">
                                      <p:cBhvr>
                                        <p:cTn id="215" dur="2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714" y="-10694"/>
                                    </p:animMotion>
                                  </p:childTnLst>
                                </p:cTn>
                              </p:par>
                              <p:par>
                                <p:cTn id="2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1.85185E-6 L 0.40898 -0.2132 " pathEditMode="relative" rAng="0" ptsTypes="AA">
                                      <p:cBhvr>
                                        <p:cTn id="217" dur="2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43" y="-10671"/>
                                    </p:animMotion>
                                  </p:childTnLst>
                                </p:cTn>
                              </p:par>
                              <p:par>
                                <p:cTn id="2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3.7037E-7 L 0.37292 -0.20162 " pathEditMode="relative" rAng="0" ptsTypes="AA">
                                      <p:cBhvr>
                                        <p:cTn id="219" dur="2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46" y="-10093"/>
                                    </p:animMotion>
                                  </p:childTnLst>
                                </p:cTn>
                              </p:par>
                              <p:par>
                                <p:cTn id="2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5.55112E-17 L 0.39049 -0.2 " pathEditMode="relative" rAng="0" ptsTypes="AA">
                                      <p:cBhvr>
                                        <p:cTn id="221" dur="2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18" y="-10000"/>
                                    </p:animMotion>
                                  </p:childTnLst>
                                </p:cTn>
                              </p:par>
                              <p:par>
                                <p:cTn id="2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11111E-6 L 0.4095 -0.19861 " pathEditMode="relative" rAng="0" ptsTypes="AA">
                                      <p:cBhvr>
                                        <p:cTn id="223" dur="20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69" y="-9931"/>
                                    </p:animMotion>
                                  </p:childTnLst>
                                </p:cTn>
                              </p:par>
                              <p:par>
                                <p:cTn id="2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1.11111E-6 L 0.42044 -0.27894 " pathEditMode="relative" rAng="0" ptsTypes="AA">
                                      <p:cBhvr>
                                        <p:cTn id="225" dur="2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16" y="-13958"/>
                                    </p:animMotion>
                                  </p:childTnLst>
                                </p:cTn>
                              </p:par>
                              <p:par>
                                <p:cTn id="22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81481E-6 L 0.38985 -0.16204 " pathEditMode="relative" rAng="0" ptsTypes="AA">
                                      <p:cBhvr>
                                        <p:cTn id="227" dur="2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92" y="-8102"/>
                                    </p:animMotion>
                                  </p:childTnLst>
                                </p:cTn>
                              </p:par>
                              <p:par>
                                <p:cTn id="22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3.7037E-6 L 0.40977 -0.1588 " pathEditMode="relative" rAng="0" ptsTypes="AA">
                                      <p:cBhvr>
                                        <p:cTn id="229" dur="20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82" y="-7940"/>
                                    </p:animMotion>
                                  </p:childTnLst>
                                </p:cTn>
                              </p:par>
                              <p:par>
                                <p:cTn id="23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6 L 0.42109 -0.15046 " pathEditMode="relative" rAng="0" ptsTypes="AA">
                                      <p:cBhvr>
                                        <p:cTn id="231" dur="2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55" y="-7523"/>
                                    </p:animMotion>
                                  </p:childTnLst>
                                </p:cTn>
                              </p:par>
                              <p:par>
                                <p:cTn id="23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3.7037E-6 L 0.43073 -0.16365 " pathEditMode="relative" rAng="0" ptsTypes="AA">
                                      <p:cBhvr>
                                        <p:cTn id="233" dur="2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36" y="-8194"/>
                                    </p:animMotion>
                                  </p:childTnLst>
                                </p:cTn>
                              </p:par>
                              <p:par>
                                <p:cTn id="23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07407E-6 L 0.37787 -0.13959 " pathEditMode="relative" rAng="0" ptsTypes="AA">
                                      <p:cBhvr>
                                        <p:cTn id="235" dur="2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93" y="-6991"/>
                                    </p:animMotion>
                                  </p:childTnLst>
                                </p:cTn>
                              </p:par>
                              <p:par>
                                <p:cTn id="23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4.44444E-6 L 0.39466 -0.13797 " pathEditMode="relative" rAng="0" ptsTypes="AA">
                                      <p:cBhvr>
                                        <p:cTn id="237" dur="2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727" y="-6898"/>
                                    </p:animMotion>
                                  </p:childTnLst>
                                </p:cTn>
                              </p:par>
                              <p:par>
                                <p:cTn id="23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2.96296E-6 L 0.41445 -0.14352 " pathEditMode="relative" rAng="0" ptsTypes="AA">
                                      <p:cBhvr>
                                        <p:cTn id="239" dur="2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16" y="-7176"/>
                                    </p:animMotion>
                                  </p:childTnLst>
                                </p:cTn>
                              </p:par>
                              <p:par>
                                <p:cTn id="24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2.96296E-6 L 0.27539 -0.03426 " pathEditMode="relative" rAng="0" ptsTypes="AA">
                                      <p:cBhvr>
                                        <p:cTn id="241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63" y="-1713"/>
                                    </p:animMotion>
                                  </p:childTnLst>
                                </p:cTn>
                              </p:par>
                              <p:par>
                                <p:cTn id="24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2.22222E-6 L 0.4306 -0.09236 " pathEditMode="relative" rAng="0" ptsTypes="AA">
                                      <p:cBhvr>
                                        <p:cTn id="243" dur="2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23" y="-4630"/>
                                    </p:animMotion>
                                  </p:childTnLst>
                                </p:cTn>
                              </p:par>
                              <p:par>
                                <p:cTn id="24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1.85185E-6 L 0.45234 -0.09838 " pathEditMode="relative" rAng="0" ptsTypes="AA">
                                      <p:cBhvr>
                                        <p:cTn id="245" dur="2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17" y="-4931"/>
                                    </p:animMotion>
                                  </p:childTnLst>
                                </p:cTn>
                              </p:par>
                              <p:par>
                                <p:cTn id="24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7.40741E-7 L 0.46432 -0.10695 " pathEditMode="relative" rAng="0" ptsTypes="AA">
                                      <p:cBhvr>
                                        <p:cTn id="247" dur="2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216" y="-5347"/>
                                    </p:animMotion>
                                  </p:childTnLst>
                                </p:cTn>
                              </p:par>
                              <p:par>
                                <p:cTn id="24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7.40741E-7 L 0.26484 -0.0206 " pathEditMode="relative" rAng="0" ptsTypes="AA">
                                      <p:cBhvr>
                                        <p:cTn id="249" dur="2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42" y="-1042"/>
                                    </p:animMotion>
                                  </p:childTnLst>
                                </p:cTn>
                              </p:par>
                              <p:par>
                                <p:cTn id="2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1.48148E-6 L 0.42917 -0.08217 " pathEditMode="relative" rAng="0" ptsTypes="AA">
                                      <p:cBhvr>
                                        <p:cTn id="251" dur="2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58" y="-4120"/>
                                    </p:animMotion>
                                  </p:childTnLst>
                                </p:cTn>
                              </p:par>
                              <p:par>
                                <p:cTn id="2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1.11111E-6 L 0.447 -0.08634 " pathEditMode="relative" rAng="0" ptsTypes="AA">
                                      <p:cBhvr>
                                        <p:cTn id="253" dur="2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344" y="-4329"/>
                                    </p:animMotion>
                                  </p:childTnLst>
                                </p:cTn>
                              </p:par>
                              <p:par>
                                <p:cTn id="2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48148E-6 L 0.31693 0.01875 " pathEditMode="relative" rAng="0" ptsTypes="AA">
                                      <p:cBhvr>
                                        <p:cTn id="255" dur="2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46" y="926"/>
                                    </p:animMotion>
                                  </p:childTnLst>
                                </p:cTn>
                              </p:par>
                              <p:par>
                                <p:cTn id="2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48148E-6 L 0.33711 0.02407 " pathEditMode="relative" rAng="0" ptsTypes="AA">
                                      <p:cBhvr>
                                        <p:cTn id="257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49" y="1204"/>
                                    </p:animMotion>
                                  </p:childTnLst>
                                </p:cTn>
                              </p:par>
                              <p:par>
                                <p:cTn id="2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4.81481E-6 L 0.50378 -0.03703 " pathEditMode="relative" rAng="0" ptsTypes="AA">
                                      <p:cBhvr>
                                        <p:cTn id="259" dur="2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82" y="-1852"/>
                                    </p:animMotion>
                                  </p:childTnLst>
                                </p:cTn>
                              </p:par>
                              <p:par>
                                <p:cTn id="2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4.44444E-6 L 0.51992 -0.0412 " pathEditMode="relative" rAng="0" ptsTypes="AA">
                                      <p:cBhvr>
                                        <p:cTn id="261" dur="2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990" y="-2060"/>
                                    </p:animMotion>
                                  </p:childTnLst>
                                </p:cTn>
                              </p:par>
                              <p:par>
                                <p:cTn id="2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1.85185E-6 L 0.29974 0.03727 " pathEditMode="relative" rAng="0" ptsTypes="AA">
                                      <p:cBhvr>
                                        <p:cTn id="263" dur="20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87" y="1852"/>
                                    </p:animMotion>
                                  </p:childTnLst>
                                </p:cTn>
                              </p:par>
                              <p:par>
                                <p:cTn id="2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4.07407E-6 L 0.43073 -0.03055 " pathEditMode="relative" rAng="0" ptsTypes="AA">
                                      <p:cBhvr>
                                        <p:cTn id="265" dur="2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36" y="-1528"/>
                                    </p:animMotion>
                                  </p:childTnLst>
                                </p:cTn>
                              </p:par>
                              <p:par>
                                <p:cTn id="2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6 L 0.45143 -0.0331 " pathEditMode="relative" rAng="0" ptsTypes="AA">
                                      <p:cBhvr>
                                        <p:cTn id="267" dur="2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565" y="-1667"/>
                                    </p:animMotion>
                                  </p:childTnLst>
                                </p:cTn>
                              </p:par>
                              <p:par>
                                <p:cTn id="2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11111E-6 L 0.31003 0.08611 " pathEditMode="relative" rAng="0" ptsTypes="AA">
                                      <p:cBhvr>
                                        <p:cTn id="269" dur="2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95" y="4306"/>
                                    </p:animMotion>
                                  </p:childTnLst>
                                </p:cTn>
                              </p:par>
                              <p:par>
                                <p:cTn id="27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1.11111E-6 L 0.43047 0.02199 " pathEditMode="relative" rAng="0" ptsTypes="AA">
                                      <p:cBhvr>
                                        <p:cTn id="271" dur="2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23" y="1088"/>
                                    </p:animMotion>
                                  </p:childTnLst>
                                </p:cTn>
                              </p:par>
                              <p:par>
                                <p:cTn id="2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1.48148E-6 L 0.45221 0.02083 " pathEditMode="relative" rAng="0" ptsTypes="AA">
                                      <p:cBhvr>
                                        <p:cTn id="273" dur="20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04" y="1042"/>
                                    </p:animMotion>
                                  </p:childTnLst>
                                </p:cTn>
                              </p:par>
                              <p:par>
                                <p:cTn id="2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2.59259E-6 L 0.46706 0.01643 " pathEditMode="relative" rAng="0" ptsTypes="AA">
                                      <p:cBhvr>
                                        <p:cTn id="275" dur="20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46" y="810"/>
                                    </p:animMotion>
                                  </p:childTnLst>
                                </p:cTn>
                              </p:par>
                              <p:par>
                                <p:cTn id="27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1.85185E-6 L 0.37344 0.02963 " pathEditMode="relative" rAng="0" ptsTypes="AA">
                                      <p:cBhvr>
                                        <p:cTn id="277" dur="2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72" y="1481"/>
                                    </p:animMotion>
                                  </p:childTnLst>
                                </p:cTn>
                              </p:par>
                              <p:par>
                                <p:cTn id="27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7.40741E-7 L 0.39271 0.03264 " pathEditMode="relative" rAng="0" ptsTypes="AA">
                                      <p:cBhvr>
                                        <p:cTn id="279" dur="2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35" y="1620"/>
                                    </p:animMotion>
                                  </p:childTnLst>
                                </p:cTn>
                              </p:par>
                              <p:par>
                                <p:cTn id="28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3.33333E-6 L 0.40989 0.02754 " pathEditMode="relative" rAng="0" ptsTypes="AA">
                                      <p:cBhvr>
                                        <p:cTn id="281" dur="20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95" y="13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2" fill="hold">
                      <p:stCondLst>
                        <p:cond delay="indefinite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1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8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4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0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3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6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3.7037E-7 L 2.29167E-6 -0.06343 " pathEditMode="relative" rAng="0" ptsTypes="AA">
                                      <p:cBhvr>
                                        <p:cTn id="324" dur="2000" spd="-1000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3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3.7037E-6 L 1.875E-6 -0.12801 " pathEditMode="relative" rAng="0" ptsTypes="AA">
                                      <p:cBhvr>
                                        <p:cTn id="326" dur="2000" spd="-1000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12"/>
                                    </p:animMotion>
                                  </p:childTnLst>
                                </p:cTn>
                              </p:par>
                              <p:par>
                                <p:cTn id="3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2.96296E-6 L 2.08333E-6 -0.1926 " pathEditMode="relative" rAng="0" ptsTypes="AA">
                                      <p:cBhvr>
                                        <p:cTn id="328" dur="2000" spd="-1000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630"/>
                                    </p:animMotion>
                                  </p:childTnLst>
                                </p:cTn>
                              </p:par>
                              <p:par>
                                <p:cTn id="3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1.85185E-6 L 2.08333E-6 -0.25741 " pathEditMode="relative" rAng="0" ptsTypes="AA">
                                      <p:cBhvr>
                                        <p:cTn id="330" dur="2000" spd="-1000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870"/>
                                    </p:animMotion>
                                  </p:childTnLst>
                                </p:cTn>
                              </p:par>
                              <p:par>
                                <p:cTn id="3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33333E-6 L 1.66667E-6 -0.32801 " pathEditMode="relative" rAng="0" ptsTypes="AA">
                                      <p:cBhvr>
                                        <p:cTn id="332" dur="2000" spd="-1000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12"/>
                                    </p:animMotion>
                                  </p:childTnLst>
                                </p:cTn>
                              </p:par>
                              <p:par>
                                <p:cTn id="3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1.11111E-6 L 1.875E-6 -0.39398 " pathEditMode="relative" rAng="0" ptsTypes="AA">
                                      <p:cBhvr>
                                        <p:cTn id="334" dur="2000" spd="-1000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99"/>
                                    </p:animMotion>
                                  </p:childTnLst>
                                </p:cTn>
                              </p:par>
                              <p:par>
                                <p:cTn id="3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22222E-6 L 1.45833E-6 -0.45856 " pathEditMode="relative" rAng="0" ptsTypes="AA">
                                      <p:cBhvr>
                                        <p:cTn id="336" dur="2000" spd="-1000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3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4.44444E-6 L 1.875E-6 -0.51737 " pathEditMode="relative" rAng="0" ptsTypes="AA">
                                      <p:cBhvr>
                                        <p:cTn id="338" dur="2000" spd="-1000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880"/>
                                    </p:animMotion>
                                  </p:childTnLst>
                                </p:cTn>
                              </p:par>
                              <p:par>
                                <p:cTn id="3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3.7037E-7 L 1.875E-6 -0.58796 " pathEditMode="relative" rAng="0" ptsTypes="AA">
                                      <p:cBhvr>
                                        <p:cTn id="340" dur="2000" spd="-1000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1" fill="hold">
                      <p:stCondLst>
                        <p:cond delay="indefinite"/>
                      </p:stCondLst>
                      <p:childTnLst>
                        <p:par>
                          <p:cTn id="342" fill="hold">
                            <p:stCondLst>
                              <p:cond delay="0"/>
                            </p:stCondLst>
                            <p:childTnLst>
                              <p:par>
                                <p:cTn id="34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1.85185E-6 L 0.4763 -0.20972 " pathEditMode="relative" rAng="0" ptsTypes="AA">
                                      <p:cBhvr>
                                        <p:cTn id="344" dur="20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815" y="-10486"/>
                                    </p:animMotion>
                                  </p:childTnLst>
                                </p:cTn>
                              </p:par>
                              <p:par>
                                <p:cTn id="3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3.7037E-7 L 0.42643 -0.20625 " pathEditMode="relative" rAng="0" ptsTypes="AA">
                                      <p:cBhvr>
                                        <p:cTn id="346" dur="20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15" y="-10324"/>
                                    </p:animMotion>
                                  </p:childTnLst>
                                </p:cTn>
                              </p:par>
                              <p:par>
                                <p:cTn id="3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3.7037E-6 L 0.48268 -0.16064 " pathEditMode="relative" rAng="0" ptsTypes="AA">
                                      <p:cBhvr>
                                        <p:cTn id="348" dur="20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128" y="-8032"/>
                                    </p:animMotion>
                                  </p:childTnLst>
                                </p:cTn>
                              </p:par>
                              <p:par>
                                <p:cTn id="3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2.96296E-6 L 0.43802 -0.14977 " pathEditMode="relative" rAng="0" ptsTypes="AA">
                                      <p:cBhvr>
                                        <p:cTn id="350" dur="20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01" y="-7500"/>
                                    </p:animMotion>
                                  </p:childTnLst>
                                </p:cTn>
                              </p:par>
                              <p:par>
                                <p:cTn id="3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1.85185E-6 L 0.48281 -0.10023 " pathEditMode="relative" rAng="0" ptsTypes="AA">
                                      <p:cBhvr>
                                        <p:cTn id="352" dur="20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141" y="-5023"/>
                                    </p:animMotion>
                                  </p:childTnLst>
                                </p:cTn>
                              </p:par>
                              <p:par>
                                <p:cTn id="3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33333E-6 L 0.42747 -0.10116 " pathEditMode="relative" rAng="0" ptsTypes="AA">
                                      <p:cBhvr>
                                        <p:cTn id="354" dur="20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67" y="-5069"/>
                                    </p:animMotion>
                                  </p:childTnLst>
                                </p:cTn>
                              </p:par>
                              <p:par>
                                <p:cTn id="3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1.11111E-6 L 0.50169 -0.04005 " pathEditMode="relative" rAng="0" ptsTypes="AA">
                                      <p:cBhvr>
                                        <p:cTn id="356" dur="20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78" y="-2014"/>
                                    </p:animMotion>
                                  </p:childTnLst>
                                </p:cTn>
                              </p:par>
                              <p:par>
                                <p:cTn id="3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22222E-6 L 0.43685 -0.02916 " pathEditMode="relative" rAng="0" ptsTypes="AA">
                                      <p:cBhvr>
                                        <p:cTn id="358" dur="20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836" y="-1458"/>
                                    </p:animMotion>
                                  </p:childTnLst>
                                </p:cTn>
                              </p:par>
                              <p:par>
                                <p:cTn id="3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4.44444E-6 L 0.49297 0.0199 " pathEditMode="relative" rAng="0" ptsTypes="AA">
                                      <p:cBhvr>
                                        <p:cTn id="360" dur="20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648" y="995"/>
                                    </p:animMotion>
                                  </p:childTnLst>
                                </p:cTn>
                              </p:par>
                              <p:par>
                                <p:cTn id="3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3.7037E-7 L 0.43047 0.03079 " pathEditMode="relative" rAng="0" ptsTypes="AA">
                                      <p:cBhvr>
                                        <p:cTn id="362" dur="20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23" y="15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00">
            <a:extLst>
              <a:ext uri="{FF2B5EF4-FFF2-40B4-BE49-F238E27FC236}">
                <a16:creationId xmlns:a16="http://schemas.microsoft.com/office/drawing/2014/main" id="{F1C9C6CA-A96A-43F0-A571-D12C7EC53059}"/>
              </a:ext>
            </a:extLst>
          </p:cNvPr>
          <p:cNvSpPr txBox="1"/>
          <p:nvPr/>
        </p:nvSpPr>
        <p:spPr>
          <a:xfrm>
            <a:off x="67529" y="1791802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EE796150-E7E6-46D5-AB9E-84BABD86939A}"/>
              </a:ext>
            </a:extLst>
          </p:cNvPr>
          <p:cNvSpPr txBox="1"/>
          <p:nvPr/>
        </p:nvSpPr>
        <p:spPr>
          <a:xfrm>
            <a:off x="902976" y="132748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D076181B-34AC-47BE-A6CD-26457DA8BD95}"/>
              </a:ext>
            </a:extLst>
          </p:cNvPr>
          <p:cNvSpPr txBox="1"/>
          <p:nvPr/>
        </p:nvSpPr>
        <p:spPr>
          <a:xfrm>
            <a:off x="1355437" y="133125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DCDD0181-C134-481A-B2E6-55479ABE407C}"/>
              </a:ext>
            </a:extLst>
          </p:cNvPr>
          <p:cNvSpPr txBox="1"/>
          <p:nvPr/>
        </p:nvSpPr>
        <p:spPr>
          <a:xfrm>
            <a:off x="1795416" y="1334518"/>
            <a:ext cx="13663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  <a:r>
              <a:rPr lang="en-GB" sz="14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r3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6E21B153-22FD-41E6-BFAA-F30B6D08864F}"/>
              </a:ext>
            </a:extLst>
          </p:cNvPr>
          <p:cNvSpPr txBox="1"/>
          <p:nvPr/>
        </p:nvSpPr>
        <p:spPr>
          <a:xfrm>
            <a:off x="1215661" y="1807037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89DF4E21-7C4A-4563-95AE-695C83A20F31}"/>
              </a:ext>
            </a:extLst>
          </p:cNvPr>
          <p:cNvSpPr txBox="1"/>
          <p:nvPr/>
        </p:nvSpPr>
        <p:spPr>
          <a:xfrm>
            <a:off x="1665728" y="1806691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8338301-B25A-4D25-A49A-2B380931EA39}"/>
              </a:ext>
            </a:extLst>
          </p:cNvPr>
          <p:cNvGrpSpPr/>
          <p:nvPr/>
        </p:nvGrpSpPr>
        <p:grpSpPr>
          <a:xfrm>
            <a:off x="255523" y="307486"/>
            <a:ext cx="4351503" cy="817087"/>
            <a:chOff x="255524" y="372323"/>
            <a:chExt cx="3169929" cy="1134018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6280C6FE-6B56-46BC-B7A1-6CE6AEDDAD9A}"/>
                </a:ext>
              </a:extLst>
            </p:cNvPr>
            <p:cNvSpPr/>
            <p:nvPr/>
          </p:nvSpPr>
          <p:spPr>
            <a:xfrm>
              <a:off x="255524" y="372323"/>
              <a:ext cx="316992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566D3EF-A189-4141-8A09-AFF04F66DBBF}"/>
                </a:ext>
              </a:extLst>
            </p:cNvPr>
            <p:cNvSpPr txBox="1"/>
            <p:nvPr/>
          </p:nvSpPr>
          <p:spPr>
            <a:xfrm>
              <a:off x="308455" y="485388"/>
              <a:ext cx="162455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4989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9 = </a:t>
              </a:r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73488655-6257-4065-B164-A3E2B7158D9F}"/>
              </a:ext>
            </a:extLst>
          </p:cNvPr>
          <p:cNvSpPr/>
          <p:nvPr/>
        </p:nvSpPr>
        <p:spPr>
          <a:xfrm>
            <a:off x="2451534" y="416110"/>
            <a:ext cx="201596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80AF1D5-6005-49A4-8DDD-75415CA28DAC}"/>
              </a:ext>
            </a:extLst>
          </p:cNvPr>
          <p:cNvSpPr txBox="1"/>
          <p:nvPr/>
        </p:nvSpPr>
        <p:spPr>
          <a:xfrm>
            <a:off x="2601575" y="420564"/>
            <a:ext cx="257268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554 r3</a:t>
            </a:r>
          </a:p>
        </p:txBody>
      </p: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A7923F17-815B-478C-9BFF-51F1F03BBA4F}"/>
              </a:ext>
            </a:extLst>
          </p:cNvPr>
          <p:cNvCxnSpPr>
            <a:cxnSpLocks/>
          </p:cNvCxnSpPr>
          <p:nvPr/>
        </p:nvCxnSpPr>
        <p:spPr>
          <a:xfrm>
            <a:off x="486148" y="1825315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89334ADB-9C97-48AF-BD83-DA4BCAD62A65}"/>
              </a:ext>
            </a:extLst>
          </p:cNvPr>
          <p:cNvCxnSpPr>
            <a:cxnSpLocks/>
          </p:cNvCxnSpPr>
          <p:nvPr/>
        </p:nvCxnSpPr>
        <p:spPr>
          <a:xfrm>
            <a:off x="467196" y="1841359"/>
            <a:ext cx="179375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>
            <a:extLst>
              <a:ext uri="{FF2B5EF4-FFF2-40B4-BE49-F238E27FC236}">
                <a16:creationId xmlns:a16="http://schemas.microsoft.com/office/drawing/2014/main" id="{272CEEE1-9CB4-4149-878C-0C3B830A5131}"/>
              </a:ext>
            </a:extLst>
          </p:cNvPr>
          <p:cNvSpPr txBox="1"/>
          <p:nvPr/>
        </p:nvSpPr>
        <p:spPr>
          <a:xfrm>
            <a:off x="467040" y="1778739"/>
            <a:ext cx="18653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4 9 8 9</a:t>
            </a:r>
          </a:p>
        </p:txBody>
      </p:sp>
      <p:sp>
        <p:nvSpPr>
          <p:cNvPr id="92" name="Rectangle: Rounded Corners 91">
            <a:extLst>
              <a:ext uri="{FF2B5EF4-FFF2-40B4-BE49-F238E27FC236}">
                <a16:creationId xmlns:a16="http://schemas.microsoft.com/office/drawing/2014/main" id="{C6E18C0E-0BC9-44D2-B669-6D0EA38AAC60}"/>
              </a:ext>
            </a:extLst>
          </p:cNvPr>
          <p:cNvSpPr/>
          <p:nvPr/>
        </p:nvSpPr>
        <p:spPr>
          <a:xfrm>
            <a:off x="5518467" y="514907"/>
            <a:ext cx="6418012" cy="642573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0BC88BF7-F4BE-4BF0-BCF5-7024B082F913}"/>
              </a:ext>
            </a:extLst>
          </p:cNvPr>
          <p:cNvSpPr/>
          <p:nvPr/>
        </p:nvSpPr>
        <p:spPr>
          <a:xfrm>
            <a:off x="5518467" y="1810684"/>
            <a:ext cx="6418012" cy="642573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Rectangle: Rounded Corners 96">
            <a:extLst>
              <a:ext uri="{FF2B5EF4-FFF2-40B4-BE49-F238E27FC236}">
                <a16:creationId xmlns:a16="http://schemas.microsoft.com/office/drawing/2014/main" id="{AEB1524E-5BCE-4F93-8828-D7CFC946605D}"/>
              </a:ext>
            </a:extLst>
          </p:cNvPr>
          <p:cNvSpPr/>
          <p:nvPr/>
        </p:nvSpPr>
        <p:spPr>
          <a:xfrm>
            <a:off x="5518467" y="3083335"/>
            <a:ext cx="6418012" cy="642573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Rectangle: Rounded Corners 97">
            <a:extLst>
              <a:ext uri="{FF2B5EF4-FFF2-40B4-BE49-F238E27FC236}">
                <a16:creationId xmlns:a16="http://schemas.microsoft.com/office/drawing/2014/main" id="{3C86739E-7A43-475B-8908-8CFDBE4BD63B}"/>
              </a:ext>
            </a:extLst>
          </p:cNvPr>
          <p:cNvSpPr/>
          <p:nvPr/>
        </p:nvSpPr>
        <p:spPr>
          <a:xfrm>
            <a:off x="5512144" y="1165311"/>
            <a:ext cx="6418012" cy="642573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Rectangle: Rounded Corners 98">
            <a:extLst>
              <a:ext uri="{FF2B5EF4-FFF2-40B4-BE49-F238E27FC236}">
                <a16:creationId xmlns:a16="http://schemas.microsoft.com/office/drawing/2014/main" id="{B5A1B905-F754-4066-85C6-97D0817C66F9}"/>
              </a:ext>
            </a:extLst>
          </p:cNvPr>
          <p:cNvSpPr/>
          <p:nvPr/>
        </p:nvSpPr>
        <p:spPr>
          <a:xfrm>
            <a:off x="5512144" y="2444759"/>
            <a:ext cx="6418012" cy="642573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Rectangle: Rounded Corners 99">
            <a:extLst>
              <a:ext uri="{FF2B5EF4-FFF2-40B4-BE49-F238E27FC236}">
                <a16:creationId xmlns:a16="http://schemas.microsoft.com/office/drawing/2014/main" id="{D499D324-626D-4118-ADED-A2BF6F99FC75}"/>
              </a:ext>
            </a:extLst>
          </p:cNvPr>
          <p:cNvSpPr/>
          <p:nvPr/>
        </p:nvSpPr>
        <p:spPr>
          <a:xfrm>
            <a:off x="5512144" y="3717410"/>
            <a:ext cx="6418012" cy="642573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Rectangle: Rounded Corners 103">
            <a:extLst>
              <a:ext uri="{FF2B5EF4-FFF2-40B4-BE49-F238E27FC236}">
                <a16:creationId xmlns:a16="http://schemas.microsoft.com/office/drawing/2014/main" id="{8F383F10-B1BD-4FDA-9F35-B4D7C3D95640}"/>
              </a:ext>
            </a:extLst>
          </p:cNvPr>
          <p:cNvSpPr/>
          <p:nvPr/>
        </p:nvSpPr>
        <p:spPr>
          <a:xfrm>
            <a:off x="5512144" y="4357118"/>
            <a:ext cx="6418012" cy="642573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Rectangle: Rounded Corners 115">
            <a:extLst>
              <a:ext uri="{FF2B5EF4-FFF2-40B4-BE49-F238E27FC236}">
                <a16:creationId xmlns:a16="http://schemas.microsoft.com/office/drawing/2014/main" id="{0A963CA8-299A-4B27-8759-92B546817C71}"/>
              </a:ext>
            </a:extLst>
          </p:cNvPr>
          <p:cNvSpPr/>
          <p:nvPr/>
        </p:nvSpPr>
        <p:spPr>
          <a:xfrm>
            <a:off x="5512144" y="4995653"/>
            <a:ext cx="6418012" cy="642573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Rectangle: Rounded Corners 116">
            <a:extLst>
              <a:ext uri="{FF2B5EF4-FFF2-40B4-BE49-F238E27FC236}">
                <a16:creationId xmlns:a16="http://schemas.microsoft.com/office/drawing/2014/main" id="{64F40D0E-ADEA-4EF9-B20F-834DFB9E9694}"/>
              </a:ext>
            </a:extLst>
          </p:cNvPr>
          <p:cNvSpPr/>
          <p:nvPr/>
        </p:nvSpPr>
        <p:spPr>
          <a:xfrm>
            <a:off x="5512144" y="5635361"/>
            <a:ext cx="6418012" cy="642573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803A638-F98A-4C71-8EF6-889161D075F0}"/>
              </a:ext>
            </a:extLst>
          </p:cNvPr>
          <p:cNvGrpSpPr/>
          <p:nvPr/>
        </p:nvGrpSpPr>
        <p:grpSpPr>
          <a:xfrm>
            <a:off x="2206693" y="1898919"/>
            <a:ext cx="593466" cy="428686"/>
            <a:chOff x="2176723" y="934501"/>
            <a:chExt cx="593466" cy="428686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96A8BC37-FBD1-4CD8-86C9-DBD738E0B6FB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F5CB5DD-E24C-4D2A-A700-84050ADD7DD5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A8AF9FA-8B6C-474E-9C28-39994C46B090}"/>
              </a:ext>
            </a:extLst>
          </p:cNvPr>
          <p:cNvGrpSpPr/>
          <p:nvPr/>
        </p:nvGrpSpPr>
        <p:grpSpPr>
          <a:xfrm>
            <a:off x="2205461" y="2347800"/>
            <a:ext cx="593466" cy="428686"/>
            <a:chOff x="2176723" y="934501"/>
            <a:chExt cx="593466" cy="428686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55B5792B-D39B-4DF8-AAEA-A16088A64A40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36C30F9-D3EA-4EA3-821D-3228F5FB6275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488F4DD-60A7-499B-8C4A-F30899DC7079}"/>
              </a:ext>
            </a:extLst>
          </p:cNvPr>
          <p:cNvGrpSpPr/>
          <p:nvPr/>
        </p:nvGrpSpPr>
        <p:grpSpPr>
          <a:xfrm>
            <a:off x="2202512" y="2792512"/>
            <a:ext cx="593466" cy="428686"/>
            <a:chOff x="2176723" y="934501"/>
            <a:chExt cx="593466" cy="428686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39B1AB24-8B28-4D20-861B-E9BE1D5B4539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A0CB586-E116-4460-8B83-8D468A5B41F8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72BBC1D-EF9E-4EAA-9FD0-015FCF9FF230}"/>
              </a:ext>
            </a:extLst>
          </p:cNvPr>
          <p:cNvGrpSpPr/>
          <p:nvPr/>
        </p:nvGrpSpPr>
        <p:grpSpPr>
          <a:xfrm>
            <a:off x="2201280" y="3241393"/>
            <a:ext cx="593466" cy="428686"/>
            <a:chOff x="2176723" y="934501"/>
            <a:chExt cx="593466" cy="428686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7E26F699-097D-4056-9924-3D9BB940646F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396B5E0-7EF8-4E81-BCEB-B75C7A833FCA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64ADC96-B58B-4B21-847D-881DB1546279}"/>
              </a:ext>
            </a:extLst>
          </p:cNvPr>
          <p:cNvGrpSpPr/>
          <p:nvPr/>
        </p:nvGrpSpPr>
        <p:grpSpPr>
          <a:xfrm>
            <a:off x="2200870" y="3686098"/>
            <a:ext cx="593466" cy="428686"/>
            <a:chOff x="2176723" y="934501"/>
            <a:chExt cx="593466" cy="428686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B98F90F1-681B-4429-B9DE-F7A769F50B03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66BA188-C5CB-4A80-BC1F-148BD21AF0DA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2DDCB9F-562C-4106-AEB4-EE49C207FEE1}"/>
              </a:ext>
            </a:extLst>
          </p:cNvPr>
          <p:cNvGrpSpPr/>
          <p:nvPr/>
        </p:nvGrpSpPr>
        <p:grpSpPr>
          <a:xfrm>
            <a:off x="2202760" y="4134551"/>
            <a:ext cx="593466" cy="428686"/>
            <a:chOff x="2176723" y="934501"/>
            <a:chExt cx="593466" cy="428686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2B471BDA-5B72-4E0D-A9F7-9A043051EA25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CDA31C7-8A44-44BD-BBCB-834F72AB8176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D4B80B3-85E4-4152-AE81-F4F973CFFDA2}"/>
              </a:ext>
            </a:extLst>
          </p:cNvPr>
          <p:cNvGrpSpPr/>
          <p:nvPr/>
        </p:nvGrpSpPr>
        <p:grpSpPr>
          <a:xfrm>
            <a:off x="2201528" y="4583432"/>
            <a:ext cx="593466" cy="428686"/>
            <a:chOff x="2176723" y="934501"/>
            <a:chExt cx="593466" cy="428686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F37BE4B0-3825-4852-B31E-7B8A888EA6CD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11C07F3-AB6B-409B-AD3A-B2A329EDE93E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5B317CF-FFE9-4C73-A821-9494B9C61989}"/>
              </a:ext>
            </a:extLst>
          </p:cNvPr>
          <p:cNvGrpSpPr/>
          <p:nvPr/>
        </p:nvGrpSpPr>
        <p:grpSpPr>
          <a:xfrm>
            <a:off x="2198579" y="5028144"/>
            <a:ext cx="593466" cy="428686"/>
            <a:chOff x="2176723" y="934501"/>
            <a:chExt cx="593466" cy="428686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75E225D9-D97B-4860-AA34-DDE18C4D6DCC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BF27CDC-4631-4430-BA5A-F0A8EF1694C7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078FFB40-84BD-461B-920C-D53DD266E24D}"/>
              </a:ext>
            </a:extLst>
          </p:cNvPr>
          <p:cNvGrpSpPr/>
          <p:nvPr/>
        </p:nvGrpSpPr>
        <p:grpSpPr>
          <a:xfrm>
            <a:off x="2197347" y="5477025"/>
            <a:ext cx="593466" cy="428686"/>
            <a:chOff x="2176723" y="934501"/>
            <a:chExt cx="593466" cy="428686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F2FD62E0-7341-44E2-ACEB-682877989AB0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1B90157-DBD1-430F-BF64-2B1A1AAA9152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850DFCA5-E4D6-4491-9AC0-CF53FB68990D}"/>
              </a:ext>
            </a:extLst>
          </p:cNvPr>
          <p:cNvGrpSpPr/>
          <p:nvPr/>
        </p:nvGrpSpPr>
        <p:grpSpPr>
          <a:xfrm>
            <a:off x="2196937" y="5921730"/>
            <a:ext cx="593466" cy="428686"/>
            <a:chOff x="2176723" y="934501"/>
            <a:chExt cx="593466" cy="428686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8D00D116-009A-4A13-BC98-A7778C81ABBB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F862840-1F24-4EF5-8112-87F5B086F8C9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E56EB4B6-FFED-428F-B96D-87DA333463B3}"/>
              </a:ext>
            </a:extLst>
          </p:cNvPr>
          <p:cNvGrpSpPr/>
          <p:nvPr/>
        </p:nvGrpSpPr>
        <p:grpSpPr>
          <a:xfrm>
            <a:off x="2163441" y="1903377"/>
            <a:ext cx="837701" cy="428686"/>
            <a:chOff x="2917341" y="934501"/>
            <a:chExt cx="1678434" cy="428686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353C4AE3-4E2A-4F71-81A5-70DC85682658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FF5DCF7F-7FCB-449D-BCDA-878E4DE805F7}"/>
                </a:ext>
              </a:extLst>
            </p:cNvPr>
            <p:cNvSpPr txBox="1"/>
            <p:nvPr/>
          </p:nvSpPr>
          <p:spPr>
            <a:xfrm>
              <a:off x="2917341" y="1000185"/>
              <a:ext cx="167843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1000</a:t>
              </a:r>
              <a:endParaRPr lang="en-GB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399B4271-ABBB-4849-9750-E53122F983D2}"/>
              </a:ext>
            </a:extLst>
          </p:cNvPr>
          <p:cNvGrpSpPr/>
          <p:nvPr/>
        </p:nvGrpSpPr>
        <p:grpSpPr>
          <a:xfrm>
            <a:off x="2660129" y="1890243"/>
            <a:ext cx="593466" cy="428686"/>
            <a:chOff x="2176723" y="934501"/>
            <a:chExt cx="593466" cy="428686"/>
          </a:xfrm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C52E088C-DD28-447B-ACE1-E2CC551B136C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F25CDDF7-C5AB-48B7-B643-344555A7C6C3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59B8219D-D5CA-4CB2-8DFC-F40DFA37A595}"/>
              </a:ext>
            </a:extLst>
          </p:cNvPr>
          <p:cNvGrpSpPr/>
          <p:nvPr/>
        </p:nvGrpSpPr>
        <p:grpSpPr>
          <a:xfrm>
            <a:off x="2658897" y="2339124"/>
            <a:ext cx="593466" cy="428686"/>
            <a:chOff x="2176723" y="934501"/>
            <a:chExt cx="593466" cy="428686"/>
          </a:xfrm>
        </p:grpSpPr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8A9B571D-AD33-43E7-884F-4BA39D8FE54F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CBAB13FC-1C3B-4EED-B282-C61DE64B70E8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687FF805-CEB2-40F0-BD05-5473FBECBAFC}"/>
              </a:ext>
            </a:extLst>
          </p:cNvPr>
          <p:cNvGrpSpPr/>
          <p:nvPr/>
        </p:nvGrpSpPr>
        <p:grpSpPr>
          <a:xfrm>
            <a:off x="2655948" y="2783836"/>
            <a:ext cx="593466" cy="428686"/>
            <a:chOff x="2176723" y="934501"/>
            <a:chExt cx="593466" cy="428686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4A031AB0-A91B-4E2E-A8A2-237C514E0E30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E961019A-087A-48D3-8049-3AE8DACFB334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180746E3-8ADB-40C3-9C3B-1FBD2B25ECB5}"/>
              </a:ext>
            </a:extLst>
          </p:cNvPr>
          <p:cNvGrpSpPr/>
          <p:nvPr/>
        </p:nvGrpSpPr>
        <p:grpSpPr>
          <a:xfrm>
            <a:off x="2654716" y="3232717"/>
            <a:ext cx="593466" cy="428686"/>
            <a:chOff x="2176723" y="934501"/>
            <a:chExt cx="593466" cy="428686"/>
          </a:xfrm>
        </p:grpSpPr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13759DE2-C6F2-432B-9340-DFCF41473B46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A8A2E033-4113-4FAC-8BF5-6597C2337CEB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6AECC82C-F7CF-4183-B526-F43CB326D73D}"/>
              </a:ext>
            </a:extLst>
          </p:cNvPr>
          <p:cNvGrpSpPr/>
          <p:nvPr/>
        </p:nvGrpSpPr>
        <p:grpSpPr>
          <a:xfrm>
            <a:off x="2654306" y="3677422"/>
            <a:ext cx="593466" cy="428686"/>
            <a:chOff x="2176723" y="934501"/>
            <a:chExt cx="593466" cy="428686"/>
          </a:xfrm>
        </p:grpSpPr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DC8A2206-3044-4E59-8840-54F723A809C3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6142052B-B81E-4CD0-9D8B-36E7B257EB0E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F74CA95D-7B06-49D6-9652-783DCD296F67}"/>
              </a:ext>
            </a:extLst>
          </p:cNvPr>
          <p:cNvGrpSpPr/>
          <p:nvPr/>
        </p:nvGrpSpPr>
        <p:grpSpPr>
          <a:xfrm>
            <a:off x="2656196" y="4125875"/>
            <a:ext cx="593466" cy="428686"/>
            <a:chOff x="2176723" y="934501"/>
            <a:chExt cx="593466" cy="428686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1D029937-DF94-4C55-B294-53E69E4DB201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5E3B4A19-CF3F-48F4-849E-CFA851AFE7A4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3CCEBC44-4C20-4FD9-BA50-DCD70D9C5324}"/>
              </a:ext>
            </a:extLst>
          </p:cNvPr>
          <p:cNvGrpSpPr/>
          <p:nvPr/>
        </p:nvGrpSpPr>
        <p:grpSpPr>
          <a:xfrm>
            <a:off x="2654964" y="4574756"/>
            <a:ext cx="593466" cy="428686"/>
            <a:chOff x="2176723" y="934501"/>
            <a:chExt cx="593466" cy="428686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77A8AED5-DEA1-41AE-8653-47AB94B30977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8E0187E5-93AC-4C61-8651-34FF6892C759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6BB5E0F8-7095-4EA2-A772-3B82D4477DE0}"/>
              </a:ext>
            </a:extLst>
          </p:cNvPr>
          <p:cNvGrpSpPr/>
          <p:nvPr/>
        </p:nvGrpSpPr>
        <p:grpSpPr>
          <a:xfrm>
            <a:off x="2652015" y="5019468"/>
            <a:ext cx="593466" cy="428686"/>
            <a:chOff x="2176723" y="934501"/>
            <a:chExt cx="593466" cy="428686"/>
          </a:xfrm>
        </p:grpSpPr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10299DDA-B598-465B-B7B6-BC9ACD0E8FD4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CDD48E93-49F5-4B95-ACAF-E4EA53015016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FA53CA38-A41E-4289-A995-734059E383C8}"/>
              </a:ext>
            </a:extLst>
          </p:cNvPr>
          <p:cNvGrpSpPr/>
          <p:nvPr/>
        </p:nvGrpSpPr>
        <p:grpSpPr>
          <a:xfrm>
            <a:off x="2650783" y="5468349"/>
            <a:ext cx="593466" cy="428686"/>
            <a:chOff x="2176723" y="934501"/>
            <a:chExt cx="593466" cy="428686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6AC093BD-252B-480F-876E-32288239F787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8E1F837D-12D0-4B28-85B0-13CF14521A66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3533A34D-0398-4F8C-A5C3-A7E6F9FBC6AF}"/>
              </a:ext>
            </a:extLst>
          </p:cNvPr>
          <p:cNvGrpSpPr/>
          <p:nvPr/>
        </p:nvGrpSpPr>
        <p:grpSpPr>
          <a:xfrm>
            <a:off x="2650373" y="5913054"/>
            <a:ext cx="593466" cy="428686"/>
            <a:chOff x="2176723" y="934501"/>
            <a:chExt cx="593466" cy="428686"/>
          </a:xfrm>
        </p:grpSpPr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CECF1710-D86B-4AE3-A95A-B6EFD90E5CBC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443F514A-D729-4DFC-8560-D4D0D49CE08B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A252D3F4-1E67-40A3-A39C-780060F3B69B}"/>
              </a:ext>
            </a:extLst>
          </p:cNvPr>
          <p:cNvGrpSpPr/>
          <p:nvPr/>
        </p:nvGrpSpPr>
        <p:grpSpPr>
          <a:xfrm>
            <a:off x="2619173" y="1895565"/>
            <a:ext cx="837701" cy="428686"/>
            <a:chOff x="2917341" y="934501"/>
            <a:chExt cx="1678434" cy="428686"/>
          </a:xfrm>
        </p:grpSpPr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9658DA94-B418-4564-B473-35E2C4158B97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188B0E71-AB9E-4E43-9C1A-A313FC649B30}"/>
                </a:ext>
              </a:extLst>
            </p:cNvPr>
            <p:cNvSpPr txBox="1"/>
            <p:nvPr/>
          </p:nvSpPr>
          <p:spPr>
            <a:xfrm>
              <a:off x="2917341" y="1000185"/>
              <a:ext cx="167843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1000</a:t>
              </a:r>
              <a:endParaRPr lang="en-GB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09" name="Group 208">
            <a:extLst>
              <a:ext uri="{FF2B5EF4-FFF2-40B4-BE49-F238E27FC236}">
                <a16:creationId xmlns:a16="http://schemas.microsoft.com/office/drawing/2014/main" id="{E7B1624F-5E04-4DBB-A059-F7045ECF88D4}"/>
              </a:ext>
            </a:extLst>
          </p:cNvPr>
          <p:cNvGrpSpPr/>
          <p:nvPr/>
        </p:nvGrpSpPr>
        <p:grpSpPr>
          <a:xfrm>
            <a:off x="3111027" y="1898919"/>
            <a:ext cx="593466" cy="428686"/>
            <a:chOff x="2176723" y="934501"/>
            <a:chExt cx="593466" cy="428686"/>
          </a:xfrm>
        </p:grpSpPr>
        <p:sp>
          <p:nvSpPr>
            <p:cNvPr id="210" name="Oval 209">
              <a:extLst>
                <a:ext uri="{FF2B5EF4-FFF2-40B4-BE49-F238E27FC236}">
                  <a16:creationId xmlns:a16="http://schemas.microsoft.com/office/drawing/2014/main" id="{745D186E-B945-4AA7-8F3A-6FEE806D3D67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A499D1F3-6AA9-4E82-BA73-E4036ADA980E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12" name="Group 211">
            <a:extLst>
              <a:ext uri="{FF2B5EF4-FFF2-40B4-BE49-F238E27FC236}">
                <a16:creationId xmlns:a16="http://schemas.microsoft.com/office/drawing/2014/main" id="{1F252139-2841-406C-8E83-B11E90E1C35A}"/>
              </a:ext>
            </a:extLst>
          </p:cNvPr>
          <p:cNvGrpSpPr/>
          <p:nvPr/>
        </p:nvGrpSpPr>
        <p:grpSpPr>
          <a:xfrm>
            <a:off x="3109795" y="2347800"/>
            <a:ext cx="593466" cy="428686"/>
            <a:chOff x="2176723" y="934501"/>
            <a:chExt cx="593466" cy="428686"/>
          </a:xfrm>
        </p:grpSpPr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AAA70463-5914-44AA-AF59-5256A65D6850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81F2CC4C-39EF-4932-AA6C-5DFC327BFEA4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86AAC284-8E01-4353-B0A5-B6522B4FFB59}"/>
              </a:ext>
            </a:extLst>
          </p:cNvPr>
          <p:cNvGrpSpPr/>
          <p:nvPr/>
        </p:nvGrpSpPr>
        <p:grpSpPr>
          <a:xfrm>
            <a:off x="3106846" y="2792512"/>
            <a:ext cx="593466" cy="428686"/>
            <a:chOff x="2176723" y="934501"/>
            <a:chExt cx="593466" cy="428686"/>
          </a:xfrm>
        </p:grpSpPr>
        <p:sp>
          <p:nvSpPr>
            <p:cNvPr id="216" name="Oval 215">
              <a:extLst>
                <a:ext uri="{FF2B5EF4-FFF2-40B4-BE49-F238E27FC236}">
                  <a16:creationId xmlns:a16="http://schemas.microsoft.com/office/drawing/2014/main" id="{8C5DDE66-6BE7-45B6-A71D-4F61BEEFA6F0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71B7C743-19FA-4E1C-BE92-1224BE004FE1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02E66866-D229-403A-A558-1E26F60E7F49}"/>
              </a:ext>
            </a:extLst>
          </p:cNvPr>
          <p:cNvGrpSpPr/>
          <p:nvPr/>
        </p:nvGrpSpPr>
        <p:grpSpPr>
          <a:xfrm>
            <a:off x="3105614" y="3241393"/>
            <a:ext cx="593466" cy="428686"/>
            <a:chOff x="2176723" y="934501"/>
            <a:chExt cx="593466" cy="428686"/>
          </a:xfrm>
        </p:grpSpPr>
        <p:sp>
          <p:nvSpPr>
            <p:cNvPr id="219" name="Oval 218">
              <a:extLst>
                <a:ext uri="{FF2B5EF4-FFF2-40B4-BE49-F238E27FC236}">
                  <a16:creationId xmlns:a16="http://schemas.microsoft.com/office/drawing/2014/main" id="{DADAEF79-EA5D-473D-AF58-699AFEBD8CD5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C6F03389-81A7-468F-9ECD-F9FB16BEC331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5146C9F6-2D5D-49BD-BF34-7E0BD5156D81}"/>
              </a:ext>
            </a:extLst>
          </p:cNvPr>
          <p:cNvGrpSpPr/>
          <p:nvPr/>
        </p:nvGrpSpPr>
        <p:grpSpPr>
          <a:xfrm>
            <a:off x="3105204" y="3686098"/>
            <a:ext cx="593466" cy="428686"/>
            <a:chOff x="2176723" y="934501"/>
            <a:chExt cx="593466" cy="428686"/>
          </a:xfrm>
        </p:grpSpPr>
        <p:sp>
          <p:nvSpPr>
            <p:cNvPr id="222" name="Oval 221">
              <a:extLst>
                <a:ext uri="{FF2B5EF4-FFF2-40B4-BE49-F238E27FC236}">
                  <a16:creationId xmlns:a16="http://schemas.microsoft.com/office/drawing/2014/main" id="{9CA45253-E982-419C-8C80-9E53EE4FD54F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97A114F5-410D-4005-8700-B96E8E7722EE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0D4CA816-8369-419C-A97F-5EA07A46D36C}"/>
              </a:ext>
            </a:extLst>
          </p:cNvPr>
          <p:cNvGrpSpPr/>
          <p:nvPr/>
        </p:nvGrpSpPr>
        <p:grpSpPr>
          <a:xfrm>
            <a:off x="3107094" y="4134551"/>
            <a:ext cx="593466" cy="428686"/>
            <a:chOff x="2176723" y="934501"/>
            <a:chExt cx="593466" cy="428686"/>
          </a:xfrm>
        </p:grpSpPr>
        <p:sp>
          <p:nvSpPr>
            <p:cNvPr id="225" name="Oval 224">
              <a:extLst>
                <a:ext uri="{FF2B5EF4-FFF2-40B4-BE49-F238E27FC236}">
                  <a16:creationId xmlns:a16="http://schemas.microsoft.com/office/drawing/2014/main" id="{7363DFD5-2F45-4CC9-AF93-C1A579456165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405EBEBF-CDA7-472C-B219-DCB66A924A86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27" name="Group 226">
            <a:extLst>
              <a:ext uri="{FF2B5EF4-FFF2-40B4-BE49-F238E27FC236}">
                <a16:creationId xmlns:a16="http://schemas.microsoft.com/office/drawing/2014/main" id="{008CDFE6-F13F-4D63-A955-1A1E1153310E}"/>
              </a:ext>
            </a:extLst>
          </p:cNvPr>
          <p:cNvGrpSpPr/>
          <p:nvPr/>
        </p:nvGrpSpPr>
        <p:grpSpPr>
          <a:xfrm>
            <a:off x="3105862" y="4583432"/>
            <a:ext cx="593466" cy="428686"/>
            <a:chOff x="2176723" y="934501"/>
            <a:chExt cx="593466" cy="428686"/>
          </a:xfrm>
        </p:grpSpPr>
        <p:sp>
          <p:nvSpPr>
            <p:cNvPr id="228" name="Oval 227">
              <a:extLst>
                <a:ext uri="{FF2B5EF4-FFF2-40B4-BE49-F238E27FC236}">
                  <a16:creationId xmlns:a16="http://schemas.microsoft.com/office/drawing/2014/main" id="{3CC2964B-6D49-4599-A984-2C0105D894D7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2EC1F8D3-C5E2-4E11-8AF4-C4CDAADD1638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0C4BBED9-0E1D-4AC4-9677-BEADFE56C980}"/>
              </a:ext>
            </a:extLst>
          </p:cNvPr>
          <p:cNvGrpSpPr/>
          <p:nvPr/>
        </p:nvGrpSpPr>
        <p:grpSpPr>
          <a:xfrm>
            <a:off x="3102913" y="5028144"/>
            <a:ext cx="593466" cy="428686"/>
            <a:chOff x="2176723" y="934501"/>
            <a:chExt cx="593466" cy="428686"/>
          </a:xfrm>
        </p:grpSpPr>
        <p:sp>
          <p:nvSpPr>
            <p:cNvPr id="231" name="Oval 230">
              <a:extLst>
                <a:ext uri="{FF2B5EF4-FFF2-40B4-BE49-F238E27FC236}">
                  <a16:creationId xmlns:a16="http://schemas.microsoft.com/office/drawing/2014/main" id="{DF2CF243-8F86-483E-9D71-CB2DFA650A96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D27BE303-BCA7-4B1E-B30C-181C078C6342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33" name="Group 232">
            <a:extLst>
              <a:ext uri="{FF2B5EF4-FFF2-40B4-BE49-F238E27FC236}">
                <a16:creationId xmlns:a16="http://schemas.microsoft.com/office/drawing/2014/main" id="{3C67B037-DEF2-42D4-A94F-C159DC1AD0BE}"/>
              </a:ext>
            </a:extLst>
          </p:cNvPr>
          <p:cNvGrpSpPr/>
          <p:nvPr/>
        </p:nvGrpSpPr>
        <p:grpSpPr>
          <a:xfrm>
            <a:off x="3101681" y="5477025"/>
            <a:ext cx="593466" cy="428686"/>
            <a:chOff x="2176723" y="934501"/>
            <a:chExt cx="593466" cy="428686"/>
          </a:xfrm>
        </p:grpSpPr>
        <p:sp>
          <p:nvSpPr>
            <p:cNvPr id="234" name="Oval 233">
              <a:extLst>
                <a:ext uri="{FF2B5EF4-FFF2-40B4-BE49-F238E27FC236}">
                  <a16:creationId xmlns:a16="http://schemas.microsoft.com/office/drawing/2014/main" id="{A4B652FE-EADA-4100-BAB4-DBD5209DF185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AFB40801-2AD6-4981-B5CC-FD750304FDEF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EED86434-CB98-48C9-A9C0-40B4B9D7D4D0}"/>
              </a:ext>
            </a:extLst>
          </p:cNvPr>
          <p:cNvGrpSpPr/>
          <p:nvPr/>
        </p:nvGrpSpPr>
        <p:grpSpPr>
          <a:xfrm>
            <a:off x="3101271" y="5921730"/>
            <a:ext cx="593466" cy="428686"/>
            <a:chOff x="2176723" y="934501"/>
            <a:chExt cx="593466" cy="428686"/>
          </a:xfrm>
        </p:grpSpPr>
        <p:sp>
          <p:nvSpPr>
            <p:cNvPr id="237" name="Oval 236">
              <a:extLst>
                <a:ext uri="{FF2B5EF4-FFF2-40B4-BE49-F238E27FC236}">
                  <a16:creationId xmlns:a16="http://schemas.microsoft.com/office/drawing/2014/main" id="{E2CCC25E-2962-4C29-8147-0E173F872A98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36FA574C-903D-4BF0-AE46-B54101AD93C3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D62EEF06-45F5-45EB-AD58-D5070A5BFAAF}"/>
              </a:ext>
            </a:extLst>
          </p:cNvPr>
          <p:cNvGrpSpPr/>
          <p:nvPr/>
        </p:nvGrpSpPr>
        <p:grpSpPr>
          <a:xfrm>
            <a:off x="3067775" y="1903377"/>
            <a:ext cx="837701" cy="428686"/>
            <a:chOff x="2917341" y="934501"/>
            <a:chExt cx="1678434" cy="428686"/>
          </a:xfrm>
        </p:grpSpPr>
        <p:sp>
          <p:nvSpPr>
            <p:cNvPr id="240" name="Oval 239">
              <a:extLst>
                <a:ext uri="{FF2B5EF4-FFF2-40B4-BE49-F238E27FC236}">
                  <a16:creationId xmlns:a16="http://schemas.microsoft.com/office/drawing/2014/main" id="{38E2D1CC-CC14-4F1C-980F-B3B76588710B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571CA3F3-9DA1-45DE-BDC6-38C7DAFFE8F0}"/>
                </a:ext>
              </a:extLst>
            </p:cNvPr>
            <p:cNvSpPr txBox="1"/>
            <p:nvPr/>
          </p:nvSpPr>
          <p:spPr>
            <a:xfrm>
              <a:off x="2917341" y="1000185"/>
              <a:ext cx="167843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1000</a:t>
              </a:r>
              <a:endParaRPr lang="en-GB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42" name="Group 241">
            <a:extLst>
              <a:ext uri="{FF2B5EF4-FFF2-40B4-BE49-F238E27FC236}">
                <a16:creationId xmlns:a16="http://schemas.microsoft.com/office/drawing/2014/main" id="{A28AB75A-F359-4F31-9BE1-B510D2DC0E4B}"/>
              </a:ext>
            </a:extLst>
          </p:cNvPr>
          <p:cNvGrpSpPr/>
          <p:nvPr/>
        </p:nvGrpSpPr>
        <p:grpSpPr>
          <a:xfrm>
            <a:off x="3564463" y="1890243"/>
            <a:ext cx="593466" cy="428686"/>
            <a:chOff x="2176723" y="934501"/>
            <a:chExt cx="593466" cy="428686"/>
          </a:xfrm>
        </p:grpSpPr>
        <p:sp>
          <p:nvSpPr>
            <p:cNvPr id="243" name="Oval 242">
              <a:extLst>
                <a:ext uri="{FF2B5EF4-FFF2-40B4-BE49-F238E27FC236}">
                  <a16:creationId xmlns:a16="http://schemas.microsoft.com/office/drawing/2014/main" id="{1E98D69C-13FA-43FC-B6DC-A7150C5E30B4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ED2B051A-428D-4E1A-8970-861FA6FA95CF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45" name="Group 244">
            <a:extLst>
              <a:ext uri="{FF2B5EF4-FFF2-40B4-BE49-F238E27FC236}">
                <a16:creationId xmlns:a16="http://schemas.microsoft.com/office/drawing/2014/main" id="{F68AA9AD-B913-434A-B70F-4782FD2DA438}"/>
              </a:ext>
            </a:extLst>
          </p:cNvPr>
          <p:cNvGrpSpPr/>
          <p:nvPr/>
        </p:nvGrpSpPr>
        <p:grpSpPr>
          <a:xfrm>
            <a:off x="3563231" y="2339124"/>
            <a:ext cx="593466" cy="428686"/>
            <a:chOff x="2176723" y="934501"/>
            <a:chExt cx="593466" cy="428686"/>
          </a:xfrm>
        </p:grpSpPr>
        <p:sp>
          <p:nvSpPr>
            <p:cNvPr id="246" name="Oval 245">
              <a:extLst>
                <a:ext uri="{FF2B5EF4-FFF2-40B4-BE49-F238E27FC236}">
                  <a16:creationId xmlns:a16="http://schemas.microsoft.com/office/drawing/2014/main" id="{61618142-907F-496B-9FE7-3A0DC4948F85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6DE829BB-C0E7-453A-977F-140CF19C7D11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48" name="Group 247">
            <a:extLst>
              <a:ext uri="{FF2B5EF4-FFF2-40B4-BE49-F238E27FC236}">
                <a16:creationId xmlns:a16="http://schemas.microsoft.com/office/drawing/2014/main" id="{F1687665-FFC9-4E79-AA85-880C4CAEA97F}"/>
              </a:ext>
            </a:extLst>
          </p:cNvPr>
          <p:cNvGrpSpPr/>
          <p:nvPr/>
        </p:nvGrpSpPr>
        <p:grpSpPr>
          <a:xfrm>
            <a:off x="3560282" y="2783836"/>
            <a:ext cx="593466" cy="428686"/>
            <a:chOff x="2176723" y="934501"/>
            <a:chExt cx="593466" cy="428686"/>
          </a:xfrm>
        </p:grpSpPr>
        <p:sp>
          <p:nvSpPr>
            <p:cNvPr id="249" name="Oval 248">
              <a:extLst>
                <a:ext uri="{FF2B5EF4-FFF2-40B4-BE49-F238E27FC236}">
                  <a16:creationId xmlns:a16="http://schemas.microsoft.com/office/drawing/2014/main" id="{9ED2B194-FEA1-41B9-A69C-788C2B50531F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33BE75EA-304C-411C-A8EC-376C63553C64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570C2399-05CB-409B-BAA6-E55AC7960A72}"/>
              </a:ext>
            </a:extLst>
          </p:cNvPr>
          <p:cNvGrpSpPr/>
          <p:nvPr/>
        </p:nvGrpSpPr>
        <p:grpSpPr>
          <a:xfrm>
            <a:off x="3559050" y="3232717"/>
            <a:ext cx="593466" cy="428686"/>
            <a:chOff x="2176723" y="934501"/>
            <a:chExt cx="593466" cy="428686"/>
          </a:xfrm>
        </p:grpSpPr>
        <p:sp>
          <p:nvSpPr>
            <p:cNvPr id="252" name="Oval 251">
              <a:extLst>
                <a:ext uri="{FF2B5EF4-FFF2-40B4-BE49-F238E27FC236}">
                  <a16:creationId xmlns:a16="http://schemas.microsoft.com/office/drawing/2014/main" id="{134E63D6-CDDF-4D25-9F92-FC24B49922AD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DCA8D17A-121D-48CE-9BB3-BB4C7D4C65B9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54" name="Group 253">
            <a:extLst>
              <a:ext uri="{FF2B5EF4-FFF2-40B4-BE49-F238E27FC236}">
                <a16:creationId xmlns:a16="http://schemas.microsoft.com/office/drawing/2014/main" id="{AAA9BB17-FC23-4220-B851-79B1D7859175}"/>
              </a:ext>
            </a:extLst>
          </p:cNvPr>
          <p:cNvGrpSpPr/>
          <p:nvPr/>
        </p:nvGrpSpPr>
        <p:grpSpPr>
          <a:xfrm>
            <a:off x="3558640" y="3677422"/>
            <a:ext cx="593466" cy="428686"/>
            <a:chOff x="2176723" y="934501"/>
            <a:chExt cx="593466" cy="428686"/>
          </a:xfrm>
        </p:grpSpPr>
        <p:sp>
          <p:nvSpPr>
            <p:cNvPr id="255" name="Oval 254">
              <a:extLst>
                <a:ext uri="{FF2B5EF4-FFF2-40B4-BE49-F238E27FC236}">
                  <a16:creationId xmlns:a16="http://schemas.microsoft.com/office/drawing/2014/main" id="{618AAF92-5C9D-4682-BFA4-5D3DE5F4DE89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2B795017-52A2-4C4C-8228-B30B3499B3DA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57" name="Group 256">
            <a:extLst>
              <a:ext uri="{FF2B5EF4-FFF2-40B4-BE49-F238E27FC236}">
                <a16:creationId xmlns:a16="http://schemas.microsoft.com/office/drawing/2014/main" id="{65BFDE1C-C239-42BE-B75C-11C4E3E866D2}"/>
              </a:ext>
            </a:extLst>
          </p:cNvPr>
          <p:cNvGrpSpPr/>
          <p:nvPr/>
        </p:nvGrpSpPr>
        <p:grpSpPr>
          <a:xfrm>
            <a:off x="3560530" y="4125875"/>
            <a:ext cx="593466" cy="428686"/>
            <a:chOff x="2176723" y="934501"/>
            <a:chExt cx="593466" cy="428686"/>
          </a:xfrm>
        </p:grpSpPr>
        <p:sp>
          <p:nvSpPr>
            <p:cNvPr id="258" name="Oval 257">
              <a:extLst>
                <a:ext uri="{FF2B5EF4-FFF2-40B4-BE49-F238E27FC236}">
                  <a16:creationId xmlns:a16="http://schemas.microsoft.com/office/drawing/2014/main" id="{EEF55166-06E8-4C50-AC93-63419B079C6C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7CCC11C9-DFE2-4BE4-BF3F-A5CD481401C0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CF71F306-AE5C-467F-891C-EB691AD2288A}"/>
              </a:ext>
            </a:extLst>
          </p:cNvPr>
          <p:cNvGrpSpPr/>
          <p:nvPr/>
        </p:nvGrpSpPr>
        <p:grpSpPr>
          <a:xfrm>
            <a:off x="3559298" y="4574756"/>
            <a:ext cx="593466" cy="428686"/>
            <a:chOff x="2176723" y="934501"/>
            <a:chExt cx="593466" cy="428686"/>
          </a:xfrm>
        </p:grpSpPr>
        <p:sp>
          <p:nvSpPr>
            <p:cNvPr id="261" name="Oval 260">
              <a:extLst>
                <a:ext uri="{FF2B5EF4-FFF2-40B4-BE49-F238E27FC236}">
                  <a16:creationId xmlns:a16="http://schemas.microsoft.com/office/drawing/2014/main" id="{7D95DC21-CECC-4CA3-8F5D-9411EDD239C3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80F97046-5A0E-4B7E-9D2A-95DAA664BBB6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1D49AB85-AD34-4384-95D5-5C28F8F12B18}"/>
              </a:ext>
            </a:extLst>
          </p:cNvPr>
          <p:cNvGrpSpPr/>
          <p:nvPr/>
        </p:nvGrpSpPr>
        <p:grpSpPr>
          <a:xfrm>
            <a:off x="3556349" y="5019468"/>
            <a:ext cx="593466" cy="428686"/>
            <a:chOff x="2176723" y="934501"/>
            <a:chExt cx="593466" cy="428686"/>
          </a:xfrm>
        </p:grpSpPr>
        <p:sp>
          <p:nvSpPr>
            <p:cNvPr id="264" name="Oval 263">
              <a:extLst>
                <a:ext uri="{FF2B5EF4-FFF2-40B4-BE49-F238E27FC236}">
                  <a16:creationId xmlns:a16="http://schemas.microsoft.com/office/drawing/2014/main" id="{34F4EF90-A21D-4D65-9E99-B49E2BD39204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35F03412-5A1D-48BA-82A8-BFD868E95FAA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66" name="Group 265">
            <a:extLst>
              <a:ext uri="{FF2B5EF4-FFF2-40B4-BE49-F238E27FC236}">
                <a16:creationId xmlns:a16="http://schemas.microsoft.com/office/drawing/2014/main" id="{3CA1EF13-0667-4CDE-BE32-9E7B7FFA0CD5}"/>
              </a:ext>
            </a:extLst>
          </p:cNvPr>
          <p:cNvGrpSpPr/>
          <p:nvPr/>
        </p:nvGrpSpPr>
        <p:grpSpPr>
          <a:xfrm>
            <a:off x="3555117" y="5468349"/>
            <a:ext cx="593466" cy="428686"/>
            <a:chOff x="2176723" y="934501"/>
            <a:chExt cx="593466" cy="428686"/>
          </a:xfrm>
        </p:grpSpPr>
        <p:sp>
          <p:nvSpPr>
            <p:cNvPr id="267" name="Oval 266">
              <a:extLst>
                <a:ext uri="{FF2B5EF4-FFF2-40B4-BE49-F238E27FC236}">
                  <a16:creationId xmlns:a16="http://schemas.microsoft.com/office/drawing/2014/main" id="{E40A39A9-5E1E-43A1-9D61-C63FA88D3D14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0690169F-AABD-4935-871E-E7E80616347E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69" name="Group 268">
            <a:extLst>
              <a:ext uri="{FF2B5EF4-FFF2-40B4-BE49-F238E27FC236}">
                <a16:creationId xmlns:a16="http://schemas.microsoft.com/office/drawing/2014/main" id="{02D11EA8-5FF5-46D8-A557-4ACF0A6D51D8}"/>
              </a:ext>
            </a:extLst>
          </p:cNvPr>
          <p:cNvGrpSpPr/>
          <p:nvPr/>
        </p:nvGrpSpPr>
        <p:grpSpPr>
          <a:xfrm>
            <a:off x="3554707" y="5913054"/>
            <a:ext cx="593466" cy="428686"/>
            <a:chOff x="2176723" y="934501"/>
            <a:chExt cx="593466" cy="428686"/>
          </a:xfrm>
        </p:grpSpPr>
        <p:sp>
          <p:nvSpPr>
            <p:cNvPr id="270" name="Oval 269">
              <a:extLst>
                <a:ext uri="{FF2B5EF4-FFF2-40B4-BE49-F238E27FC236}">
                  <a16:creationId xmlns:a16="http://schemas.microsoft.com/office/drawing/2014/main" id="{5AE50A79-0025-4189-BF8A-B10C4BF32338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163828D9-CCB4-4B5C-9270-EDB3F1D515A2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72" name="Group 271">
            <a:extLst>
              <a:ext uri="{FF2B5EF4-FFF2-40B4-BE49-F238E27FC236}">
                <a16:creationId xmlns:a16="http://schemas.microsoft.com/office/drawing/2014/main" id="{66A7590D-8874-417F-910A-8D7F38703BE9}"/>
              </a:ext>
            </a:extLst>
          </p:cNvPr>
          <p:cNvGrpSpPr/>
          <p:nvPr/>
        </p:nvGrpSpPr>
        <p:grpSpPr>
          <a:xfrm>
            <a:off x="3523507" y="1895565"/>
            <a:ext cx="837701" cy="428686"/>
            <a:chOff x="2917341" y="934501"/>
            <a:chExt cx="1678434" cy="428686"/>
          </a:xfrm>
        </p:grpSpPr>
        <p:sp>
          <p:nvSpPr>
            <p:cNvPr id="273" name="Oval 272">
              <a:extLst>
                <a:ext uri="{FF2B5EF4-FFF2-40B4-BE49-F238E27FC236}">
                  <a16:creationId xmlns:a16="http://schemas.microsoft.com/office/drawing/2014/main" id="{DAD162A1-3227-4BBC-8123-EEA463381C2B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4" name="TextBox 273">
              <a:extLst>
                <a:ext uri="{FF2B5EF4-FFF2-40B4-BE49-F238E27FC236}">
                  <a16:creationId xmlns:a16="http://schemas.microsoft.com/office/drawing/2014/main" id="{A4086CB6-1080-4B2D-B70B-EE272A68F83F}"/>
                </a:ext>
              </a:extLst>
            </p:cNvPr>
            <p:cNvSpPr txBox="1"/>
            <p:nvPr/>
          </p:nvSpPr>
          <p:spPr>
            <a:xfrm>
              <a:off x="2917341" y="1000185"/>
              <a:ext cx="167843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1000</a:t>
              </a:r>
              <a:endParaRPr lang="en-GB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75" name="Group 274">
            <a:extLst>
              <a:ext uri="{FF2B5EF4-FFF2-40B4-BE49-F238E27FC236}">
                <a16:creationId xmlns:a16="http://schemas.microsoft.com/office/drawing/2014/main" id="{ECE44F60-BACC-44E1-9D4F-E469ABD29684}"/>
              </a:ext>
            </a:extLst>
          </p:cNvPr>
          <p:cNvGrpSpPr/>
          <p:nvPr/>
        </p:nvGrpSpPr>
        <p:grpSpPr>
          <a:xfrm>
            <a:off x="4031029" y="1906269"/>
            <a:ext cx="593466" cy="428686"/>
            <a:chOff x="2176723" y="934501"/>
            <a:chExt cx="593466" cy="428686"/>
          </a:xfrm>
        </p:grpSpPr>
        <p:sp>
          <p:nvSpPr>
            <p:cNvPr id="276" name="Oval 275">
              <a:extLst>
                <a:ext uri="{FF2B5EF4-FFF2-40B4-BE49-F238E27FC236}">
                  <a16:creationId xmlns:a16="http://schemas.microsoft.com/office/drawing/2014/main" id="{E9780209-C950-4988-A359-7CD088E72AE6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7" name="TextBox 276">
              <a:extLst>
                <a:ext uri="{FF2B5EF4-FFF2-40B4-BE49-F238E27FC236}">
                  <a16:creationId xmlns:a16="http://schemas.microsoft.com/office/drawing/2014/main" id="{9F91E8A1-ABD1-4D42-9236-18E791060BD7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78" name="Group 277">
            <a:extLst>
              <a:ext uri="{FF2B5EF4-FFF2-40B4-BE49-F238E27FC236}">
                <a16:creationId xmlns:a16="http://schemas.microsoft.com/office/drawing/2014/main" id="{968E76BE-2166-42EA-84F4-EA791D172AEF}"/>
              </a:ext>
            </a:extLst>
          </p:cNvPr>
          <p:cNvGrpSpPr/>
          <p:nvPr/>
        </p:nvGrpSpPr>
        <p:grpSpPr>
          <a:xfrm>
            <a:off x="4029797" y="2355150"/>
            <a:ext cx="593466" cy="428686"/>
            <a:chOff x="2176723" y="934501"/>
            <a:chExt cx="593466" cy="428686"/>
          </a:xfrm>
        </p:grpSpPr>
        <p:sp>
          <p:nvSpPr>
            <p:cNvPr id="279" name="Oval 278">
              <a:extLst>
                <a:ext uri="{FF2B5EF4-FFF2-40B4-BE49-F238E27FC236}">
                  <a16:creationId xmlns:a16="http://schemas.microsoft.com/office/drawing/2014/main" id="{8C7FB43B-6590-41E1-8C74-B78DFB8A00D7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0" name="TextBox 279">
              <a:extLst>
                <a:ext uri="{FF2B5EF4-FFF2-40B4-BE49-F238E27FC236}">
                  <a16:creationId xmlns:a16="http://schemas.microsoft.com/office/drawing/2014/main" id="{06823417-D99C-411C-9F2D-29CA86953572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81" name="Group 280">
            <a:extLst>
              <a:ext uri="{FF2B5EF4-FFF2-40B4-BE49-F238E27FC236}">
                <a16:creationId xmlns:a16="http://schemas.microsoft.com/office/drawing/2014/main" id="{8E0E25A8-25AD-4FF3-89D4-8C4B3A50F525}"/>
              </a:ext>
            </a:extLst>
          </p:cNvPr>
          <p:cNvGrpSpPr/>
          <p:nvPr/>
        </p:nvGrpSpPr>
        <p:grpSpPr>
          <a:xfrm>
            <a:off x="4026848" y="2799862"/>
            <a:ext cx="593466" cy="428686"/>
            <a:chOff x="2176723" y="934501"/>
            <a:chExt cx="593466" cy="428686"/>
          </a:xfrm>
        </p:grpSpPr>
        <p:sp>
          <p:nvSpPr>
            <p:cNvPr id="282" name="Oval 281">
              <a:extLst>
                <a:ext uri="{FF2B5EF4-FFF2-40B4-BE49-F238E27FC236}">
                  <a16:creationId xmlns:a16="http://schemas.microsoft.com/office/drawing/2014/main" id="{5248D100-E519-45C9-A034-0D80F9196477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3" name="TextBox 282">
              <a:extLst>
                <a:ext uri="{FF2B5EF4-FFF2-40B4-BE49-F238E27FC236}">
                  <a16:creationId xmlns:a16="http://schemas.microsoft.com/office/drawing/2014/main" id="{A4FFFE23-B0C1-4E54-937C-AE7ED1E292D5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84" name="Group 283">
            <a:extLst>
              <a:ext uri="{FF2B5EF4-FFF2-40B4-BE49-F238E27FC236}">
                <a16:creationId xmlns:a16="http://schemas.microsoft.com/office/drawing/2014/main" id="{67C20217-1031-4E5B-BC70-1CD0F76F0FD8}"/>
              </a:ext>
            </a:extLst>
          </p:cNvPr>
          <p:cNvGrpSpPr/>
          <p:nvPr/>
        </p:nvGrpSpPr>
        <p:grpSpPr>
          <a:xfrm>
            <a:off x="4025616" y="3248743"/>
            <a:ext cx="593466" cy="428686"/>
            <a:chOff x="2176723" y="934501"/>
            <a:chExt cx="593466" cy="428686"/>
          </a:xfrm>
        </p:grpSpPr>
        <p:sp>
          <p:nvSpPr>
            <p:cNvPr id="285" name="Oval 284">
              <a:extLst>
                <a:ext uri="{FF2B5EF4-FFF2-40B4-BE49-F238E27FC236}">
                  <a16:creationId xmlns:a16="http://schemas.microsoft.com/office/drawing/2014/main" id="{672D39FC-95B8-44B8-BB39-7537445C6F25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6" name="TextBox 285">
              <a:extLst>
                <a:ext uri="{FF2B5EF4-FFF2-40B4-BE49-F238E27FC236}">
                  <a16:creationId xmlns:a16="http://schemas.microsoft.com/office/drawing/2014/main" id="{7A3CF917-A66E-424C-A736-B0C57ED09300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87" name="Group 286">
            <a:extLst>
              <a:ext uri="{FF2B5EF4-FFF2-40B4-BE49-F238E27FC236}">
                <a16:creationId xmlns:a16="http://schemas.microsoft.com/office/drawing/2014/main" id="{3326A388-CA88-4686-B9D7-AA1A552AA46F}"/>
              </a:ext>
            </a:extLst>
          </p:cNvPr>
          <p:cNvGrpSpPr/>
          <p:nvPr/>
        </p:nvGrpSpPr>
        <p:grpSpPr>
          <a:xfrm>
            <a:off x="4025206" y="3693448"/>
            <a:ext cx="593466" cy="428686"/>
            <a:chOff x="2176723" y="934501"/>
            <a:chExt cx="593466" cy="428686"/>
          </a:xfrm>
        </p:grpSpPr>
        <p:sp>
          <p:nvSpPr>
            <p:cNvPr id="288" name="Oval 287">
              <a:extLst>
                <a:ext uri="{FF2B5EF4-FFF2-40B4-BE49-F238E27FC236}">
                  <a16:creationId xmlns:a16="http://schemas.microsoft.com/office/drawing/2014/main" id="{13DEBB75-66A3-494D-B572-7E24858BBE17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BBCFA769-D213-4E4C-9728-C945B3BC8E80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90" name="Group 289">
            <a:extLst>
              <a:ext uri="{FF2B5EF4-FFF2-40B4-BE49-F238E27FC236}">
                <a16:creationId xmlns:a16="http://schemas.microsoft.com/office/drawing/2014/main" id="{ABC4E07B-E2FB-4793-960B-05FD36678FAA}"/>
              </a:ext>
            </a:extLst>
          </p:cNvPr>
          <p:cNvGrpSpPr/>
          <p:nvPr/>
        </p:nvGrpSpPr>
        <p:grpSpPr>
          <a:xfrm>
            <a:off x="4027096" y="4141901"/>
            <a:ext cx="593466" cy="428686"/>
            <a:chOff x="2176723" y="934501"/>
            <a:chExt cx="593466" cy="428686"/>
          </a:xfrm>
        </p:grpSpPr>
        <p:sp>
          <p:nvSpPr>
            <p:cNvPr id="291" name="Oval 290">
              <a:extLst>
                <a:ext uri="{FF2B5EF4-FFF2-40B4-BE49-F238E27FC236}">
                  <a16:creationId xmlns:a16="http://schemas.microsoft.com/office/drawing/2014/main" id="{472C4A27-01BE-4824-88A2-93F45CC40F43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F6D84777-2F01-41D7-B072-6E461DC70BF0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93" name="Group 292">
            <a:extLst>
              <a:ext uri="{FF2B5EF4-FFF2-40B4-BE49-F238E27FC236}">
                <a16:creationId xmlns:a16="http://schemas.microsoft.com/office/drawing/2014/main" id="{9632037A-843D-4D38-B01D-84D1D1ADF487}"/>
              </a:ext>
            </a:extLst>
          </p:cNvPr>
          <p:cNvGrpSpPr/>
          <p:nvPr/>
        </p:nvGrpSpPr>
        <p:grpSpPr>
          <a:xfrm>
            <a:off x="4025864" y="4590782"/>
            <a:ext cx="593466" cy="428686"/>
            <a:chOff x="2176723" y="934501"/>
            <a:chExt cx="593466" cy="428686"/>
          </a:xfrm>
        </p:grpSpPr>
        <p:sp>
          <p:nvSpPr>
            <p:cNvPr id="294" name="Oval 293">
              <a:extLst>
                <a:ext uri="{FF2B5EF4-FFF2-40B4-BE49-F238E27FC236}">
                  <a16:creationId xmlns:a16="http://schemas.microsoft.com/office/drawing/2014/main" id="{E0F0D426-B9BA-4B97-8E6F-11C50E151DA2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5" name="TextBox 294">
              <a:extLst>
                <a:ext uri="{FF2B5EF4-FFF2-40B4-BE49-F238E27FC236}">
                  <a16:creationId xmlns:a16="http://schemas.microsoft.com/office/drawing/2014/main" id="{29DD4751-E680-4B42-ADA2-12DF36FE95D7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96" name="Group 295">
            <a:extLst>
              <a:ext uri="{FF2B5EF4-FFF2-40B4-BE49-F238E27FC236}">
                <a16:creationId xmlns:a16="http://schemas.microsoft.com/office/drawing/2014/main" id="{15C20BE8-A1DD-42C9-B414-5BF94E320E6D}"/>
              </a:ext>
            </a:extLst>
          </p:cNvPr>
          <p:cNvGrpSpPr/>
          <p:nvPr/>
        </p:nvGrpSpPr>
        <p:grpSpPr>
          <a:xfrm>
            <a:off x="4022915" y="5035494"/>
            <a:ext cx="593466" cy="428686"/>
            <a:chOff x="2176723" y="934501"/>
            <a:chExt cx="593466" cy="428686"/>
          </a:xfrm>
        </p:grpSpPr>
        <p:sp>
          <p:nvSpPr>
            <p:cNvPr id="297" name="Oval 296">
              <a:extLst>
                <a:ext uri="{FF2B5EF4-FFF2-40B4-BE49-F238E27FC236}">
                  <a16:creationId xmlns:a16="http://schemas.microsoft.com/office/drawing/2014/main" id="{4F07B514-9DAE-4915-8828-1F400A65D8DE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8" name="TextBox 297">
              <a:extLst>
                <a:ext uri="{FF2B5EF4-FFF2-40B4-BE49-F238E27FC236}">
                  <a16:creationId xmlns:a16="http://schemas.microsoft.com/office/drawing/2014/main" id="{3398C23B-0163-4058-A0E5-6D0F5D030BEC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99" name="Group 298">
            <a:extLst>
              <a:ext uri="{FF2B5EF4-FFF2-40B4-BE49-F238E27FC236}">
                <a16:creationId xmlns:a16="http://schemas.microsoft.com/office/drawing/2014/main" id="{C92B34E0-BB52-4402-B386-25EAD7C66ED7}"/>
              </a:ext>
            </a:extLst>
          </p:cNvPr>
          <p:cNvGrpSpPr/>
          <p:nvPr/>
        </p:nvGrpSpPr>
        <p:grpSpPr>
          <a:xfrm>
            <a:off x="4021683" y="5484375"/>
            <a:ext cx="593466" cy="428686"/>
            <a:chOff x="2176723" y="934501"/>
            <a:chExt cx="593466" cy="428686"/>
          </a:xfrm>
        </p:grpSpPr>
        <p:sp>
          <p:nvSpPr>
            <p:cNvPr id="300" name="Oval 299">
              <a:extLst>
                <a:ext uri="{FF2B5EF4-FFF2-40B4-BE49-F238E27FC236}">
                  <a16:creationId xmlns:a16="http://schemas.microsoft.com/office/drawing/2014/main" id="{DE2BB7AD-A925-4A3C-BBF0-F1F173FD4977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1" name="TextBox 300">
              <a:extLst>
                <a:ext uri="{FF2B5EF4-FFF2-40B4-BE49-F238E27FC236}">
                  <a16:creationId xmlns:a16="http://schemas.microsoft.com/office/drawing/2014/main" id="{06453540-294B-4B5E-96A8-B8E435885C5E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02" name="Group 301">
            <a:extLst>
              <a:ext uri="{FF2B5EF4-FFF2-40B4-BE49-F238E27FC236}">
                <a16:creationId xmlns:a16="http://schemas.microsoft.com/office/drawing/2014/main" id="{DE1742C4-F8B3-4B31-B83E-DB91C042F418}"/>
              </a:ext>
            </a:extLst>
          </p:cNvPr>
          <p:cNvGrpSpPr/>
          <p:nvPr/>
        </p:nvGrpSpPr>
        <p:grpSpPr>
          <a:xfrm>
            <a:off x="4534400" y="1889685"/>
            <a:ext cx="492471" cy="428686"/>
            <a:chOff x="1333467" y="934501"/>
            <a:chExt cx="492471" cy="428686"/>
          </a:xfrm>
        </p:grpSpPr>
        <p:sp>
          <p:nvSpPr>
            <p:cNvPr id="303" name="Oval 302">
              <a:extLst>
                <a:ext uri="{FF2B5EF4-FFF2-40B4-BE49-F238E27FC236}">
                  <a16:creationId xmlns:a16="http://schemas.microsoft.com/office/drawing/2014/main" id="{085187F5-5211-4660-A50B-B71C5126DF1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4" name="TextBox 303">
              <a:extLst>
                <a:ext uri="{FF2B5EF4-FFF2-40B4-BE49-F238E27FC236}">
                  <a16:creationId xmlns:a16="http://schemas.microsoft.com/office/drawing/2014/main" id="{E36AB9B5-3A8F-4E5E-A0CD-E4F321617835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05" name="Group 304">
            <a:extLst>
              <a:ext uri="{FF2B5EF4-FFF2-40B4-BE49-F238E27FC236}">
                <a16:creationId xmlns:a16="http://schemas.microsoft.com/office/drawing/2014/main" id="{7EB431EF-301A-4059-838B-9CD17E32E132}"/>
              </a:ext>
            </a:extLst>
          </p:cNvPr>
          <p:cNvGrpSpPr/>
          <p:nvPr/>
        </p:nvGrpSpPr>
        <p:grpSpPr>
          <a:xfrm>
            <a:off x="4528588" y="2339124"/>
            <a:ext cx="492471" cy="428686"/>
            <a:chOff x="1333467" y="934501"/>
            <a:chExt cx="492471" cy="428686"/>
          </a:xfrm>
        </p:grpSpPr>
        <p:sp>
          <p:nvSpPr>
            <p:cNvPr id="306" name="Oval 305">
              <a:extLst>
                <a:ext uri="{FF2B5EF4-FFF2-40B4-BE49-F238E27FC236}">
                  <a16:creationId xmlns:a16="http://schemas.microsoft.com/office/drawing/2014/main" id="{E7A453E8-1F51-439F-A81C-9B2C8DDDE657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7" name="TextBox 306">
              <a:extLst>
                <a:ext uri="{FF2B5EF4-FFF2-40B4-BE49-F238E27FC236}">
                  <a16:creationId xmlns:a16="http://schemas.microsoft.com/office/drawing/2014/main" id="{942920C3-19E1-45D1-8A6A-E85F40B4FD2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08" name="Group 307">
            <a:extLst>
              <a:ext uri="{FF2B5EF4-FFF2-40B4-BE49-F238E27FC236}">
                <a16:creationId xmlns:a16="http://schemas.microsoft.com/office/drawing/2014/main" id="{1D19741E-3893-4F3F-AEDC-E72D8A2B465C}"/>
              </a:ext>
            </a:extLst>
          </p:cNvPr>
          <p:cNvGrpSpPr/>
          <p:nvPr/>
        </p:nvGrpSpPr>
        <p:grpSpPr>
          <a:xfrm>
            <a:off x="4535924" y="2784361"/>
            <a:ext cx="492471" cy="428686"/>
            <a:chOff x="1333467" y="934501"/>
            <a:chExt cx="492471" cy="428686"/>
          </a:xfrm>
        </p:grpSpPr>
        <p:sp>
          <p:nvSpPr>
            <p:cNvPr id="309" name="Oval 308">
              <a:extLst>
                <a:ext uri="{FF2B5EF4-FFF2-40B4-BE49-F238E27FC236}">
                  <a16:creationId xmlns:a16="http://schemas.microsoft.com/office/drawing/2014/main" id="{F6A723ED-5D0C-4E39-9202-210CF1288877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0" name="TextBox 309">
              <a:extLst>
                <a:ext uri="{FF2B5EF4-FFF2-40B4-BE49-F238E27FC236}">
                  <a16:creationId xmlns:a16="http://schemas.microsoft.com/office/drawing/2014/main" id="{9BA1D45E-F9A7-46D2-BA48-FDDBEAAC049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11" name="Group 310">
            <a:extLst>
              <a:ext uri="{FF2B5EF4-FFF2-40B4-BE49-F238E27FC236}">
                <a16:creationId xmlns:a16="http://schemas.microsoft.com/office/drawing/2014/main" id="{24C72209-BD25-4A00-AD45-EEE676499132}"/>
              </a:ext>
            </a:extLst>
          </p:cNvPr>
          <p:cNvGrpSpPr/>
          <p:nvPr/>
        </p:nvGrpSpPr>
        <p:grpSpPr>
          <a:xfrm>
            <a:off x="4530112" y="3233800"/>
            <a:ext cx="492471" cy="428686"/>
            <a:chOff x="1333467" y="934501"/>
            <a:chExt cx="492471" cy="428686"/>
          </a:xfrm>
        </p:grpSpPr>
        <p:sp>
          <p:nvSpPr>
            <p:cNvPr id="312" name="Oval 311">
              <a:extLst>
                <a:ext uri="{FF2B5EF4-FFF2-40B4-BE49-F238E27FC236}">
                  <a16:creationId xmlns:a16="http://schemas.microsoft.com/office/drawing/2014/main" id="{6B14D8EF-DEBF-4F6D-B037-C56F22570634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6B9FADC6-5CD1-40D9-A120-4D7551A488E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14" name="Group 313">
            <a:extLst>
              <a:ext uri="{FF2B5EF4-FFF2-40B4-BE49-F238E27FC236}">
                <a16:creationId xmlns:a16="http://schemas.microsoft.com/office/drawing/2014/main" id="{6969F40B-9176-42DC-97B2-6C2A0B21C207}"/>
              </a:ext>
            </a:extLst>
          </p:cNvPr>
          <p:cNvGrpSpPr/>
          <p:nvPr/>
        </p:nvGrpSpPr>
        <p:grpSpPr>
          <a:xfrm>
            <a:off x="4533012" y="3680060"/>
            <a:ext cx="492471" cy="428686"/>
            <a:chOff x="1333467" y="934501"/>
            <a:chExt cx="492471" cy="428686"/>
          </a:xfrm>
        </p:grpSpPr>
        <p:sp>
          <p:nvSpPr>
            <p:cNvPr id="315" name="Oval 314">
              <a:extLst>
                <a:ext uri="{FF2B5EF4-FFF2-40B4-BE49-F238E27FC236}">
                  <a16:creationId xmlns:a16="http://schemas.microsoft.com/office/drawing/2014/main" id="{FBE67006-83F5-4965-A4A7-A60DF73EB8E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6" name="TextBox 315">
              <a:extLst>
                <a:ext uri="{FF2B5EF4-FFF2-40B4-BE49-F238E27FC236}">
                  <a16:creationId xmlns:a16="http://schemas.microsoft.com/office/drawing/2014/main" id="{B103B69C-9734-4E23-9616-3DC8C08F3A2B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17" name="Group 316">
            <a:extLst>
              <a:ext uri="{FF2B5EF4-FFF2-40B4-BE49-F238E27FC236}">
                <a16:creationId xmlns:a16="http://schemas.microsoft.com/office/drawing/2014/main" id="{E1BD8CB5-95E8-42A3-B3D4-A7C6CBC57A55}"/>
              </a:ext>
            </a:extLst>
          </p:cNvPr>
          <p:cNvGrpSpPr/>
          <p:nvPr/>
        </p:nvGrpSpPr>
        <p:grpSpPr>
          <a:xfrm>
            <a:off x="4527200" y="4129499"/>
            <a:ext cx="492471" cy="428686"/>
            <a:chOff x="1333467" y="934501"/>
            <a:chExt cx="492471" cy="428686"/>
          </a:xfrm>
        </p:grpSpPr>
        <p:sp>
          <p:nvSpPr>
            <p:cNvPr id="318" name="Oval 317">
              <a:extLst>
                <a:ext uri="{FF2B5EF4-FFF2-40B4-BE49-F238E27FC236}">
                  <a16:creationId xmlns:a16="http://schemas.microsoft.com/office/drawing/2014/main" id="{390A873E-BFB8-4E07-A333-F812C3456EC3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5E94FA6C-A9B5-4A72-857F-9D5AA62C6AB6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20" name="Group 319">
            <a:extLst>
              <a:ext uri="{FF2B5EF4-FFF2-40B4-BE49-F238E27FC236}">
                <a16:creationId xmlns:a16="http://schemas.microsoft.com/office/drawing/2014/main" id="{7B32E213-E271-4CD7-A149-107C7511D2EC}"/>
              </a:ext>
            </a:extLst>
          </p:cNvPr>
          <p:cNvGrpSpPr/>
          <p:nvPr/>
        </p:nvGrpSpPr>
        <p:grpSpPr>
          <a:xfrm>
            <a:off x="4533212" y="4572383"/>
            <a:ext cx="492471" cy="428686"/>
            <a:chOff x="1333467" y="934501"/>
            <a:chExt cx="492471" cy="428686"/>
          </a:xfrm>
        </p:grpSpPr>
        <p:sp>
          <p:nvSpPr>
            <p:cNvPr id="321" name="Oval 320">
              <a:extLst>
                <a:ext uri="{FF2B5EF4-FFF2-40B4-BE49-F238E27FC236}">
                  <a16:creationId xmlns:a16="http://schemas.microsoft.com/office/drawing/2014/main" id="{C640110C-943A-4F58-987E-C4905B1A766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2" name="TextBox 321">
              <a:extLst>
                <a:ext uri="{FF2B5EF4-FFF2-40B4-BE49-F238E27FC236}">
                  <a16:creationId xmlns:a16="http://schemas.microsoft.com/office/drawing/2014/main" id="{9BCF2480-0184-402C-B13D-995E101AEC0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23" name="Group 322">
            <a:extLst>
              <a:ext uri="{FF2B5EF4-FFF2-40B4-BE49-F238E27FC236}">
                <a16:creationId xmlns:a16="http://schemas.microsoft.com/office/drawing/2014/main" id="{4CF3988D-E8A0-49D3-B5F1-3A27A92F85D8}"/>
              </a:ext>
            </a:extLst>
          </p:cNvPr>
          <p:cNvGrpSpPr/>
          <p:nvPr/>
        </p:nvGrpSpPr>
        <p:grpSpPr>
          <a:xfrm>
            <a:off x="4527400" y="5021822"/>
            <a:ext cx="492471" cy="428686"/>
            <a:chOff x="1333467" y="934501"/>
            <a:chExt cx="492471" cy="428686"/>
          </a:xfrm>
        </p:grpSpPr>
        <p:sp>
          <p:nvSpPr>
            <p:cNvPr id="324" name="Oval 323">
              <a:extLst>
                <a:ext uri="{FF2B5EF4-FFF2-40B4-BE49-F238E27FC236}">
                  <a16:creationId xmlns:a16="http://schemas.microsoft.com/office/drawing/2014/main" id="{68966761-7CE9-488B-8193-0F047DD5CB51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5" name="TextBox 324">
              <a:extLst>
                <a:ext uri="{FF2B5EF4-FFF2-40B4-BE49-F238E27FC236}">
                  <a16:creationId xmlns:a16="http://schemas.microsoft.com/office/drawing/2014/main" id="{B6303126-34F1-4052-A71D-9F1105064BD5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26" name="Group 325">
            <a:extLst>
              <a:ext uri="{FF2B5EF4-FFF2-40B4-BE49-F238E27FC236}">
                <a16:creationId xmlns:a16="http://schemas.microsoft.com/office/drawing/2014/main" id="{FD508F49-4B6D-4C9E-BD69-9264499702FC}"/>
              </a:ext>
            </a:extLst>
          </p:cNvPr>
          <p:cNvGrpSpPr/>
          <p:nvPr/>
        </p:nvGrpSpPr>
        <p:grpSpPr>
          <a:xfrm>
            <a:off x="5017215" y="1898133"/>
            <a:ext cx="446399" cy="428686"/>
            <a:chOff x="463698" y="934501"/>
            <a:chExt cx="446399" cy="428686"/>
          </a:xfrm>
        </p:grpSpPr>
        <p:sp>
          <p:nvSpPr>
            <p:cNvPr id="327" name="Oval 326">
              <a:extLst>
                <a:ext uri="{FF2B5EF4-FFF2-40B4-BE49-F238E27FC236}">
                  <a16:creationId xmlns:a16="http://schemas.microsoft.com/office/drawing/2014/main" id="{2A54C63B-6EE6-4886-834B-46D9C985FE11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8" name="TextBox 327">
              <a:extLst>
                <a:ext uri="{FF2B5EF4-FFF2-40B4-BE49-F238E27FC236}">
                  <a16:creationId xmlns:a16="http://schemas.microsoft.com/office/drawing/2014/main" id="{409C0E29-6F42-46D5-8876-ED227E887F30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29" name="Group 328">
            <a:extLst>
              <a:ext uri="{FF2B5EF4-FFF2-40B4-BE49-F238E27FC236}">
                <a16:creationId xmlns:a16="http://schemas.microsoft.com/office/drawing/2014/main" id="{3F4E106B-032F-4F8E-A3DC-3109DFFA84F0}"/>
              </a:ext>
            </a:extLst>
          </p:cNvPr>
          <p:cNvGrpSpPr/>
          <p:nvPr/>
        </p:nvGrpSpPr>
        <p:grpSpPr>
          <a:xfrm>
            <a:off x="5015649" y="2351184"/>
            <a:ext cx="446399" cy="428686"/>
            <a:chOff x="457051" y="1380030"/>
            <a:chExt cx="446399" cy="428686"/>
          </a:xfrm>
        </p:grpSpPr>
        <p:sp>
          <p:nvSpPr>
            <p:cNvPr id="330" name="Oval 329">
              <a:extLst>
                <a:ext uri="{FF2B5EF4-FFF2-40B4-BE49-F238E27FC236}">
                  <a16:creationId xmlns:a16="http://schemas.microsoft.com/office/drawing/2014/main" id="{898C8730-292D-4119-B179-CE8407C8520D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1" name="TextBox 330">
              <a:extLst>
                <a:ext uri="{FF2B5EF4-FFF2-40B4-BE49-F238E27FC236}">
                  <a16:creationId xmlns:a16="http://schemas.microsoft.com/office/drawing/2014/main" id="{547841B9-6583-42EA-861A-73DB0033D98D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7973F7E0-9A1D-41AA-82B5-6382FE25B1CB}"/>
              </a:ext>
            </a:extLst>
          </p:cNvPr>
          <p:cNvGrpSpPr/>
          <p:nvPr/>
        </p:nvGrpSpPr>
        <p:grpSpPr>
          <a:xfrm>
            <a:off x="5018733" y="2794609"/>
            <a:ext cx="446399" cy="428686"/>
            <a:chOff x="460084" y="1832999"/>
            <a:chExt cx="446399" cy="428686"/>
          </a:xfrm>
        </p:grpSpPr>
        <p:sp>
          <p:nvSpPr>
            <p:cNvPr id="333" name="Oval 332">
              <a:extLst>
                <a:ext uri="{FF2B5EF4-FFF2-40B4-BE49-F238E27FC236}">
                  <a16:creationId xmlns:a16="http://schemas.microsoft.com/office/drawing/2014/main" id="{1DCEA987-FC8D-4EA6-8D03-16E54489C2F0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4" name="TextBox 333">
              <a:extLst>
                <a:ext uri="{FF2B5EF4-FFF2-40B4-BE49-F238E27FC236}">
                  <a16:creationId xmlns:a16="http://schemas.microsoft.com/office/drawing/2014/main" id="{320C07A9-6AFE-4A00-86EC-443525D0DAB8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35" name="Group 334">
            <a:extLst>
              <a:ext uri="{FF2B5EF4-FFF2-40B4-BE49-F238E27FC236}">
                <a16:creationId xmlns:a16="http://schemas.microsoft.com/office/drawing/2014/main" id="{95779EB5-5627-4729-8569-71EC1DE53B02}"/>
              </a:ext>
            </a:extLst>
          </p:cNvPr>
          <p:cNvGrpSpPr/>
          <p:nvPr/>
        </p:nvGrpSpPr>
        <p:grpSpPr>
          <a:xfrm>
            <a:off x="5016478" y="3237398"/>
            <a:ext cx="446399" cy="428686"/>
            <a:chOff x="453437" y="2278528"/>
            <a:chExt cx="446399" cy="428686"/>
          </a:xfrm>
        </p:grpSpPr>
        <p:sp>
          <p:nvSpPr>
            <p:cNvPr id="336" name="Oval 335">
              <a:extLst>
                <a:ext uri="{FF2B5EF4-FFF2-40B4-BE49-F238E27FC236}">
                  <a16:creationId xmlns:a16="http://schemas.microsoft.com/office/drawing/2014/main" id="{865164F7-ABEB-41CB-A183-13F852188FD6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id="{F2D71151-CFC7-47B9-8BB9-3ED3F572B69E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38" name="Group 337">
            <a:extLst>
              <a:ext uri="{FF2B5EF4-FFF2-40B4-BE49-F238E27FC236}">
                <a16:creationId xmlns:a16="http://schemas.microsoft.com/office/drawing/2014/main" id="{3CA149E3-2D4F-4815-A438-E80E25B87236}"/>
              </a:ext>
            </a:extLst>
          </p:cNvPr>
          <p:cNvGrpSpPr/>
          <p:nvPr/>
        </p:nvGrpSpPr>
        <p:grpSpPr>
          <a:xfrm>
            <a:off x="5016442" y="3681650"/>
            <a:ext cx="446399" cy="428686"/>
            <a:chOff x="448639" y="2727542"/>
            <a:chExt cx="446399" cy="428686"/>
          </a:xfrm>
        </p:grpSpPr>
        <p:sp>
          <p:nvSpPr>
            <p:cNvPr id="339" name="Oval 338">
              <a:extLst>
                <a:ext uri="{FF2B5EF4-FFF2-40B4-BE49-F238E27FC236}">
                  <a16:creationId xmlns:a16="http://schemas.microsoft.com/office/drawing/2014/main" id="{596D7DEB-D5C9-455F-A7C4-949F20CC184D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0" name="TextBox 339">
              <a:extLst>
                <a:ext uri="{FF2B5EF4-FFF2-40B4-BE49-F238E27FC236}">
                  <a16:creationId xmlns:a16="http://schemas.microsoft.com/office/drawing/2014/main" id="{B9A1FA5B-C400-4761-AF58-090A90C67B9F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41" name="Group 340">
            <a:extLst>
              <a:ext uri="{FF2B5EF4-FFF2-40B4-BE49-F238E27FC236}">
                <a16:creationId xmlns:a16="http://schemas.microsoft.com/office/drawing/2014/main" id="{1BC1C389-736F-40BA-BA97-1C2380673788}"/>
              </a:ext>
            </a:extLst>
          </p:cNvPr>
          <p:cNvGrpSpPr/>
          <p:nvPr/>
        </p:nvGrpSpPr>
        <p:grpSpPr>
          <a:xfrm>
            <a:off x="5019772" y="4125363"/>
            <a:ext cx="446399" cy="428686"/>
            <a:chOff x="463698" y="934501"/>
            <a:chExt cx="446399" cy="428686"/>
          </a:xfrm>
        </p:grpSpPr>
        <p:sp>
          <p:nvSpPr>
            <p:cNvPr id="342" name="Oval 341">
              <a:extLst>
                <a:ext uri="{FF2B5EF4-FFF2-40B4-BE49-F238E27FC236}">
                  <a16:creationId xmlns:a16="http://schemas.microsoft.com/office/drawing/2014/main" id="{8C5D49CA-B205-4874-823F-39F707E90173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3" name="TextBox 342">
              <a:extLst>
                <a:ext uri="{FF2B5EF4-FFF2-40B4-BE49-F238E27FC236}">
                  <a16:creationId xmlns:a16="http://schemas.microsoft.com/office/drawing/2014/main" id="{1B79675E-23F4-46FA-A453-724D26C1DC64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44" name="Group 343">
            <a:extLst>
              <a:ext uri="{FF2B5EF4-FFF2-40B4-BE49-F238E27FC236}">
                <a16:creationId xmlns:a16="http://schemas.microsoft.com/office/drawing/2014/main" id="{8028138B-DF35-4DC5-8364-7CFD19291E4B}"/>
              </a:ext>
            </a:extLst>
          </p:cNvPr>
          <p:cNvGrpSpPr/>
          <p:nvPr/>
        </p:nvGrpSpPr>
        <p:grpSpPr>
          <a:xfrm>
            <a:off x="5018206" y="4578414"/>
            <a:ext cx="446399" cy="428686"/>
            <a:chOff x="457051" y="1380030"/>
            <a:chExt cx="446399" cy="428686"/>
          </a:xfrm>
        </p:grpSpPr>
        <p:sp>
          <p:nvSpPr>
            <p:cNvPr id="345" name="Oval 344">
              <a:extLst>
                <a:ext uri="{FF2B5EF4-FFF2-40B4-BE49-F238E27FC236}">
                  <a16:creationId xmlns:a16="http://schemas.microsoft.com/office/drawing/2014/main" id="{B2CE0056-0F0F-415C-9B53-102F3A18FE9E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6" name="TextBox 345">
              <a:extLst>
                <a:ext uri="{FF2B5EF4-FFF2-40B4-BE49-F238E27FC236}">
                  <a16:creationId xmlns:a16="http://schemas.microsoft.com/office/drawing/2014/main" id="{5278E67E-4B44-4BF5-9BD0-C54E6E465F0C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47" name="Group 346">
            <a:extLst>
              <a:ext uri="{FF2B5EF4-FFF2-40B4-BE49-F238E27FC236}">
                <a16:creationId xmlns:a16="http://schemas.microsoft.com/office/drawing/2014/main" id="{63F3B24C-B268-43B2-895F-C9493DF48528}"/>
              </a:ext>
            </a:extLst>
          </p:cNvPr>
          <p:cNvGrpSpPr/>
          <p:nvPr/>
        </p:nvGrpSpPr>
        <p:grpSpPr>
          <a:xfrm>
            <a:off x="5021290" y="5021839"/>
            <a:ext cx="446399" cy="428686"/>
            <a:chOff x="460084" y="1832999"/>
            <a:chExt cx="446399" cy="428686"/>
          </a:xfrm>
        </p:grpSpPr>
        <p:sp>
          <p:nvSpPr>
            <p:cNvPr id="348" name="Oval 347">
              <a:extLst>
                <a:ext uri="{FF2B5EF4-FFF2-40B4-BE49-F238E27FC236}">
                  <a16:creationId xmlns:a16="http://schemas.microsoft.com/office/drawing/2014/main" id="{618B59B7-59E4-4DC7-B2C7-FA69693480D1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9" name="TextBox 348">
              <a:extLst>
                <a:ext uri="{FF2B5EF4-FFF2-40B4-BE49-F238E27FC236}">
                  <a16:creationId xmlns:a16="http://schemas.microsoft.com/office/drawing/2014/main" id="{8CB24115-A638-4A6D-8A9D-7F5402C7FEBF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50" name="Group 349">
            <a:extLst>
              <a:ext uri="{FF2B5EF4-FFF2-40B4-BE49-F238E27FC236}">
                <a16:creationId xmlns:a16="http://schemas.microsoft.com/office/drawing/2014/main" id="{DC08B5D4-97A4-4921-8F2C-1CC0735E5E1B}"/>
              </a:ext>
            </a:extLst>
          </p:cNvPr>
          <p:cNvGrpSpPr/>
          <p:nvPr/>
        </p:nvGrpSpPr>
        <p:grpSpPr>
          <a:xfrm>
            <a:off x="5019035" y="5464628"/>
            <a:ext cx="446399" cy="428686"/>
            <a:chOff x="453437" y="2278528"/>
            <a:chExt cx="446399" cy="428686"/>
          </a:xfrm>
        </p:grpSpPr>
        <p:sp>
          <p:nvSpPr>
            <p:cNvPr id="351" name="Oval 350">
              <a:extLst>
                <a:ext uri="{FF2B5EF4-FFF2-40B4-BE49-F238E27FC236}">
                  <a16:creationId xmlns:a16="http://schemas.microsoft.com/office/drawing/2014/main" id="{092ADF3D-2D36-41AE-B90F-AEB656F7035D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2" name="TextBox 351">
              <a:extLst>
                <a:ext uri="{FF2B5EF4-FFF2-40B4-BE49-F238E27FC236}">
                  <a16:creationId xmlns:a16="http://schemas.microsoft.com/office/drawing/2014/main" id="{A8579A93-AD0B-4F7C-B02B-0F4E0EB72B18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97" name="Group 396">
            <a:extLst>
              <a:ext uri="{FF2B5EF4-FFF2-40B4-BE49-F238E27FC236}">
                <a16:creationId xmlns:a16="http://schemas.microsoft.com/office/drawing/2014/main" id="{82B1CE1E-8635-4F57-9A10-870B69F698EC}"/>
              </a:ext>
            </a:extLst>
          </p:cNvPr>
          <p:cNvGrpSpPr/>
          <p:nvPr/>
        </p:nvGrpSpPr>
        <p:grpSpPr>
          <a:xfrm>
            <a:off x="2704799" y="1889685"/>
            <a:ext cx="492471" cy="428686"/>
            <a:chOff x="1333467" y="934501"/>
            <a:chExt cx="492471" cy="428686"/>
          </a:xfrm>
        </p:grpSpPr>
        <p:sp>
          <p:nvSpPr>
            <p:cNvPr id="398" name="Oval 397">
              <a:extLst>
                <a:ext uri="{FF2B5EF4-FFF2-40B4-BE49-F238E27FC236}">
                  <a16:creationId xmlns:a16="http://schemas.microsoft.com/office/drawing/2014/main" id="{23BA050E-8540-4C3C-8B71-83F114202EE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9" name="TextBox 398">
              <a:extLst>
                <a:ext uri="{FF2B5EF4-FFF2-40B4-BE49-F238E27FC236}">
                  <a16:creationId xmlns:a16="http://schemas.microsoft.com/office/drawing/2014/main" id="{BD6765E6-2DEF-464E-A4AB-54ECF7EC6586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00" name="Group 399">
            <a:extLst>
              <a:ext uri="{FF2B5EF4-FFF2-40B4-BE49-F238E27FC236}">
                <a16:creationId xmlns:a16="http://schemas.microsoft.com/office/drawing/2014/main" id="{CDF63ACF-A846-4F66-919D-CFE00CCDCD10}"/>
              </a:ext>
            </a:extLst>
          </p:cNvPr>
          <p:cNvGrpSpPr/>
          <p:nvPr/>
        </p:nvGrpSpPr>
        <p:grpSpPr>
          <a:xfrm>
            <a:off x="2698987" y="2339124"/>
            <a:ext cx="492471" cy="428686"/>
            <a:chOff x="1333467" y="934501"/>
            <a:chExt cx="492471" cy="428686"/>
          </a:xfrm>
        </p:grpSpPr>
        <p:sp>
          <p:nvSpPr>
            <p:cNvPr id="401" name="Oval 400">
              <a:extLst>
                <a:ext uri="{FF2B5EF4-FFF2-40B4-BE49-F238E27FC236}">
                  <a16:creationId xmlns:a16="http://schemas.microsoft.com/office/drawing/2014/main" id="{B421080C-21BC-4939-A611-52FDAC744996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2" name="TextBox 401">
              <a:extLst>
                <a:ext uri="{FF2B5EF4-FFF2-40B4-BE49-F238E27FC236}">
                  <a16:creationId xmlns:a16="http://schemas.microsoft.com/office/drawing/2014/main" id="{D1EE064F-1878-4FD9-86EB-AFE116AE0C1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03" name="Group 402">
            <a:extLst>
              <a:ext uri="{FF2B5EF4-FFF2-40B4-BE49-F238E27FC236}">
                <a16:creationId xmlns:a16="http://schemas.microsoft.com/office/drawing/2014/main" id="{008960E4-A3BC-411D-8ED8-910A4E1238E3}"/>
              </a:ext>
            </a:extLst>
          </p:cNvPr>
          <p:cNvGrpSpPr/>
          <p:nvPr/>
        </p:nvGrpSpPr>
        <p:grpSpPr>
          <a:xfrm>
            <a:off x="2706323" y="2784361"/>
            <a:ext cx="492471" cy="428686"/>
            <a:chOff x="1333467" y="934501"/>
            <a:chExt cx="492471" cy="428686"/>
          </a:xfrm>
        </p:grpSpPr>
        <p:sp>
          <p:nvSpPr>
            <p:cNvPr id="404" name="Oval 403">
              <a:extLst>
                <a:ext uri="{FF2B5EF4-FFF2-40B4-BE49-F238E27FC236}">
                  <a16:creationId xmlns:a16="http://schemas.microsoft.com/office/drawing/2014/main" id="{26C0528B-910E-45C1-98CC-481998F34FF3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5" name="TextBox 404">
              <a:extLst>
                <a:ext uri="{FF2B5EF4-FFF2-40B4-BE49-F238E27FC236}">
                  <a16:creationId xmlns:a16="http://schemas.microsoft.com/office/drawing/2014/main" id="{625DCE2B-42E3-4824-8D2C-67CCE39A6F26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06" name="Group 405">
            <a:extLst>
              <a:ext uri="{FF2B5EF4-FFF2-40B4-BE49-F238E27FC236}">
                <a16:creationId xmlns:a16="http://schemas.microsoft.com/office/drawing/2014/main" id="{01BAF0D3-5A4A-44FF-B0C3-4146189D4488}"/>
              </a:ext>
            </a:extLst>
          </p:cNvPr>
          <p:cNvGrpSpPr/>
          <p:nvPr/>
        </p:nvGrpSpPr>
        <p:grpSpPr>
          <a:xfrm>
            <a:off x="2700511" y="3233800"/>
            <a:ext cx="492471" cy="428686"/>
            <a:chOff x="1333467" y="934501"/>
            <a:chExt cx="492471" cy="428686"/>
          </a:xfrm>
        </p:grpSpPr>
        <p:sp>
          <p:nvSpPr>
            <p:cNvPr id="407" name="Oval 406">
              <a:extLst>
                <a:ext uri="{FF2B5EF4-FFF2-40B4-BE49-F238E27FC236}">
                  <a16:creationId xmlns:a16="http://schemas.microsoft.com/office/drawing/2014/main" id="{CBC15969-166A-46DC-9D6B-ADD7EE3EC4AE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8" name="TextBox 407">
              <a:extLst>
                <a:ext uri="{FF2B5EF4-FFF2-40B4-BE49-F238E27FC236}">
                  <a16:creationId xmlns:a16="http://schemas.microsoft.com/office/drawing/2014/main" id="{92B021C1-BCFC-4E27-9A9E-2B76CDE15DB2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09" name="Group 408">
            <a:extLst>
              <a:ext uri="{FF2B5EF4-FFF2-40B4-BE49-F238E27FC236}">
                <a16:creationId xmlns:a16="http://schemas.microsoft.com/office/drawing/2014/main" id="{AE70D568-0BDA-4B4B-953A-F8EB0C986EAA}"/>
              </a:ext>
            </a:extLst>
          </p:cNvPr>
          <p:cNvGrpSpPr/>
          <p:nvPr/>
        </p:nvGrpSpPr>
        <p:grpSpPr>
          <a:xfrm>
            <a:off x="2703411" y="3680060"/>
            <a:ext cx="492471" cy="428686"/>
            <a:chOff x="1333467" y="934501"/>
            <a:chExt cx="492471" cy="428686"/>
          </a:xfrm>
        </p:grpSpPr>
        <p:sp>
          <p:nvSpPr>
            <p:cNvPr id="410" name="Oval 409">
              <a:extLst>
                <a:ext uri="{FF2B5EF4-FFF2-40B4-BE49-F238E27FC236}">
                  <a16:creationId xmlns:a16="http://schemas.microsoft.com/office/drawing/2014/main" id="{A0A35F7E-CBCB-4899-9077-9787530F21A7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1" name="TextBox 410">
              <a:extLst>
                <a:ext uri="{FF2B5EF4-FFF2-40B4-BE49-F238E27FC236}">
                  <a16:creationId xmlns:a16="http://schemas.microsoft.com/office/drawing/2014/main" id="{D320F4BA-830D-4C61-91D5-320C46688703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12" name="Group 411">
            <a:extLst>
              <a:ext uri="{FF2B5EF4-FFF2-40B4-BE49-F238E27FC236}">
                <a16:creationId xmlns:a16="http://schemas.microsoft.com/office/drawing/2014/main" id="{B932AC13-459C-4346-ABBE-3AF92C47F865}"/>
              </a:ext>
            </a:extLst>
          </p:cNvPr>
          <p:cNvGrpSpPr/>
          <p:nvPr/>
        </p:nvGrpSpPr>
        <p:grpSpPr>
          <a:xfrm>
            <a:off x="2697599" y="4129499"/>
            <a:ext cx="492471" cy="428686"/>
            <a:chOff x="1333467" y="934501"/>
            <a:chExt cx="492471" cy="428686"/>
          </a:xfrm>
        </p:grpSpPr>
        <p:sp>
          <p:nvSpPr>
            <p:cNvPr id="413" name="Oval 412">
              <a:extLst>
                <a:ext uri="{FF2B5EF4-FFF2-40B4-BE49-F238E27FC236}">
                  <a16:creationId xmlns:a16="http://schemas.microsoft.com/office/drawing/2014/main" id="{639F063D-6FE8-4D3D-B8EB-5FC5DD5972EA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4" name="TextBox 413">
              <a:extLst>
                <a:ext uri="{FF2B5EF4-FFF2-40B4-BE49-F238E27FC236}">
                  <a16:creationId xmlns:a16="http://schemas.microsoft.com/office/drawing/2014/main" id="{42EF618B-BB4C-45E3-933C-25EB072CF7EB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15" name="Group 414">
            <a:extLst>
              <a:ext uri="{FF2B5EF4-FFF2-40B4-BE49-F238E27FC236}">
                <a16:creationId xmlns:a16="http://schemas.microsoft.com/office/drawing/2014/main" id="{9B5B8C55-924F-48B1-BCB0-199FB1DAA579}"/>
              </a:ext>
            </a:extLst>
          </p:cNvPr>
          <p:cNvGrpSpPr/>
          <p:nvPr/>
        </p:nvGrpSpPr>
        <p:grpSpPr>
          <a:xfrm>
            <a:off x="2703611" y="4572383"/>
            <a:ext cx="492471" cy="428686"/>
            <a:chOff x="1333467" y="934501"/>
            <a:chExt cx="492471" cy="428686"/>
          </a:xfrm>
        </p:grpSpPr>
        <p:sp>
          <p:nvSpPr>
            <p:cNvPr id="416" name="Oval 415">
              <a:extLst>
                <a:ext uri="{FF2B5EF4-FFF2-40B4-BE49-F238E27FC236}">
                  <a16:creationId xmlns:a16="http://schemas.microsoft.com/office/drawing/2014/main" id="{2271F90E-47D8-48BA-A126-8A999027ECB0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7" name="TextBox 416">
              <a:extLst>
                <a:ext uri="{FF2B5EF4-FFF2-40B4-BE49-F238E27FC236}">
                  <a16:creationId xmlns:a16="http://schemas.microsoft.com/office/drawing/2014/main" id="{15988DEC-1A5D-48A5-A76A-2B3E6C9894F3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18" name="Group 417">
            <a:extLst>
              <a:ext uri="{FF2B5EF4-FFF2-40B4-BE49-F238E27FC236}">
                <a16:creationId xmlns:a16="http://schemas.microsoft.com/office/drawing/2014/main" id="{D744EF9A-0ECF-4D7B-87E9-11674C5CA348}"/>
              </a:ext>
            </a:extLst>
          </p:cNvPr>
          <p:cNvGrpSpPr/>
          <p:nvPr/>
        </p:nvGrpSpPr>
        <p:grpSpPr>
          <a:xfrm>
            <a:off x="2654587" y="1893283"/>
            <a:ext cx="593466" cy="428686"/>
            <a:chOff x="2176723" y="934501"/>
            <a:chExt cx="593466" cy="428686"/>
          </a:xfrm>
        </p:grpSpPr>
        <p:sp>
          <p:nvSpPr>
            <p:cNvPr id="419" name="Oval 418">
              <a:extLst>
                <a:ext uri="{FF2B5EF4-FFF2-40B4-BE49-F238E27FC236}">
                  <a16:creationId xmlns:a16="http://schemas.microsoft.com/office/drawing/2014/main" id="{97C6BFEE-B3E9-493E-B71B-0A14FFE1E728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0" name="TextBox 419">
              <a:extLst>
                <a:ext uri="{FF2B5EF4-FFF2-40B4-BE49-F238E27FC236}">
                  <a16:creationId xmlns:a16="http://schemas.microsoft.com/office/drawing/2014/main" id="{FF5FBBF5-B1A1-4CEE-A63C-B90BDA4AAE69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421" name="Group 420">
            <a:extLst>
              <a:ext uri="{FF2B5EF4-FFF2-40B4-BE49-F238E27FC236}">
                <a16:creationId xmlns:a16="http://schemas.microsoft.com/office/drawing/2014/main" id="{FA96560C-A787-44A2-9CC9-39B611685955}"/>
              </a:ext>
            </a:extLst>
          </p:cNvPr>
          <p:cNvGrpSpPr/>
          <p:nvPr/>
        </p:nvGrpSpPr>
        <p:grpSpPr>
          <a:xfrm>
            <a:off x="2701704" y="5021617"/>
            <a:ext cx="492471" cy="428686"/>
            <a:chOff x="1333467" y="934501"/>
            <a:chExt cx="492471" cy="428686"/>
          </a:xfrm>
        </p:grpSpPr>
        <p:sp>
          <p:nvSpPr>
            <p:cNvPr id="422" name="Oval 421">
              <a:extLst>
                <a:ext uri="{FF2B5EF4-FFF2-40B4-BE49-F238E27FC236}">
                  <a16:creationId xmlns:a16="http://schemas.microsoft.com/office/drawing/2014/main" id="{0A21ADCE-2FF4-4B62-B248-3F9B471E3614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3" name="TextBox 422">
              <a:extLst>
                <a:ext uri="{FF2B5EF4-FFF2-40B4-BE49-F238E27FC236}">
                  <a16:creationId xmlns:a16="http://schemas.microsoft.com/office/drawing/2014/main" id="{A5DC96F0-F968-4894-AF33-BCC09FB7E01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24" name="Group 423">
            <a:extLst>
              <a:ext uri="{FF2B5EF4-FFF2-40B4-BE49-F238E27FC236}">
                <a16:creationId xmlns:a16="http://schemas.microsoft.com/office/drawing/2014/main" id="{49B226A8-858B-42B9-A1FD-5A5E5855AB86}"/>
              </a:ext>
            </a:extLst>
          </p:cNvPr>
          <p:cNvGrpSpPr/>
          <p:nvPr/>
        </p:nvGrpSpPr>
        <p:grpSpPr>
          <a:xfrm>
            <a:off x="2705135" y="5467059"/>
            <a:ext cx="492471" cy="428686"/>
            <a:chOff x="1333467" y="934501"/>
            <a:chExt cx="492471" cy="428686"/>
          </a:xfrm>
        </p:grpSpPr>
        <p:sp>
          <p:nvSpPr>
            <p:cNvPr id="425" name="Oval 424">
              <a:extLst>
                <a:ext uri="{FF2B5EF4-FFF2-40B4-BE49-F238E27FC236}">
                  <a16:creationId xmlns:a16="http://schemas.microsoft.com/office/drawing/2014/main" id="{43CA08D0-A821-41B2-BEF8-F8CEC43CC1CB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6" name="TextBox 425">
              <a:extLst>
                <a:ext uri="{FF2B5EF4-FFF2-40B4-BE49-F238E27FC236}">
                  <a16:creationId xmlns:a16="http://schemas.microsoft.com/office/drawing/2014/main" id="{66C7634F-9DC5-445D-9A7E-A06C6F633012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27" name="Group 426">
            <a:extLst>
              <a:ext uri="{FF2B5EF4-FFF2-40B4-BE49-F238E27FC236}">
                <a16:creationId xmlns:a16="http://schemas.microsoft.com/office/drawing/2014/main" id="{392C51E2-86AC-48EA-B950-61534596B0FC}"/>
              </a:ext>
            </a:extLst>
          </p:cNvPr>
          <p:cNvGrpSpPr/>
          <p:nvPr/>
        </p:nvGrpSpPr>
        <p:grpSpPr>
          <a:xfrm>
            <a:off x="2699323" y="5916498"/>
            <a:ext cx="492471" cy="428686"/>
            <a:chOff x="1333467" y="934501"/>
            <a:chExt cx="492471" cy="428686"/>
          </a:xfrm>
        </p:grpSpPr>
        <p:sp>
          <p:nvSpPr>
            <p:cNvPr id="428" name="Oval 427">
              <a:extLst>
                <a:ext uri="{FF2B5EF4-FFF2-40B4-BE49-F238E27FC236}">
                  <a16:creationId xmlns:a16="http://schemas.microsoft.com/office/drawing/2014/main" id="{C5247782-7319-4FB0-9C0A-0056AC76245B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9" name="TextBox 428">
              <a:extLst>
                <a:ext uri="{FF2B5EF4-FFF2-40B4-BE49-F238E27FC236}">
                  <a16:creationId xmlns:a16="http://schemas.microsoft.com/office/drawing/2014/main" id="{8D457195-4EB9-44F3-841F-46EBB2C4170C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30" name="Group 429">
            <a:extLst>
              <a:ext uri="{FF2B5EF4-FFF2-40B4-BE49-F238E27FC236}">
                <a16:creationId xmlns:a16="http://schemas.microsoft.com/office/drawing/2014/main" id="{5ADBBFF2-AD4D-4D67-BB43-8F1652EF8749}"/>
              </a:ext>
            </a:extLst>
          </p:cNvPr>
          <p:cNvGrpSpPr/>
          <p:nvPr/>
        </p:nvGrpSpPr>
        <p:grpSpPr>
          <a:xfrm>
            <a:off x="3154137" y="1894917"/>
            <a:ext cx="492471" cy="428686"/>
            <a:chOff x="1333467" y="934501"/>
            <a:chExt cx="492471" cy="428686"/>
          </a:xfrm>
        </p:grpSpPr>
        <p:sp>
          <p:nvSpPr>
            <p:cNvPr id="431" name="Oval 430">
              <a:extLst>
                <a:ext uri="{FF2B5EF4-FFF2-40B4-BE49-F238E27FC236}">
                  <a16:creationId xmlns:a16="http://schemas.microsoft.com/office/drawing/2014/main" id="{842EFDCB-C1B2-497A-ADE8-4D6F46831A6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2" name="TextBox 431">
              <a:extLst>
                <a:ext uri="{FF2B5EF4-FFF2-40B4-BE49-F238E27FC236}">
                  <a16:creationId xmlns:a16="http://schemas.microsoft.com/office/drawing/2014/main" id="{DB065913-1C79-45DC-A938-F88DE08E743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33" name="Group 432">
            <a:extLst>
              <a:ext uri="{FF2B5EF4-FFF2-40B4-BE49-F238E27FC236}">
                <a16:creationId xmlns:a16="http://schemas.microsoft.com/office/drawing/2014/main" id="{87929D06-CB66-4EA0-BFC3-636CFE416B1C}"/>
              </a:ext>
            </a:extLst>
          </p:cNvPr>
          <p:cNvGrpSpPr/>
          <p:nvPr/>
        </p:nvGrpSpPr>
        <p:grpSpPr>
          <a:xfrm>
            <a:off x="3148325" y="2344356"/>
            <a:ext cx="492471" cy="428686"/>
            <a:chOff x="1333467" y="934501"/>
            <a:chExt cx="492471" cy="428686"/>
          </a:xfrm>
        </p:grpSpPr>
        <p:sp>
          <p:nvSpPr>
            <p:cNvPr id="434" name="Oval 433">
              <a:extLst>
                <a:ext uri="{FF2B5EF4-FFF2-40B4-BE49-F238E27FC236}">
                  <a16:creationId xmlns:a16="http://schemas.microsoft.com/office/drawing/2014/main" id="{48B6EA46-5847-4841-BFC0-F612357E826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5" name="TextBox 434">
              <a:extLst>
                <a:ext uri="{FF2B5EF4-FFF2-40B4-BE49-F238E27FC236}">
                  <a16:creationId xmlns:a16="http://schemas.microsoft.com/office/drawing/2014/main" id="{D3FAF812-3CB8-41FA-8468-4941B6268DA3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36" name="Group 435">
            <a:extLst>
              <a:ext uri="{FF2B5EF4-FFF2-40B4-BE49-F238E27FC236}">
                <a16:creationId xmlns:a16="http://schemas.microsoft.com/office/drawing/2014/main" id="{4A052F64-89EE-4926-99A9-86B7B24031C9}"/>
              </a:ext>
            </a:extLst>
          </p:cNvPr>
          <p:cNvGrpSpPr/>
          <p:nvPr/>
        </p:nvGrpSpPr>
        <p:grpSpPr>
          <a:xfrm>
            <a:off x="3155661" y="2789593"/>
            <a:ext cx="492471" cy="428686"/>
            <a:chOff x="1333467" y="934501"/>
            <a:chExt cx="492471" cy="428686"/>
          </a:xfrm>
        </p:grpSpPr>
        <p:sp>
          <p:nvSpPr>
            <p:cNvPr id="437" name="Oval 436">
              <a:extLst>
                <a:ext uri="{FF2B5EF4-FFF2-40B4-BE49-F238E27FC236}">
                  <a16:creationId xmlns:a16="http://schemas.microsoft.com/office/drawing/2014/main" id="{75412601-E3B9-49B1-A2BA-FC4234A7E8FE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8" name="TextBox 437">
              <a:extLst>
                <a:ext uri="{FF2B5EF4-FFF2-40B4-BE49-F238E27FC236}">
                  <a16:creationId xmlns:a16="http://schemas.microsoft.com/office/drawing/2014/main" id="{5CD1E3F8-4CFA-4457-ADB9-FF90DBCC6C01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39" name="Group 438">
            <a:extLst>
              <a:ext uri="{FF2B5EF4-FFF2-40B4-BE49-F238E27FC236}">
                <a16:creationId xmlns:a16="http://schemas.microsoft.com/office/drawing/2014/main" id="{F1CD4490-D246-43B7-8291-63B5AC464854}"/>
              </a:ext>
            </a:extLst>
          </p:cNvPr>
          <p:cNvGrpSpPr/>
          <p:nvPr/>
        </p:nvGrpSpPr>
        <p:grpSpPr>
          <a:xfrm>
            <a:off x="3149849" y="3239032"/>
            <a:ext cx="492471" cy="428686"/>
            <a:chOff x="1333467" y="934501"/>
            <a:chExt cx="492471" cy="428686"/>
          </a:xfrm>
        </p:grpSpPr>
        <p:sp>
          <p:nvSpPr>
            <p:cNvPr id="440" name="Oval 439">
              <a:extLst>
                <a:ext uri="{FF2B5EF4-FFF2-40B4-BE49-F238E27FC236}">
                  <a16:creationId xmlns:a16="http://schemas.microsoft.com/office/drawing/2014/main" id="{B37631F2-5612-4E0F-8462-D7CDD8C7D589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1" name="TextBox 440">
              <a:extLst>
                <a:ext uri="{FF2B5EF4-FFF2-40B4-BE49-F238E27FC236}">
                  <a16:creationId xmlns:a16="http://schemas.microsoft.com/office/drawing/2014/main" id="{9628B574-7892-4CA7-A9F4-36A785EA19B0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42" name="Group 441">
            <a:extLst>
              <a:ext uri="{FF2B5EF4-FFF2-40B4-BE49-F238E27FC236}">
                <a16:creationId xmlns:a16="http://schemas.microsoft.com/office/drawing/2014/main" id="{F63C095C-4109-45B3-BF81-265035AEA201}"/>
              </a:ext>
            </a:extLst>
          </p:cNvPr>
          <p:cNvGrpSpPr/>
          <p:nvPr/>
        </p:nvGrpSpPr>
        <p:grpSpPr>
          <a:xfrm>
            <a:off x="3152749" y="3685292"/>
            <a:ext cx="492471" cy="428686"/>
            <a:chOff x="1333467" y="934501"/>
            <a:chExt cx="492471" cy="428686"/>
          </a:xfrm>
        </p:grpSpPr>
        <p:sp>
          <p:nvSpPr>
            <p:cNvPr id="443" name="Oval 442">
              <a:extLst>
                <a:ext uri="{FF2B5EF4-FFF2-40B4-BE49-F238E27FC236}">
                  <a16:creationId xmlns:a16="http://schemas.microsoft.com/office/drawing/2014/main" id="{1E61AF5A-D3B8-45DB-9C15-85AAA063BC6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4" name="TextBox 443">
              <a:extLst>
                <a:ext uri="{FF2B5EF4-FFF2-40B4-BE49-F238E27FC236}">
                  <a16:creationId xmlns:a16="http://schemas.microsoft.com/office/drawing/2014/main" id="{A9A385DA-06DA-42D1-83AD-D6568D988F4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45" name="Group 444">
            <a:extLst>
              <a:ext uri="{FF2B5EF4-FFF2-40B4-BE49-F238E27FC236}">
                <a16:creationId xmlns:a16="http://schemas.microsoft.com/office/drawing/2014/main" id="{F0EE92A8-1676-412F-9199-951AB3EE40FE}"/>
              </a:ext>
            </a:extLst>
          </p:cNvPr>
          <p:cNvGrpSpPr/>
          <p:nvPr/>
        </p:nvGrpSpPr>
        <p:grpSpPr>
          <a:xfrm>
            <a:off x="3146937" y="4134731"/>
            <a:ext cx="492471" cy="428686"/>
            <a:chOff x="1333467" y="934501"/>
            <a:chExt cx="492471" cy="428686"/>
          </a:xfrm>
        </p:grpSpPr>
        <p:sp>
          <p:nvSpPr>
            <p:cNvPr id="446" name="Oval 445">
              <a:extLst>
                <a:ext uri="{FF2B5EF4-FFF2-40B4-BE49-F238E27FC236}">
                  <a16:creationId xmlns:a16="http://schemas.microsoft.com/office/drawing/2014/main" id="{771BDEB0-5690-4656-91BC-AAE1035F9B00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7" name="TextBox 446">
              <a:extLst>
                <a:ext uri="{FF2B5EF4-FFF2-40B4-BE49-F238E27FC236}">
                  <a16:creationId xmlns:a16="http://schemas.microsoft.com/office/drawing/2014/main" id="{EF0E9958-695C-4AD8-9F4B-A2A1DD39C7F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48" name="Group 447">
            <a:extLst>
              <a:ext uri="{FF2B5EF4-FFF2-40B4-BE49-F238E27FC236}">
                <a16:creationId xmlns:a16="http://schemas.microsoft.com/office/drawing/2014/main" id="{8F8ABD07-6CBD-4955-BB76-914C62CACE5E}"/>
              </a:ext>
            </a:extLst>
          </p:cNvPr>
          <p:cNvGrpSpPr/>
          <p:nvPr/>
        </p:nvGrpSpPr>
        <p:grpSpPr>
          <a:xfrm>
            <a:off x="3152949" y="4577615"/>
            <a:ext cx="492471" cy="428686"/>
            <a:chOff x="1333467" y="934501"/>
            <a:chExt cx="492471" cy="428686"/>
          </a:xfrm>
        </p:grpSpPr>
        <p:sp>
          <p:nvSpPr>
            <p:cNvPr id="449" name="Oval 448">
              <a:extLst>
                <a:ext uri="{FF2B5EF4-FFF2-40B4-BE49-F238E27FC236}">
                  <a16:creationId xmlns:a16="http://schemas.microsoft.com/office/drawing/2014/main" id="{D15220B9-FAA5-4634-951C-4BD8F84115D8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0" name="TextBox 449">
              <a:extLst>
                <a:ext uri="{FF2B5EF4-FFF2-40B4-BE49-F238E27FC236}">
                  <a16:creationId xmlns:a16="http://schemas.microsoft.com/office/drawing/2014/main" id="{FB094362-8FFB-4C6C-880F-B35A460F148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51" name="Group 450">
            <a:extLst>
              <a:ext uri="{FF2B5EF4-FFF2-40B4-BE49-F238E27FC236}">
                <a16:creationId xmlns:a16="http://schemas.microsoft.com/office/drawing/2014/main" id="{1ECF0E0B-D122-498C-9D08-67CF6E60B8AB}"/>
              </a:ext>
            </a:extLst>
          </p:cNvPr>
          <p:cNvGrpSpPr/>
          <p:nvPr/>
        </p:nvGrpSpPr>
        <p:grpSpPr>
          <a:xfrm>
            <a:off x="3103925" y="1898515"/>
            <a:ext cx="593466" cy="428686"/>
            <a:chOff x="2176723" y="934501"/>
            <a:chExt cx="593466" cy="428686"/>
          </a:xfrm>
        </p:grpSpPr>
        <p:sp>
          <p:nvSpPr>
            <p:cNvPr id="452" name="Oval 451">
              <a:extLst>
                <a:ext uri="{FF2B5EF4-FFF2-40B4-BE49-F238E27FC236}">
                  <a16:creationId xmlns:a16="http://schemas.microsoft.com/office/drawing/2014/main" id="{C02F43F6-FA63-47E1-A2BC-247CD0FE77E2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3" name="TextBox 452">
              <a:extLst>
                <a:ext uri="{FF2B5EF4-FFF2-40B4-BE49-F238E27FC236}">
                  <a16:creationId xmlns:a16="http://schemas.microsoft.com/office/drawing/2014/main" id="{CAA0543D-AA16-4E00-9538-F90C44F3A92E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454" name="Group 453">
            <a:extLst>
              <a:ext uri="{FF2B5EF4-FFF2-40B4-BE49-F238E27FC236}">
                <a16:creationId xmlns:a16="http://schemas.microsoft.com/office/drawing/2014/main" id="{B384ECD8-85AC-401C-820B-9F2DA99B9A27}"/>
              </a:ext>
            </a:extLst>
          </p:cNvPr>
          <p:cNvGrpSpPr/>
          <p:nvPr/>
        </p:nvGrpSpPr>
        <p:grpSpPr>
          <a:xfrm>
            <a:off x="3151042" y="5026849"/>
            <a:ext cx="492471" cy="428686"/>
            <a:chOff x="1333467" y="934501"/>
            <a:chExt cx="492471" cy="428686"/>
          </a:xfrm>
        </p:grpSpPr>
        <p:sp>
          <p:nvSpPr>
            <p:cNvPr id="455" name="Oval 454">
              <a:extLst>
                <a:ext uri="{FF2B5EF4-FFF2-40B4-BE49-F238E27FC236}">
                  <a16:creationId xmlns:a16="http://schemas.microsoft.com/office/drawing/2014/main" id="{5ED9DD2F-C304-4FC6-9816-66081C56FCE8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6" name="TextBox 455">
              <a:extLst>
                <a:ext uri="{FF2B5EF4-FFF2-40B4-BE49-F238E27FC236}">
                  <a16:creationId xmlns:a16="http://schemas.microsoft.com/office/drawing/2014/main" id="{22792528-7813-4724-8B0E-1FE0D8AC34EB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57" name="Group 456">
            <a:extLst>
              <a:ext uri="{FF2B5EF4-FFF2-40B4-BE49-F238E27FC236}">
                <a16:creationId xmlns:a16="http://schemas.microsoft.com/office/drawing/2014/main" id="{D7AB973A-D799-4466-8977-3C3B2C8BAA78}"/>
              </a:ext>
            </a:extLst>
          </p:cNvPr>
          <p:cNvGrpSpPr/>
          <p:nvPr/>
        </p:nvGrpSpPr>
        <p:grpSpPr>
          <a:xfrm>
            <a:off x="3154473" y="5472291"/>
            <a:ext cx="492471" cy="428686"/>
            <a:chOff x="1333467" y="934501"/>
            <a:chExt cx="492471" cy="428686"/>
          </a:xfrm>
        </p:grpSpPr>
        <p:sp>
          <p:nvSpPr>
            <p:cNvPr id="458" name="Oval 457">
              <a:extLst>
                <a:ext uri="{FF2B5EF4-FFF2-40B4-BE49-F238E27FC236}">
                  <a16:creationId xmlns:a16="http://schemas.microsoft.com/office/drawing/2014/main" id="{D91D919B-14F3-4B82-BE31-9F1BAB6D331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9" name="TextBox 458">
              <a:extLst>
                <a:ext uri="{FF2B5EF4-FFF2-40B4-BE49-F238E27FC236}">
                  <a16:creationId xmlns:a16="http://schemas.microsoft.com/office/drawing/2014/main" id="{435274BC-C52F-49DE-AD51-1CEB79D220D3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60" name="Group 459">
            <a:extLst>
              <a:ext uri="{FF2B5EF4-FFF2-40B4-BE49-F238E27FC236}">
                <a16:creationId xmlns:a16="http://schemas.microsoft.com/office/drawing/2014/main" id="{E8015571-9E42-41E2-84AF-F81A754F6511}"/>
              </a:ext>
            </a:extLst>
          </p:cNvPr>
          <p:cNvGrpSpPr/>
          <p:nvPr/>
        </p:nvGrpSpPr>
        <p:grpSpPr>
          <a:xfrm>
            <a:off x="3148661" y="5921730"/>
            <a:ext cx="492471" cy="428686"/>
            <a:chOff x="1333467" y="934501"/>
            <a:chExt cx="492471" cy="428686"/>
          </a:xfrm>
        </p:grpSpPr>
        <p:sp>
          <p:nvSpPr>
            <p:cNvPr id="461" name="Oval 460">
              <a:extLst>
                <a:ext uri="{FF2B5EF4-FFF2-40B4-BE49-F238E27FC236}">
                  <a16:creationId xmlns:a16="http://schemas.microsoft.com/office/drawing/2014/main" id="{BE5173CB-FDCA-4F54-A3C7-F92F0142DDB8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2" name="TextBox 461">
              <a:extLst>
                <a:ext uri="{FF2B5EF4-FFF2-40B4-BE49-F238E27FC236}">
                  <a16:creationId xmlns:a16="http://schemas.microsoft.com/office/drawing/2014/main" id="{76E5405C-A6F7-41F7-A7AC-932ACD43011A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63" name="Group 462">
            <a:extLst>
              <a:ext uri="{FF2B5EF4-FFF2-40B4-BE49-F238E27FC236}">
                <a16:creationId xmlns:a16="http://schemas.microsoft.com/office/drawing/2014/main" id="{A4D59FA1-7CFA-414E-A648-1F357BFBB956}"/>
              </a:ext>
            </a:extLst>
          </p:cNvPr>
          <p:cNvGrpSpPr/>
          <p:nvPr/>
        </p:nvGrpSpPr>
        <p:grpSpPr>
          <a:xfrm>
            <a:off x="3614409" y="1888117"/>
            <a:ext cx="492471" cy="428686"/>
            <a:chOff x="1333467" y="934501"/>
            <a:chExt cx="492471" cy="428686"/>
          </a:xfrm>
        </p:grpSpPr>
        <p:sp>
          <p:nvSpPr>
            <p:cNvPr id="464" name="Oval 463">
              <a:extLst>
                <a:ext uri="{FF2B5EF4-FFF2-40B4-BE49-F238E27FC236}">
                  <a16:creationId xmlns:a16="http://schemas.microsoft.com/office/drawing/2014/main" id="{456C5447-907C-40A9-A598-8CFEDE71E7D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5" name="TextBox 464">
              <a:extLst>
                <a:ext uri="{FF2B5EF4-FFF2-40B4-BE49-F238E27FC236}">
                  <a16:creationId xmlns:a16="http://schemas.microsoft.com/office/drawing/2014/main" id="{B7419C55-3EA7-411C-B057-17E455A3E9D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66" name="Group 465">
            <a:extLst>
              <a:ext uri="{FF2B5EF4-FFF2-40B4-BE49-F238E27FC236}">
                <a16:creationId xmlns:a16="http://schemas.microsoft.com/office/drawing/2014/main" id="{F1C658DB-647A-4DFB-8671-BD2127100315}"/>
              </a:ext>
            </a:extLst>
          </p:cNvPr>
          <p:cNvGrpSpPr/>
          <p:nvPr/>
        </p:nvGrpSpPr>
        <p:grpSpPr>
          <a:xfrm>
            <a:off x="3608597" y="2337556"/>
            <a:ext cx="492471" cy="428686"/>
            <a:chOff x="1333467" y="934501"/>
            <a:chExt cx="492471" cy="428686"/>
          </a:xfrm>
        </p:grpSpPr>
        <p:sp>
          <p:nvSpPr>
            <p:cNvPr id="467" name="Oval 466">
              <a:extLst>
                <a:ext uri="{FF2B5EF4-FFF2-40B4-BE49-F238E27FC236}">
                  <a16:creationId xmlns:a16="http://schemas.microsoft.com/office/drawing/2014/main" id="{407946D0-54D2-4374-B67C-EA9F967A0A70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8" name="TextBox 467">
              <a:extLst>
                <a:ext uri="{FF2B5EF4-FFF2-40B4-BE49-F238E27FC236}">
                  <a16:creationId xmlns:a16="http://schemas.microsoft.com/office/drawing/2014/main" id="{7D03F98B-6903-4EDC-A42C-CFB3ACFF2D51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4A606A32-1A7E-4049-9449-604166E46F49}"/>
              </a:ext>
            </a:extLst>
          </p:cNvPr>
          <p:cNvGrpSpPr/>
          <p:nvPr/>
        </p:nvGrpSpPr>
        <p:grpSpPr>
          <a:xfrm>
            <a:off x="3615933" y="2782793"/>
            <a:ext cx="492471" cy="428686"/>
            <a:chOff x="1333467" y="934501"/>
            <a:chExt cx="492471" cy="428686"/>
          </a:xfrm>
        </p:grpSpPr>
        <p:sp>
          <p:nvSpPr>
            <p:cNvPr id="470" name="Oval 469">
              <a:extLst>
                <a:ext uri="{FF2B5EF4-FFF2-40B4-BE49-F238E27FC236}">
                  <a16:creationId xmlns:a16="http://schemas.microsoft.com/office/drawing/2014/main" id="{13102FFB-7B30-4C5A-9944-62B23EE4C15A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1" name="TextBox 470">
              <a:extLst>
                <a:ext uri="{FF2B5EF4-FFF2-40B4-BE49-F238E27FC236}">
                  <a16:creationId xmlns:a16="http://schemas.microsoft.com/office/drawing/2014/main" id="{0B9D0EE1-4D02-4CE9-BC60-DD001E53CE02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72" name="Group 471">
            <a:extLst>
              <a:ext uri="{FF2B5EF4-FFF2-40B4-BE49-F238E27FC236}">
                <a16:creationId xmlns:a16="http://schemas.microsoft.com/office/drawing/2014/main" id="{1C64FF11-100E-49A1-A74B-FE4EED955E24}"/>
              </a:ext>
            </a:extLst>
          </p:cNvPr>
          <p:cNvGrpSpPr/>
          <p:nvPr/>
        </p:nvGrpSpPr>
        <p:grpSpPr>
          <a:xfrm>
            <a:off x="3610121" y="3232232"/>
            <a:ext cx="492471" cy="428686"/>
            <a:chOff x="1333467" y="934501"/>
            <a:chExt cx="492471" cy="428686"/>
          </a:xfrm>
        </p:grpSpPr>
        <p:sp>
          <p:nvSpPr>
            <p:cNvPr id="473" name="Oval 472">
              <a:extLst>
                <a:ext uri="{FF2B5EF4-FFF2-40B4-BE49-F238E27FC236}">
                  <a16:creationId xmlns:a16="http://schemas.microsoft.com/office/drawing/2014/main" id="{E5FC9A7F-A1D7-4211-8549-D4BE206A44FA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4" name="TextBox 473">
              <a:extLst>
                <a:ext uri="{FF2B5EF4-FFF2-40B4-BE49-F238E27FC236}">
                  <a16:creationId xmlns:a16="http://schemas.microsoft.com/office/drawing/2014/main" id="{484930B3-0F51-4056-A2D9-20B2EA6B1FBB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75" name="Group 474">
            <a:extLst>
              <a:ext uri="{FF2B5EF4-FFF2-40B4-BE49-F238E27FC236}">
                <a16:creationId xmlns:a16="http://schemas.microsoft.com/office/drawing/2014/main" id="{DDD1D3A3-074D-4503-8A96-A266E1938D43}"/>
              </a:ext>
            </a:extLst>
          </p:cNvPr>
          <p:cNvGrpSpPr/>
          <p:nvPr/>
        </p:nvGrpSpPr>
        <p:grpSpPr>
          <a:xfrm>
            <a:off x="3613021" y="3678492"/>
            <a:ext cx="492471" cy="428686"/>
            <a:chOff x="1333467" y="934501"/>
            <a:chExt cx="492471" cy="428686"/>
          </a:xfrm>
        </p:grpSpPr>
        <p:sp>
          <p:nvSpPr>
            <p:cNvPr id="476" name="Oval 475">
              <a:extLst>
                <a:ext uri="{FF2B5EF4-FFF2-40B4-BE49-F238E27FC236}">
                  <a16:creationId xmlns:a16="http://schemas.microsoft.com/office/drawing/2014/main" id="{9B8CE4C5-5081-4B24-B1B8-30360D2036D0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7" name="TextBox 476">
              <a:extLst>
                <a:ext uri="{FF2B5EF4-FFF2-40B4-BE49-F238E27FC236}">
                  <a16:creationId xmlns:a16="http://schemas.microsoft.com/office/drawing/2014/main" id="{32F6259B-F4AB-4A4B-AFFB-7087BDDFC625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78" name="Group 477">
            <a:extLst>
              <a:ext uri="{FF2B5EF4-FFF2-40B4-BE49-F238E27FC236}">
                <a16:creationId xmlns:a16="http://schemas.microsoft.com/office/drawing/2014/main" id="{32092A01-C8D1-454B-A847-F794F90383DF}"/>
              </a:ext>
            </a:extLst>
          </p:cNvPr>
          <p:cNvGrpSpPr/>
          <p:nvPr/>
        </p:nvGrpSpPr>
        <p:grpSpPr>
          <a:xfrm>
            <a:off x="3607209" y="4127931"/>
            <a:ext cx="492471" cy="428686"/>
            <a:chOff x="1333467" y="934501"/>
            <a:chExt cx="492471" cy="428686"/>
          </a:xfrm>
        </p:grpSpPr>
        <p:sp>
          <p:nvSpPr>
            <p:cNvPr id="479" name="Oval 478">
              <a:extLst>
                <a:ext uri="{FF2B5EF4-FFF2-40B4-BE49-F238E27FC236}">
                  <a16:creationId xmlns:a16="http://schemas.microsoft.com/office/drawing/2014/main" id="{3DCA5C7E-9173-4EB6-811A-DD816AE87E5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0" name="TextBox 479">
              <a:extLst>
                <a:ext uri="{FF2B5EF4-FFF2-40B4-BE49-F238E27FC236}">
                  <a16:creationId xmlns:a16="http://schemas.microsoft.com/office/drawing/2014/main" id="{A9169101-A059-42A6-90D3-719459E63B0C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81" name="Group 480">
            <a:extLst>
              <a:ext uri="{FF2B5EF4-FFF2-40B4-BE49-F238E27FC236}">
                <a16:creationId xmlns:a16="http://schemas.microsoft.com/office/drawing/2014/main" id="{56947D03-CC9A-441E-837A-A9ADC61D4E78}"/>
              </a:ext>
            </a:extLst>
          </p:cNvPr>
          <p:cNvGrpSpPr/>
          <p:nvPr/>
        </p:nvGrpSpPr>
        <p:grpSpPr>
          <a:xfrm>
            <a:off x="3613221" y="4570815"/>
            <a:ext cx="492471" cy="428686"/>
            <a:chOff x="1333467" y="934501"/>
            <a:chExt cx="492471" cy="428686"/>
          </a:xfrm>
        </p:grpSpPr>
        <p:sp>
          <p:nvSpPr>
            <p:cNvPr id="482" name="Oval 481">
              <a:extLst>
                <a:ext uri="{FF2B5EF4-FFF2-40B4-BE49-F238E27FC236}">
                  <a16:creationId xmlns:a16="http://schemas.microsoft.com/office/drawing/2014/main" id="{16B96296-0D48-4E1B-B319-17764947149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3" name="TextBox 482">
              <a:extLst>
                <a:ext uri="{FF2B5EF4-FFF2-40B4-BE49-F238E27FC236}">
                  <a16:creationId xmlns:a16="http://schemas.microsoft.com/office/drawing/2014/main" id="{49B14EFB-026C-4716-A0D3-F10A66FD00C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84" name="Group 483">
            <a:extLst>
              <a:ext uri="{FF2B5EF4-FFF2-40B4-BE49-F238E27FC236}">
                <a16:creationId xmlns:a16="http://schemas.microsoft.com/office/drawing/2014/main" id="{60925E49-9506-49D9-9897-967CC79154EA}"/>
              </a:ext>
            </a:extLst>
          </p:cNvPr>
          <p:cNvGrpSpPr/>
          <p:nvPr/>
        </p:nvGrpSpPr>
        <p:grpSpPr>
          <a:xfrm>
            <a:off x="3564197" y="1891715"/>
            <a:ext cx="593466" cy="428686"/>
            <a:chOff x="2176723" y="934501"/>
            <a:chExt cx="593466" cy="428686"/>
          </a:xfrm>
        </p:grpSpPr>
        <p:sp>
          <p:nvSpPr>
            <p:cNvPr id="485" name="Oval 484">
              <a:extLst>
                <a:ext uri="{FF2B5EF4-FFF2-40B4-BE49-F238E27FC236}">
                  <a16:creationId xmlns:a16="http://schemas.microsoft.com/office/drawing/2014/main" id="{728BFF22-0BD8-4D54-BAC2-9F7E89972393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6" name="TextBox 485">
              <a:extLst>
                <a:ext uri="{FF2B5EF4-FFF2-40B4-BE49-F238E27FC236}">
                  <a16:creationId xmlns:a16="http://schemas.microsoft.com/office/drawing/2014/main" id="{5FDBE938-2D9C-4390-AF2B-EBB13E7C94B4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487" name="Group 486">
            <a:extLst>
              <a:ext uri="{FF2B5EF4-FFF2-40B4-BE49-F238E27FC236}">
                <a16:creationId xmlns:a16="http://schemas.microsoft.com/office/drawing/2014/main" id="{FF51B3EB-51B2-4D2F-BB5C-7A3AC9E26709}"/>
              </a:ext>
            </a:extLst>
          </p:cNvPr>
          <p:cNvGrpSpPr/>
          <p:nvPr/>
        </p:nvGrpSpPr>
        <p:grpSpPr>
          <a:xfrm>
            <a:off x="3611314" y="5020049"/>
            <a:ext cx="492471" cy="428686"/>
            <a:chOff x="1333467" y="934501"/>
            <a:chExt cx="492471" cy="428686"/>
          </a:xfrm>
        </p:grpSpPr>
        <p:sp>
          <p:nvSpPr>
            <p:cNvPr id="488" name="Oval 487">
              <a:extLst>
                <a:ext uri="{FF2B5EF4-FFF2-40B4-BE49-F238E27FC236}">
                  <a16:creationId xmlns:a16="http://schemas.microsoft.com/office/drawing/2014/main" id="{D162F149-22F8-413E-A1D7-C9379784A6AA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9" name="TextBox 488">
              <a:extLst>
                <a:ext uri="{FF2B5EF4-FFF2-40B4-BE49-F238E27FC236}">
                  <a16:creationId xmlns:a16="http://schemas.microsoft.com/office/drawing/2014/main" id="{818ED35D-A4D5-410D-B4A4-1F1F18F447F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90" name="Group 489">
            <a:extLst>
              <a:ext uri="{FF2B5EF4-FFF2-40B4-BE49-F238E27FC236}">
                <a16:creationId xmlns:a16="http://schemas.microsoft.com/office/drawing/2014/main" id="{23E5985E-F1BC-423B-B8AF-1FA7CFB9918C}"/>
              </a:ext>
            </a:extLst>
          </p:cNvPr>
          <p:cNvGrpSpPr/>
          <p:nvPr/>
        </p:nvGrpSpPr>
        <p:grpSpPr>
          <a:xfrm>
            <a:off x="3614745" y="5465491"/>
            <a:ext cx="492471" cy="428686"/>
            <a:chOff x="1333467" y="934501"/>
            <a:chExt cx="492471" cy="428686"/>
          </a:xfrm>
        </p:grpSpPr>
        <p:sp>
          <p:nvSpPr>
            <p:cNvPr id="491" name="Oval 490">
              <a:extLst>
                <a:ext uri="{FF2B5EF4-FFF2-40B4-BE49-F238E27FC236}">
                  <a16:creationId xmlns:a16="http://schemas.microsoft.com/office/drawing/2014/main" id="{3B47C744-5AEE-414A-91E2-FA7D7CACAA11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2" name="TextBox 491">
              <a:extLst>
                <a:ext uri="{FF2B5EF4-FFF2-40B4-BE49-F238E27FC236}">
                  <a16:creationId xmlns:a16="http://schemas.microsoft.com/office/drawing/2014/main" id="{815ED615-5B4C-42D8-9BAE-1E38C455917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93" name="Group 492">
            <a:extLst>
              <a:ext uri="{FF2B5EF4-FFF2-40B4-BE49-F238E27FC236}">
                <a16:creationId xmlns:a16="http://schemas.microsoft.com/office/drawing/2014/main" id="{0E389E75-8B60-43BE-A517-13C0ABEB2A0E}"/>
              </a:ext>
            </a:extLst>
          </p:cNvPr>
          <p:cNvGrpSpPr/>
          <p:nvPr/>
        </p:nvGrpSpPr>
        <p:grpSpPr>
          <a:xfrm>
            <a:off x="3608933" y="5914930"/>
            <a:ext cx="492471" cy="428686"/>
            <a:chOff x="1333467" y="934501"/>
            <a:chExt cx="492471" cy="428686"/>
          </a:xfrm>
        </p:grpSpPr>
        <p:sp>
          <p:nvSpPr>
            <p:cNvPr id="494" name="Oval 493">
              <a:extLst>
                <a:ext uri="{FF2B5EF4-FFF2-40B4-BE49-F238E27FC236}">
                  <a16:creationId xmlns:a16="http://schemas.microsoft.com/office/drawing/2014/main" id="{95FB037F-85F2-4AAE-AB91-28E3BA9F9B2D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5" name="TextBox 494">
              <a:extLst>
                <a:ext uri="{FF2B5EF4-FFF2-40B4-BE49-F238E27FC236}">
                  <a16:creationId xmlns:a16="http://schemas.microsoft.com/office/drawing/2014/main" id="{B57B0809-5173-49BB-8FBB-4E56B22EEED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96" name="Group 495">
            <a:extLst>
              <a:ext uri="{FF2B5EF4-FFF2-40B4-BE49-F238E27FC236}">
                <a16:creationId xmlns:a16="http://schemas.microsoft.com/office/drawing/2014/main" id="{AEF9C4BF-B9D6-4CA7-888C-89A9ACC1AF01}"/>
              </a:ext>
            </a:extLst>
          </p:cNvPr>
          <p:cNvGrpSpPr/>
          <p:nvPr/>
        </p:nvGrpSpPr>
        <p:grpSpPr>
          <a:xfrm>
            <a:off x="4075087" y="1903045"/>
            <a:ext cx="492471" cy="428686"/>
            <a:chOff x="1333467" y="934501"/>
            <a:chExt cx="492471" cy="428686"/>
          </a:xfrm>
        </p:grpSpPr>
        <p:sp>
          <p:nvSpPr>
            <p:cNvPr id="497" name="Oval 496">
              <a:extLst>
                <a:ext uri="{FF2B5EF4-FFF2-40B4-BE49-F238E27FC236}">
                  <a16:creationId xmlns:a16="http://schemas.microsoft.com/office/drawing/2014/main" id="{E162E23C-9AF5-41E4-89CF-D5FADFF6B4B9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8" name="TextBox 497">
              <a:extLst>
                <a:ext uri="{FF2B5EF4-FFF2-40B4-BE49-F238E27FC236}">
                  <a16:creationId xmlns:a16="http://schemas.microsoft.com/office/drawing/2014/main" id="{3AC487C3-9076-4900-A94B-3FE5A89A286B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99" name="Group 498">
            <a:extLst>
              <a:ext uri="{FF2B5EF4-FFF2-40B4-BE49-F238E27FC236}">
                <a16:creationId xmlns:a16="http://schemas.microsoft.com/office/drawing/2014/main" id="{6AD5CEE2-2D53-43D8-BFB7-5C4700F5521E}"/>
              </a:ext>
            </a:extLst>
          </p:cNvPr>
          <p:cNvGrpSpPr/>
          <p:nvPr/>
        </p:nvGrpSpPr>
        <p:grpSpPr>
          <a:xfrm>
            <a:off x="4069275" y="2352484"/>
            <a:ext cx="492471" cy="428686"/>
            <a:chOff x="1333467" y="934501"/>
            <a:chExt cx="492471" cy="428686"/>
          </a:xfrm>
        </p:grpSpPr>
        <p:sp>
          <p:nvSpPr>
            <p:cNvPr id="500" name="Oval 499">
              <a:extLst>
                <a:ext uri="{FF2B5EF4-FFF2-40B4-BE49-F238E27FC236}">
                  <a16:creationId xmlns:a16="http://schemas.microsoft.com/office/drawing/2014/main" id="{FC6D118B-19E0-4E1C-80FB-2194073625AC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1" name="TextBox 500">
              <a:extLst>
                <a:ext uri="{FF2B5EF4-FFF2-40B4-BE49-F238E27FC236}">
                  <a16:creationId xmlns:a16="http://schemas.microsoft.com/office/drawing/2014/main" id="{3F1C45C1-3C48-4196-97AD-FE65721C3F9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502" name="Group 501">
            <a:extLst>
              <a:ext uri="{FF2B5EF4-FFF2-40B4-BE49-F238E27FC236}">
                <a16:creationId xmlns:a16="http://schemas.microsoft.com/office/drawing/2014/main" id="{560B10CF-A00D-46D2-9253-199D9E3250CC}"/>
              </a:ext>
            </a:extLst>
          </p:cNvPr>
          <p:cNvGrpSpPr/>
          <p:nvPr/>
        </p:nvGrpSpPr>
        <p:grpSpPr>
          <a:xfrm>
            <a:off x="4076611" y="2797721"/>
            <a:ext cx="492471" cy="428686"/>
            <a:chOff x="1333467" y="934501"/>
            <a:chExt cx="492471" cy="428686"/>
          </a:xfrm>
        </p:grpSpPr>
        <p:sp>
          <p:nvSpPr>
            <p:cNvPr id="503" name="Oval 502">
              <a:extLst>
                <a:ext uri="{FF2B5EF4-FFF2-40B4-BE49-F238E27FC236}">
                  <a16:creationId xmlns:a16="http://schemas.microsoft.com/office/drawing/2014/main" id="{C9288509-51EE-4C34-85AB-341168504A54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4" name="TextBox 503">
              <a:extLst>
                <a:ext uri="{FF2B5EF4-FFF2-40B4-BE49-F238E27FC236}">
                  <a16:creationId xmlns:a16="http://schemas.microsoft.com/office/drawing/2014/main" id="{49F642AF-FB69-47D2-B2EE-88B8C712E6C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505" name="Group 504">
            <a:extLst>
              <a:ext uri="{FF2B5EF4-FFF2-40B4-BE49-F238E27FC236}">
                <a16:creationId xmlns:a16="http://schemas.microsoft.com/office/drawing/2014/main" id="{FD44B705-0331-43B8-A363-26E2BC06F6AD}"/>
              </a:ext>
            </a:extLst>
          </p:cNvPr>
          <p:cNvGrpSpPr/>
          <p:nvPr/>
        </p:nvGrpSpPr>
        <p:grpSpPr>
          <a:xfrm>
            <a:off x="4070799" y="3247160"/>
            <a:ext cx="492471" cy="428686"/>
            <a:chOff x="1333467" y="934501"/>
            <a:chExt cx="492471" cy="428686"/>
          </a:xfrm>
        </p:grpSpPr>
        <p:sp>
          <p:nvSpPr>
            <p:cNvPr id="506" name="Oval 505">
              <a:extLst>
                <a:ext uri="{FF2B5EF4-FFF2-40B4-BE49-F238E27FC236}">
                  <a16:creationId xmlns:a16="http://schemas.microsoft.com/office/drawing/2014/main" id="{1F09A8E8-15F3-4F28-98C7-DDD6CC8C6E54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7" name="TextBox 506">
              <a:extLst>
                <a:ext uri="{FF2B5EF4-FFF2-40B4-BE49-F238E27FC236}">
                  <a16:creationId xmlns:a16="http://schemas.microsoft.com/office/drawing/2014/main" id="{5D222B2B-DA6D-4A75-B7F0-8C5F8D48A8F3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508" name="Group 507">
            <a:extLst>
              <a:ext uri="{FF2B5EF4-FFF2-40B4-BE49-F238E27FC236}">
                <a16:creationId xmlns:a16="http://schemas.microsoft.com/office/drawing/2014/main" id="{D97E118E-4FE3-4C4A-9E93-B8A248B36808}"/>
              </a:ext>
            </a:extLst>
          </p:cNvPr>
          <p:cNvGrpSpPr/>
          <p:nvPr/>
        </p:nvGrpSpPr>
        <p:grpSpPr>
          <a:xfrm>
            <a:off x="4073699" y="3693420"/>
            <a:ext cx="492471" cy="428686"/>
            <a:chOff x="1333467" y="934501"/>
            <a:chExt cx="492471" cy="428686"/>
          </a:xfrm>
        </p:grpSpPr>
        <p:sp>
          <p:nvSpPr>
            <p:cNvPr id="509" name="Oval 508">
              <a:extLst>
                <a:ext uri="{FF2B5EF4-FFF2-40B4-BE49-F238E27FC236}">
                  <a16:creationId xmlns:a16="http://schemas.microsoft.com/office/drawing/2014/main" id="{0BCFA9D6-E098-44E1-A2DF-5184BB26DD14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0" name="TextBox 509">
              <a:extLst>
                <a:ext uri="{FF2B5EF4-FFF2-40B4-BE49-F238E27FC236}">
                  <a16:creationId xmlns:a16="http://schemas.microsoft.com/office/drawing/2014/main" id="{1FCF59A9-ACA8-44A0-8007-401FAE7B1F5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511" name="Group 510">
            <a:extLst>
              <a:ext uri="{FF2B5EF4-FFF2-40B4-BE49-F238E27FC236}">
                <a16:creationId xmlns:a16="http://schemas.microsoft.com/office/drawing/2014/main" id="{4675F572-9E60-49E8-9EC1-E43D5F208040}"/>
              </a:ext>
            </a:extLst>
          </p:cNvPr>
          <p:cNvGrpSpPr/>
          <p:nvPr/>
        </p:nvGrpSpPr>
        <p:grpSpPr>
          <a:xfrm>
            <a:off x="4067887" y="4142859"/>
            <a:ext cx="492471" cy="428686"/>
            <a:chOff x="1333467" y="934501"/>
            <a:chExt cx="492471" cy="428686"/>
          </a:xfrm>
        </p:grpSpPr>
        <p:sp>
          <p:nvSpPr>
            <p:cNvPr id="512" name="Oval 511">
              <a:extLst>
                <a:ext uri="{FF2B5EF4-FFF2-40B4-BE49-F238E27FC236}">
                  <a16:creationId xmlns:a16="http://schemas.microsoft.com/office/drawing/2014/main" id="{1191F9FF-3D01-4F2C-80C3-0DC71F42313A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3" name="TextBox 512">
              <a:extLst>
                <a:ext uri="{FF2B5EF4-FFF2-40B4-BE49-F238E27FC236}">
                  <a16:creationId xmlns:a16="http://schemas.microsoft.com/office/drawing/2014/main" id="{FF74506A-02FC-49BD-8828-1DA762654114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514" name="Group 513">
            <a:extLst>
              <a:ext uri="{FF2B5EF4-FFF2-40B4-BE49-F238E27FC236}">
                <a16:creationId xmlns:a16="http://schemas.microsoft.com/office/drawing/2014/main" id="{292F2D4D-B007-4D76-B6C8-D97F2D49E30C}"/>
              </a:ext>
            </a:extLst>
          </p:cNvPr>
          <p:cNvGrpSpPr/>
          <p:nvPr/>
        </p:nvGrpSpPr>
        <p:grpSpPr>
          <a:xfrm>
            <a:off x="4073899" y="4585743"/>
            <a:ext cx="492471" cy="428686"/>
            <a:chOff x="1333467" y="934501"/>
            <a:chExt cx="492471" cy="428686"/>
          </a:xfrm>
        </p:grpSpPr>
        <p:sp>
          <p:nvSpPr>
            <p:cNvPr id="515" name="Oval 514">
              <a:extLst>
                <a:ext uri="{FF2B5EF4-FFF2-40B4-BE49-F238E27FC236}">
                  <a16:creationId xmlns:a16="http://schemas.microsoft.com/office/drawing/2014/main" id="{4BC3DC22-0283-4629-B568-872219DE0E4C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6" name="TextBox 515">
              <a:extLst>
                <a:ext uri="{FF2B5EF4-FFF2-40B4-BE49-F238E27FC236}">
                  <a16:creationId xmlns:a16="http://schemas.microsoft.com/office/drawing/2014/main" id="{D4D09A0C-917E-4231-9E36-741A42F3CED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517" name="Group 516">
            <a:extLst>
              <a:ext uri="{FF2B5EF4-FFF2-40B4-BE49-F238E27FC236}">
                <a16:creationId xmlns:a16="http://schemas.microsoft.com/office/drawing/2014/main" id="{0E5ADC4F-EBC4-4089-ABBB-11101519EB10}"/>
              </a:ext>
            </a:extLst>
          </p:cNvPr>
          <p:cNvGrpSpPr/>
          <p:nvPr/>
        </p:nvGrpSpPr>
        <p:grpSpPr>
          <a:xfrm>
            <a:off x="4024875" y="1906643"/>
            <a:ext cx="593466" cy="428686"/>
            <a:chOff x="2176723" y="934501"/>
            <a:chExt cx="593466" cy="428686"/>
          </a:xfrm>
        </p:grpSpPr>
        <p:sp>
          <p:nvSpPr>
            <p:cNvPr id="518" name="Oval 517">
              <a:extLst>
                <a:ext uri="{FF2B5EF4-FFF2-40B4-BE49-F238E27FC236}">
                  <a16:creationId xmlns:a16="http://schemas.microsoft.com/office/drawing/2014/main" id="{9FAFD799-B17F-4F45-96CC-3B3163D43341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9" name="TextBox 518">
              <a:extLst>
                <a:ext uri="{FF2B5EF4-FFF2-40B4-BE49-F238E27FC236}">
                  <a16:creationId xmlns:a16="http://schemas.microsoft.com/office/drawing/2014/main" id="{E31EF33A-3639-4FB8-878A-99BB74009A9A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520" name="Group 519">
            <a:extLst>
              <a:ext uri="{FF2B5EF4-FFF2-40B4-BE49-F238E27FC236}">
                <a16:creationId xmlns:a16="http://schemas.microsoft.com/office/drawing/2014/main" id="{CA737B7B-56FA-45EA-BCD5-0209E852771F}"/>
              </a:ext>
            </a:extLst>
          </p:cNvPr>
          <p:cNvGrpSpPr/>
          <p:nvPr/>
        </p:nvGrpSpPr>
        <p:grpSpPr>
          <a:xfrm>
            <a:off x="4071992" y="5034977"/>
            <a:ext cx="492471" cy="428686"/>
            <a:chOff x="1333467" y="934501"/>
            <a:chExt cx="492471" cy="428686"/>
          </a:xfrm>
        </p:grpSpPr>
        <p:sp>
          <p:nvSpPr>
            <p:cNvPr id="521" name="Oval 520">
              <a:extLst>
                <a:ext uri="{FF2B5EF4-FFF2-40B4-BE49-F238E27FC236}">
                  <a16:creationId xmlns:a16="http://schemas.microsoft.com/office/drawing/2014/main" id="{DAFD3EA3-9828-47A2-BED8-0AD774B9FA18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2" name="TextBox 521">
              <a:extLst>
                <a:ext uri="{FF2B5EF4-FFF2-40B4-BE49-F238E27FC236}">
                  <a16:creationId xmlns:a16="http://schemas.microsoft.com/office/drawing/2014/main" id="{D35E2AB2-4976-4EAD-B4B8-008CC537A5EB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523" name="Group 522">
            <a:extLst>
              <a:ext uri="{FF2B5EF4-FFF2-40B4-BE49-F238E27FC236}">
                <a16:creationId xmlns:a16="http://schemas.microsoft.com/office/drawing/2014/main" id="{62398CAC-AAA4-4FF3-84AA-0EDC4E6F5267}"/>
              </a:ext>
            </a:extLst>
          </p:cNvPr>
          <p:cNvGrpSpPr/>
          <p:nvPr/>
        </p:nvGrpSpPr>
        <p:grpSpPr>
          <a:xfrm>
            <a:off x="4075423" y="5480419"/>
            <a:ext cx="492471" cy="428686"/>
            <a:chOff x="1333467" y="934501"/>
            <a:chExt cx="492471" cy="428686"/>
          </a:xfrm>
        </p:grpSpPr>
        <p:sp>
          <p:nvSpPr>
            <p:cNvPr id="524" name="Oval 523">
              <a:extLst>
                <a:ext uri="{FF2B5EF4-FFF2-40B4-BE49-F238E27FC236}">
                  <a16:creationId xmlns:a16="http://schemas.microsoft.com/office/drawing/2014/main" id="{7D1B581F-4171-4B88-AC9D-0ACBCE1D93B7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5" name="TextBox 524">
              <a:extLst>
                <a:ext uri="{FF2B5EF4-FFF2-40B4-BE49-F238E27FC236}">
                  <a16:creationId xmlns:a16="http://schemas.microsoft.com/office/drawing/2014/main" id="{9C1D12AC-6617-490D-8724-9D3A23A2DD0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526" name="Group 525">
            <a:extLst>
              <a:ext uri="{FF2B5EF4-FFF2-40B4-BE49-F238E27FC236}">
                <a16:creationId xmlns:a16="http://schemas.microsoft.com/office/drawing/2014/main" id="{C7AECD67-31C4-4207-914C-CF09CE528977}"/>
              </a:ext>
            </a:extLst>
          </p:cNvPr>
          <p:cNvGrpSpPr/>
          <p:nvPr/>
        </p:nvGrpSpPr>
        <p:grpSpPr>
          <a:xfrm>
            <a:off x="4069611" y="5929858"/>
            <a:ext cx="492471" cy="428686"/>
            <a:chOff x="1333467" y="934501"/>
            <a:chExt cx="492471" cy="428686"/>
          </a:xfrm>
        </p:grpSpPr>
        <p:sp>
          <p:nvSpPr>
            <p:cNvPr id="527" name="Oval 526">
              <a:extLst>
                <a:ext uri="{FF2B5EF4-FFF2-40B4-BE49-F238E27FC236}">
                  <a16:creationId xmlns:a16="http://schemas.microsoft.com/office/drawing/2014/main" id="{34E9BE93-B909-456E-B076-F5B04010D71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8" name="TextBox 527">
              <a:extLst>
                <a:ext uri="{FF2B5EF4-FFF2-40B4-BE49-F238E27FC236}">
                  <a16:creationId xmlns:a16="http://schemas.microsoft.com/office/drawing/2014/main" id="{28C659E5-0B43-48D4-9683-536F4B66A5D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529" name="Group 528">
            <a:extLst>
              <a:ext uri="{FF2B5EF4-FFF2-40B4-BE49-F238E27FC236}">
                <a16:creationId xmlns:a16="http://schemas.microsoft.com/office/drawing/2014/main" id="{5D4E3555-4EE0-4427-A8B5-9D66693DFACB}"/>
              </a:ext>
            </a:extLst>
          </p:cNvPr>
          <p:cNvGrpSpPr/>
          <p:nvPr/>
        </p:nvGrpSpPr>
        <p:grpSpPr>
          <a:xfrm>
            <a:off x="3634723" y="1892270"/>
            <a:ext cx="446399" cy="428686"/>
            <a:chOff x="463698" y="934501"/>
            <a:chExt cx="446399" cy="428686"/>
          </a:xfrm>
        </p:grpSpPr>
        <p:sp>
          <p:nvSpPr>
            <p:cNvPr id="530" name="Oval 529">
              <a:extLst>
                <a:ext uri="{FF2B5EF4-FFF2-40B4-BE49-F238E27FC236}">
                  <a16:creationId xmlns:a16="http://schemas.microsoft.com/office/drawing/2014/main" id="{1A340EDB-F65D-4C7B-9F2E-A745AF1B1610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1" name="TextBox 530">
              <a:extLst>
                <a:ext uri="{FF2B5EF4-FFF2-40B4-BE49-F238E27FC236}">
                  <a16:creationId xmlns:a16="http://schemas.microsoft.com/office/drawing/2014/main" id="{632A4C8E-AC93-47E6-BC50-CF6380DF9C76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32" name="Group 531">
            <a:extLst>
              <a:ext uri="{FF2B5EF4-FFF2-40B4-BE49-F238E27FC236}">
                <a16:creationId xmlns:a16="http://schemas.microsoft.com/office/drawing/2014/main" id="{0EDD5A20-FE1D-4D40-90AB-85949E0BD960}"/>
              </a:ext>
            </a:extLst>
          </p:cNvPr>
          <p:cNvGrpSpPr/>
          <p:nvPr/>
        </p:nvGrpSpPr>
        <p:grpSpPr>
          <a:xfrm>
            <a:off x="3633157" y="2345321"/>
            <a:ext cx="446399" cy="428686"/>
            <a:chOff x="457051" y="1380030"/>
            <a:chExt cx="446399" cy="428686"/>
          </a:xfrm>
        </p:grpSpPr>
        <p:sp>
          <p:nvSpPr>
            <p:cNvPr id="533" name="Oval 532">
              <a:extLst>
                <a:ext uri="{FF2B5EF4-FFF2-40B4-BE49-F238E27FC236}">
                  <a16:creationId xmlns:a16="http://schemas.microsoft.com/office/drawing/2014/main" id="{42C5C0B2-42EF-4545-9408-51E4998D9B49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4" name="TextBox 533">
              <a:extLst>
                <a:ext uri="{FF2B5EF4-FFF2-40B4-BE49-F238E27FC236}">
                  <a16:creationId xmlns:a16="http://schemas.microsoft.com/office/drawing/2014/main" id="{2C61931E-0E2A-4ADF-85DA-51A12099397F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35" name="Group 534">
            <a:extLst>
              <a:ext uri="{FF2B5EF4-FFF2-40B4-BE49-F238E27FC236}">
                <a16:creationId xmlns:a16="http://schemas.microsoft.com/office/drawing/2014/main" id="{8E2F37D3-A0F0-4D40-AA0D-8764C9CF55C9}"/>
              </a:ext>
            </a:extLst>
          </p:cNvPr>
          <p:cNvGrpSpPr/>
          <p:nvPr/>
        </p:nvGrpSpPr>
        <p:grpSpPr>
          <a:xfrm>
            <a:off x="3636241" y="2788746"/>
            <a:ext cx="446399" cy="428686"/>
            <a:chOff x="460084" y="1832999"/>
            <a:chExt cx="446399" cy="428686"/>
          </a:xfrm>
        </p:grpSpPr>
        <p:sp>
          <p:nvSpPr>
            <p:cNvPr id="536" name="Oval 535">
              <a:extLst>
                <a:ext uri="{FF2B5EF4-FFF2-40B4-BE49-F238E27FC236}">
                  <a16:creationId xmlns:a16="http://schemas.microsoft.com/office/drawing/2014/main" id="{A05164A1-D0A9-4AE7-B2EC-03C36855B9C3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7" name="TextBox 536">
              <a:extLst>
                <a:ext uri="{FF2B5EF4-FFF2-40B4-BE49-F238E27FC236}">
                  <a16:creationId xmlns:a16="http://schemas.microsoft.com/office/drawing/2014/main" id="{2294F1DA-ECC1-4AEB-8AAE-20D68C3BA35F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38" name="Group 537">
            <a:extLst>
              <a:ext uri="{FF2B5EF4-FFF2-40B4-BE49-F238E27FC236}">
                <a16:creationId xmlns:a16="http://schemas.microsoft.com/office/drawing/2014/main" id="{A1952DEE-DD0B-4202-AAC6-7DA3B845A87C}"/>
              </a:ext>
            </a:extLst>
          </p:cNvPr>
          <p:cNvGrpSpPr/>
          <p:nvPr/>
        </p:nvGrpSpPr>
        <p:grpSpPr>
          <a:xfrm>
            <a:off x="3633986" y="3231535"/>
            <a:ext cx="446399" cy="428686"/>
            <a:chOff x="453437" y="2278528"/>
            <a:chExt cx="446399" cy="428686"/>
          </a:xfrm>
        </p:grpSpPr>
        <p:sp>
          <p:nvSpPr>
            <p:cNvPr id="539" name="Oval 538">
              <a:extLst>
                <a:ext uri="{FF2B5EF4-FFF2-40B4-BE49-F238E27FC236}">
                  <a16:creationId xmlns:a16="http://schemas.microsoft.com/office/drawing/2014/main" id="{D10CD4D9-85EE-4F91-934C-455F5D5B04ED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0" name="TextBox 539">
              <a:extLst>
                <a:ext uri="{FF2B5EF4-FFF2-40B4-BE49-F238E27FC236}">
                  <a16:creationId xmlns:a16="http://schemas.microsoft.com/office/drawing/2014/main" id="{5CB10061-04AF-468E-89E5-AD9B699D39FE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41" name="Group 540">
            <a:extLst>
              <a:ext uri="{FF2B5EF4-FFF2-40B4-BE49-F238E27FC236}">
                <a16:creationId xmlns:a16="http://schemas.microsoft.com/office/drawing/2014/main" id="{CDA76C8B-4E24-46B8-9B61-B13B66F1B9B4}"/>
              </a:ext>
            </a:extLst>
          </p:cNvPr>
          <p:cNvGrpSpPr/>
          <p:nvPr/>
        </p:nvGrpSpPr>
        <p:grpSpPr>
          <a:xfrm>
            <a:off x="3633950" y="3675787"/>
            <a:ext cx="446399" cy="428686"/>
            <a:chOff x="448639" y="2727542"/>
            <a:chExt cx="446399" cy="428686"/>
          </a:xfrm>
        </p:grpSpPr>
        <p:sp>
          <p:nvSpPr>
            <p:cNvPr id="542" name="Oval 541">
              <a:extLst>
                <a:ext uri="{FF2B5EF4-FFF2-40B4-BE49-F238E27FC236}">
                  <a16:creationId xmlns:a16="http://schemas.microsoft.com/office/drawing/2014/main" id="{23E4E0E7-CBC6-4877-9E92-B6D374274850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3" name="TextBox 542">
              <a:extLst>
                <a:ext uri="{FF2B5EF4-FFF2-40B4-BE49-F238E27FC236}">
                  <a16:creationId xmlns:a16="http://schemas.microsoft.com/office/drawing/2014/main" id="{8B685870-54D4-4CA5-87BC-C5203F6FD2A0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44" name="Group 543">
            <a:extLst>
              <a:ext uri="{FF2B5EF4-FFF2-40B4-BE49-F238E27FC236}">
                <a16:creationId xmlns:a16="http://schemas.microsoft.com/office/drawing/2014/main" id="{4785956C-BA62-4BC5-85E3-E0F99ECF8737}"/>
              </a:ext>
            </a:extLst>
          </p:cNvPr>
          <p:cNvGrpSpPr/>
          <p:nvPr/>
        </p:nvGrpSpPr>
        <p:grpSpPr>
          <a:xfrm>
            <a:off x="3637280" y="4119500"/>
            <a:ext cx="446399" cy="428686"/>
            <a:chOff x="463698" y="934501"/>
            <a:chExt cx="446399" cy="428686"/>
          </a:xfrm>
        </p:grpSpPr>
        <p:sp>
          <p:nvSpPr>
            <p:cNvPr id="545" name="Oval 544">
              <a:extLst>
                <a:ext uri="{FF2B5EF4-FFF2-40B4-BE49-F238E27FC236}">
                  <a16:creationId xmlns:a16="http://schemas.microsoft.com/office/drawing/2014/main" id="{1A13A0C2-B5AF-4B18-BD66-AD6BB166F84B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6" name="TextBox 545">
              <a:extLst>
                <a:ext uri="{FF2B5EF4-FFF2-40B4-BE49-F238E27FC236}">
                  <a16:creationId xmlns:a16="http://schemas.microsoft.com/office/drawing/2014/main" id="{9583F0D6-916B-4AE3-B1E9-F634E496D515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47" name="Group 546">
            <a:extLst>
              <a:ext uri="{FF2B5EF4-FFF2-40B4-BE49-F238E27FC236}">
                <a16:creationId xmlns:a16="http://schemas.microsoft.com/office/drawing/2014/main" id="{8A708823-BE50-463C-A9C7-3C380718282E}"/>
              </a:ext>
            </a:extLst>
          </p:cNvPr>
          <p:cNvGrpSpPr/>
          <p:nvPr/>
        </p:nvGrpSpPr>
        <p:grpSpPr>
          <a:xfrm>
            <a:off x="3635714" y="4572551"/>
            <a:ext cx="446399" cy="428686"/>
            <a:chOff x="457051" y="1380030"/>
            <a:chExt cx="446399" cy="428686"/>
          </a:xfrm>
        </p:grpSpPr>
        <p:sp>
          <p:nvSpPr>
            <p:cNvPr id="548" name="Oval 547">
              <a:extLst>
                <a:ext uri="{FF2B5EF4-FFF2-40B4-BE49-F238E27FC236}">
                  <a16:creationId xmlns:a16="http://schemas.microsoft.com/office/drawing/2014/main" id="{0B7A6DDF-1DF2-4CA5-A6D9-0D13A3B091F7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9" name="TextBox 548">
              <a:extLst>
                <a:ext uri="{FF2B5EF4-FFF2-40B4-BE49-F238E27FC236}">
                  <a16:creationId xmlns:a16="http://schemas.microsoft.com/office/drawing/2014/main" id="{BE85E9F6-49EA-427F-BB49-1636CA987511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50" name="Group 549">
            <a:extLst>
              <a:ext uri="{FF2B5EF4-FFF2-40B4-BE49-F238E27FC236}">
                <a16:creationId xmlns:a16="http://schemas.microsoft.com/office/drawing/2014/main" id="{B947DF6F-71DF-4A8A-93A6-4927A5F1B2A8}"/>
              </a:ext>
            </a:extLst>
          </p:cNvPr>
          <p:cNvGrpSpPr/>
          <p:nvPr/>
        </p:nvGrpSpPr>
        <p:grpSpPr>
          <a:xfrm>
            <a:off x="3638798" y="5015976"/>
            <a:ext cx="446399" cy="428686"/>
            <a:chOff x="460084" y="1832999"/>
            <a:chExt cx="446399" cy="428686"/>
          </a:xfrm>
        </p:grpSpPr>
        <p:sp>
          <p:nvSpPr>
            <p:cNvPr id="551" name="Oval 550">
              <a:extLst>
                <a:ext uri="{FF2B5EF4-FFF2-40B4-BE49-F238E27FC236}">
                  <a16:creationId xmlns:a16="http://schemas.microsoft.com/office/drawing/2014/main" id="{E50D0D6D-ED9E-4557-AE1E-BF640C8128E0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2" name="TextBox 551">
              <a:extLst>
                <a:ext uri="{FF2B5EF4-FFF2-40B4-BE49-F238E27FC236}">
                  <a16:creationId xmlns:a16="http://schemas.microsoft.com/office/drawing/2014/main" id="{AFF49ABB-BE0E-4CCA-AE7F-B96CA57ECB50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53" name="Group 552">
            <a:extLst>
              <a:ext uri="{FF2B5EF4-FFF2-40B4-BE49-F238E27FC236}">
                <a16:creationId xmlns:a16="http://schemas.microsoft.com/office/drawing/2014/main" id="{9E4C2CCD-F413-4137-8411-FDC80D6A8000}"/>
              </a:ext>
            </a:extLst>
          </p:cNvPr>
          <p:cNvGrpSpPr/>
          <p:nvPr/>
        </p:nvGrpSpPr>
        <p:grpSpPr>
          <a:xfrm>
            <a:off x="3636543" y="5458765"/>
            <a:ext cx="446399" cy="428686"/>
            <a:chOff x="453437" y="2278528"/>
            <a:chExt cx="446399" cy="428686"/>
          </a:xfrm>
        </p:grpSpPr>
        <p:sp>
          <p:nvSpPr>
            <p:cNvPr id="554" name="Oval 553">
              <a:extLst>
                <a:ext uri="{FF2B5EF4-FFF2-40B4-BE49-F238E27FC236}">
                  <a16:creationId xmlns:a16="http://schemas.microsoft.com/office/drawing/2014/main" id="{485CE11B-00D7-4291-AAE3-F0D6D7B2CF18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5" name="TextBox 554">
              <a:extLst>
                <a:ext uri="{FF2B5EF4-FFF2-40B4-BE49-F238E27FC236}">
                  <a16:creationId xmlns:a16="http://schemas.microsoft.com/office/drawing/2014/main" id="{E836F7A2-8217-46FB-A9DA-48FACCBD06DA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56" name="Group 555">
            <a:extLst>
              <a:ext uri="{FF2B5EF4-FFF2-40B4-BE49-F238E27FC236}">
                <a16:creationId xmlns:a16="http://schemas.microsoft.com/office/drawing/2014/main" id="{898C86DF-C960-419D-BE3B-86A94E712500}"/>
              </a:ext>
            </a:extLst>
          </p:cNvPr>
          <p:cNvGrpSpPr/>
          <p:nvPr/>
        </p:nvGrpSpPr>
        <p:grpSpPr>
          <a:xfrm>
            <a:off x="3636507" y="5903017"/>
            <a:ext cx="446399" cy="428686"/>
            <a:chOff x="448639" y="2727542"/>
            <a:chExt cx="446399" cy="428686"/>
          </a:xfrm>
        </p:grpSpPr>
        <p:sp>
          <p:nvSpPr>
            <p:cNvPr id="557" name="Oval 556">
              <a:extLst>
                <a:ext uri="{FF2B5EF4-FFF2-40B4-BE49-F238E27FC236}">
                  <a16:creationId xmlns:a16="http://schemas.microsoft.com/office/drawing/2014/main" id="{0DAAA5BE-A28A-4A2C-AC98-BC976A1D9D4A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8" name="TextBox 557">
              <a:extLst>
                <a:ext uri="{FF2B5EF4-FFF2-40B4-BE49-F238E27FC236}">
                  <a16:creationId xmlns:a16="http://schemas.microsoft.com/office/drawing/2014/main" id="{44972943-8564-4EFD-93B0-EAC00B03232B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59" name="Group 558">
            <a:extLst>
              <a:ext uri="{FF2B5EF4-FFF2-40B4-BE49-F238E27FC236}">
                <a16:creationId xmlns:a16="http://schemas.microsoft.com/office/drawing/2014/main" id="{1B6884A7-8BF9-43A6-AF59-212F2EF1A47A}"/>
              </a:ext>
            </a:extLst>
          </p:cNvPr>
          <p:cNvGrpSpPr/>
          <p:nvPr/>
        </p:nvGrpSpPr>
        <p:grpSpPr>
          <a:xfrm>
            <a:off x="3610981" y="1886096"/>
            <a:ext cx="492471" cy="428686"/>
            <a:chOff x="1333467" y="934501"/>
            <a:chExt cx="492471" cy="428686"/>
          </a:xfrm>
        </p:grpSpPr>
        <p:sp>
          <p:nvSpPr>
            <p:cNvPr id="560" name="Oval 559">
              <a:extLst>
                <a:ext uri="{FF2B5EF4-FFF2-40B4-BE49-F238E27FC236}">
                  <a16:creationId xmlns:a16="http://schemas.microsoft.com/office/drawing/2014/main" id="{370611DA-5346-4BC1-A3BE-B7CEE4436E0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1" name="TextBox 560">
              <a:extLst>
                <a:ext uri="{FF2B5EF4-FFF2-40B4-BE49-F238E27FC236}">
                  <a16:creationId xmlns:a16="http://schemas.microsoft.com/office/drawing/2014/main" id="{BA907227-14C4-41C4-89FC-DE61CEFD5144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562" name="Group 561">
            <a:extLst>
              <a:ext uri="{FF2B5EF4-FFF2-40B4-BE49-F238E27FC236}">
                <a16:creationId xmlns:a16="http://schemas.microsoft.com/office/drawing/2014/main" id="{C2F1E77D-9A8C-4093-8F8E-178FC9A54AA1}"/>
              </a:ext>
            </a:extLst>
          </p:cNvPr>
          <p:cNvGrpSpPr/>
          <p:nvPr/>
        </p:nvGrpSpPr>
        <p:grpSpPr>
          <a:xfrm>
            <a:off x="4090741" y="1911940"/>
            <a:ext cx="446399" cy="428686"/>
            <a:chOff x="463698" y="934501"/>
            <a:chExt cx="446399" cy="428686"/>
          </a:xfrm>
        </p:grpSpPr>
        <p:sp>
          <p:nvSpPr>
            <p:cNvPr id="563" name="Oval 562">
              <a:extLst>
                <a:ext uri="{FF2B5EF4-FFF2-40B4-BE49-F238E27FC236}">
                  <a16:creationId xmlns:a16="http://schemas.microsoft.com/office/drawing/2014/main" id="{0B5205E3-5EA7-42A5-9C9F-ABDE5C35D5D2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4" name="TextBox 563">
              <a:extLst>
                <a:ext uri="{FF2B5EF4-FFF2-40B4-BE49-F238E27FC236}">
                  <a16:creationId xmlns:a16="http://schemas.microsoft.com/office/drawing/2014/main" id="{7521AE0D-02A3-441B-B76A-074A63188C4B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65" name="Group 564">
            <a:extLst>
              <a:ext uri="{FF2B5EF4-FFF2-40B4-BE49-F238E27FC236}">
                <a16:creationId xmlns:a16="http://schemas.microsoft.com/office/drawing/2014/main" id="{9B5E3AA4-44EA-4FF2-9CE9-3CD14FCEA115}"/>
              </a:ext>
            </a:extLst>
          </p:cNvPr>
          <p:cNvGrpSpPr/>
          <p:nvPr/>
        </p:nvGrpSpPr>
        <p:grpSpPr>
          <a:xfrm>
            <a:off x="4089175" y="2364991"/>
            <a:ext cx="446399" cy="428686"/>
            <a:chOff x="457051" y="1380030"/>
            <a:chExt cx="446399" cy="428686"/>
          </a:xfrm>
        </p:grpSpPr>
        <p:sp>
          <p:nvSpPr>
            <p:cNvPr id="566" name="Oval 565">
              <a:extLst>
                <a:ext uri="{FF2B5EF4-FFF2-40B4-BE49-F238E27FC236}">
                  <a16:creationId xmlns:a16="http://schemas.microsoft.com/office/drawing/2014/main" id="{1FDE7F2C-556A-40A3-9B8A-CBD00B4DBA3E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7" name="TextBox 566">
              <a:extLst>
                <a:ext uri="{FF2B5EF4-FFF2-40B4-BE49-F238E27FC236}">
                  <a16:creationId xmlns:a16="http://schemas.microsoft.com/office/drawing/2014/main" id="{0A445152-9B30-423E-A885-861882A20EBC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68" name="Group 567">
            <a:extLst>
              <a:ext uri="{FF2B5EF4-FFF2-40B4-BE49-F238E27FC236}">
                <a16:creationId xmlns:a16="http://schemas.microsoft.com/office/drawing/2014/main" id="{D837A26A-B1BE-4A89-83BE-460CBFEA6DC9}"/>
              </a:ext>
            </a:extLst>
          </p:cNvPr>
          <p:cNvGrpSpPr/>
          <p:nvPr/>
        </p:nvGrpSpPr>
        <p:grpSpPr>
          <a:xfrm>
            <a:off x="4092259" y="2808416"/>
            <a:ext cx="446399" cy="428686"/>
            <a:chOff x="460084" y="1832999"/>
            <a:chExt cx="446399" cy="428686"/>
          </a:xfrm>
        </p:grpSpPr>
        <p:sp>
          <p:nvSpPr>
            <p:cNvPr id="569" name="Oval 568">
              <a:extLst>
                <a:ext uri="{FF2B5EF4-FFF2-40B4-BE49-F238E27FC236}">
                  <a16:creationId xmlns:a16="http://schemas.microsoft.com/office/drawing/2014/main" id="{7FE6E212-EA18-49FA-AE8F-9809011F5694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0" name="TextBox 569">
              <a:extLst>
                <a:ext uri="{FF2B5EF4-FFF2-40B4-BE49-F238E27FC236}">
                  <a16:creationId xmlns:a16="http://schemas.microsoft.com/office/drawing/2014/main" id="{BAA1C9B8-F335-423E-AAE4-58D1CDB1B429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71" name="Group 570">
            <a:extLst>
              <a:ext uri="{FF2B5EF4-FFF2-40B4-BE49-F238E27FC236}">
                <a16:creationId xmlns:a16="http://schemas.microsoft.com/office/drawing/2014/main" id="{934402B4-F488-42C0-A7A9-E6098A2E8158}"/>
              </a:ext>
            </a:extLst>
          </p:cNvPr>
          <p:cNvGrpSpPr/>
          <p:nvPr/>
        </p:nvGrpSpPr>
        <p:grpSpPr>
          <a:xfrm>
            <a:off x="4090004" y="3251205"/>
            <a:ext cx="446399" cy="428686"/>
            <a:chOff x="453437" y="2278528"/>
            <a:chExt cx="446399" cy="428686"/>
          </a:xfrm>
        </p:grpSpPr>
        <p:sp>
          <p:nvSpPr>
            <p:cNvPr id="572" name="Oval 571">
              <a:extLst>
                <a:ext uri="{FF2B5EF4-FFF2-40B4-BE49-F238E27FC236}">
                  <a16:creationId xmlns:a16="http://schemas.microsoft.com/office/drawing/2014/main" id="{EE7D232C-1C4E-4163-98DB-D971852A7739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3" name="TextBox 572">
              <a:extLst>
                <a:ext uri="{FF2B5EF4-FFF2-40B4-BE49-F238E27FC236}">
                  <a16:creationId xmlns:a16="http://schemas.microsoft.com/office/drawing/2014/main" id="{5B5ACF2D-F6AC-42C5-81C4-AF584620BB72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74" name="Group 573">
            <a:extLst>
              <a:ext uri="{FF2B5EF4-FFF2-40B4-BE49-F238E27FC236}">
                <a16:creationId xmlns:a16="http://schemas.microsoft.com/office/drawing/2014/main" id="{F8233E54-344F-4BDC-83C9-BBE6E59FE032}"/>
              </a:ext>
            </a:extLst>
          </p:cNvPr>
          <p:cNvGrpSpPr/>
          <p:nvPr/>
        </p:nvGrpSpPr>
        <p:grpSpPr>
          <a:xfrm>
            <a:off x="4089968" y="3695457"/>
            <a:ext cx="446399" cy="428686"/>
            <a:chOff x="448639" y="2727542"/>
            <a:chExt cx="446399" cy="428686"/>
          </a:xfrm>
        </p:grpSpPr>
        <p:sp>
          <p:nvSpPr>
            <p:cNvPr id="575" name="Oval 574">
              <a:extLst>
                <a:ext uri="{FF2B5EF4-FFF2-40B4-BE49-F238E27FC236}">
                  <a16:creationId xmlns:a16="http://schemas.microsoft.com/office/drawing/2014/main" id="{A827D8D6-BB36-4224-9675-D49CEDAADF51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6" name="TextBox 575">
              <a:extLst>
                <a:ext uri="{FF2B5EF4-FFF2-40B4-BE49-F238E27FC236}">
                  <a16:creationId xmlns:a16="http://schemas.microsoft.com/office/drawing/2014/main" id="{F4432BCB-215E-4476-B597-165682C78290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77" name="Group 576">
            <a:extLst>
              <a:ext uri="{FF2B5EF4-FFF2-40B4-BE49-F238E27FC236}">
                <a16:creationId xmlns:a16="http://schemas.microsoft.com/office/drawing/2014/main" id="{7F05C1D2-CF31-4148-A4D5-6A54D283E097}"/>
              </a:ext>
            </a:extLst>
          </p:cNvPr>
          <p:cNvGrpSpPr/>
          <p:nvPr/>
        </p:nvGrpSpPr>
        <p:grpSpPr>
          <a:xfrm>
            <a:off x="4093298" y="4139170"/>
            <a:ext cx="446399" cy="428686"/>
            <a:chOff x="463698" y="934501"/>
            <a:chExt cx="446399" cy="428686"/>
          </a:xfrm>
        </p:grpSpPr>
        <p:sp>
          <p:nvSpPr>
            <p:cNvPr id="578" name="Oval 577">
              <a:extLst>
                <a:ext uri="{FF2B5EF4-FFF2-40B4-BE49-F238E27FC236}">
                  <a16:creationId xmlns:a16="http://schemas.microsoft.com/office/drawing/2014/main" id="{C6DB40A2-4C3A-4BBF-90A2-054BEFAC3442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9" name="TextBox 578">
              <a:extLst>
                <a:ext uri="{FF2B5EF4-FFF2-40B4-BE49-F238E27FC236}">
                  <a16:creationId xmlns:a16="http://schemas.microsoft.com/office/drawing/2014/main" id="{F9B29B9F-2C09-4928-A3F9-5A524975963A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80" name="Group 579">
            <a:extLst>
              <a:ext uri="{FF2B5EF4-FFF2-40B4-BE49-F238E27FC236}">
                <a16:creationId xmlns:a16="http://schemas.microsoft.com/office/drawing/2014/main" id="{D0DE582C-40BB-414E-A865-3B7279637CF7}"/>
              </a:ext>
            </a:extLst>
          </p:cNvPr>
          <p:cNvGrpSpPr/>
          <p:nvPr/>
        </p:nvGrpSpPr>
        <p:grpSpPr>
          <a:xfrm>
            <a:off x="4091732" y="4592221"/>
            <a:ext cx="446399" cy="428686"/>
            <a:chOff x="457051" y="1380030"/>
            <a:chExt cx="446399" cy="428686"/>
          </a:xfrm>
        </p:grpSpPr>
        <p:sp>
          <p:nvSpPr>
            <p:cNvPr id="581" name="Oval 580">
              <a:extLst>
                <a:ext uri="{FF2B5EF4-FFF2-40B4-BE49-F238E27FC236}">
                  <a16:creationId xmlns:a16="http://schemas.microsoft.com/office/drawing/2014/main" id="{49A3B097-166F-4D34-A7DE-6CB414CE244F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2" name="TextBox 581">
              <a:extLst>
                <a:ext uri="{FF2B5EF4-FFF2-40B4-BE49-F238E27FC236}">
                  <a16:creationId xmlns:a16="http://schemas.microsoft.com/office/drawing/2014/main" id="{B98A8705-3852-4486-BE24-B75E911B6439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83" name="Group 582">
            <a:extLst>
              <a:ext uri="{FF2B5EF4-FFF2-40B4-BE49-F238E27FC236}">
                <a16:creationId xmlns:a16="http://schemas.microsoft.com/office/drawing/2014/main" id="{5D446CDF-E8D8-496E-8534-5FEF390541B2}"/>
              </a:ext>
            </a:extLst>
          </p:cNvPr>
          <p:cNvGrpSpPr/>
          <p:nvPr/>
        </p:nvGrpSpPr>
        <p:grpSpPr>
          <a:xfrm>
            <a:off x="4094816" y="5035646"/>
            <a:ext cx="446399" cy="428686"/>
            <a:chOff x="460084" y="1832999"/>
            <a:chExt cx="446399" cy="428686"/>
          </a:xfrm>
        </p:grpSpPr>
        <p:sp>
          <p:nvSpPr>
            <p:cNvPr id="584" name="Oval 583">
              <a:extLst>
                <a:ext uri="{FF2B5EF4-FFF2-40B4-BE49-F238E27FC236}">
                  <a16:creationId xmlns:a16="http://schemas.microsoft.com/office/drawing/2014/main" id="{2445FDAE-51E4-485C-984D-2EE15370F63C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5" name="TextBox 584">
              <a:extLst>
                <a:ext uri="{FF2B5EF4-FFF2-40B4-BE49-F238E27FC236}">
                  <a16:creationId xmlns:a16="http://schemas.microsoft.com/office/drawing/2014/main" id="{D0B1523C-C6FE-479E-AA80-92CDEEDEC4C5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86" name="Group 585">
            <a:extLst>
              <a:ext uri="{FF2B5EF4-FFF2-40B4-BE49-F238E27FC236}">
                <a16:creationId xmlns:a16="http://schemas.microsoft.com/office/drawing/2014/main" id="{03812290-1674-4CD8-87BE-175175002229}"/>
              </a:ext>
            </a:extLst>
          </p:cNvPr>
          <p:cNvGrpSpPr/>
          <p:nvPr/>
        </p:nvGrpSpPr>
        <p:grpSpPr>
          <a:xfrm>
            <a:off x="4092561" y="5478435"/>
            <a:ext cx="446399" cy="428686"/>
            <a:chOff x="453437" y="2278528"/>
            <a:chExt cx="446399" cy="428686"/>
          </a:xfrm>
        </p:grpSpPr>
        <p:sp>
          <p:nvSpPr>
            <p:cNvPr id="587" name="Oval 586">
              <a:extLst>
                <a:ext uri="{FF2B5EF4-FFF2-40B4-BE49-F238E27FC236}">
                  <a16:creationId xmlns:a16="http://schemas.microsoft.com/office/drawing/2014/main" id="{DF143A5C-2A7A-4A05-A5F3-5B6E65153E6D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8" name="TextBox 587">
              <a:extLst>
                <a:ext uri="{FF2B5EF4-FFF2-40B4-BE49-F238E27FC236}">
                  <a16:creationId xmlns:a16="http://schemas.microsoft.com/office/drawing/2014/main" id="{92866DFB-F5B2-4977-BAAD-CF13AC7C6523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89" name="Group 588">
            <a:extLst>
              <a:ext uri="{FF2B5EF4-FFF2-40B4-BE49-F238E27FC236}">
                <a16:creationId xmlns:a16="http://schemas.microsoft.com/office/drawing/2014/main" id="{7DDE90D6-2FE3-439E-B538-447FEF6B4B22}"/>
              </a:ext>
            </a:extLst>
          </p:cNvPr>
          <p:cNvGrpSpPr/>
          <p:nvPr/>
        </p:nvGrpSpPr>
        <p:grpSpPr>
          <a:xfrm>
            <a:off x="4092525" y="5922687"/>
            <a:ext cx="446399" cy="428686"/>
            <a:chOff x="448639" y="2727542"/>
            <a:chExt cx="446399" cy="428686"/>
          </a:xfrm>
        </p:grpSpPr>
        <p:sp>
          <p:nvSpPr>
            <p:cNvPr id="590" name="Oval 589">
              <a:extLst>
                <a:ext uri="{FF2B5EF4-FFF2-40B4-BE49-F238E27FC236}">
                  <a16:creationId xmlns:a16="http://schemas.microsoft.com/office/drawing/2014/main" id="{F3031445-2BCB-4DAE-A966-F2F9083D6509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1" name="TextBox 590">
              <a:extLst>
                <a:ext uri="{FF2B5EF4-FFF2-40B4-BE49-F238E27FC236}">
                  <a16:creationId xmlns:a16="http://schemas.microsoft.com/office/drawing/2014/main" id="{4847EE2D-7EFC-4C3A-B3AF-4DE0D4B493C1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92" name="Group 591">
            <a:extLst>
              <a:ext uri="{FF2B5EF4-FFF2-40B4-BE49-F238E27FC236}">
                <a16:creationId xmlns:a16="http://schemas.microsoft.com/office/drawing/2014/main" id="{8AE01DB1-3B1B-4603-851D-1A3A764230CD}"/>
              </a:ext>
            </a:extLst>
          </p:cNvPr>
          <p:cNvGrpSpPr/>
          <p:nvPr/>
        </p:nvGrpSpPr>
        <p:grpSpPr>
          <a:xfrm>
            <a:off x="4066999" y="1905766"/>
            <a:ext cx="492471" cy="428686"/>
            <a:chOff x="1333467" y="934501"/>
            <a:chExt cx="492471" cy="428686"/>
          </a:xfrm>
        </p:grpSpPr>
        <p:sp>
          <p:nvSpPr>
            <p:cNvPr id="593" name="Oval 592">
              <a:extLst>
                <a:ext uri="{FF2B5EF4-FFF2-40B4-BE49-F238E27FC236}">
                  <a16:creationId xmlns:a16="http://schemas.microsoft.com/office/drawing/2014/main" id="{0C6BC92B-FBBB-4E73-BC47-0988D7A76081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4" name="TextBox 593">
              <a:extLst>
                <a:ext uri="{FF2B5EF4-FFF2-40B4-BE49-F238E27FC236}">
                  <a16:creationId xmlns:a16="http://schemas.microsoft.com/office/drawing/2014/main" id="{CAB159D1-6E7A-4E48-94B2-B167C0B04B1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595" name="Group 594">
            <a:extLst>
              <a:ext uri="{FF2B5EF4-FFF2-40B4-BE49-F238E27FC236}">
                <a16:creationId xmlns:a16="http://schemas.microsoft.com/office/drawing/2014/main" id="{931CF7CD-5951-4C80-B183-104718A3E493}"/>
              </a:ext>
            </a:extLst>
          </p:cNvPr>
          <p:cNvGrpSpPr/>
          <p:nvPr/>
        </p:nvGrpSpPr>
        <p:grpSpPr>
          <a:xfrm>
            <a:off x="4557388" y="1903045"/>
            <a:ext cx="446399" cy="428686"/>
            <a:chOff x="463698" y="934501"/>
            <a:chExt cx="446399" cy="428686"/>
          </a:xfrm>
        </p:grpSpPr>
        <p:sp>
          <p:nvSpPr>
            <p:cNvPr id="596" name="Oval 595">
              <a:extLst>
                <a:ext uri="{FF2B5EF4-FFF2-40B4-BE49-F238E27FC236}">
                  <a16:creationId xmlns:a16="http://schemas.microsoft.com/office/drawing/2014/main" id="{A3ED10B6-86D4-469B-9A0D-8F24B014E9B2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7" name="TextBox 596">
              <a:extLst>
                <a:ext uri="{FF2B5EF4-FFF2-40B4-BE49-F238E27FC236}">
                  <a16:creationId xmlns:a16="http://schemas.microsoft.com/office/drawing/2014/main" id="{E5D13653-2197-4845-8576-803D610E54E8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98" name="Group 597">
            <a:extLst>
              <a:ext uri="{FF2B5EF4-FFF2-40B4-BE49-F238E27FC236}">
                <a16:creationId xmlns:a16="http://schemas.microsoft.com/office/drawing/2014/main" id="{B1BD8872-D017-4407-93CE-D9E671A2FE4E}"/>
              </a:ext>
            </a:extLst>
          </p:cNvPr>
          <p:cNvGrpSpPr/>
          <p:nvPr/>
        </p:nvGrpSpPr>
        <p:grpSpPr>
          <a:xfrm>
            <a:off x="4555822" y="2356096"/>
            <a:ext cx="446399" cy="428686"/>
            <a:chOff x="457051" y="1380030"/>
            <a:chExt cx="446399" cy="428686"/>
          </a:xfrm>
        </p:grpSpPr>
        <p:sp>
          <p:nvSpPr>
            <p:cNvPr id="599" name="Oval 598">
              <a:extLst>
                <a:ext uri="{FF2B5EF4-FFF2-40B4-BE49-F238E27FC236}">
                  <a16:creationId xmlns:a16="http://schemas.microsoft.com/office/drawing/2014/main" id="{F30A1975-A549-4EE0-8431-B9D60BE4B4D6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0" name="TextBox 599">
              <a:extLst>
                <a:ext uri="{FF2B5EF4-FFF2-40B4-BE49-F238E27FC236}">
                  <a16:creationId xmlns:a16="http://schemas.microsoft.com/office/drawing/2014/main" id="{A993C7AD-48C5-4F87-AA62-773E00DE8BB9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01" name="Group 600">
            <a:extLst>
              <a:ext uri="{FF2B5EF4-FFF2-40B4-BE49-F238E27FC236}">
                <a16:creationId xmlns:a16="http://schemas.microsoft.com/office/drawing/2014/main" id="{2021803B-8132-4555-B03A-70297584E1F4}"/>
              </a:ext>
            </a:extLst>
          </p:cNvPr>
          <p:cNvGrpSpPr/>
          <p:nvPr/>
        </p:nvGrpSpPr>
        <p:grpSpPr>
          <a:xfrm>
            <a:off x="4558906" y="2799521"/>
            <a:ext cx="446399" cy="428686"/>
            <a:chOff x="460084" y="1832999"/>
            <a:chExt cx="446399" cy="428686"/>
          </a:xfrm>
        </p:grpSpPr>
        <p:sp>
          <p:nvSpPr>
            <p:cNvPr id="602" name="Oval 601">
              <a:extLst>
                <a:ext uri="{FF2B5EF4-FFF2-40B4-BE49-F238E27FC236}">
                  <a16:creationId xmlns:a16="http://schemas.microsoft.com/office/drawing/2014/main" id="{25ECD24C-2AED-4366-BDD0-4703FDB1F30A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3" name="TextBox 602">
              <a:extLst>
                <a:ext uri="{FF2B5EF4-FFF2-40B4-BE49-F238E27FC236}">
                  <a16:creationId xmlns:a16="http://schemas.microsoft.com/office/drawing/2014/main" id="{BC0EAF09-41FF-453D-ADEC-615EC664DBC3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04" name="Group 603">
            <a:extLst>
              <a:ext uri="{FF2B5EF4-FFF2-40B4-BE49-F238E27FC236}">
                <a16:creationId xmlns:a16="http://schemas.microsoft.com/office/drawing/2014/main" id="{46C94FF3-2403-4BE2-B9FC-A5E9E5DABEEA}"/>
              </a:ext>
            </a:extLst>
          </p:cNvPr>
          <p:cNvGrpSpPr/>
          <p:nvPr/>
        </p:nvGrpSpPr>
        <p:grpSpPr>
          <a:xfrm>
            <a:off x="4556651" y="3242310"/>
            <a:ext cx="446399" cy="428686"/>
            <a:chOff x="453437" y="2278528"/>
            <a:chExt cx="446399" cy="428686"/>
          </a:xfrm>
        </p:grpSpPr>
        <p:sp>
          <p:nvSpPr>
            <p:cNvPr id="605" name="Oval 604">
              <a:extLst>
                <a:ext uri="{FF2B5EF4-FFF2-40B4-BE49-F238E27FC236}">
                  <a16:creationId xmlns:a16="http://schemas.microsoft.com/office/drawing/2014/main" id="{F338F7E9-9897-4771-85F5-9594C3D179F7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6" name="TextBox 605">
              <a:extLst>
                <a:ext uri="{FF2B5EF4-FFF2-40B4-BE49-F238E27FC236}">
                  <a16:creationId xmlns:a16="http://schemas.microsoft.com/office/drawing/2014/main" id="{957DBE32-C8A1-4FA7-8624-FBB965E1727F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07" name="Group 606">
            <a:extLst>
              <a:ext uri="{FF2B5EF4-FFF2-40B4-BE49-F238E27FC236}">
                <a16:creationId xmlns:a16="http://schemas.microsoft.com/office/drawing/2014/main" id="{888D9188-94BF-4573-8B69-9BFF3976A570}"/>
              </a:ext>
            </a:extLst>
          </p:cNvPr>
          <p:cNvGrpSpPr/>
          <p:nvPr/>
        </p:nvGrpSpPr>
        <p:grpSpPr>
          <a:xfrm>
            <a:off x="4556615" y="3686562"/>
            <a:ext cx="446399" cy="428686"/>
            <a:chOff x="448639" y="2727542"/>
            <a:chExt cx="446399" cy="428686"/>
          </a:xfrm>
        </p:grpSpPr>
        <p:sp>
          <p:nvSpPr>
            <p:cNvPr id="608" name="Oval 607">
              <a:extLst>
                <a:ext uri="{FF2B5EF4-FFF2-40B4-BE49-F238E27FC236}">
                  <a16:creationId xmlns:a16="http://schemas.microsoft.com/office/drawing/2014/main" id="{7606304F-E7A0-48B3-892C-823C7F6E05E8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9" name="TextBox 608">
              <a:extLst>
                <a:ext uri="{FF2B5EF4-FFF2-40B4-BE49-F238E27FC236}">
                  <a16:creationId xmlns:a16="http://schemas.microsoft.com/office/drawing/2014/main" id="{493FE837-E68E-4361-8973-38F33AA99D32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10" name="Group 609">
            <a:extLst>
              <a:ext uri="{FF2B5EF4-FFF2-40B4-BE49-F238E27FC236}">
                <a16:creationId xmlns:a16="http://schemas.microsoft.com/office/drawing/2014/main" id="{26C9F1DB-770B-4DFE-AEDD-D9605B28B38B}"/>
              </a:ext>
            </a:extLst>
          </p:cNvPr>
          <p:cNvGrpSpPr/>
          <p:nvPr/>
        </p:nvGrpSpPr>
        <p:grpSpPr>
          <a:xfrm>
            <a:off x="4559945" y="4130275"/>
            <a:ext cx="446399" cy="428686"/>
            <a:chOff x="463698" y="934501"/>
            <a:chExt cx="446399" cy="428686"/>
          </a:xfrm>
        </p:grpSpPr>
        <p:sp>
          <p:nvSpPr>
            <p:cNvPr id="611" name="Oval 610">
              <a:extLst>
                <a:ext uri="{FF2B5EF4-FFF2-40B4-BE49-F238E27FC236}">
                  <a16:creationId xmlns:a16="http://schemas.microsoft.com/office/drawing/2014/main" id="{0CD740CD-299A-4F79-927C-5CCBB108E6F6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2" name="TextBox 611">
              <a:extLst>
                <a:ext uri="{FF2B5EF4-FFF2-40B4-BE49-F238E27FC236}">
                  <a16:creationId xmlns:a16="http://schemas.microsoft.com/office/drawing/2014/main" id="{ACB4C77E-44B1-4E99-BA58-A0781251AF8C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13" name="Group 612">
            <a:extLst>
              <a:ext uri="{FF2B5EF4-FFF2-40B4-BE49-F238E27FC236}">
                <a16:creationId xmlns:a16="http://schemas.microsoft.com/office/drawing/2014/main" id="{854C6932-10B7-4684-B003-95C5B31335BB}"/>
              </a:ext>
            </a:extLst>
          </p:cNvPr>
          <p:cNvGrpSpPr/>
          <p:nvPr/>
        </p:nvGrpSpPr>
        <p:grpSpPr>
          <a:xfrm>
            <a:off x="4558379" y="4583326"/>
            <a:ext cx="446399" cy="428686"/>
            <a:chOff x="457051" y="1380030"/>
            <a:chExt cx="446399" cy="428686"/>
          </a:xfrm>
        </p:grpSpPr>
        <p:sp>
          <p:nvSpPr>
            <p:cNvPr id="614" name="Oval 613">
              <a:extLst>
                <a:ext uri="{FF2B5EF4-FFF2-40B4-BE49-F238E27FC236}">
                  <a16:creationId xmlns:a16="http://schemas.microsoft.com/office/drawing/2014/main" id="{14A9000F-B02C-4AC4-A05A-2ABA8A9A61B9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5" name="TextBox 614">
              <a:extLst>
                <a:ext uri="{FF2B5EF4-FFF2-40B4-BE49-F238E27FC236}">
                  <a16:creationId xmlns:a16="http://schemas.microsoft.com/office/drawing/2014/main" id="{A1510EAE-DD63-423C-BB42-9AD7FFE4B086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16" name="Group 615">
            <a:extLst>
              <a:ext uri="{FF2B5EF4-FFF2-40B4-BE49-F238E27FC236}">
                <a16:creationId xmlns:a16="http://schemas.microsoft.com/office/drawing/2014/main" id="{EA12CDC7-D238-4B68-B1B9-27D08D245399}"/>
              </a:ext>
            </a:extLst>
          </p:cNvPr>
          <p:cNvGrpSpPr/>
          <p:nvPr/>
        </p:nvGrpSpPr>
        <p:grpSpPr>
          <a:xfrm>
            <a:off x="4561463" y="5026751"/>
            <a:ext cx="446399" cy="428686"/>
            <a:chOff x="460084" y="1832999"/>
            <a:chExt cx="446399" cy="428686"/>
          </a:xfrm>
        </p:grpSpPr>
        <p:sp>
          <p:nvSpPr>
            <p:cNvPr id="617" name="Oval 616">
              <a:extLst>
                <a:ext uri="{FF2B5EF4-FFF2-40B4-BE49-F238E27FC236}">
                  <a16:creationId xmlns:a16="http://schemas.microsoft.com/office/drawing/2014/main" id="{63DB4F83-BD47-40CC-B186-52C6CA4F3853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8" name="TextBox 617">
              <a:extLst>
                <a:ext uri="{FF2B5EF4-FFF2-40B4-BE49-F238E27FC236}">
                  <a16:creationId xmlns:a16="http://schemas.microsoft.com/office/drawing/2014/main" id="{EC1F482B-AB17-4B08-BD3F-C83456E9E37A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19" name="Group 618">
            <a:extLst>
              <a:ext uri="{FF2B5EF4-FFF2-40B4-BE49-F238E27FC236}">
                <a16:creationId xmlns:a16="http://schemas.microsoft.com/office/drawing/2014/main" id="{CA95B6E6-ABBB-43C7-A35D-905D231DB4C0}"/>
              </a:ext>
            </a:extLst>
          </p:cNvPr>
          <p:cNvGrpSpPr/>
          <p:nvPr/>
        </p:nvGrpSpPr>
        <p:grpSpPr>
          <a:xfrm>
            <a:off x="4559208" y="5469540"/>
            <a:ext cx="446399" cy="428686"/>
            <a:chOff x="453437" y="2278528"/>
            <a:chExt cx="446399" cy="428686"/>
          </a:xfrm>
        </p:grpSpPr>
        <p:sp>
          <p:nvSpPr>
            <p:cNvPr id="620" name="Oval 619">
              <a:extLst>
                <a:ext uri="{FF2B5EF4-FFF2-40B4-BE49-F238E27FC236}">
                  <a16:creationId xmlns:a16="http://schemas.microsoft.com/office/drawing/2014/main" id="{43604463-4884-4FA7-94B4-0F2CA9E384A3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1" name="TextBox 620">
              <a:extLst>
                <a:ext uri="{FF2B5EF4-FFF2-40B4-BE49-F238E27FC236}">
                  <a16:creationId xmlns:a16="http://schemas.microsoft.com/office/drawing/2014/main" id="{5A2DFB45-680A-4700-AB2D-787649CDC2FA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22" name="Group 621">
            <a:extLst>
              <a:ext uri="{FF2B5EF4-FFF2-40B4-BE49-F238E27FC236}">
                <a16:creationId xmlns:a16="http://schemas.microsoft.com/office/drawing/2014/main" id="{B9357223-B277-4C70-841F-39D3E2CEF084}"/>
              </a:ext>
            </a:extLst>
          </p:cNvPr>
          <p:cNvGrpSpPr/>
          <p:nvPr/>
        </p:nvGrpSpPr>
        <p:grpSpPr>
          <a:xfrm>
            <a:off x="4559172" y="5913792"/>
            <a:ext cx="446399" cy="428686"/>
            <a:chOff x="448639" y="2727542"/>
            <a:chExt cx="446399" cy="428686"/>
          </a:xfrm>
        </p:grpSpPr>
        <p:sp>
          <p:nvSpPr>
            <p:cNvPr id="623" name="Oval 622">
              <a:extLst>
                <a:ext uri="{FF2B5EF4-FFF2-40B4-BE49-F238E27FC236}">
                  <a16:creationId xmlns:a16="http://schemas.microsoft.com/office/drawing/2014/main" id="{19233F24-B7A1-4C1C-A945-6172A0C532F5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4" name="TextBox 623">
              <a:extLst>
                <a:ext uri="{FF2B5EF4-FFF2-40B4-BE49-F238E27FC236}">
                  <a16:creationId xmlns:a16="http://schemas.microsoft.com/office/drawing/2014/main" id="{9FC3B5C9-8281-4668-90BC-60DCEE173FCB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25" name="Group 624">
            <a:extLst>
              <a:ext uri="{FF2B5EF4-FFF2-40B4-BE49-F238E27FC236}">
                <a16:creationId xmlns:a16="http://schemas.microsoft.com/office/drawing/2014/main" id="{A9B676AD-F706-4A7D-8B3B-E1BC3DFC32FE}"/>
              </a:ext>
            </a:extLst>
          </p:cNvPr>
          <p:cNvGrpSpPr/>
          <p:nvPr/>
        </p:nvGrpSpPr>
        <p:grpSpPr>
          <a:xfrm>
            <a:off x="4533646" y="1896871"/>
            <a:ext cx="492471" cy="428686"/>
            <a:chOff x="1333467" y="934501"/>
            <a:chExt cx="492471" cy="428686"/>
          </a:xfrm>
        </p:grpSpPr>
        <p:sp>
          <p:nvSpPr>
            <p:cNvPr id="626" name="Oval 625">
              <a:extLst>
                <a:ext uri="{FF2B5EF4-FFF2-40B4-BE49-F238E27FC236}">
                  <a16:creationId xmlns:a16="http://schemas.microsoft.com/office/drawing/2014/main" id="{99334E85-8696-49B3-865C-DDE5E8B46B5B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7" name="TextBox 626">
              <a:extLst>
                <a:ext uri="{FF2B5EF4-FFF2-40B4-BE49-F238E27FC236}">
                  <a16:creationId xmlns:a16="http://schemas.microsoft.com/office/drawing/2014/main" id="{E5F6B712-015A-4FC1-ABAD-4F0BFF759044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9724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11111E-6 L 1.66667E-6 -0.06435 " pathEditMode="relative" rAng="0" ptsTypes="AA">
                                      <p:cBhvr>
                                        <p:cTn id="39" dur="200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18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4.07407E-6 L 2.08333E-6 -0.12662 " pathEditMode="relative" rAng="0" ptsTypes="AA">
                                      <p:cBhvr>
                                        <p:cTn id="41" dur="200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43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4.81481E-6 L 2.29167E-6 -0.19792 " pathEditMode="relative" rAng="0" ptsTypes="AA">
                                      <p:cBhvr>
                                        <p:cTn id="43" dur="2000" spd="-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1.11022E-16 L 2.29167E-6 -0.26273 " pathEditMode="relative" rAng="0" ptsTypes="AA">
                                      <p:cBhvr>
                                        <p:cTn id="45" dur="2000" spd="-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48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2.22222E-6 L 2.08333E-6 -0.32222 " pathEditMode="relative" rAng="0" ptsTypes="AA">
                                      <p:cBhvr>
                                        <p:cTn id="47" dur="2000" spd="-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111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2.96296E-6 L 2.08333E-6 -0.39352 " pathEditMode="relative" rAng="0" ptsTypes="AA">
                                      <p:cBhvr>
                                        <p:cTn id="49" dur="2000" spd="-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85185E-6 L 2.5E-6 -0.45254 " pathEditMode="relative" rAng="0" ptsTypes="AA">
                                      <p:cBhvr>
                                        <p:cTn id="51" dur="2000" spd="-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639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1.11111E-6 L 2.70833E-6 -0.52384 " pathEditMode="relative" rAng="0" ptsTypes="AA">
                                      <p:cBhvr>
                                        <p:cTn id="53" dur="2000" spd="-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204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4.07407E-6 L 2.70833E-6 -0.58287 " pathEditMode="relative" rAng="0" ptsTypes="AA">
                                      <p:cBhvr>
                                        <p:cTn id="55" dur="2000" spd="-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2.22222E-6 L 2.08333E-6 -0.06435 " pathEditMode="relative" rAng="0" ptsTypes="AA">
                                      <p:cBhvr>
                                        <p:cTn id="92" dur="2000" spd="-100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18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48148E-6 L 2.5E-6 -0.12662 " pathEditMode="relative" rAng="0" ptsTypes="AA">
                                      <p:cBhvr>
                                        <p:cTn id="94" dur="2000" spd="-100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43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3.7037E-6 L 2.70833E-6 -0.19792 " pathEditMode="relative" rAng="0" ptsTypes="AA">
                                      <p:cBhvr>
                                        <p:cTn id="96" dur="2000" spd="-100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1.11111E-6 L 2.70833E-6 -0.26273 " pathEditMode="relative" rAng="0" ptsTypes="AA">
                                      <p:cBhvr>
                                        <p:cTn id="98" dur="2000" spd="-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48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7037E-7 L 2.5E-6 -0.32222 " pathEditMode="relative" rAng="0" ptsTypes="AA">
                                      <p:cBhvr>
                                        <p:cTn id="100" dur="2000" spd="-100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111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3.7037E-7 L 2.70833E-6 -0.39352 " pathEditMode="relative" rAng="0" ptsTypes="AA">
                                      <p:cBhvr>
                                        <p:cTn id="102" dur="2000" spd="-100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4.44444E-6 L 3.125E-6 -0.45254 " pathEditMode="relative" rAng="0" ptsTypes="AA">
                                      <p:cBhvr>
                                        <p:cTn id="104" dur="2000" spd="-100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639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3.7037E-6 L 3.125E-6 -0.52384 " pathEditMode="relative" rAng="0" ptsTypes="AA">
                                      <p:cBhvr>
                                        <p:cTn id="106" dur="2000" spd="-100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204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48148E-6 L 3.33333E-6 -0.58287 " pathEditMode="relative" rAng="0" ptsTypes="AA">
                                      <p:cBhvr>
                                        <p:cTn id="108" dur="2000" spd="-100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1.11111E-6 L 2.91667E-6 -0.06435 " pathEditMode="relative" rAng="0" ptsTypes="AA">
                                      <p:cBhvr>
                                        <p:cTn id="145" dur="2000" spd="-100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18"/>
                                    </p:animMotion>
                                  </p:childTnLst>
                                </p:cTn>
                              </p:par>
                              <p:par>
                                <p:cTn id="14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3.33333E-6 -0.12662 " pathEditMode="relative" rAng="0" ptsTypes="AA">
                                      <p:cBhvr>
                                        <p:cTn id="147" dur="2000" spd="-100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43"/>
                                    </p:animMotion>
                                  </p:childTnLst>
                                </p:cTn>
                              </p:par>
                              <p:par>
                                <p:cTn id="14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4.81481E-6 L 3.54167E-6 -0.19792 " pathEditMode="relative" rAng="0" ptsTypes="AA">
                                      <p:cBhvr>
                                        <p:cTn id="149" dur="2000" spd="-100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1.11022E-16 L 3.54167E-6 -0.26273 " pathEditMode="relative" rAng="0" ptsTypes="AA">
                                      <p:cBhvr>
                                        <p:cTn id="151" dur="2000" spd="-100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48"/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22222E-6 L 3.33333E-6 -0.32222 " pathEditMode="relative" rAng="0" ptsTypes="AA">
                                      <p:cBhvr>
                                        <p:cTn id="153" dur="2000" spd="-100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111"/>
                                    </p:animMotion>
                                  </p:childTnLst>
                                </p:cTn>
                              </p:par>
                              <p:par>
                                <p:cTn id="1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2.96296E-6 L 3.54167E-6 -0.39352 " pathEditMode="relative" rAng="0" ptsTypes="AA">
                                      <p:cBhvr>
                                        <p:cTn id="155" dur="2000" spd="-100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1.85185E-6 L 3.95833E-6 -0.45254 " pathEditMode="relative" rAng="0" ptsTypes="AA">
                                      <p:cBhvr>
                                        <p:cTn id="157" dur="2000" spd="-100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639"/>
                                    </p:animMotion>
                                  </p:childTnLst>
                                </p:cTn>
                              </p:par>
                              <p:par>
                                <p:cTn id="1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1.11111E-6 L 3.95833E-6 -0.52384 " pathEditMode="relative" rAng="0" ptsTypes="AA">
                                      <p:cBhvr>
                                        <p:cTn id="159" dur="2000" spd="-100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204"/>
                                    </p:animMotion>
                                  </p:childTnLst>
                                </p:cTn>
                              </p:par>
                              <p:par>
                                <p:cTn id="1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07407E-6 L 4.16667E-6 -0.58287 " pathEditMode="relative" rAng="0" ptsTypes="AA">
                                      <p:cBhvr>
                                        <p:cTn id="161" dur="2000" spd="-100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2.22222E-6 L 3.54167E-6 -0.06435 " pathEditMode="relative" rAng="0" ptsTypes="AA">
                                      <p:cBhvr>
                                        <p:cTn id="198" dur="2000" spd="-100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18"/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1.48148E-6 L 3.75E-6 -0.12662 " pathEditMode="relative" rAng="0" ptsTypes="AA">
                                      <p:cBhvr>
                                        <p:cTn id="200" dur="2000" spd="-100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43"/>
                                    </p:animMotion>
                                  </p:childTnLst>
                                </p:cTn>
                              </p:par>
                              <p:par>
                                <p:cTn id="20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3.7037E-6 L 3.95833E-6 -0.19792 " pathEditMode="relative" rAng="0" ptsTypes="AA">
                                      <p:cBhvr>
                                        <p:cTn id="202" dur="2000" spd="-100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20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11111E-6 L 4.16667E-6 -0.26273 " pathEditMode="relative" rAng="0" ptsTypes="AA">
                                      <p:cBhvr>
                                        <p:cTn id="204" dur="2000" spd="-100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48"/>
                                    </p:animMotion>
                                  </p:childTnLst>
                                </p:cTn>
                              </p:par>
                              <p:par>
                                <p:cTn id="20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3.7037E-7 L 3.75E-6 -0.32222 " pathEditMode="relative" rAng="0" ptsTypes="AA">
                                      <p:cBhvr>
                                        <p:cTn id="206" dur="2000" spd="-100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111"/>
                                    </p:animMotion>
                                  </p:childTnLst>
                                </p:cTn>
                              </p:par>
                              <p:par>
                                <p:cTn id="20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3.7037E-7 L 3.95833E-6 -0.39352 " pathEditMode="relative" rAng="0" ptsTypes="AA">
                                      <p:cBhvr>
                                        <p:cTn id="208" dur="2000" spd="-100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  <p:par>
                                <p:cTn id="20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4.44444E-6 L 4.375E-6 -0.45254 " pathEditMode="relative" rAng="0" ptsTypes="AA">
                                      <p:cBhvr>
                                        <p:cTn id="210" dur="2000" spd="-1000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639"/>
                                    </p:animMotion>
                                  </p:childTnLst>
                                </p:cTn>
                              </p:par>
                              <p:par>
                                <p:cTn id="2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3.7037E-6 L 4.58333E-6 -0.52384 " pathEditMode="relative" rAng="0" ptsTypes="AA">
                                      <p:cBhvr>
                                        <p:cTn id="212" dur="2000" spd="-100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204"/>
                                    </p:animMotion>
                                  </p:childTnLst>
                                </p:cTn>
                              </p:par>
                              <p:par>
                                <p:cTn id="2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1.48148E-6 L 4.58333E-6 -0.58287 " pathEditMode="relative" rAng="0" ptsTypes="AA">
                                      <p:cBhvr>
                                        <p:cTn id="214" dur="2000" spd="-100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85185E-6 L 0.27187 -0.18704 " pathEditMode="relative" rAng="0" ptsTypes="AA">
                                      <p:cBhvr>
                                        <p:cTn id="21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94" y="-9352"/>
                                    </p:animMotion>
                                  </p:childTnLst>
                                </p:cTn>
                              </p:par>
                              <p:par>
                                <p:cTn id="2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11111E-6 L 0.30859 -0.24884 " pathEditMode="relative" rAng="0" ptsTypes="AA">
                                      <p:cBhvr>
                                        <p:cTn id="22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30" y="-12454"/>
                                    </p:animMotion>
                                  </p:childTnLst>
                                </p:cTn>
                              </p:par>
                              <p:par>
                                <p:cTn id="2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2.22222E-6 L 0.30846 -0.2537 " pathEditMode="relative" rAng="0" ptsTypes="AA">
                                      <p:cBhvr>
                                        <p:cTn id="222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17" y="-12685"/>
                                    </p:animMotion>
                                  </p:childTnLst>
                                </p:cTn>
                              </p:par>
                              <p:par>
                                <p:cTn id="2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1.11111E-6 L 0.30703 -0.25208 " pathEditMode="relative" rAng="0" ptsTypes="AA">
                                      <p:cBhvr>
                                        <p:cTn id="224" dur="2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52" y="-12616"/>
                                    </p:animMotion>
                                  </p:childTnLst>
                                </p:cTn>
                              </p:par>
                              <p:par>
                                <p:cTn id="2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2.22222E-6 L 0.30651 -0.25069 " pathEditMode="relative" rAng="0" ptsTypes="AA">
                                      <p:cBhvr>
                                        <p:cTn id="226" dur="2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26" y="-12546"/>
                                    </p:animMotion>
                                  </p:childTnLst>
                                </p:cTn>
                              </p:par>
                              <p:par>
                                <p:cTn id="2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1.48148E-6 L 0.12187 -0.15671 " pathEditMode="relative" rAng="0" ptsTypes="AA">
                                      <p:cBhvr>
                                        <p:cTn id="228" dur="2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94" y="-7847"/>
                                    </p:animMotion>
                                  </p:childTnLst>
                                </p:cTn>
                              </p:par>
                              <p:par>
                                <p:cTn id="2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4.07407E-6 L 0.30937 -0.22199 " pathEditMode="relative" rAng="0" ptsTypes="AA">
                                      <p:cBhvr>
                                        <p:cTn id="23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69" y="-11111"/>
                                    </p:animMotion>
                                  </p:childTnLst>
                                </p:cTn>
                              </p:par>
                              <p:par>
                                <p:cTn id="2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48148E-6 L 0.30768 -0.21921 " pathEditMode="relative" rAng="0" ptsTypes="AA">
                                      <p:cBhvr>
                                        <p:cTn id="232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78" y="-10972"/>
                                    </p:animMotion>
                                  </p:childTnLst>
                                </p:cTn>
                              </p:par>
                              <p:par>
                                <p:cTn id="2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0.30729 -0.21806 " pathEditMode="relative" rAng="0" ptsTypes="AA">
                                      <p:cBhvr>
                                        <p:cTn id="234" dur="2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65" y="-10903"/>
                                    </p:animMotion>
                                  </p:childTnLst>
                                </p:cTn>
                              </p:par>
                              <p:par>
                                <p:cTn id="2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1.48148E-6 L 0.30664 -0.22083 " pathEditMode="relative" rAng="0" ptsTypes="AA">
                                      <p:cBhvr>
                                        <p:cTn id="236" dur="2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26" y="-11042"/>
                                    </p:animMotion>
                                  </p:childTnLst>
                                </p:cTn>
                              </p:par>
                              <p:par>
                                <p:cTn id="2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3.33333E-6 L 0.12265 -0.12662 " pathEditMode="relative" rAng="0" ptsTypes="AA">
                                      <p:cBhvr>
                                        <p:cTn id="238" dur="2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33" y="-6343"/>
                                    </p:animMotion>
                                  </p:childTnLst>
                                </p:cTn>
                              </p:par>
                              <p:par>
                                <p:cTn id="2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4.81481E-6 L 0.3095 -0.19098 " pathEditMode="relative" rAng="0" ptsTypes="AA">
                                      <p:cBhvr>
                                        <p:cTn id="24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69" y="-9560"/>
                                    </p:animMotion>
                                  </p:childTnLst>
                                </p:cTn>
                              </p:par>
                              <p:par>
                                <p:cTn id="2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3.7037E-6 L 0.30781 -0.1875 " pathEditMode="relative" rAng="0" ptsTypes="AA">
                                      <p:cBhvr>
                                        <p:cTn id="242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91" y="-9375"/>
                                    </p:animMotion>
                                  </p:childTnLst>
                                </p:cTn>
                              </p:par>
                              <p:par>
                                <p:cTn id="2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4.81481E-6 L 0.30742 -0.19098 " pathEditMode="relative" rAng="0" ptsTypes="AA">
                                      <p:cBhvr>
                                        <p:cTn id="244" dur="2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65" y="-9560"/>
                                    </p:animMotion>
                                  </p:childTnLst>
                                </p:cTn>
                              </p:par>
                              <p:par>
                                <p:cTn id="2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3.7037E-6 L 0.30677 -0.1926 " pathEditMode="relative" rAng="0" ptsTypes="AA">
                                      <p:cBhvr>
                                        <p:cTn id="246" dur="2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39" y="-9630"/>
                                    </p:animMotion>
                                  </p:childTnLst>
                                </p:cTn>
                              </p:par>
                              <p:par>
                                <p:cTn id="2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1.11111E-6 L 0.12213 -0.09838 " pathEditMode="relative" rAng="0" ptsTypes="AA">
                                      <p:cBhvr>
                                        <p:cTn id="248" dur="2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07" y="-4931"/>
                                    </p:animMotion>
                                  </p:childTnLst>
                                </p:cTn>
                              </p:par>
                              <p:par>
                                <p:cTn id="2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1.11022E-16 L 0.30898 -0.16412 " pathEditMode="relative" rAng="0" ptsTypes="AA">
                                      <p:cBhvr>
                                        <p:cTn id="25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43" y="-8218"/>
                                    </p:animMotion>
                                  </p:childTnLst>
                                </p:cTn>
                              </p:par>
                              <p:par>
                                <p:cTn id="2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1.11111E-6 L 0.30833 -0.16065 " pathEditMode="relative" rAng="0" ptsTypes="AA">
                                      <p:cBhvr>
                                        <p:cTn id="252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17" y="-8032"/>
                                    </p:animMotion>
                                  </p:childTnLst>
                                </p:cTn>
                              </p:par>
                              <p:par>
                                <p:cTn id="2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1.11022E-16 L 0.30794 -0.16042 " pathEditMode="relative" rAng="0" ptsTypes="AA">
                                      <p:cBhvr>
                                        <p:cTn id="254" dur="2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91" y="-8032"/>
                                    </p:animMotion>
                                  </p:childTnLst>
                                </p:cTn>
                              </p:par>
                              <p:par>
                                <p:cTn id="2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11111E-6 L 0.3069 -0.1588 " pathEditMode="relative" rAng="0" ptsTypes="AA">
                                      <p:cBhvr>
                                        <p:cTn id="256" dur="2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39" y="-7940"/>
                                    </p:animMotion>
                                  </p:childTnLst>
                                </p:cTn>
                              </p:par>
                              <p:par>
                                <p:cTn id="2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2.59259E-6 L 0.1233 -0.0669 " pathEditMode="relative" rAng="0" ptsTypes="AA">
                                      <p:cBhvr>
                                        <p:cTn id="258" dur="20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59" y="-3356"/>
                                    </p:animMotion>
                                  </p:childTnLst>
                                </p:cTn>
                              </p:par>
                              <p:par>
                                <p:cTn id="2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2.22222E-6 L 0.30937 -0.13565 " pathEditMode="relative" rAng="0" ptsTypes="AA">
                                      <p:cBhvr>
                                        <p:cTn id="26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69" y="-6782"/>
                                    </p:animMotion>
                                  </p:childTnLst>
                                </p:cTn>
                              </p:par>
                              <p:par>
                                <p:cTn id="2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7037E-7 L 0.3082 -0.13681 " pathEditMode="relative" rAng="0" ptsTypes="AA">
                                      <p:cBhvr>
                                        <p:cTn id="26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04" y="-6852"/>
                                    </p:animMotion>
                                  </p:childTnLst>
                                </p:cTn>
                              </p:par>
                              <p:par>
                                <p:cTn id="2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22222E-6 L 0.30729 -0.14236 " pathEditMode="relative" rAng="0" ptsTypes="AA">
                                      <p:cBhvr>
                                        <p:cTn id="264" dur="2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65" y="-7130"/>
                                    </p:animMotion>
                                  </p:childTnLst>
                                </p:cTn>
                              </p:par>
                              <p:par>
                                <p:cTn id="2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3.7037E-7 L 0.30716 -0.13681 " pathEditMode="relative" rAng="0" ptsTypes="AA">
                                      <p:cBhvr>
                                        <p:cTn id="266" dur="2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52" y="-6852"/>
                                    </p:animMotion>
                                  </p:childTnLst>
                                </p:cTn>
                              </p:par>
                              <p:par>
                                <p:cTn id="26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81481E-6 L 0.122 -0.04468 " pathEditMode="relative" rAng="0" ptsTypes="AA">
                                      <p:cBhvr>
                                        <p:cTn id="268" dur="20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94" y="-2245"/>
                                    </p:animMotion>
                                  </p:childTnLst>
                                </p:cTn>
                              </p:par>
                              <p:par>
                                <p:cTn id="26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2.96296E-6 L 0.30833 -0.10903 " pathEditMode="relative" rAng="0" ptsTypes="AA">
                                      <p:cBhvr>
                                        <p:cTn id="270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17" y="-5463"/>
                                    </p:animMotion>
                                  </p:childTnLst>
                                </p:cTn>
                              </p:par>
                              <p:par>
                                <p:cTn id="27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3.7037E-7 L 0.30781 -0.10787 " pathEditMode="relative" rAng="0" ptsTypes="AA">
                                      <p:cBhvr>
                                        <p:cTn id="272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91" y="-5394"/>
                                    </p:animMotion>
                                  </p:childTnLst>
                                </p:cTn>
                              </p:par>
                              <p:par>
                                <p:cTn id="27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2.96296E-6 L 0.30742 -0.10718 " pathEditMode="relative" rAng="0" ptsTypes="AA">
                                      <p:cBhvr>
                                        <p:cTn id="274" dur="2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65" y="-5370"/>
                                    </p:animMotion>
                                  </p:childTnLst>
                                </p:cTn>
                              </p:par>
                              <p:par>
                                <p:cTn id="27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3.7037E-7 L 0.30677 -0.11042 " pathEditMode="relative" rAng="0" ptsTypes="AA">
                                      <p:cBhvr>
                                        <p:cTn id="276" dur="2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39" y="-5532"/>
                                    </p:animMotion>
                                  </p:childTnLst>
                                </p:cTn>
                              </p:par>
                              <p:par>
                                <p:cTn id="27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4.44444E-6 L 0.12265 -0.02083 " pathEditMode="relative" rAng="0" ptsTypes="AA">
                                      <p:cBhvr>
                                        <p:cTn id="278" dur="2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33" y="-1042"/>
                                    </p:animMotion>
                                  </p:childTnLst>
                                </p:cTn>
                              </p:par>
                              <p:par>
                                <p:cTn id="27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85185E-6 L 0.30911 -0.08472 " pathEditMode="relative" rAng="0" ptsTypes="AA">
                                      <p:cBhvr>
                                        <p:cTn id="280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56" y="-4236"/>
                                    </p:animMotion>
                                  </p:childTnLst>
                                </p:cTn>
                              </p:par>
                              <p:par>
                                <p:cTn id="28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4.44444E-6 L 0.30859 -0.07847 " pathEditMode="relative" rAng="0" ptsTypes="AA">
                                      <p:cBhvr>
                                        <p:cTn id="282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30" y="-3935"/>
                                    </p:animMotion>
                                  </p:childTnLst>
                                </p:cTn>
                              </p:par>
                              <p:par>
                                <p:cTn id="28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1.85185E-6 L 0.3082 -0.08194 " pathEditMode="relative" rAng="0" ptsTypes="AA">
                                      <p:cBhvr>
                                        <p:cTn id="284" dur="2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04" y="-4097"/>
                                    </p:animMotion>
                                  </p:childTnLst>
                                </p:cTn>
                              </p:par>
                              <p:par>
                                <p:cTn id="28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4.44444E-6 L 0.30755 -0.08148 " pathEditMode="relative" rAng="0" ptsTypes="AA">
                                      <p:cBhvr>
                                        <p:cTn id="286" dur="20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78" y="-4074"/>
                                    </p:animMotion>
                                  </p:childTnLst>
                                </p:cTn>
                              </p:par>
                              <p:par>
                                <p:cTn id="28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7.40741E-7 L 0.12291 0.00764 " pathEditMode="relative" rAng="0" ptsTypes="AA">
                                      <p:cBhvr>
                                        <p:cTn id="288" dur="20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46" y="370"/>
                                    </p:animMotion>
                                  </p:childTnLst>
                                </p:cTn>
                              </p:par>
                              <p:par>
                                <p:cTn id="28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1.11111E-6 L 0.30924 -0.0493 " pathEditMode="relative" rAng="0" ptsTypes="AA">
                                      <p:cBhvr>
                                        <p:cTn id="290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56" y="-2477"/>
                                    </p:animMotion>
                                  </p:childTnLst>
                                </p:cTn>
                              </p:par>
                              <p:par>
                                <p:cTn id="29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3.7037E-6 L 0.30859 -0.05023 " pathEditMode="relative" rAng="0" ptsTypes="AA">
                                      <p:cBhvr>
                                        <p:cTn id="292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30" y="-2523"/>
                                    </p:animMotion>
                                  </p:childTnLst>
                                </p:cTn>
                              </p:par>
                              <p:par>
                                <p:cTn id="29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1.11111E-6 L 0.3082 -0.05347 " pathEditMode="relative" rAng="0" ptsTypes="AA">
                                      <p:cBhvr>
                                        <p:cTn id="294" dur="2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04" y="-2685"/>
                                    </p:animMotion>
                                  </p:childTnLst>
                                </p:cTn>
                              </p:par>
                              <p:par>
                                <p:cTn id="29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3.7037E-6 L 0.30768 -0.05231 " pathEditMode="relative" rAng="0" ptsTypes="AA">
                                      <p:cBhvr>
                                        <p:cTn id="296" dur="2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78" y="-2616"/>
                                    </p:animMotion>
                                  </p:childTnLst>
                                </p:cTn>
                              </p:par>
                              <p:par>
                                <p:cTn id="29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48148E-6 L 0.12304 0.03935 " pathEditMode="relative" rAng="0" ptsTypes="AA">
                                      <p:cBhvr>
                                        <p:cTn id="298" dur="20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46" y="1968"/>
                                    </p:animMotion>
                                  </p:childTnLst>
                                </p:cTn>
                              </p:par>
                              <p:par>
                                <p:cTn id="29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4.07407E-6 L 0.30924 -0.02894 " pathEditMode="relative" rAng="0" ptsTypes="AA">
                                      <p:cBhvr>
                                        <p:cTn id="300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56" y="-1458"/>
                                    </p:animMotion>
                                  </p:childTnLst>
                                </p:cTn>
                              </p:par>
                              <p:par>
                                <p:cTn id="30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48148E-6 L 0.30872 -0.02546 " pathEditMode="relative" rAng="0" ptsTypes="AA">
                                      <p:cBhvr>
                                        <p:cTn id="302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30" y="-1273"/>
                                    </p:animMotion>
                                  </p:childTnLst>
                                </p:cTn>
                              </p:par>
                              <p:par>
                                <p:cTn id="30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07407E-6 L 0.30833 -0.03172 " pathEditMode="relative" rAng="0" ptsTypes="AA">
                                      <p:cBhvr>
                                        <p:cTn id="304" dur="2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17" y="-1597"/>
                                    </p:animMotion>
                                  </p:childTnLst>
                                </p:cTn>
                              </p:par>
                              <p:par>
                                <p:cTn id="30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1.48148E-6 L 0.30768 -0.02616 " pathEditMode="relative" rAng="0" ptsTypes="AA">
                                      <p:cBhvr>
                                        <p:cTn id="306" dur="2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78" y="-1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3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6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9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3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6" dur="5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9" dur="500"/>
                                        <p:tgtEl>
                                          <p:spTgt spid="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2" dur="50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4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8" dur="5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1" dur="5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4" dur="5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7" dur="50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0" dur="50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3" dur="5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6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9" dur="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2" dur="5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5"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2.22222E-6 L 3.54167E-6 -0.06782 " pathEditMode="relative" rAng="0" ptsTypes="AA">
                                      <p:cBhvr>
                                        <p:cTn id="367" dur="2000" spd="-1000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03"/>
                                    </p:animMotion>
                                  </p:childTnLst>
                                </p:cTn>
                              </p:par>
                              <p:par>
                                <p:cTn id="3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48148E-6 L 2.5E-6 -0.13264 " pathEditMode="relative" rAng="0" ptsTypes="AA">
                                      <p:cBhvr>
                                        <p:cTn id="369" dur="2000" spd="-10000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44"/>
                                    </p:animMotion>
                                  </p:childTnLst>
                                </p:cTn>
                              </p:par>
                              <p:par>
                                <p:cTn id="37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22222E-6 L 3.33333E-6 -0.19815 " pathEditMode="relative" rAng="0" ptsTypes="AA">
                                      <p:cBhvr>
                                        <p:cTn id="371" dur="2000" spd="-100000" fill="hold"/>
                                        <p:tgtEl>
                                          <p:spTgt spid="4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3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4.07407E-6 L 2.91667E-6 -0.26319 " pathEditMode="relative" rAng="0" ptsTypes="AA">
                                      <p:cBhvr>
                                        <p:cTn id="373" dur="2000" spd="-100000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71"/>
                                    </p:animMotion>
                                  </p:childTnLst>
                                </p:cTn>
                              </p:par>
                              <p:par>
                                <p:cTn id="3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3.33333E-6 L 3.75E-6 -0.32893 " pathEditMode="relative" rAng="0" ptsTypes="AA">
                                      <p:cBhvr>
                                        <p:cTn id="375" dur="2000" spd="-100000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58"/>
                                    </p:animMotion>
                                  </p:childTnLst>
                                </p:cTn>
                              </p:par>
                              <p:par>
                                <p:cTn id="37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3.33333E-6 L 2.91667E-6 -0.39329 " pathEditMode="relative" rAng="0" ptsTypes="AA">
                                      <p:cBhvr>
                                        <p:cTn id="377" dur="2000" spd="-1000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  <p:par>
                                <p:cTn id="37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4.07407E-6 L 3.125E-6 -0.4588 " pathEditMode="relative" rAng="0" ptsTypes="AA">
                                      <p:cBhvr>
                                        <p:cTn id="379" dur="2000" spd="-1000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38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2.22222E-6 L 2.70833E-6 -0.52361 " pathEditMode="relative" rAng="0" ptsTypes="AA">
                                      <p:cBhvr>
                                        <p:cTn id="381" dur="2000" spd="-100000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181"/>
                                    </p:animMotion>
                                  </p:childTnLst>
                                </p:cTn>
                              </p:par>
                              <p:par>
                                <p:cTn id="3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1.48148E-6 L 3.54167E-6 -0.58912 " pathEditMode="relative" rAng="0" ptsTypes="AA">
                                      <p:cBhvr>
                                        <p:cTn id="383" dur="2000" spd="-100000" fill="hold"/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4" fill="hold">
                      <p:stCondLst>
                        <p:cond delay="indefinite"/>
                      </p:stCondLst>
                      <p:childTnLst>
                        <p:par>
                          <p:cTn id="385" fill="hold">
                            <p:stCondLst>
                              <p:cond delay="0"/>
                            </p:stCondLst>
                            <p:childTnLst>
                              <p:par>
                                <p:cTn id="38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7" dur="5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1" dur="5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4" dur="5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7" dur="5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0" dur="5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3" dur="5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6" dur="5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9" dur="5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2" dur="5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5" dur="5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8" dur="5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1.85185E-6 L 4.58333E-6 -0.06783 " pathEditMode="relative" rAng="0" ptsTypes="AA">
                                      <p:cBhvr>
                                        <p:cTn id="420" dur="2000" spd="-1000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03"/>
                                    </p:animMotion>
                                  </p:childTnLst>
                                </p:cTn>
                              </p:par>
                              <p:par>
                                <p:cTn id="4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2.96296E-6 L 3.54167E-6 -0.13264 " pathEditMode="relative" rAng="0" ptsTypes="AA">
                                      <p:cBhvr>
                                        <p:cTn id="422" dur="2000" spd="-100000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44"/>
                                    </p:animMotion>
                                  </p:childTnLst>
                                </p:cTn>
                              </p:par>
                              <p:par>
                                <p:cTn id="4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2.22222E-6 L 4.375E-6 -0.19815 " pathEditMode="relative" rAng="0" ptsTypes="AA">
                                      <p:cBhvr>
                                        <p:cTn id="424" dur="2000" spd="-10000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4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1.48148E-6 L 3.95833E-6 -0.2632 " pathEditMode="relative" rAng="0" ptsTypes="AA">
                                      <p:cBhvr>
                                        <p:cTn id="426" dur="2000" spd="-1000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71"/>
                                    </p:animMotion>
                                  </p:childTnLst>
                                </p:cTn>
                              </p:par>
                              <p:par>
                                <p:cTn id="4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7.40741E-7 L 4.79167E-6 -0.32894 " pathEditMode="relative" rAng="0" ptsTypes="AA">
                                      <p:cBhvr>
                                        <p:cTn id="428" dur="2000" spd="-1000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58"/>
                                    </p:animMotion>
                                  </p:childTnLst>
                                </p:cTn>
                              </p:par>
                              <p:par>
                                <p:cTn id="4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2.59259E-6 L 3.95833E-6 -0.39328 " pathEditMode="relative" rAng="0" ptsTypes="AA">
                                      <p:cBhvr>
                                        <p:cTn id="430" dur="2000" spd="-1000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  <p:par>
                                <p:cTn id="4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85185E-6 L 4.16667E-6 -0.45879 " pathEditMode="relative" rAng="0" ptsTypes="AA">
                                      <p:cBhvr>
                                        <p:cTn id="432" dur="2000" spd="-100000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4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3.33333E-6 L 3.75E-6 -0.52361 " pathEditMode="relative" rAng="0" ptsTypes="AA">
                                      <p:cBhvr>
                                        <p:cTn id="434" dur="2000" spd="-100000" fill="hold"/>
                                        <p:tgtEl>
                                          <p:spTgt spid="4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181"/>
                                    </p:animMotion>
                                  </p:childTnLst>
                                </p:cTn>
                              </p:par>
                              <p:par>
                                <p:cTn id="4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4.07407E-6 L 4.58333E-6 -0.58912 " pathEditMode="relative" rAng="0" ptsTypes="AA">
                                      <p:cBhvr>
                                        <p:cTn id="436" dur="2000" spd="-1000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7" fill="hold">
                      <p:stCondLst>
                        <p:cond delay="indefinite"/>
                      </p:stCondLst>
                      <p:childTnLst>
                        <p:par>
                          <p:cTn id="438" fill="hold">
                            <p:stCondLst>
                              <p:cond delay="0"/>
                            </p:stCondLst>
                            <p:childTnLst>
                              <p:par>
                                <p:cTn id="43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0" dur="500"/>
                                        <p:tgtEl>
                                          <p:spTgt spid="4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4" dur="5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7" dur="5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0" dur="5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3" dur="5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6" dur="5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9" dur="5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2"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5" dur="500"/>
                                        <p:tgtEl>
                                          <p:spTgt spid="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8" dur="500"/>
                                        <p:tgtEl>
                                          <p:spTgt spid="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1" dur="50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7.40741E-7 L 4.16667E-6 -0.06782 " pathEditMode="relative" rAng="0" ptsTypes="AA">
                                      <p:cBhvr>
                                        <p:cTn id="473" dur="2000" spd="-10000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03"/>
                                    </p:animMotion>
                                  </p:childTnLst>
                                </p:cTn>
                              </p:par>
                              <p:par>
                                <p:cTn id="4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2.96296E-6 L 3.125E-6 -0.13264 " pathEditMode="relative" rAng="0" ptsTypes="AA">
                                      <p:cBhvr>
                                        <p:cTn id="475" dur="2000" spd="-100000" fill="hold"/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44"/>
                                    </p:animMotion>
                                  </p:childTnLst>
                                </p:cTn>
                              </p:par>
                              <p:par>
                                <p:cTn id="47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3.7037E-6 L 3.95833E-6 -0.19815 " pathEditMode="relative" rAng="0" ptsTypes="AA">
                                      <p:cBhvr>
                                        <p:cTn id="477" dur="2000" spd="-100000" fill="hold"/>
                                        <p:tgtEl>
                                          <p:spTgt spid="4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47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2.59259E-6 L 3.54167E-6 -0.26319 " pathEditMode="relative" rAng="0" ptsTypes="AA">
                                      <p:cBhvr>
                                        <p:cTn id="479" dur="2000" spd="-1000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71"/>
                                    </p:animMotion>
                                  </p:childTnLst>
                                </p:cTn>
                              </p:par>
                              <p:par>
                                <p:cTn id="48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1.85185E-6 L 4.375E-6 -0.32893 " pathEditMode="relative" rAng="0" ptsTypes="AA">
                                      <p:cBhvr>
                                        <p:cTn id="481" dur="2000" spd="-10000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58"/>
                                    </p:animMotion>
                                  </p:childTnLst>
                                </p:cTn>
                              </p:par>
                              <p:par>
                                <p:cTn id="4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4.81481E-6 L 3.54167E-6 -0.39329 " pathEditMode="relative" rAng="0" ptsTypes="AA">
                                      <p:cBhvr>
                                        <p:cTn id="483" dur="2000" spd="-10000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  <p:par>
                                <p:cTn id="48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4.44444E-6 L 3.75E-6 -0.45879 " pathEditMode="relative" rAng="0" ptsTypes="AA">
                                      <p:cBhvr>
                                        <p:cTn id="485" dur="2000" spd="-100000" fill="hold"/>
                                        <p:tgtEl>
                                          <p:spTgt spid="4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48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7.40741E-7 L 3.33333E-6 -0.52361 " pathEditMode="relative" rAng="0" ptsTypes="AA">
                                      <p:cBhvr>
                                        <p:cTn id="487" dur="2000" spd="-100000" fill="hold"/>
                                        <p:tgtEl>
                                          <p:spTgt spid="4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181"/>
                                    </p:animMotion>
                                  </p:childTnLst>
                                </p:cTn>
                              </p:par>
                              <p:par>
                                <p:cTn id="48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11022E-16 L 4.16667E-6 -0.58912 " pathEditMode="relative" rAng="0" ptsTypes="AA">
                                      <p:cBhvr>
                                        <p:cTn id="489" dur="2000" spd="-10000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0" fill="hold">
                      <p:stCondLst>
                        <p:cond delay="indefinite"/>
                      </p:stCondLst>
                      <p:childTnLst>
                        <p:par>
                          <p:cTn id="491" fill="hold">
                            <p:stCondLst>
                              <p:cond delay="0"/>
                            </p:stCondLst>
                            <p:childTnLst>
                              <p:par>
                                <p:cTn id="49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3" dur="50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7" dur="5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0" dur="5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3" dur="5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6" dur="50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9" dur="5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2" dur="5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5" dur="5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8" dur="500"/>
                                        <p:tgtEl>
                                          <p:spTgt spid="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1" dur="500"/>
                                        <p:tgtEl>
                                          <p:spTgt spid="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4" dur="500"/>
                                        <p:tgtEl>
                                          <p:spTgt spid="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4.44444E-6 L 3.75E-6 -0.06783 " pathEditMode="relative" rAng="0" ptsTypes="AA">
                                      <p:cBhvr>
                                        <p:cTn id="526" dur="2000" spd="-100000" fill="hold"/>
                                        <p:tgtEl>
                                          <p:spTgt spid="4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03"/>
                                    </p:animMotion>
                                  </p:childTnLst>
                                </p:cTn>
                              </p:par>
                              <p:par>
                                <p:cTn id="5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3.7037E-7 L 2.70833E-6 -0.13264 " pathEditMode="relative" rAng="0" ptsTypes="AA">
                                      <p:cBhvr>
                                        <p:cTn id="528" dur="2000" spd="-100000" fill="hold"/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44"/>
                                    </p:animMotion>
                                  </p:childTnLst>
                                </p:cTn>
                              </p:par>
                              <p:par>
                                <p:cTn id="5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3.7037E-7 L 3.54167E-6 -0.19815 " pathEditMode="relative" rAng="0" ptsTypes="AA">
                                      <p:cBhvr>
                                        <p:cTn id="530" dur="2000" spd="-100000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5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2.59259E-6 L 3.125E-6 -0.2632 " pathEditMode="relative" rAng="0" ptsTypes="AA">
                                      <p:cBhvr>
                                        <p:cTn id="532" dur="2000" spd="-100000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71"/>
                                    </p:animMotion>
                                  </p:childTnLst>
                                </p:cTn>
                              </p:par>
                              <p:par>
                                <p:cTn id="5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3.33333E-6 L 3.95833E-6 -0.32894 " pathEditMode="relative" rAng="0" ptsTypes="AA">
                                      <p:cBhvr>
                                        <p:cTn id="534" dur="2000" spd="-100000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58"/>
                                    </p:animMotion>
                                  </p:childTnLst>
                                </p:cTn>
                              </p:par>
                              <p:par>
                                <p:cTn id="5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0 L 3.125E-6 -0.39329 " pathEditMode="relative" rAng="0" ptsTypes="AA">
                                      <p:cBhvr>
                                        <p:cTn id="536" dur="2000" spd="-100000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  <p:par>
                                <p:cTn id="5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7.40741E-7 L 3.33333E-6 -0.4588 " pathEditMode="relative" rAng="0" ptsTypes="AA">
                                      <p:cBhvr>
                                        <p:cTn id="538" dur="2000" spd="-100000" fill="hold"/>
                                        <p:tgtEl>
                                          <p:spTgt spid="5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5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4.07407E-6 L 2.91667E-6 -0.52361 " pathEditMode="relative" rAng="0" ptsTypes="AA">
                                      <p:cBhvr>
                                        <p:cTn id="540" dur="2000" spd="-100000" fill="hold"/>
                                        <p:tgtEl>
                                          <p:spTgt spid="5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181"/>
                                    </p:animMotion>
                                  </p:childTnLst>
                                </p:cTn>
                              </p:par>
                              <p:par>
                                <p:cTn id="5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3.33333E-6 L 3.54167E-6 -0.58912 " pathEditMode="relative" rAng="0" ptsTypes="AA">
                                      <p:cBhvr>
                                        <p:cTn id="542" dur="2000" spd="-100000" fill="hold"/>
                                        <p:tgtEl>
                                          <p:spTgt spid="5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3" fill="hold">
                      <p:stCondLst>
                        <p:cond delay="indefinite"/>
                      </p:stCondLst>
                      <p:childTnLst>
                        <p:par>
                          <p:cTn id="544" fill="hold">
                            <p:stCondLst>
                              <p:cond delay="0"/>
                            </p:stCondLst>
                            <p:childTnLst>
                              <p:par>
                                <p:cTn id="54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2.96296E-6 L 0.41823 -0.18287 " pathEditMode="relative" rAng="0" ptsTypes="AA">
                                      <p:cBhvr>
                                        <p:cTn id="546" dur="2000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911" y="-9144"/>
                                    </p:animMotion>
                                  </p:childTnLst>
                                </p:cTn>
                              </p:par>
                              <p:par>
                                <p:cTn id="5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1.11111E-6 L 0.41849 -0.1838 " pathEditMode="relative" rAng="0" ptsTypes="AA">
                                      <p:cBhvr>
                                        <p:cTn id="548" dur="2000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924" y="-9190"/>
                                    </p:animMotion>
                                  </p:childTnLst>
                                </p:cTn>
                              </p:par>
                              <p:par>
                                <p:cTn id="5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2.22222E-6 L 0.4914 -0.25069 " pathEditMode="relative" rAng="0" ptsTypes="AA">
                                      <p:cBhvr>
                                        <p:cTn id="550" dur="20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70" y="-12546"/>
                                    </p:animMotion>
                                  </p:childTnLst>
                                </p:cTn>
                              </p:par>
                              <p:par>
                                <p:cTn id="5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1.85185E-6 L 0.49218 -0.25162 " pathEditMode="relative" rAng="0" ptsTypes="AA">
                                      <p:cBhvr>
                                        <p:cTn id="552" dur="20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609" y="-12593"/>
                                    </p:animMotion>
                                  </p:childTnLst>
                                </p:cTn>
                              </p:par>
                              <p:par>
                                <p:cTn id="5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7.40741E-7 L 0.48997 -0.25046 " pathEditMode="relative" rAng="0" ptsTypes="AA">
                                      <p:cBhvr>
                                        <p:cTn id="554" dur="200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92" y="-12523"/>
                                    </p:animMotion>
                                  </p:childTnLst>
                                </p:cTn>
                              </p:par>
                              <p:par>
                                <p:cTn id="5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4.44444E-6 L 0.3069 -0.15718 " pathEditMode="relative" rAng="0" ptsTypes="AA">
                                      <p:cBhvr>
                                        <p:cTn id="556" dur="2000" fill="hold"/>
                                        <p:tgtEl>
                                          <p:spTgt spid="4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39" y="-7870"/>
                                    </p:animMotion>
                                  </p:childTnLst>
                                </p:cTn>
                              </p:par>
                              <p:par>
                                <p:cTn id="5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22222E-6 L 0.30521 -0.15162 " pathEditMode="relative" rAng="0" ptsTypes="AA">
                                      <p:cBhvr>
                                        <p:cTn id="558" dur="20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60" y="-7593"/>
                                    </p:animMotion>
                                  </p:childTnLst>
                                </p:cTn>
                              </p:par>
                              <p:par>
                                <p:cTn id="5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48148E-6 L 0.49075 -0.22477 " pathEditMode="relative" rAng="0" ptsTypes="AA">
                                      <p:cBhvr>
                                        <p:cTn id="560" dur="200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31" y="-11250"/>
                                    </p:animMotion>
                                  </p:childTnLst>
                                </p:cTn>
                              </p:par>
                              <p:par>
                                <p:cTn id="5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2.96296E-6 L 0.49101 -0.21736 " pathEditMode="relative" rAng="0" ptsTypes="AA">
                                      <p:cBhvr>
                                        <p:cTn id="562" dur="2000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44" y="-10880"/>
                                    </p:animMotion>
                                  </p:childTnLst>
                                </p:cTn>
                              </p:par>
                              <p:par>
                                <p:cTn id="5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2.96296E-6 L 0.49036 -0.22223 " pathEditMode="relative" rAng="0" ptsTypes="AA">
                                      <p:cBhvr>
                                        <p:cTn id="564" dur="2000" fill="hold"/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18" y="-11111"/>
                                    </p:animMotion>
                                  </p:childTnLst>
                                </p:cTn>
                              </p:par>
                              <p:par>
                                <p:cTn id="5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3.7037E-7 L 0.30442 -0.12616 " pathEditMode="relative" rAng="0" ptsTypes="AA">
                                      <p:cBhvr>
                                        <p:cTn id="566" dur="2000" fill="hold"/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21" y="-6319"/>
                                    </p:animMotion>
                                  </p:childTnLst>
                                </p:cTn>
                              </p:par>
                              <p:par>
                                <p:cTn id="56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48148E-6 L 0.30416 -0.12246 " pathEditMode="relative" rAng="0" ptsTypes="AA">
                                      <p:cBhvr>
                                        <p:cTn id="568" dur="20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08" y="-6134"/>
                                    </p:animMotion>
                                  </p:childTnLst>
                                </p:cTn>
                              </p:par>
                              <p:par>
                                <p:cTn id="56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22222E-6 L 0.49127 -0.19259 " pathEditMode="relative" rAng="0" ptsTypes="AA">
                                      <p:cBhvr>
                                        <p:cTn id="570" dur="2000" fill="hold"/>
                                        <p:tgtEl>
                                          <p:spTgt spid="4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9630"/>
                                    </p:animMotion>
                                  </p:childTnLst>
                                </p:cTn>
                              </p:par>
                              <p:par>
                                <p:cTn id="57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2.22222E-6 L 0.49153 -0.1912 " pathEditMode="relative" rAng="0" ptsTypes="AA">
                                      <p:cBhvr>
                                        <p:cTn id="572" dur="200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70" y="-9560"/>
                                    </p:animMotion>
                                  </p:childTnLst>
                                </p:cTn>
                              </p:par>
                              <p:par>
                                <p:cTn id="57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3.7037E-6 L 0.48984 -0.19167 " pathEditMode="relative" rAng="0" ptsTypes="AA">
                                      <p:cBhvr>
                                        <p:cTn id="574" dur="2000" fill="hold"/>
                                        <p:tgtEl>
                                          <p:spTgt spid="4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92" y="-9583"/>
                                    </p:animMotion>
                                  </p:childTnLst>
                                </p:cTn>
                              </p:par>
                              <p:par>
                                <p:cTn id="57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3.7037E-7 L 0.30625 -0.09861 " pathEditMode="relative" rAng="0" ptsTypes="AA">
                                      <p:cBhvr>
                                        <p:cTn id="576" dur="2000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13" y="-4931"/>
                                    </p:animMotion>
                                  </p:childTnLst>
                                </p:cTn>
                              </p:par>
                              <p:par>
                                <p:cTn id="57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2.22222E-6 L 0.30508 -0.09699 " pathEditMode="relative" rAng="0" ptsTypes="AA">
                                      <p:cBhvr>
                                        <p:cTn id="578" dur="20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47" y="-4861"/>
                                    </p:animMotion>
                                  </p:childTnLst>
                                </p:cTn>
                              </p:par>
                              <p:par>
                                <p:cTn id="57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4.07407E-6 L 0.49205 -0.16342 " pathEditMode="relative" rAng="0" ptsTypes="AA">
                                      <p:cBhvr>
                                        <p:cTn id="580" dur="2000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96" y="-8171"/>
                                    </p:animMotion>
                                  </p:childTnLst>
                                </p:cTn>
                              </p:par>
                              <p:par>
                                <p:cTn id="58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1.48148E-6 L 0.49127 -0.1625 " pathEditMode="relative" rAng="0" ptsTypes="AA">
                                      <p:cBhvr>
                                        <p:cTn id="582" dur="20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8125"/>
                                    </p:animMotion>
                                  </p:childTnLst>
                                </p:cTn>
                              </p:par>
                              <p:par>
                                <p:cTn id="58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2.59259E-6 L 0.4901 -0.16597 " pathEditMode="relative" rAng="0" ptsTypes="AA">
                                      <p:cBhvr>
                                        <p:cTn id="584" dur="20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05" y="-8310"/>
                                    </p:animMotion>
                                  </p:childTnLst>
                                </p:cTn>
                              </p:par>
                              <p:par>
                                <p:cTn id="58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2.59259E-6 L 0.30599 -0.07685 " pathEditMode="relative" rAng="0" ptsTypes="AA">
                                      <p:cBhvr>
                                        <p:cTn id="586" dur="2000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99" y="-3843"/>
                                    </p:animMotion>
                                  </p:childTnLst>
                                </p:cTn>
                              </p:par>
                              <p:par>
                                <p:cTn id="58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4.07407E-6 L 0.30442 -0.07176 " pathEditMode="relative" rAng="0" ptsTypes="AA">
                                      <p:cBhvr>
                                        <p:cTn id="588" dur="20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21" y="-3588"/>
                                    </p:animMotion>
                                  </p:childTnLst>
                                </p:cTn>
                              </p:par>
                              <p:par>
                                <p:cTn id="58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3.33333E-6 L 0.49153 -0.13727 " pathEditMode="relative" rAng="0" ptsTypes="AA">
                                      <p:cBhvr>
                                        <p:cTn id="590" dur="2000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70" y="-6875"/>
                                    </p:animMotion>
                                  </p:childTnLst>
                                </p:cTn>
                              </p:par>
                              <p:par>
                                <p:cTn id="59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7.40741E-7 L 0.49179 -0.14028 " pathEditMode="relative" rAng="0" ptsTypes="AA">
                                      <p:cBhvr>
                                        <p:cTn id="592" dur="20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83" y="-7014"/>
                                    </p:animMotion>
                                  </p:childTnLst>
                                </p:cTn>
                              </p:par>
                              <p:par>
                                <p:cTn id="59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1.85185E-6 L 0.49114 -0.13912 " pathEditMode="relative" rAng="0" ptsTypes="AA">
                                      <p:cBhvr>
                                        <p:cTn id="594" dur="200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6968"/>
                                    </p:animMotion>
                                  </p:childTnLst>
                                </p:cTn>
                              </p:par>
                              <p:par>
                                <p:cTn id="59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3.33333E-6 L 0.30651 -0.04769 " pathEditMode="relative" rAng="0" ptsTypes="AA">
                                      <p:cBhvr>
                                        <p:cTn id="596" dur="2000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26" y="-2384"/>
                                    </p:animMotion>
                                  </p:childTnLst>
                                </p:cTn>
                              </p:par>
                              <p:par>
                                <p:cTn id="59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3.33333E-6 L 0.30481 -0.04213 " pathEditMode="relative" rAng="0" ptsTypes="AA">
                                      <p:cBhvr>
                                        <p:cTn id="598" dur="20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34" y="-2106"/>
                                    </p:animMotion>
                                  </p:childTnLst>
                                </p:cTn>
                              </p:par>
                              <p:par>
                                <p:cTn id="59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3.33333E-6 L 0.49153 -0.10949 " pathEditMode="relative" rAng="0" ptsTypes="AA">
                                      <p:cBhvr>
                                        <p:cTn id="600" dur="20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70" y="-5486"/>
                                    </p:animMotion>
                                  </p:childTnLst>
                                </p:cTn>
                              </p:par>
                              <p:par>
                                <p:cTn id="60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2.59259E-6 L 0.49075 -0.11134 " pathEditMode="relative" rAng="0" ptsTypes="AA">
                                      <p:cBhvr>
                                        <p:cTn id="602" dur="20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31" y="-5579"/>
                                    </p:animMotion>
                                  </p:childTnLst>
                                </p:cTn>
                              </p:par>
                              <p:par>
                                <p:cTn id="60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4.81481E-6 L 0.48958 -0.10996 " pathEditMode="relative" rAng="0" ptsTypes="AA">
                                      <p:cBhvr>
                                        <p:cTn id="604" dur="200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79" y="-5509"/>
                                    </p:animMotion>
                                  </p:childTnLst>
                                </p:cTn>
                              </p:par>
                              <p:par>
                                <p:cTn id="60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0 L 0.30599 -0.01921 " pathEditMode="relative" rAng="0" ptsTypes="AA">
                                      <p:cBhvr>
                                        <p:cTn id="606" dur="2000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99" y="-972"/>
                                    </p:animMotion>
                                  </p:childTnLst>
                                </p:cTn>
                              </p:par>
                              <p:par>
                                <p:cTn id="60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3.33333E-6 L 0.30482 -0.0132 " pathEditMode="relative" rAng="0" ptsTypes="AA">
                                      <p:cBhvr>
                                        <p:cTn id="608" dur="20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34" y="-671"/>
                                    </p:animMotion>
                                  </p:childTnLst>
                                </p:cTn>
                              </p:par>
                              <p:par>
                                <p:cTn id="60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4.07407E-6 L 0.49166 -0.08311 " pathEditMode="relative" rAng="0" ptsTypes="AA">
                                      <p:cBhvr>
                                        <p:cTn id="610" dur="20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83" y="-4167"/>
                                    </p:animMotion>
                                  </p:childTnLst>
                                </p:cTn>
                              </p:par>
                              <p:par>
                                <p:cTn id="6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85185E-6 L 0.4914 -0.0831 " pathEditMode="relative" rAng="0" ptsTypes="AA">
                                      <p:cBhvr>
                                        <p:cTn id="612" dur="2000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70" y="-4167"/>
                                    </p:animMotion>
                                  </p:childTnLst>
                                </p:cTn>
                              </p:par>
                              <p:par>
                                <p:cTn id="6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4.44444E-6 L 0.49023 -0.08287 " pathEditMode="relative" rAng="0" ptsTypes="AA">
                                      <p:cBhvr>
                                        <p:cTn id="614" dur="2000" fill="hold"/>
                                        <p:tgtEl>
                                          <p:spTgt spid="4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05" y="-4144"/>
                                    </p:animMotion>
                                  </p:childTnLst>
                                </p:cTn>
                              </p:par>
                              <p:par>
                                <p:cTn id="6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7.40741E-7 L 0.30547 0.00671 " pathEditMode="relative" rAng="0" ptsTypes="AA">
                                      <p:cBhvr>
                                        <p:cTn id="616" dur="2000" fill="hold"/>
                                        <p:tgtEl>
                                          <p:spTgt spid="5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73" y="324"/>
                                    </p:animMotion>
                                  </p:childTnLst>
                                </p:cTn>
                              </p:par>
                              <p:par>
                                <p:cTn id="6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4.07407E-6 L 0.30534 0.01296 " pathEditMode="relative" rAng="0" ptsTypes="AA">
                                      <p:cBhvr>
                                        <p:cTn id="618" dur="20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60" y="648"/>
                                    </p:animMotion>
                                  </p:childTnLst>
                                </p:cTn>
                              </p:par>
                              <p:par>
                                <p:cTn id="6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2.22222E-6 L 0.4914 -0.05231 " pathEditMode="relative" rAng="0" ptsTypes="AA">
                                      <p:cBhvr>
                                        <p:cTn id="620" dur="2000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70" y="-2616"/>
                                    </p:animMotion>
                                  </p:childTnLst>
                                </p:cTn>
                              </p:par>
                              <p:par>
                                <p:cTn id="6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3.33333E-6 L 0.49114 -0.05602 " pathEditMode="relative" rAng="0" ptsTypes="AA">
                                      <p:cBhvr>
                                        <p:cTn id="622" dur="2000" fill="hold"/>
                                        <p:tgtEl>
                                          <p:spTgt spid="4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2801"/>
                                    </p:animMotion>
                                  </p:childTnLst>
                                </p:cTn>
                              </p:par>
                              <p:par>
                                <p:cTn id="6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7.40741E-7 L 0.48997 -0.05301 " pathEditMode="relative" rAng="0" ptsTypes="AA">
                                      <p:cBhvr>
                                        <p:cTn id="624" dur="2000" fill="hold"/>
                                        <p:tgtEl>
                                          <p:spTgt spid="4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92" y="-2662"/>
                                    </p:animMotion>
                                  </p:childTnLst>
                                </p:cTn>
                              </p:par>
                              <p:par>
                                <p:cTn id="6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4.07407E-6 L 0.30534 0.04306 " pathEditMode="relative" rAng="0" ptsTypes="AA">
                                      <p:cBhvr>
                                        <p:cTn id="626" dur="2000" fill="hold"/>
                                        <p:tgtEl>
                                          <p:spTgt spid="5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60" y="2153"/>
                                    </p:animMotion>
                                  </p:childTnLst>
                                </p:cTn>
                              </p:par>
                              <p:par>
                                <p:cTn id="6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1.48148E-6 L 0.45534 -0.02824 " pathEditMode="relative" rAng="0" ptsTypes="AA">
                                      <p:cBhvr>
                                        <p:cTn id="628" dur="2000" fill="hold"/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760" y="-1412"/>
                                    </p:animMotion>
                                  </p:childTnLst>
                                </p:cTn>
                              </p:par>
                              <p:par>
                                <p:cTn id="6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4.07407E-6 L 0.45507 -0.02686 " pathEditMode="relative" rAng="0" ptsTypes="AA">
                                      <p:cBhvr>
                                        <p:cTn id="630" dur="20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747" y="-1343"/>
                                    </p:animMotion>
                                  </p:childTnLst>
                                </p:cTn>
                              </p:par>
                              <p:par>
                                <p:cTn id="6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11022E-16 L 0.4539 -0.02269 " pathEditMode="relative" rAng="0" ptsTypes="AA">
                                      <p:cBhvr>
                                        <p:cTn id="632" dur="200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95" y="-1134"/>
                                    </p:animMotion>
                                  </p:childTnLst>
                                </p:cTn>
                              </p:par>
                              <p:par>
                                <p:cTn id="6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3.33333E-6 L 0.4526 -0.02685 " pathEditMode="relative" rAng="0" ptsTypes="AA">
                                      <p:cBhvr>
                                        <p:cTn id="634" dur="2000" fill="hold"/>
                                        <p:tgtEl>
                                          <p:spTgt spid="5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30" y="-13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5" fill="hold">
                      <p:stCondLst>
                        <p:cond delay="indefinite"/>
                      </p:stCondLst>
                      <p:childTnLst>
                        <p:par>
                          <p:cTn id="636" fill="hold">
                            <p:stCondLst>
                              <p:cond delay="0"/>
                            </p:stCondLst>
                            <p:childTnLst>
                              <p:par>
                                <p:cTn id="6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8" dur="5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1" dur="5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4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8" dur="500"/>
                                        <p:tgtEl>
                                          <p:spTgt spid="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1" dur="500"/>
                                        <p:tgtEl>
                                          <p:spTgt spid="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4" dur="500"/>
                                        <p:tgtEl>
                                          <p:spTgt spid="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6" dur="500"/>
                                        <p:tgtEl>
                                          <p:spTgt spid="5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0" dur="500"/>
                                        <p:tgtEl>
                                          <p:spTgt spid="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3" dur="500"/>
                                        <p:tgtEl>
                                          <p:spTgt spid="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6" dur="500"/>
                                        <p:tgtEl>
                                          <p:spTgt spid="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9" dur="500"/>
                                        <p:tgtEl>
                                          <p:spTgt spid="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2" dur="500"/>
                                        <p:tgtEl>
                                          <p:spTgt spid="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5" dur="500"/>
                                        <p:tgtEl>
                                          <p:spTgt spid="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8" dur="500"/>
                                        <p:tgtEl>
                                          <p:spTgt spid="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1" dur="500"/>
                                        <p:tgtEl>
                                          <p:spTgt spid="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4" dur="500"/>
                                        <p:tgtEl>
                                          <p:spTgt spid="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7" dur="500"/>
                                        <p:tgtEl>
                                          <p:spTgt spid="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1.85185E-6 L 3.95833E-6 -0.06343 " pathEditMode="relative" rAng="0" ptsTypes="AA">
                                      <p:cBhvr>
                                        <p:cTn id="689" dur="2000" spd="-100000" fill="hold"/>
                                        <p:tgtEl>
                                          <p:spTgt spid="5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69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2.96296E-6 L 3.54167E-6 -0.12801 " pathEditMode="relative" rAng="0" ptsTypes="AA">
                                      <p:cBhvr>
                                        <p:cTn id="691" dur="2000" spd="-100000" fill="hold"/>
                                        <p:tgtEl>
                                          <p:spTgt spid="5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12"/>
                                    </p:animMotion>
                                  </p:childTnLst>
                                </p:cTn>
                              </p:par>
                              <p:par>
                                <p:cTn id="69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3.7037E-6 L 3.95833E-6 -0.1926 " pathEditMode="relative" rAng="0" ptsTypes="AA">
                                      <p:cBhvr>
                                        <p:cTn id="693" dur="2000" spd="-100000" fill="hold"/>
                                        <p:tgtEl>
                                          <p:spTgt spid="5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630"/>
                                    </p:animMotion>
                                  </p:childTnLst>
                                </p:cTn>
                              </p:par>
                              <p:par>
                                <p:cTn id="69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3.7037E-7 L 3.95833E-6 -0.25741 " pathEditMode="relative" rAng="0" ptsTypes="AA">
                                      <p:cBhvr>
                                        <p:cTn id="695" dur="2000" spd="-100000" fill="hold"/>
                                        <p:tgtEl>
                                          <p:spTgt spid="5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870"/>
                                    </p:animMotion>
                                  </p:childTnLst>
                                </p:cTn>
                              </p:par>
                              <p:par>
                                <p:cTn id="69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4.44444E-6 L 3.54167E-6 -0.328 " pathEditMode="relative" rAng="0" ptsTypes="AA">
                                      <p:cBhvr>
                                        <p:cTn id="697" dur="2000" spd="-100000" fill="hold"/>
                                        <p:tgtEl>
                                          <p:spTgt spid="5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12"/>
                                    </p:animMotion>
                                  </p:childTnLst>
                                </p:cTn>
                              </p:par>
                              <p:par>
                                <p:cTn id="69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3.33333E-6 L 3.75E-6 -0.39398 " pathEditMode="relative" rAng="0" ptsTypes="AA">
                                      <p:cBhvr>
                                        <p:cTn id="699" dur="2000" spd="-100000" fill="hold"/>
                                        <p:tgtEl>
                                          <p:spTgt spid="5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99"/>
                                    </p:animMotion>
                                  </p:childTnLst>
                                </p:cTn>
                              </p:par>
                              <p:par>
                                <p:cTn id="70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48148E-6 L 3.33333E-6 -0.45856 " pathEditMode="relative" rAng="0" ptsTypes="AA">
                                      <p:cBhvr>
                                        <p:cTn id="701" dur="2000" spd="-100000" fill="hold"/>
                                        <p:tgtEl>
                                          <p:spTgt spid="5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70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4.81481E-6 L 3.54167E-6 -0.51736 " pathEditMode="relative" rAng="0" ptsTypes="AA">
                                      <p:cBhvr>
                                        <p:cTn id="703" dur="2000" spd="-100000" fill="hold"/>
                                        <p:tgtEl>
                                          <p:spTgt spid="5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880"/>
                                    </p:animMotion>
                                  </p:childTnLst>
                                </p:cTn>
                              </p:par>
                              <p:par>
                                <p:cTn id="70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1.85185E-6 L 3.54167E-6 -0.58796 " pathEditMode="relative" rAng="0" ptsTypes="AA">
                                      <p:cBhvr>
                                        <p:cTn id="705" dur="2000" spd="-100000" fill="hold"/>
                                        <p:tgtEl>
                                          <p:spTgt spid="5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6" fill="hold">
                      <p:stCondLst>
                        <p:cond delay="indefinite"/>
                      </p:stCondLst>
                      <p:childTnLst>
                        <p:par>
                          <p:cTn id="707" fill="hold">
                            <p:stCondLst>
                              <p:cond delay="0"/>
                            </p:stCondLst>
                            <p:childTnLst>
                              <p:par>
                                <p:cTn id="70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9" dur="500"/>
                                        <p:tgtEl>
                                          <p:spTgt spid="5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3" dur="500"/>
                                        <p:tgtEl>
                                          <p:spTgt spid="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6" dur="500"/>
                                        <p:tgtEl>
                                          <p:spTgt spid="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9" dur="500"/>
                                        <p:tgtEl>
                                          <p:spTgt spid="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2" dur="500"/>
                                        <p:tgtEl>
                                          <p:spTgt spid="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5" dur="500"/>
                                        <p:tgtEl>
                                          <p:spTgt spid="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8" dur="500"/>
                                        <p:tgtEl>
                                          <p:spTgt spid="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1" dur="50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4" dur="500"/>
                                        <p:tgtEl>
                                          <p:spTgt spid="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7" dur="500"/>
                                        <p:tgtEl>
                                          <p:spTgt spid="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0" dur="500"/>
                                        <p:tgtEl>
                                          <p:spTgt spid="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59259E-6 L 4.16667E-6 -0.06343 " pathEditMode="relative" rAng="0" ptsTypes="AA">
                                      <p:cBhvr>
                                        <p:cTn id="742" dur="2000" spd="-100000" fill="hold"/>
                                        <p:tgtEl>
                                          <p:spTgt spid="5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7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7.40741E-7 L 3.75E-6 -0.12801 " pathEditMode="relative" rAng="0" ptsTypes="AA">
                                      <p:cBhvr>
                                        <p:cTn id="744" dur="2000" spd="-100000" fill="hold"/>
                                        <p:tgtEl>
                                          <p:spTgt spid="5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12"/>
                                    </p:animMotion>
                                  </p:childTnLst>
                                </p:cTn>
                              </p:par>
                              <p:par>
                                <p:cTn id="7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4.07407E-6 L 3.95833E-6 -0.19259 " pathEditMode="relative" rAng="0" ptsTypes="AA">
                                      <p:cBhvr>
                                        <p:cTn id="746" dur="2000" spd="-100000" fill="hold"/>
                                        <p:tgtEl>
                                          <p:spTgt spid="5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630"/>
                                    </p:animMotion>
                                  </p:childTnLst>
                                </p:cTn>
                              </p:par>
                              <p:par>
                                <p:cTn id="7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1.11111E-6 L 3.95833E-6 -0.25741 " pathEditMode="relative" rAng="0" ptsTypes="AA">
                                      <p:cBhvr>
                                        <p:cTn id="748" dur="2000" spd="-100000" fill="hold"/>
                                        <p:tgtEl>
                                          <p:spTgt spid="5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870"/>
                                    </p:animMotion>
                                  </p:childTnLst>
                                </p:cTn>
                              </p:par>
                              <p:par>
                                <p:cTn id="7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2.22222E-6 L 3.54167E-6 -0.32801 " pathEditMode="relative" rAng="0" ptsTypes="AA">
                                      <p:cBhvr>
                                        <p:cTn id="750" dur="2000" spd="-100000" fill="hold"/>
                                        <p:tgtEl>
                                          <p:spTgt spid="5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12"/>
                                    </p:animMotion>
                                  </p:childTnLst>
                                </p:cTn>
                              </p:par>
                              <p:par>
                                <p:cTn id="7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4.07407E-6 L 3.75E-6 -0.39399 " pathEditMode="relative" rAng="0" ptsTypes="AA">
                                      <p:cBhvr>
                                        <p:cTn id="752" dur="2000" spd="-100000" fill="hold"/>
                                        <p:tgtEl>
                                          <p:spTgt spid="5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99"/>
                                    </p:animMotion>
                                  </p:childTnLst>
                                </p:cTn>
                              </p:par>
                              <p:par>
                                <p:cTn id="7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7.40741E-7 L 3.33333E-6 -0.45857 " pathEditMode="relative" rAng="0" ptsTypes="AA">
                                      <p:cBhvr>
                                        <p:cTn id="754" dur="2000" spd="-100000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7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2.59259E-6 L 3.75E-6 -0.51736 " pathEditMode="relative" rAng="0" ptsTypes="AA">
                                      <p:cBhvr>
                                        <p:cTn id="756" dur="2000" spd="-100000" fill="hold"/>
                                        <p:tgtEl>
                                          <p:spTgt spid="5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880"/>
                                    </p:animMotion>
                                  </p:childTnLst>
                                </p:cTn>
                              </p:par>
                              <p:par>
                                <p:cTn id="7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2.59259E-6 L 3.75E-6 -0.58797 " pathEditMode="relative" rAng="0" ptsTypes="AA">
                                      <p:cBhvr>
                                        <p:cTn id="758" dur="2000" spd="-100000" fill="hold"/>
                                        <p:tgtEl>
                                          <p:spTgt spid="5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9" fill="hold">
                      <p:stCondLst>
                        <p:cond delay="indefinite"/>
                      </p:stCondLst>
                      <p:childTnLst>
                        <p:par>
                          <p:cTn id="760" fill="hold">
                            <p:stCondLst>
                              <p:cond delay="0"/>
                            </p:stCondLst>
                            <p:childTnLst>
                              <p:par>
                                <p:cTn id="76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2" dur="500"/>
                                        <p:tgtEl>
                                          <p:spTgt spid="6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6" dur="500"/>
                                        <p:tgtEl>
                                          <p:spTgt spid="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9" dur="500"/>
                                        <p:tgtEl>
                                          <p:spTgt spid="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2" dur="500"/>
                                        <p:tgtEl>
                                          <p:spTgt spid="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5" dur="500"/>
                                        <p:tgtEl>
                                          <p:spTgt spid="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8" dur="500"/>
                                        <p:tgtEl>
                                          <p:spTgt spid="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1" dur="500"/>
                                        <p:tgtEl>
                                          <p:spTgt spid="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4" dur="500"/>
                                        <p:tgtEl>
                                          <p:spTgt spid="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7" dur="500"/>
                                        <p:tgtEl>
                                          <p:spTgt spid="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0" dur="500"/>
                                        <p:tgtEl>
                                          <p:spTgt spid="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3" dur="500"/>
                                        <p:tgtEl>
                                          <p:spTgt spid="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1.48148E-6 L 2.91667E-6 -0.06343 " pathEditMode="relative" rAng="0" ptsTypes="AA">
                                      <p:cBhvr>
                                        <p:cTn id="795" dur="2000" spd="-100000" fill="hold"/>
                                        <p:tgtEl>
                                          <p:spTgt spid="5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79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85185E-6 L 2.5E-6 -0.12801 " pathEditMode="relative" rAng="0" ptsTypes="AA">
                                      <p:cBhvr>
                                        <p:cTn id="797" dur="2000" spd="-100000" fill="hold"/>
                                        <p:tgtEl>
                                          <p:spTgt spid="6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12"/>
                                    </p:animMotion>
                                  </p:childTnLst>
                                </p:cTn>
                              </p:par>
                              <p:par>
                                <p:cTn id="79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4.81481E-6 L 2.70833E-6 -0.1926 " pathEditMode="relative" rAng="0" ptsTypes="AA">
                                      <p:cBhvr>
                                        <p:cTn id="799" dur="2000" spd="-100000" fill="hold"/>
                                        <p:tgtEl>
                                          <p:spTgt spid="6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630"/>
                                    </p:animMotion>
                                  </p:childTnLst>
                                </p:cTn>
                              </p:par>
                              <p:par>
                                <p:cTn id="80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1.11022E-16 L 2.70833E-6 -0.25741 " pathEditMode="relative" rAng="0" ptsTypes="AA">
                                      <p:cBhvr>
                                        <p:cTn id="801" dur="2000" spd="-100000" fill="hold"/>
                                        <p:tgtEl>
                                          <p:spTgt spid="6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870"/>
                                    </p:animMotion>
                                  </p:childTnLst>
                                </p:cTn>
                              </p:par>
                              <p:par>
                                <p:cTn id="80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4.81481E-6 L 2.29167E-6 -0.328 " pathEditMode="relative" rAng="0" ptsTypes="AA">
                                      <p:cBhvr>
                                        <p:cTn id="803" dur="2000" spd="-100000" fill="hold"/>
                                        <p:tgtEl>
                                          <p:spTgt spid="6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12"/>
                                    </p:animMotion>
                                  </p:childTnLst>
                                </p:cTn>
                              </p:par>
                              <p:par>
                                <p:cTn id="80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96296E-6 L 2.5E-6 -0.39398 " pathEditMode="relative" rAng="0" ptsTypes="AA">
                                      <p:cBhvr>
                                        <p:cTn id="805" dur="2000" spd="-100000" fill="hold"/>
                                        <p:tgtEl>
                                          <p:spTgt spid="6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99"/>
                                    </p:animMotion>
                                  </p:childTnLst>
                                </p:cTn>
                              </p:par>
                              <p:par>
                                <p:cTn id="80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3.7037E-7 L 2.08333E-6 -0.45856 " pathEditMode="relative" rAng="0" ptsTypes="AA">
                                      <p:cBhvr>
                                        <p:cTn id="807" dur="2000" spd="-100000" fill="hold"/>
                                        <p:tgtEl>
                                          <p:spTgt spid="6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80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7037E-6 L 2.5E-6 -0.51736 " pathEditMode="relative" rAng="0" ptsTypes="AA">
                                      <p:cBhvr>
                                        <p:cTn id="809" dur="2000" spd="-100000" fill="hold"/>
                                        <p:tgtEl>
                                          <p:spTgt spid="6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880"/>
                                    </p:animMotion>
                                  </p:childTnLst>
                                </p:cTn>
                              </p:par>
                              <p:par>
                                <p:cTn id="8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48148E-6 L 2.5E-6 -0.58796 " pathEditMode="relative" rAng="0" ptsTypes="AA">
                                      <p:cBhvr>
                                        <p:cTn id="811" dur="2000" spd="-100000" fill="hold"/>
                                        <p:tgtEl>
                                          <p:spTgt spid="6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2" fill="hold">
                      <p:stCondLst>
                        <p:cond delay="indefinite"/>
                      </p:stCondLst>
                      <p:childTnLst>
                        <p:par>
                          <p:cTn id="813" fill="hold">
                            <p:stCondLst>
                              <p:cond delay="0"/>
                            </p:stCondLst>
                            <p:childTnLst>
                              <p:par>
                                <p:cTn id="81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1.85185E-6 L 0.52708 -0.25255 " pathEditMode="relative" rAng="0" ptsTypes="AA">
                                      <p:cBhvr>
                                        <p:cTn id="815" dur="2000" fill="hold"/>
                                        <p:tgtEl>
                                          <p:spTgt spid="5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54" y="-12639"/>
                                    </p:animMotion>
                                  </p:childTnLst>
                                </p:cTn>
                              </p:par>
                              <p:par>
                                <p:cTn id="8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59259E-6 L 0.5263 -0.25764 " pathEditMode="relative" rAng="0" ptsTypes="AA">
                                      <p:cBhvr>
                                        <p:cTn id="817" dur="2000" fill="hold"/>
                                        <p:tgtEl>
                                          <p:spTgt spid="5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15" y="-12894"/>
                                    </p:animMotion>
                                  </p:childTnLst>
                                </p:cTn>
                              </p:par>
                              <p:par>
                                <p:cTn id="8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1.48148E-6 L 0.52513 -0.25324 " pathEditMode="relative" rAng="0" ptsTypes="AA">
                                      <p:cBhvr>
                                        <p:cTn id="819" dur="2000" fill="hold"/>
                                        <p:tgtEl>
                                          <p:spTgt spid="5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250" y="-12662"/>
                                    </p:animMotion>
                                  </p:childTnLst>
                                </p:cTn>
                              </p:par>
                              <p:par>
                                <p:cTn id="8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1.85185E-6 L 0.52331 -0.18819 " pathEditMode="relative" rAng="0" ptsTypes="AA">
                                      <p:cBhvr>
                                        <p:cTn id="821" dur="20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159" y="-9421"/>
                                    </p:animMotion>
                                  </p:childTnLst>
                                </p:cTn>
                              </p:par>
                              <p:par>
                                <p:cTn id="8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07407E-6 L 0.52291 -0.15833 " pathEditMode="relative" rAng="0" ptsTypes="AA">
                                      <p:cBhvr>
                                        <p:cTn id="823" dur="20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146" y="-7917"/>
                                    </p:animMotion>
                                  </p:childTnLst>
                                </p:cTn>
                              </p:par>
                              <p:par>
                                <p:cTn id="8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2.96296E-6 L 0.52643 -0.22106 " pathEditMode="relative" rAng="0" ptsTypes="AA">
                                      <p:cBhvr>
                                        <p:cTn id="825" dur="2000" fill="hold"/>
                                        <p:tgtEl>
                                          <p:spTgt spid="5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15" y="-11065"/>
                                    </p:animMotion>
                                  </p:childTnLst>
                                </p:cTn>
                              </p:par>
                              <p:par>
                                <p:cTn id="82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7.40741E-7 L 0.52643 -0.22569 " pathEditMode="relative" rAng="0" ptsTypes="AA">
                                      <p:cBhvr>
                                        <p:cTn id="827" dur="2000" fill="hold"/>
                                        <p:tgtEl>
                                          <p:spTgt spid="5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15" y="-11296"/>
                                    </p:animMotion>
                                  </p:childTnLst>
                                </p:cTn>
                              </p:par>
                              <p:par>
                                <p:cTn id="82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85185E-6 L 0.52435 -0.21991 " pathEditMode="relative" rAng="0" ptsTypes="AA">
                                      <p:cBhvr>
                                        <p:cTn id="829" dur="2000" fill="hold"/>
                                        <p:tgtEl>
                                          <p:spTgt spid="6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211" y="-10995"/>
                                    </p:animMotion>
                                  </p:childTnLst>
                                </p:cTn>
                              </p:par>
                              <p:par>
                                <p:cTn id="83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2.59259E-6 L 0.52318 -0.13102 " pathEditMode="relative" rAng="0" ptsTypes="AA">
                                      <p:cBhvr>
                                        <p:cTn id="831" dur="20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159" y="-6551"/>
                                    </p:animMotion>
                                  </p:childTnLst>
                                </p:cTn>
                              </p:par>
                              <p:par>
                                <p:cTn id="83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3.7037E-6 L 0.52708 -0.18866 " pathEditMode="relative" rAng="0" ptsTypes="AA">
                                      <p:cBhvr>
                                        <p:cTn id="833" dur="2000" fill="hold"/>
                                        <p:tgtEl>
                                          <p:spTgt spid="5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54" y="-9444"/>
                                    </p:animMotion>
                                  </p:childTnLst>
                                </p:cTn>
                              </p:par>
                              <p:par>
                                <p:cTn id="83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4.07407E-6 L 0.52617 -0.19652 " pathEditMode="relative" rAng="0" ptsTypes="AA">
                                      <p:cBhvr>
                                        <p:cTn id="835" dur="2000" fill="hold"/>
                                        <p:tgtEl>
                                          <p:spTgt spid="5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02" y="-9838"/>
                                    </p:animMotion>
                                  </p:childTnLst>
                                </p:cTn>
                              </p:par>
                              <p:par>
                                <p:cTn id="83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4.81481E-6 L 0.52448 -0.19005 " pathEditMode="relative" rAng="0" ptsTypes="AA">
                                      <p:cBhvr>
                                        <p:cTn id="837" dur="2000" fill="hold"/>
                                        <p:tgtEl>
                                          <p:spTgt spid="6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224" y="-9514"/>
                                    </p:animMotion>
                                  </p:childTnLst>
                                </p:cTn>
                              </p:par>
                              <p:par>
                                <p:cTn id="83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7.40741E-7 L 0.52344 -0.0963 " pathEditMode="relative" rAng="0" ptsTypes="AA">
                                      <p:cBhvr>
                                        <p:cTn id="839" dur="20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172" y="-4815"/>
                                    </p:animMotion>
                                  </p:childTnLst>
                                </p:cTn>
                              </p:par>
                              <p:par>
                                <p:cTn id="84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3.7037E-7 L 0.52708 -0.16412 " pathEditMode="relative" rAng="0" ptsTypes="AA">
                                      <p:cBhvr>
                                        <p:cTn id="841" dur="2000" fill="hold"/>
                                        <p:tgtEl>
                                          <p:spTgt spid="5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54" y="-8218"/>
                                    </p:animMotion>
                                  </p:childTnLst>
                                </p:cTn>
                              </p:par>
                              <p:par>
                                <p:cTn id="84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1.11111E-6 L 0.52617 -0.16759 " pathEditMode="relative" rAng="0" ptsTypes="AA">
                                      <p:cBhvr>
                                        <p:cTn id="843" dur="2000" fill="hold"/>
                                        <p:tgtEl>
                                          <p:spTgt spid="5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02" y="-8380"/>
                                    </p:animMotion>
                                  </p:childTnLst>
                                </p:cTn>
                              </p:par>
                              <p:par>
                                <p:cTn id="84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1.11022E-16 L 0.52396 -0.16389 " pathEditMode="relative" rAng="0" ptsTypes="AA">
                                      <p:cBhvr>
                                        <p:cTn id="845" dur="2000" fill="hold"/>
                                        <p:tgtEl>
                                          <p:spTgt spid="6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198" y="-8194"/>
                                    </p:animMotion>
                                  </p:childTnLst>
                                </p:cTn>
                              </p:par>
                              <p:par>
                                <p:cTn id="84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44444E-6 L 0.52344 -0.07292 " pathEditMode="relative" rAng="0" ptsTypes="AA">
                                      <p:cBhvr>
                                        <p:cTn id="847" dur="20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172" y="-3657"/>
                                    </p:animMotion>
                                  </p:childTnLst>
                                </p:cTn>
                              </p:par>
                              <p:par>
                                <p:cTn id="84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4.44444E-6 L 0.52643 -0.13402 " pathEditMode="relative" rAng="0" ptsTypes="AA">
                                      <p:cBhvr>
                                        <p:cTn id="849" dur="2000" fill="hold"/>
                                        <p:tgtEl>
                                          <p:spTgt spid="5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15" y="-6713"/>
                                    </p:animMotion>
                                  </p:childTnLst>
                                </p:cTn>
                              </p:par>
                              <p:par>
                                <p:cTn id="8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2.22222E-6 L 0.52643 -0.13657 " pathEditMode="relative" rAng="0" ptsTypes="AA">
                                      <p:cBhvr>
                                        <p:cTn id="851" dur="2000" fill="hold"/>
                                        <p:tgtEl>
                                          <p:spTgt spid="5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15" y="-6829"/>
                                    </p:animMotion>
                                  </p:childTnLst>
                                </p:cTn>
                              </p:par>
                              <p:par>
                                <p:cTn id="8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4.81481E-6 L 0.5237 -0.13634 " pathEditMode="relative" rAng="0" ptsTypes="AA">
                                      <p:cBhvr>
                                        <p:cTn id="853" dur="2000" fill="hold"/>
                                        <p:tgtEl>
                                          <p:spTgt spid="6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185" y="-6829"/>
                                    </p:animMotion>
                                  </p:childTnLst>
                                </p:cTn>
                              </p:par>
                              <p:par>
                                <p:cTn id="8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3.7037E-7 L 0.52265 -0.04143 " pathEditMode="relative" rAng="0" ptsTypes="AA">
                                      <p:cBhvr>
                                        <p:cTn id="855" dur="20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133" y="-2083"/>
                                    </p:animMotion>
                                  </p:childTnLst>
                                </p:cTn>
                              </p:par>
                              <p:par>
                                <p:cTn id="8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3.33333E-6 L 0.52643 -0.11042 " pathEditMode="relative" rAng="0" ptsTypes="AA">
                                      <p:cBhvr>
                                        <p:cTn id="857" dur="2000" fill="hold"/>
                                        <p:tgtEl>
                                          <p:spTgt spid="5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15" y="-5532"/>
                                    </p:animMotion>
                                  </p:childTnLst>
                                </p:cTn>
                              </p:par>
                              <p:par>
                                <p:cTn id="8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4.07407E-6 L 0.52552 -0.10764 " pathEditMode="relative" rAng="0" ptsTypes="AA">
                                      <p:cBhvr>
                                        <p:cTn id="859" dur="2000" fill="hold"/>
                                        <p:tgtEl>
                                          <p:spTgt spid="5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276" y="-5394"/>
                                    </p:animMotion>
                                  </p:childTnLst>
                                </p:cTn>
                              </p:par>
                              <p:par>
                                <p:cTn id="8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96296E-6 L 0.52383 -0.1081 " pathEditMode="relative" rAng="0" ptsTypes="AA">
                                      <p:cBhvr>
                                        <p:cTn id="861" dur="2000" fill="hold"/>
                                        <p:tgtEl>
                                          <p:spTgt spid="6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185" y="-5417"/>
                                    </p:animMotion>
                                  </p:childTnLst>
                                </p:cTn>
                              </p:par>
                              <p:par>
                                <p:cTn id="8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2.59259E-6 L 0.52331 -0.01597 " pathEditMode="relative" rAng="0" ptsTypes="AA">
                                      <p:cBhvr>
                                        <p:cTn id="863" dur="20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159" y="-810"/>
                                    </p:animMotion>
                                  </p:childTnLst>
                                </p:cTn>
                              </p:par>
                              <p:par>
                                <p:cTn id="8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48148E-6 L 0.52669 -0.08125 " pathEditMode="relative" rAng="0" ptsTypes="AA">
                                      <p:cBhvr>
                                        <p:cTn id="865" dur="2000" fill="hold"/>
                                        <p:tgtEl>
                                          <p:spTgt spid="5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28" y="-4074"/>
                                    </p:animMotion>
                                  </p:childTnLst>
                                </p:cTn>
                              </p:par>
                              <p:par>
                                <p:cTn id="8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7.40741E-7 L 0.52578 -0.08009 " pathEditMode="relative" rAng="0" ptsTypes="AA">
                                      <p:cBhvr>
                                        <p:cTn id="867" dur="2000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289" y="-4005"/>
                                    </p:animMotion>
                                  </p:childTnLst>
                                </p:cTn>
                              </p:par>
                              <p:par>
                                <p:cTn id="8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3.7037E-7 L 0.52409 -0.07847 " pathEditMode="relative" rAng="0" ptsTypes="AA">
                                      <p:cBhvr>
                                        <p:cTn id="869" dur="2000" fill="hold"/>
                                        <p:tgtEl>
                                          <p:spTgt spid="6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198" y="-3935"/>
                                    </p:animMotion>
                                  </p:childTnLst>
                                </p:cTn>
                              </p:par>
                              <p:par>
                                <p:cTn id="87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4.07407E-6 L 0.52305 0.01504 " pathEditMode="relative" rAng="0" ptsTypes="AA">
                                      <p:cBhvr>
                                        <p:cTn id="871" dur="200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146" y="741"/>
                                    </p:animMotion>
                                  </p:childTnLst>
                                </p:cTn>
                              </p:par>
                              <p:par>
                                <p:cTn id="8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4.81481E-6 L 0.52682 -0.05231 " pathEditMode="relative" rAng="0" ptsTypes="AA">
                                      <p:cBhvr>
                                        <p:cTn id="873" dur="2000" fill="hold"/>
                                        <p:tgtEl>
                                          <p:spTgt spid="5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41" y="-2616"/>
                                    </p:animMotion>
                                  </p:childTnLst>
                                </p:cTn>
                              </p:par>
                              <p:par>
                                <p:cTn id="8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2.59259E-6 L 0.52604 -0.05208 " pathEditMode="relative" rAng="0" ptsTypes="AA">
                                      <p:cBhvr>
                                        <p:cTn id="875" dur="2000" fill="hold"/>
                                        <p:tgtEl>
                                          <p:spTgt spid="5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02" y="-2616"/>
                                    </p:animMotion>
                                  </p:childTnLst>
                                </p:cTn>
                              </p:par>
                              <p:par>
                                <p:cTn id="87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7037E-6 L 0.52435 -0.05324 " pathEditMode="relative" rAng="0" ptsTypes="AA">
                                      <p:cBhvr>
                                        <p:cTn id="877" dur="2000" fill="hold"/>
                                        <p:tgtEl>
                                          <p:spTgt spid="6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211" y="-2662"/>
                                    </p:animMotion>
                                  </p:childTnLst>
                                </p:cTn>
                              </p:par>
                              <p:par>
                                <p:cTn id="87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7.40741E-7 L 0.52318 0.03981 " pathEditMode="relative" rAng="0" ptsTypes="AA">
                                      <p:cBhvr>
                                        <p:cTn id="879" dur="20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159" y="1991"/>
                                    </p:animMotion>
                                  </p:childTnLst>
                                </p:cTn>
                              </p:par>
                              <p:par>
                                <p:cTn id="88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48148E-6 L 0.52435 -0.02361 " pathEditMode="relative" rAng="0" ptsTypes="AA">
                                      <p:cBhvr>
                                        <p:cTn id="881" dur="2000" fill="hold"/>
                                        <p:tgtEl>
                                          <p:spTgt spid="6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211" y="-1181"/>
                                    </p:animMotion>
                                  </p:childTnLst>
                                </p:cTn>
                              </p:par>
                              <p:par>
                                <p:cTn id="8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2.59259E-6 L 0.52604 -0.02616 " pathEditMode="relative" rAng="0" ptsTypes="AA">
                                      <p:cBhvr>
                                        <p:cTn id="883" dur="2000" fill="hold"/>
                                        <p:tgtEl>
                                          <p:spTgt spid="5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02" y="-1319"/>
                                    </p:animMotion>
                                  </p:childTnLst>
                                </p:cTn>
                              </p:par>
                              <p:par>
                                <p:cTn id="88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1.85185E-6 L 0.52643 -0.01991 " pathEditMode="relative" rAng="0" ptsTypes="AA">
                                      <p:cBhvr>
                                        <p:cTn id="885" dur="2000" fill="hold"/>
                                        <p:tgtEl>
                                          <p:spTgt spid="5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15" y="-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Rectangle 132">
            <a:extLst>
              <a:ext uri="{FF2B5EF4-FFF2-40B4-BE49-F238E27FC236}">
                <a16:creationId xmlns:a16="http://schemas.microsoft.com/office/drawing/2014/main" id="{A19350E9-6DD5-4677-8860-6875A3F758A5}"/>
              </a:ext>
            </a:extLst>
          </p:cNvPr>
          <p:cNvSpPr/>
          <p:nvPr/>
        </p:nvSpPr>
        <p:spPr>
          <a:xfrm>
            <a:off x="6709632" y="5392365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BD12EEC2-29E2-4DA3-B3FC-DEDC90C7FCFA}"/>
              </a:ext>
            </a:extLst>
          </p:cNvPr>
          <p:cNvSpPr/>
          <p:nvPr/>
        </p:nvSpPr>
        <p:spPr>
          <a:xfrm>
            <a:off x="5374831" y="5395671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930CE318-36C4-425D-BED4-91289D4C1EB7}"/>
              </a:ext>
            </a:extLst>
          </p:cNvPr>
          <p:cNvSpPr/>
          <p:nvPr/>
        </p:nvSpPr>
        <p:spPr>
          <a:xfrm>
            <a:off x="5822189" y="5391313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52704CB7-F94D-4683-B20C-E39A0180CA2C}"/>
              </a:ext>
            </a:extLst>
          </p:cNvPr>
          <p:cNvSpPr/>
          <p:nvPr/>
        </p:nvSpPr>
        <p:spPr>
          <a:xfrm>
            <a:off x="6265690" y="5391313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1B7CB31F-FE13-4EF2-A6A3-AF0E482B369E}"/>
              </a:ext>
            </a:extLst>
          </p:cNvPr>
          <p:cNvSpPr txBox="1"/>
          <p:nvPr/>
        </p:nvSpPr>
        <p:spPr>
          <a:xfrm>
            <a:off x="5360247" y="5333358"/>
            <a:ext cx="18652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9 6 5 1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2FADBCF1-CF29-41EF-A7E8-F2E2BFAB1110}"/>
              </a:ext>
            </a:extLst>
          </p:cNvPr>
          <p:cNvSpPr txBox="1"/>
          <p:nvPr/>
        </p:nvSpPr>
        <p:spPr>
          <a:xfrm>
            <a:off x="4882293" y="5346421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6A2B6FBD-A58B-4FB5-8213-1E1A7A68DF31}"/>
              </a:ext>
            </a:extLst>
          </p:cNvPr>
          <p:cNvSpPr txBox="1"/>
          <p:nvPr/>
        </p:nvSpPr>
        <p:spPr>
          <a:xfrm>
            <a:off x="5368582" y="489566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9A6BF673-732B-4C74-B43B-8BD7B1AD27BD}"/>
              </a:ext>
            </a:extLst>
          </p:cNvPr>
          <p:cNvSpPr txBox="1"/>
          <p:nvPr/>
        </p:nvSpPr>
        <p:spPr>
          <a:xfrm>
            <a:off x="5670837" y="5358762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DA357B2E-EAC7-412F-A71E-3292E8137DF0}"/>
              </a:ext>
            </a:extLst>
          </p:cNvPr>
          <p:cNvSpPr txBox="1"/>
          <p:nvPr/>
        </p:nvSpPr>
        <p:spPr>
          <a:xfrm>
            <a:off x="5796027" y="488210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C4DB3B61-D793-480A-8D17-0FC610C89B1C}"/>
              </a:ext>
            </a:extLst>
          </p:cNvPr>
          <p:cNvSpPr txBox="1"/>
          <p:nvPr/>
        </p:nvSpPr>
        <p:spPr>
          <a:xfrm>
            <a:off x="6248488" y="488587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D96DD722-B1BB-4021-8EFF-DE2761E2B35B}"/>
              </a:ext>
            </a:extLst>
          </p:cNvPr>
          <p:cNvSpPr txBox="1"/>
          <p:nvPr/>
        </p:nvSpPr>
        <p:spPr>
          <a:xfrm>
            <a:off x="6688467" y="4889137"/>
            <a:ext cx="11526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  <a:r>
              <a:rPr lang="en-GB" sz="14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r3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ADFAF1E2-73AF-4D5E-84CE-5F5AC0B703E2}"/>
              </a:ext>
            </a:extLst>
          </p:cNvPr>
          <p:cNvSpPr txBox="1"/>
          <p:nvPr/>
        </p:nvSpPr>
        <p:spPr>
          <a:xfrm>
            <a:off x="6559951" y="5355768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234097B7-76E6-4C02-8288-19F6C5507BCB}"/>
              </a:ext>
            </a:extLst>
          </p:cNvPr>
          <p:cNvSpPr/>
          <p:nvPr/>
        </p:nvSpPr>
        <p:spPr>
          <a:xfrm>
            <a:off x="6708494" y="3162758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D95A1171-F36A-4B40-A064-07269BCC9643}"/>
              </a:ext>
            </a:extLst>
          </p:cNvPr>
          <p:cNvSpPr/>
          <p:nvPr/>
        </p:nvSpPr>
        <p:spPr>
          <a:xfrm>
            <a:off x="5382707" y="3161706"/>
            <a:ext cx="884542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82F812CB-BDFF-412E-987A-9022329FE3D8}"/>
              </a:ext>
            </a:extLst>
          </p:cNvPr>
          <p:cNvSpPr/>
          <p:nvPr/>
        </p:nvSpPr>
        <p:spPr>
          <a:xfrm>
            <a:off x="6264552" y="3161706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52F4FA3F-E4AE-41DC-A2FE-A84F698C1A0B}"/>
              </a:ext>
            </a:extLst>
          </p:cNvPr>
          <p:cNvSpPr txBox="1"/>
          <p:nvPr/>
        </p:nvSpPr>
        <p:spPr>
          <a:xfrm>
            <a:off x="5358953" y="3098209"/>
            <a:ext cx="18653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4 1 8 1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F1C9C6CA-A96A-43F0-A571-D12C7EC53059}"/>
              </a:ext>
            </a:extLst>
          </p:cNvPr>
          <p:cNvSpPr txBox="1"/>
          <p:nvPr/>
        </p:nvSpPr>
        <p:spPr>
          <a:xfrm>
            <a:off x="4884492" y="3111272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EE796150-E7E6-46D5-AB9E-84BABD86939A}"/>
              </a:ext>
            </a:extLst>
          </p:cNvPr>
          <p:cNvSpPr txBox="1"/>
          <p:nvPr/>
        </p:nvSpPr>
        <p:spPr>
          <a:xfrm>
            <a:off x="5794889" y="264695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D076181B-34AC-47BE-A6CD-26457DA8BD95}"/>
              </a:ext>
            </a:extLst>
          </p:cNvPr>
          <p:cNvSpPr txBox="1"/>
          <p:nvPr/>
        </p:nvSpPr>
        <p:spPr>
          <a:xfrm>
            <a:off x="6247350" y="265072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DCDD0181-C134-481A-B2E6-55479ABE407C}"/>
              </a:ext>
            </a:extLst>
          </p:cNvPr>
          <p:cNvSpPr txBox="1"/>
          <p:nvPr/>
        </p:nvSpPr>
        <p:spPr>
          <a:xfrm>
            <a:off x="6687329" y="2653988"/>
            <a:ext cx="13663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  <a:r>
              <a:rPr lang="en-GB" sz="14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r2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6E21B153-22FD-41E6-BFAA-F30B6D08864F}"/>
              </a:ext>
            </a:extLst>
          </p:cNvPr>
          <p:cNvSpPr txBox="1"/>
          <p:nvPr/>
        </p:nvSpPr>
        <p:spPr>
          <a:xfrm>
            <a:off x="6107574" y="3126507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89DF4E21-7C4A-4563-95AE-695C83A20F31}"/>
              </a:ext>
            </a:extLst>
          </p:cNvPr>
          <p:cNvSpPr txBox="1"/>
          <p:nvPr/>
        </p:nvSpPr>
        <p:spPr>
          <a:xfrm>
            <a:off x="6557641" y="3126161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CD8D467E-4A17-4009-8004-2E4E9559870C}"/>
              </a:ext>
            </a:extLst>
          </p:cNvPr>
          <p:cNvSpPr/>
          <p:nvPr/>
        </p:nvSpPr>
        <p:spPr>
          <a:xfrm>
            <a:off x="6708337" y="927428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BE870C4E-CC83-4413-9292-654AF41AAC03}"/>
              </a:ext>
            </a:extLst>
          </p:cNvPr>
          <p:cNvSpPr/>
          <p:nvPr/>
        </p:nvSpPr>
        <p:spPr>
          <a:xfrm>
            <a:off x="5373536" y="925192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40ECEAD1-1D76-4096-82E3-6D7D0F2CFDFF}"/>
              </a:ext>
            </a:extLst>
          </p:cNvPr>
          <p:cNvSpPr/>
          <p:nvPr/>
        </p:nvSpPr>
        <p:spPr>
          <a:xfrm>
            <a:off x="5820894" y="926376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79FAEBE4-133F-4DA6-BC11-D39B665FCE90}"/>
              </a:ext>
            </a:extLst>
          </p:cNvPr>
          <p:cNvSpPr/>
          <p:nvPr/>
        </p:nvSpPr>
        <p:spPr>
          <a:xfrm>
            <a:off x="6264395" y="926376"/>
            <a:ext cx="446197" cy="449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32D92D-B49C-4EEA-A46E-AA75659D8081}"/>
              </a:ext>
            </a:extLst>
          </p:cNvPr>
          <p:cNvGrpSpPr/>
          <p:nvPr/>
        </p:nvGrpSpPr>
        <p:grpSpPr>
          <a:xfrm>
            <a:off x="255523" y="312491"/>
            <a:ext cx="4351504" cy="817087"/>
            <a:chOff x="255524" y="372323"/>
            <a:chExt cx="2683662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3FA63EF-709B-4D01-AB46-960CD635F1DE}"/>
                </a:ext>
              </a:extLst>
            </p:cNvPr>
            <p:cNvSpPr/>
            <p:nvPr/>
          </p:nvSpPr>
          <p:spPr>
            <a:xfrm>
              <a:off x="255524" y="372323"/>
              <a:ext cx="268366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EB75E92-8A1F-469C-B32E-3A727CA5D937}"/>
                </a:ext>
              </a:extLst>
            </p:cNvPr>
            <p:cNvSpPr txBox="1"/>
            <p:nvPr/>
          </p:nvSpPr>
          <p:spPr>
            <a:xfrm>
              <a:off x="308455" y="485388"/>
              <a:ext cx="1375347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5481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5 =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1B981AE-0308-4934-B900-5F107874F4F4}"/>
              </a:ext>
            </a:extLst>
          </p:cNvPr>
          <p:cNvSpPr/>
          <p:nvPr/>
        </p:nvSpPr>
        <p:spPr>
          <a:xfrm>
            <a:off x="2451535" y="421115"/>
            <a:ext cx="201597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A8590F-E415-4980-9719-28F975857994}"/>
              </a:ext>
            </a:extLst>
          </p:cNvPr>
          <p:cNvSpPr txBox="1"/>
          <p:nvPr/>
        </p:nvSpPr>
        <p:spPr>
          <a:xfrm>
            <a:off x="2432514" y="410071"/>
            <a:ext cx="20614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1096 r1 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8338301-B25A-4D25-A49A-2B380931EA39}"/>
              </a:ext>
            </a:extLst>
          </p:cNvPr>
          <p:cNvGrpSpPr/>
          <p:nvPr/>
        </p:nvGrpSpPr>
        <p:grpSpPr>
          <a:xfrm>
            <a:off x="255523" y="2554740"/>
            <a:ext cx="4351503" cy="817087"/>
            <a:chOff x="255524" y="372323"/>
            <a:chExt cx="3169929" cy="1134018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6280C6FE-6B56-46BC-B7A1-6CE6AEDDAD9A}"/>
                </a:ext>
              </a:extLst>
            </p:cNvPr>
            <p:cNvSpPr/>
            <p:nvPr/>
          </p:nvSpPr>
          <p:spPr>
            <a:xfrm>
              <a:off x="255524" y="372323"/>
              <a:ext cx="316992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566D3EF-A189-4141-8A09-AFF04F66DBBF}"/>
                </a:ext>
              </a:extLst>
            </p:cNvPr>
            <p:cNvSpPr txBox="1"/>
            <p:nvPr/>
          </p:nvSpPr>
          <p:spPr>
            <a:xfrm>
              <a:off x="308455" y="485388"/>
              <a:ext cx="162455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4181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7 = </a:t>
              </a:r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73488655-6257-4065-B164-A3E2B7158D9F}"/>
              </a:ext>
            </a:extLst>
          </p:cNvPr>
          <p:cNvSpPr/>
          <p:nvPr/>
        </p:nvSpPr>
        <p:spPr>
          <a:xfrm>
            <a:off x="2451534" y="2663364"/>
            <a:ext cx="201596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80AF1D5-6005-49A4-8DDD-75415CA28DAC}"/>
              </a:ext>
            </a:extLst>
          </p:cNvPr>
          <p:cNvSpPr txBox="1"/>
          <p:nvPr/>
        </p:nvSpPr>
        <p:spPr>
          <a:xfrm>
            <a:off x="2601575" y="2652320"/>
            <a:ext cx="257268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597 r2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9BB606E-DE19-4738-A6B4-BF9FDA53D01B}"/>
              </a:ext>
            </a:extLst>
          </p:cNvPr>
          <p:cNvGrpSpPr/>
          <p:nvPr/>
        </p:nvGrpSpPr>
        <p:grpSpPr>
          <a:xfrm>
            <a:off x="188834" y="4779174"/>
            <a:ext cx="4424618" cy="817087"/>
            <a:chOff x="255523" y="372323"/>
            <a:chExt cx="3223191" cy="1134018"/>
          </a:xfrm>
        </p:grpSpPr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072C4A26-8CFD-4E91-BF0F-65012B6E6513}"/>
                </a:ext>
              </a:extLst>
            </p:cNvPr>
            <p:cNvSpPr/>
            <p:nvPr/>
          </p:nvSpPr>
          <p:spPr>
            <a:xfrm>
              <a:off x="255523" y="372323"/>
              <a:ext cx="322319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7139F7D-503D-4715-AEE9-C975330960B2}"/>
                </a:ext>
              </a:extLst>
            </p:cNvPr>
            <p:cNvSpPr txBox="1"/>
            <p:nvPr/>
          </p:nvSpPr>
          <p:spPr>
            <a:xfrm>
              <a:off x="357035" y="485388"/>
              <a:ext cx="1575974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9651 </a:t>
              </a:r>
              <a:r>
                <a:rPr lang="en-GB" sz="3600" dirty="0"/>
                <a:t>÷ 8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6D974747-706C-4FF7-BE7F-AE451F668C31}"/>
              </a:ext>
            </a:extLst>
          </p:cNvPr>
          <p:cNvSpPr txBox="1"/>
          <p:nvPr/>
        </p:nvSpPr>
        <p:spPr>
          <a:xfrm>
            <a:off x="2430938" y="4876754"/>
            <a:ext cx="20904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1206 r3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BABCAFBA-A9B7-45F4-A0E0-EC45FA8B8F96}"/>
              </a:ext>
            </a:extLst>
          </p:cNvPr>
          <p:cNvSpPr txBox="1"/>
          <p:nvPr/>
        </p:nvSpPr>
        <p:spPr>
          <a:xfrm>
            <a:off x="5358952" y="862879"/>
            <a:ext cx="18652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5 4 8 1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B3067DC6-235C-4485-8400-D78DE6D25C81}"/>
              </a:ext>
            </a:extLst>
          </p:cNvPr>
          <p:cNvSpPr txBox="1"/>
          <p:nvPr/>
        </p:nvSpPr>
        <p:spPr>
          <a:xfrm>
            <a:off x="4884335" y="875942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78814D92-07F4-4396-AB05-CF27CE45DFBE}"/>
              </a:ext>
            </a:extLst>
          </p:cNvPr>
          <p:cNvCxnSpPr>
            <a:cxnSpLocks/>
          </p:cNvCxnSpPr>
          <p:nvPr/>
        </p:nvCxnSpPr>
        <p:spPr>
          <a:xfrm>
            <a:off x="5358952" y="925499"/>
            <a:ext cx="179375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0090E6E7-3184-48BF-A5C3-2FFD5BDF684A}"/>
              </a:ext>
            </a:extLst>
          </p:cNvPr>
          <p:cNvCxnSpPr>
            <a:cxnSpLocks/>
          </p:cNvCxnSpPr>
          <p:nvPr/>
        </p:nvCxnSpPr>
        <p:spPr>
          <a:xfrm>
            <a:off x="5377904" y="909455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A49BC348-418C-409C-A2B8-34B25630CC76}"/>
              </a:ext>
            </a:extLst>
          </p:cNvPr>
          <p:cNvSpPr txBox="1"/>
          <p:nvPr/>
        </p:nvSpPr>
        <p:spPr>
          <a:xfrm>
            <a:off x="5367287" y="42518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314CBBBB-C3C1-4FA2-85FB-CFDAC2F7EC82}"/>
              </a:ext>
            </a:extLst>
          </p:cNvPr>
          <p:cNvSpPr txBox="1"/>
          <p:nvPr/>
        </p:nvSpPr>
        <p:spPr>
          <a:xfrm>
            <a:off x="5794732" y="41162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B479AF3A-C22C-43AD-96BA-652F551E346F}"/>
              </a:ext>
            </a:extLst>
          </p:cNvPr>
          <p:cNvSpPr txBox="1"/>
          <p:nvPr/>
        </p:nvSpPr>
        <p:spPr>
          <a:xfrm>
            <a:off x="6247193" y="41539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7BE007E9-AA7B-4875-B95E-3961AAC05BE6}"/>
              </a:ext>
            </a:extLst>
          </p:cNvPr>
          <p:cNvSpPr txBox="1"/>
          <p:nvPr/>
        </p:nvSpPr>
        <p:spPr>
          <a:xfrm>
            <a:off x="6687172" y="418658"/>
            <a:ext cx="135833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  <a:r>
              <a:rPr lang="en-GB" sz="1400" b="1" dirty="0">
                <a:latin typeface="Arial Black" panose="020B0A04020102020204" pitchFamily="34" charset="0"/>
              </a:rPr>
              <a:t> </a:t>
            </a:r>
            <a:r>
              <a:rPr lang="en-GB" sz="3500" b="1" dirty="0">
                <a:latin typeface="Arial Black" panose="020B0A04020102020204" pitchFamily="34" charset="0"/>
              </a:rPr>
              <a:t>r1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0AA3C6F-8CAA-43F3-8963-D523FE492969}"/>
              </a:ext>
            </a:extLst>
          </p:cNvPr>
          <p:cNvSpPr txBox="1"/>
          <p:nvPr/>
        </p:nvSpPr>
        <p:spPr>
          <a:xfrm>
            <a:off x="6106031" y="891177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E1F1CBF4-901B-46F0-982B-15107B5B6024}"/>
              </a:ext>
            </a:extLst>
          </p:cNvPr>
          <p:cNvSpPr txBox="1"/>
          <p:nvPr/>
        </p:nvSpPr>
        <p:spPr>
          <a:xfrm>
            <a:off x="6572724" y="890831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424C9A7B-D4CA-412B-97A1-A0A5C3DDD224}"/>
              </a:ext>
            </a:extLst>
          </p:cNvPr>
          <p:cNvCxnSpPr>
            <a:cxnSpLocks/>
          </p:cNvCxnSpPr>
          <p:nvPr/>
        </p:nvCxnSpPr>
        <p:spPr>
          <a:xfrm>
            <a:off x="5379199" y="5379934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4188D8B7-8006-49F3-B959-E55A7E873B09}"/>
              </a:ext>
            </a:extLst>
          </p:cNvPr>
          <p:cNvCxnSpPr>
            <a:cxnSpLocks/>
          </p:cNvCxnSpPr>
          <p:nvPr/>
        </p:nvCxnSpPr>
        <p:spPr>
          <a:xfrm>
            <a:off x="5360247" y="5395978"/>
            <a:ext cx="179375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A7923F17-815B-478C-9BFF-51F1F03BBA4F}"/>
              </a:ext>
            </a:extLst>
          </p:cNvPr>
          <p:cNvCxnSpPr>
            <a:cxnSpLocks/>
          </p:cNvCxnSpPr>
          <p:nvPr/>
        </p:nvCxnSpPr>
        <p:spPr>
          <a:xfrm>
            <a:off x="5378061" y="3144785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89334ADB-9C97-48AF-BD83-DA4BCAD62A65}"/>
              </a:ext>
            </a:extLst>
          </p:cNvPr>
          <p:cNvCxnSpPr>
            <a:cxnSpLocks/>
          </p:cNvCxnSpPr>
          <p:nvPr/>
        </p:nvCxnSpPr>
        <p:spPr>
          <a:xfrm>
            <a:off x="5359109" y="3160829"/>
            <a:ext cx="179375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Rectangle 111">
            <a:extLst>
              <a:ext uri="{FF2B5EF4-FFF2-40B4-BE49-F238E27FC236}">
                <a16:creationId xmlns:a16="http://schemas.microsoft.com/office/drawing/2014/main" id="{3B5563FB-5B6F-4A16-8F5B-4F18EECB2A99}"/>
              </a:ext>
            </a:extLst>
          </p:cNvPr>
          <p:cNvSpPr/>
          <p:nvPr/>
        </p:nvSpPr>
        <p:spPr>
          <a:xfrm>
            <a:off x="2455072" y="4895852"/>
            <a:ext cx="201596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4364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00"/>
                            </p:stCondLst>
                            <p:childTnLst>
                              <p:par>
                                <p:cTn id="1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500"/>
                            </p:stCondLst>
                            <p:childTnLst>
                              <p:par>
                                <p:cTn id="1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500"/>
                            </p:stCondLst>
                            <p:childTnLst>
                              <p:par>
                                <p:cTn id="1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500"/>
                            </p:stCondLst>
                            <p:childTnLst>
                              <p:par>
                                <p:cTn id="2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500"/>
                            </p:stCondLst>
                            <p:childTnLst>
                              <p:par>
                                <p:cTn id="2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 animBg="1"/>
      <p:bldP spid="133" grpId="1" animBg="1"/>
      <p:bldP spid="134" grpId="0" animBg="1"/>
      <p:bldP spid="134" grpId="1" animBg="1"/>
      <p:bldP spid="135" grpId="0" animBg="1"/>
      <p:bldP spid="135" grpId="1" animBg="1"/>
      <p:bldP spid="136" grpId="0" animBg="1"/>
      <p:bldP spid="136" grpId="1" animBg="1"/>
      <p:bldP spid="137" grpId="0"/>
      <p:bldP spid="138" grpId="0"/>
      <p:bldP spid="141" grpId="0"/>
      <p:bldP spid="142" grpId="0"/>
      <p:bldP spid="143" grpId="0"/>
      <p:bldP spid="144" grpId="0"/>
      <p:bldP spid="145" grpId="0"/>
      <p:bldP spid="147" grpId="0"/>
      <p:bldP spid="96" grpId="0" animBg="1"/>
      <p:bldP spid="96" grpId="1" animBg="1"/>
      <p:bldP spid="98" grpId="0" animBg="1"/>
      <p:bldP spid="98" grpId="1" animBg="1"/>
      <p:bldP spid="99" grpId="0" animBg="1"/>
      <p:bldP spid="99" grpId="1" animBg="1"/>
      <p:bldP spid="100" grpId="0"/>
      <p:bldP spid="101" grpId="0"/>
      <p:bldP spid="128" grpId="0"/>
      <p:bldP spid="129" grpId="0"/>
      <p:bldP spid="130" grpId="0"/>
      <p:bldP spid="131" grpId="0"/>
      <p:bldP spid="132" grpId="0"/>
      <p:bldP spid="91" grpId="0" animBg="1"/>
      <p:bldP spid="91" grpId="1" animBg="1"/>
      <p:bldP spid="84" grpId="0" animBg="1"/>
      <p:bldP spid="84" grpId="1" animBg="1"/>
      <p:bldP spid="85" grpId="0" animBg="1"/>
      <p:bldP spid="85" grpId="1" animBg="1"/>
      <p:bldP spid="86" grpId="0" animBg="1"/>
      <p:bldP spid="86" grpId="1" animBg="1"/>
      <p:bldP spid="8" grpId="0"/>
      <p:bldP spid="58" grpId="0"/>
      <p:bldP spid="73" grpId="0"/>
      <p:bldP spid="104" grpId="0"/>
      <p:bldP spid="105" grpId="0"/>
      <p:bldP spid="108" grpId="0"/>
      <p:bldP spid="110" grpId="0"/>
      <p:bldP spid="111" grpId="0"/>
      <p:bldP spid="93" grpId="0"/>
      <p:bldP spid="94" grpId="0"/>
      <p:bldP spid="9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16307-0824-4992-A457-534F1A281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7 Solve division problems with missing digits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08918F-BC22-4344-BBE6-DBB36CB0FF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426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Rectangle 150">
            <a:extLst>
              <a:ext uri="{FF2B5EF4-FFF2-40B4-BE49-F238E27FC236}">
                <a16:creationId xmlns:a16="http://schemas.microsoft.com/office/drawing/2014/main" id="{7EF2513F-1208-4C5B-AC86-35D726B99F4B}"/>
              </a:ext>
            </a:extLst>
          </p:cNvPr>
          <p:cNvSpPr/>
          <p:nvPr/>
        </p:nvSpPr>
        <p:spPr>
          <a:xfrm>
            <a:off x="6711097" y="934115"/>
            <a:ext cx="45125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EE7DE560-DD06-4916-AAD3-8E8E8965A39A}"/>
              </a:ext>
            </a:extLst>
          </p:cNvPr>
          <p:cNvSpPr/>
          <p:nvPr/>
        </p:nvSpPr>
        <p:spPr>
          <a:xfrm>
            <a:off x="2686313" y="490139"/>
            <a:ext cx="45125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C4039F33-2872-4699-8AD7-1A192F69C928}"/>
              </a:ext>
            </a:extLst>
          </p:cNvPr>
          <p:cNvSpPr/>
          <p:nvPr/>
        </p:nvSpPr>
        <p:spPr>
          <a:xfrm>
            <a:off x="1345733" y="932044"/>
            <a:ext cx="45125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8" name="TextBox 137">
            <a:extLst>
              <a:ext uri="{FF2B5EF4-FFF2-40B4-BE49-F238E27FC236}">
                <a16:creationId xmlns:a16="http://schemas.microsoft.com/office/drawing/2014/main" id="{2FADBCF1-CF29-41EF-A7E8-F2E2BFAB1110}"/>
              </a:ext>
            </a:extLst>
          </p:cNvPr>
          <p:cNvSpPr txBox="1"/>
          <p:nvPr/>
        </p:nvSpPr>
        <p:spPr>
          <a:xfrm>
            <a:off x="8981374" y="850837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6A2B6FBD-A58B-4FB5-8213-1E1A7A68DF31}"/>
              </a:ext>
            </a:extLst>
          </p:cNvPr>
          <p:cNvSpPr txBox="1"/>
          <p:nvPr/>
        </p:nvSpPr>
        <p:spPr>
          <a:xfrm>
            <a:off x="9454109" y="42482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9A6BF673-732B-4C74-B43B-8BD7B1AD27BD}"/>
              </a:ext>
            </a:extLst>
          </p:cNvPr>
          <p:cNvSpPr txBox="1"/>
          <p:nvPr/>
        </p:nvSpPr>
        <p:spPr>
          <a:xfrm>
            <a:off x="9712108" y="901988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C4DB3B61-D793-480A-8D17-0FC610C89B1C}"/>
              </a:ext>
            </a:extLst>
          </p:cNvPr>
          <p:cNvSpPr txBox="1"/>
          <p:nvPr/>
        </p:nvSpPr>
        <p:spPr>
          <a:xfrm>
            <a:off x="10326981" y="42909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D96DD722-B1BB-4021-8EFF-DE2761E2B35B}"/>
              </a:ext>
            </a:extLst>
          </p:cNvPr>
          <p:cNvSpPr txBox="1"/>
          <p:nvPr/>
        </p:nvSpPr>
        <p:spPr>
          <a:xfrm>
            <a:off x="10766960" y="42601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ADFAF1E2-73AF-4D5E-84CE-5F5AC0B703E2}"/>
              </a:ext>
            </a:extLst>
          </p:cNvPr>
          <p:cNvSpPr txBox="1"/>
          <p:nvPr/>
        </p:nvSpPr>
        <p:spPr>
          <a:xfrm>
            <a:off x="10596240" y="898994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F1C9C6CA-A96A-43F0-A571-D12C7EC53059}"/>
              </a:ext>
            </a:extLst>
          </p:cNvPr>
          <p:cNvSpPr txBox="1"/>
          <p:nvPr/>
        </p:nvSpPr>
        <p:spPr>
          <a:xfrm>
            <a:off x="4962113" y="842595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Calibri" panose="020F0502020204030204" pitchFamily="34" charset="0"/>
              </a:rPr>
              <a:t>5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EE796150-E7E6-46D5-AB9E-84BABD86939A}"/>
              </a:ext>
            </a:extLst>
          </p:cNvPr>
          <p:cNvSpPr txBox="1"/>
          <p:nvPr/>
        </p:nvSpPr>
        <p:spPr>
          <a:xfrm>
            <a:off x="5850878" y="41826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DCDD0181-C134-481A-B2E6-55479ABE407C}"/>
              </a:ext>
            </a:extLst>
          </p:cNvPr>
          <p:cNvSpPr txBox="1"/>
          <p:nvPr/>
        </p:nvSpPr>
        <p:spPr>
          <a:xfrm>
            <a:off x="6732122" y="42529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Calibri" panose="020F0502020204030204" pitchFamily="34" charset="0"/>
              </a:rPr>
              <a:t>3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6E21B153-22FD-41E6-BFAA-F30B6D08864F}"/>
              </a:ext>
            </a:extLst>
          </p:cNvPr>
          <p:cNvSpPr txBox="1"/>
          <p:nvPr/>
        </p:nvSpPr>
        <p:spPr>
          <a:xfrm>
            <a:off x="6112659" y="897818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89DF4E21-7C4A-4563-95AE-695C83A20F31}"/>
              </a:ext>
            </a:extLst>
          </p:cNvPr>
          <p:cNvSpPr txBox="1"/>
          <p:nvPr/>
        </p:nvSpPr>
        <p:spPr>
          <a:xfrm>
            <a:off x="6562726" y="897472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BABCAFBA-A9B7-45F4-A0E0-EC45FA8B8F96}"/>
              </a:ext>
            </a:extLst>
          </p:cNvPr>
          <p:cNvSpPr txBox="1"/>
          <p:nvPr/>
        </p:nvSpPr>
        <p:spPr>
          <a:xfrm>
            <a:off x="1349206" y="856716"/>
            <a:ext cx="3563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B3067DC6-235C-4485-8400-D78DE6D25C81}"/>
              </a:ext>
            </a:extLst>
          </p:cNvPr>
          <p:cNvSpPr txBox="1"/>
          <p:nvPr/>
        </p:nvSpPr>
        <p:spPr>
          <a:xfrm>
            <a:off x="927785" y="854051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Calibri" panose="020F0502020204030204" pitchFamily="34" charset="0"/>
              </a:rPr>
              <a:t>3</a:t>
            </a:r>
          </a:p>
        </p:txBody>
      </p: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0090E6E7-3184-48BF-A5C3-2FFD5BDF684A}"/>
              </a:ext>
            </a:extLst>
          </p:cNvPr>
          <p:cNvCxnSpPr>
            <a:cxnSpLocks/>
          </p:cNvCxnSpPr>
          <p:nvPr/>
        </p:nvCxnSpPr>
        <p:spPr>
          <a:xfrm>
            <a:off x="1356035" y="914477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A49BC348-418C-409C-A2B8-34B25630CC76}"/>
              </a:ext>
            </a:extLst>
          </p:cNvPr>
          <p:cNvSpPr txBox="1"/>
          <p:nvPr/>
        </p:nvSpPr>
        <p:spPr>
          <a:xfrm>
            <a:off x="1373882" y="43021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F35CD765-89F3-49D8-A70A-ACD0115EAA6E}"/>
              </a:ext>
            </a:extLst>
          </p:cNvPr>
          <p:cNvSpPr txBox="1"/>
          <p:nvPr/>
        </p:nvSpPr>
        <p:spPr>
          <a:xfrm>
            <a:off x="1672209" y="904424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314CBBBB-C3C1-4FA2-85FB-CFDAC2F7EC82}"/>
              </a:ext>
            </a:extLst>
          </p:cNvPr>
          <p:cNvSpPr txBox="1"/>
          <p:nvPr/>
        </p:nvSpPr>
        <p:spPr>
          <a:xfrm>
            <a:off x="1801327" y="41664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Calibri" panose="020F0502020204030204" pitchFamily="34" charset="0"/>
              </a:rPr>
              <a:t>7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B479AF3A-C22C-43AD-96BA-652F551E346F}"/>
              </a:ext>
            </a:extLst>
          </p:cNvPr>
          <p:cNvSpPr txBox="1"/>
          <p:nvPr/>
        </p:nvSpPr>
        <p:spPr>
          <a:xfrm>
            <a:off x="2253788" y="42041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Calibri" panose="020F0502020204030204" pitchFamily="34" charset="0"/>
              </a:rPr>
              <a:t>5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7BE007E9-AA7B-4875-B95E-3961AAC05BE6}"/>
              </a:ext>
            </a:extLst>
          </p:cNvPr>
          <p:cNvSpPr txBox="1"/>
          <p:nvPr/>
        </p:nvSpPr>
        <p:spPr>
          <a:xfrm>
            <a:off x="2674311" y="41395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0AA3C6F-8CAA-43F3-8963-D523FE492969}"/>
              </a:ext>
            </a:extLst>
          </p:cNvPr>
          <p:cNvSpPr txBox="1"/>
          <p:nvPr/>
        </p:nvSpPr>
        <p:spPr>
          <a:xfrm>
            <a:off x="2129972" y="896199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424C9A7B-D4CA-412B-97A1-A0A5C3DDD224}"/>
              </a:ext>
            </a:extLst>
          </p:cNvPr>
          <p:cNvCxnSpPr>
            <a:cxnSpLocks/>
          </p:cNvCxnSpPr>
          <p:nvPr/>
        </p:nvCxnSpPr>
        <p:spPr>
          <a:xfrm>
            <a:off x="9401420" y="923160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>
            <a:extLst>
              <a:ext uri="{FF2B5EF4-FFF2-40B4-BE49-F238E27FC236}">
                <a16:creationId xmlns:a16="http://schemas.microsoft.com/office/drawing/2014/main" id="{F2BACB6E-0176-4126-A2F8-30FC25208FA5}"/>
              </a:ext>
            </a:extLst>
          </p:cNvPr>
          <p:cNvSpPr txBox="1"/>
          <p:nvPr/>
        </p:nvSpPr>
        <p:spPr>
          <a:xfrm>
            <a:off x="1820220" y="854051"/>
            <a:ext cx="26628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668C8B7E-F873-46E6-A578-54B96303219B}"/>
              </a:ext>
            </a:extLst>
          </p:cNvPr>
          <p:cNvSpPr txBox="1"/>
          <p:nvPr/>
        </p:nvSpPr>
        <p:spPr>
          <a:xfrm>
            <a:off x="2249532" y="853048"/>
            <a:ext cx="3991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10F984AA-77BA-402D-BD8F-D2140D8B82F1}"/>
              </a:ext>
            </a:extLst>
          </p:cNvPr>
          <p:cNvSpPr txBox="1"/>
          <p:nvPr/>
        </p:nvSpPr>
        <p:spPr>
          <a:xfrm>
            <a:off x="2702226" y="863167"/>
            <a:ext cx="3563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DF9F4F67-1ECC-44DF-B593-2FC2C03C60A1}"/>
              </a:ext>
            </a:extLst>
          </p:cNvPr>
          <p:cNvSpPr txBox="1"/>
          <p:nvPr/>
        </p:nvSpPr>
        <p:spPr>
          <a:xfrm>
            <a:off x="5374524" y="858507"/>
            <a:ext cx="3563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EC74F24F-5554-446D-A882-632C8076B9F1}"/>
              </a:ext>
            </a:extLst>
          </p:cNvPr>
          <p:cNvSpPr txBox="1"/>
          <p:nvPr/>
        </p:nvSpPr>
        <p:spPr>
          <a:xfrm>
            <a:off x="5839915" y="844025"/>
            <a:ext cx="3563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D32C6D4F-FA6C-45D7-B9CF-741FA4574898}"/>
              </a:ext>
            </a:extLst>
          </p:cNvPr>
          <p:cNvSpPr txBox="1"/>
          <p:nvPr/>
        </p:nvSpPr>
        <p:spPr>
          <a:xfrm>
            <a:off x="6288399" y="843022"/>
            <a:ext cx="3563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931918E0-629D-4059-8207-39152A3EFA50}"/>
              </a:ext>
            </a:extLst>
          </p:cNvPr>
          <p:cNvSpPr txBox="1"/>
          <p:nvPr/>
        </p:nvSpPr>
        <p:spPr>
          <a:xfrm>
            <a:off x="6710895" y="858507"/>
            <a:ext cx="3563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BAC429CE-B216-433D-9401-65346DF31748}"/>
              </a:ext>
            </a:extLst>
          </p:cNvPr>
          <p:cNvSpPr txBox="1"/>
          <p:nvPr/>
        </p:nvSpPr>
        <p:spPr>
          <a:xfrm>
            <a:off x="9430173" y="858655"/>
            <a:ext cx="3563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Calibri" panose="020F0502020204030204" pitchFamily="34" charset="0"/>
              </a:rPr>
              <a:t>9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F17324D7-948B-4925-B128-239FA2C05D85}"/>
              </a:ext>
            </a:extLst>
          </p:cNvPr>
          <p:cNvSpPr txBox="1"/>
          <p:nvPr/>
        </p:nvSpPr>
        <p:spPr>
          <a:xfrm>
            <a:off x="9859199" y="854563"/>
            <a:ext cx="3563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E98457BA-8019-4751-88D7-1FEF9BC0276F}"/>
              </a:ext>
            </a:extLst>
          </p:cNvPr>
          <p:cNvSpPr/>
          <p:nvPr/>
        </p:nvSpPr>
        <p:spPr>
          <a:xfrm>
            <a:off x="2244071" y="934633"/>
            <a:ext cx="442960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78814D92-07F4-4396-AB05-CF27CE45DFBE}"/>
              </a:ext>
            </a:extLst>
          </p:cNvPr>
          <p:cNvCxnSpPr>
            <a:cxnSpLocks/>
          </p:cNvCxnSpPr>
          <p:nvPr/>
        </p:nvCxnSpPr>
        <p:spPr>
          <a:xfrm>
            <a:off x="1337083" y="930521"/>
            <a:ext cx="179375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Rectangle 145">
            <a:extLst>
              <a:ext uri="{FF2B5EF4-FFF2-40B4-BE49-F238E27FC236}">
                <a16:creationId xmlns:a16="http://schemas.microsoft.com/office/drawing/2014/main" id="{F22B9937-5B6C-4C31-8C9D-9DD5D4FE1B6C}"/>
              </a:ext>
            </a:extLst>
          </p:cNvPr>
          <p:cNvSpPr/>
          <p:nvPr/>
        </p:nvSpPr>
        <p:spPr>
          <a:xfrm>
            <a:off x="5384441" y="937704"/>
            <a:ext cx="45125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28088E49-85C9-42AC-9E5B-15176864B64A}"/>
              </a:ext>
            </a:extLst>
          </p:cNvPr>
          <p:cNvSpPr txBox="1"/>
          <p:nvPr/>
        </p:nvSpPr>
        <p:spPr>
          <a:xfrm>
            <a:off x="6256917" y="411156"/>
            <a:ext cx="3563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8DE90A26-A9D8-4714-AC6B-E8D618F963E3}"/>
              </a:ext>
            </a:extLst>
          </p:cNvPr>
          <p:cNvSpPr/>
          <p:nvPr/>
        </p:nvSpPr>
        <p:spPr>
          <a:xfrm>
            <a:off x="6266834" y="490353"/>
            <a:ext cx="45125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5666D02E-3CD2-425D-9DF2-200BD969533F}"/>
              </a:ext>
            </a:extLst>
          </p:cNvPr>
          <p:cNvSpPr/>
          <p:nvPr/>
        </p:nvSpPr>
        <p:spPr>
          <a:xfrm>
            <a:off x="9835205" y="489432"/>
            <a:ext cx="45125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0B669E94-C419-455B-8D8A-20F6C7F4291C}"/>
              </a:ext>
            </a:extLst>
          </p:cNvPr>
          <p:cNvSpPr txBox="1"/>
          <p:nvPr/>
        </p:nvSpPr>
        <p:spPr>
          <a:xfrm>
            <a:off x="9826400" y="41324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577F0A64-70C5-4F56-A25D-23C49A1D4FB9}"/>
              </a:ext>
            </a:extLst>
          </p:cNvPr>
          <p:cNvSpPr/>
          <p:nvPr/>
        </p:nvSpPr>
        <p:spPr>
          <a:xfrm>
            <a:off x="10732990" y="936531"/>
            <a:ext cx="45125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99F2D7EF-3A1B-4AE0-8952-6D4AFFE9A0D1}"/>
              </a:ext>
            </a:extLst>
          </p:cNvPr>
          <p:cNvSpPr txBox="1"/>
          <p:nvPr/>
        </p:nvSpPr>
        <p:spPr>
          <a:xfrm>
            <a:off x="10753584" y="86553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03693BB0-3E7C-4684-AA22-8E9A20558DD7}"/>
              </a:ext>
            </a:extLst>
          </p:cNvPr>
          <p:cNvSpPr/>
          <p:nvPr/>
        </p:nvSpPr>
        <p:spPr>
          <a:xfrm>
            <a:off x="10282791" y="936862"/>
            <a:ext cx="45125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87C16197-6178-42D0-BF94-D520201CA352}"/>
              </a:ext>
            </a:extLst>
          </p:cNvPr>
          <p:cNvSpPr txBox="1"/>
          <p:nvPr/>
        </p:nvSpPr>
        <p:spPr>
          <a:xfrm>
            <a:off x="10271415" y="85389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0368172B-2666-4704-93AE-70ADAD42A6CF}"/>
              </a:ext>
            </a:extLst>
          </p:cNvPr>
          <p:cNvSpPr txBox="1"/>
          <p:nvPr/>
        </p:nvSpPr>
        <p:spPr>
          <a:xfrm>
            <a:off x="9389453" y="2222614"/>
            <a:ext cx="20020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2 3 0 6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3EBD5A1C-AF81-402D-9D04-C3F96B8548F7}"/>
              </a:ext>
            </a:extLst>
          </p:cNvPr>
          <p:cNvSpPr txBox="1"/>
          <p:nvPr/>
        </p:nvSpPr>
        <p:spPr>
          <a:xfrm>
            <a:off x="8942400" y="2622388"/>
            <a:ext cx="5636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41CCF167-44D9-420E-AB73-1A5DEC9D74FE}"/>
              </a:ext>
            </a:extLst>
          </p:cNvPr>
          <p:cNvSpPr txBox="1"/>
          <p:nvPr/>
        </p:nvSpPr>
        <p:spPr>
          <a:xfrm>
            <a:off x="10743499" y="2648012"/>
            <a:ext cx="5767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166" name="Straight Connector 165">
            <a:extLst>
              <a:ext uri="{FF2B5EF4-FFF2-40B4-BE49-F238E27FC236}">
                <a16:creationId xmlns:a16="http://schemas.microsoft.com/office/drawing/2014/main" id="{ABA54C37-5A4E-4755-B364-CC5E4F6AC127}"/>
              </a:ext>
            </a:extLst>
          </p:cNvPr>
          <p:cNvCxnSpPr>
            <a:cxnSpLocks/>
          </p:cNvCxnSpPr>
          <p:nvPr/>
        </p:nvCxnSpPr>
        <p:spPr>
          <a:xfrm flipV="1">
            <a:off x="8947363" y="3176235"/>
            <a:ext cx="2247982" cy="289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Connector 166">
            <a:extLst>
              <a:ext uri="{FF2B5EF4-FFF2-40B4-BE49-F238E27FC236}">
                <a16:creationId xmlns:a16="http://schemas.microsoft.com/office/drawing/2014/main" id="{8A5D1715-4DDE-4DCD-A0F7-973236BCC8C1}"/>
              </a:ext>
            </a:extLst>
          </p:cNvPr>
          <p:cNvCxnSpPr>
            <a:cxnSpLocks/>
          </p:cNvCxnSpPr>
          <p:nvPr/>
        </p:nvCxnSpPr>
        <p:spPr>
          <a:xfrm>
            <a:off x="8947363" y="3615013"/>
            <a:ext cx="224975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TextBox 167">
            <a:extLst>
              <a:ext uri="{FF2B5EF4-FFF2-40B4-BE49-F238E27FC236}">
                <a16:creationId xmlns:a16="http://schemas.microsoft.com/office/drawing/2014/main" id="{BBED2ECB-855F-4612-95D9-00A445A7B7B0}"/>
              </a:ext>
            </a:extLst>
          </p:cNvPr>
          <p:cNvSpPr txBox="1"/>
          <p:nvPr/>
        </p:nvSpPr>
        <p:spPr>
          <a:xfrm>
            <a:off x="10733724" y="309758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E2192164-DDA2-4D9E-B882-38AE8B643E20}"/>
              </a:ext>
            </a:extLst>
          </p:cNvPr>
          <p:cNvSpPr txBox="1"/>
          <p:nvPr/>
        </p:nvSpPr>
        <p:spPr>
          <a:xfrm>
            <a:off x="9433739" y="1945382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973D4D36-22E1-4E10-8B3A-9C87E37A700E}"/>
              </a:ext>
            </a:extLst>
          </p:cNvPr>
          <p:cNvSpPr txBox="1"/>
          <p:nvPr/>
        </p:nvSpPr>
        <p:spPr>
          <a:xfrm>
            <a:off x="10274139" y="309790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58C86F3C-64D4-4CCE-B764-35AB722A6CD2}"/>
              </a:ext>
            </a:extLst>
          </p:cNvPr>
          <p:cNvSpPr txBox="1"/>
          <p:nvPr/>
        </p:nvSpPr>
        <p:spPr>
          <a:xfrm>
            <a:off x="9826347" y="309758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167F7112-016A-47B7-8196-60A1A9B99896}"/>
              </a:ext>
            </a:extLst>
          </p:cNvPr>
          <p:cNvSpPr txBox="1"/>
          <p:nvPr/>
        </p:nvSpPr>
        <p:spPr>
          <a:xfrm>
            <a:off x="10337623" y="1939406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64C4F9FF-8300-4196-9DEE-D7C67BC0853A}"/>
              </a:ext>
            </a:extLst>
          </p:cNvPr>
          <p:cNvSpPr txBox="1"/>
          <p:nvPr/>
        </p:nvSpPr>
        <p:spPr>
          <a:xfrm>
            <a:off x="9403941" y="3097907"/>
            <a:ext cx="5103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89334ADB-9C97-48AF-BD83-DA4BCAD62A65}"/>
              </a:ext>
            </a:extLst>
          </p:cNvPr>
          <p:cNvCxnSpPr>
            <a:cxnSpLocks/>
          </p:cNvCxnSpPr>
          <p:nvPr/>
        </p:nvCxnSpPr>
        <p:spPr>
          <a:xfrm>
            <a:off x="5364194" y="932140"/>
            <a:ext cx="179375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A7923F17-815B-478C-9BFF-51F1F03BBA4F}"/>
              </a:ext>
            </a:extLst>
          </p:cNvPr>
          <p:cNvCxnSpPr>
            <a:cxnSpLocks/>
          </p:cNvCxnSpPr>
          <p:nvPr/>
        </p:nvCxnSpPr>
        <p:spPr>
          <a:xfrm>
            <a:off x="5383146" y="916096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4188D8B7-8006-49F3-B959-E55A7E873B09}"/>
              </a:ext>
            </a:extLst>
          </p:cNvPr>
          <p:cNvCxnSpPr>
            <a:cxnSpLocks/>
          </p:cNvCxnSpPr>
          <p:nvPr/>
        </p:nvCxnSpPr>
        <p:spPr>
          <a:xfrm>
            <a:off x="9382468" y="939204"/>
            <a:ext cx="179375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5965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0" build="allAtOnce"/>
      <p:bldP spid="147" grpId="0" build="allAtOnce"/>
      <p:bldP spid="131" grpId="0" build="allAtOnce"/>
      <p:bldP spid="132" grpId="0" build="allAtOnce"/>
      <p:bldP spid="104" grpId="0"/>
      <p:bldP spid="109" grpId="0"/>
      <p:bldP spid="109" grpId="1"/>
      <p:bldP spid="93" grpId="0"/>
      <p:bldP spid="94" grpId="0" build="allAtOnce"/>
      <p:bldP spid="113" grpId="0"/>
      <p:bldP spid="153" grpId="0"/>
      <p:bldP spid="155" grpId="0"/>
      <p:bldP spid="155" grpId="1"/>
      <p:bldP spid="155" grpId="2"/>
      <p:bldP spid="157" grpId="0"/>
      <p:bldP spid="157" grpId="1"/>
      <p:bldP spid="157" grpId="2"/>
      <p:bldP spid="163" grpId="0"/>
      <p:bldP spid="164" grpId="0"/>
      <p:bldP spid="165" grpId="0"/>
      <p:bldP spid="168" grpId="0"/>
      <p:bldP spid="169" grpId="0"/>
      <p:bldP spid="170" grpId="0"/>
      <p:bldP spid="171" grpId="0"/>
      <p:bldP spid="172" grpId="0"/>
      <p:bldP spid="17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Rectangle 150">
            <a:extLst>
              <a:ext uri="{FF2B5EF4-FFF2-40B4-BE49-F238E27FC236}">
                <a16:creationId xmlns:a16="http://schemas.microsoft.com/office/drawing/2014/main" id="{7EF2513F-1208-4C5B-AC86-35D726B99F4B}"/>
              </a:ext>
            </a:extLst>
          </p:cNvPr>
          <p:cNvSpPr/>
          <p:nvPr/>
        </p:nvSpPr>
        <p:spPr>
          <a:xfrm>
            <a:off x="6711097" y="934115"/>
            <a:ext cx="45125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EE7DE560-DD06-4916-AAD3-8E8E8965A39A}"/>
              </a:ext>
            </a:extLst>
          </p:cNvPr>
          <p:cNvSpPr/>
          <p:nvPr/>
        </p:nvSpPr>
        <p:spPr>
          <a:xfrm>
            <a:off x="2686313" y="490139"/>
            <a:ext cx="45125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C4039F33-2872-4699-8AD7-1A192F69C928}"/>
              </a:ext>
            </a:extLst>
          </p:cNvPr>
          <p:cNvSpPr/>
          <p:nvPr/>
        </p:nvSpPr>
        <p:spPr>
          <a:xfrm>
            <a:off x="1345733" y="932044"/>
            <a:ext cx="45125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1E3D08E-2834-4ECE-9923-424B86DA315A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00E9A-6A70-48D4-B919-A5919CEDEBDB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376A7B-B756-4C32-B070-90E905185BDA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0FAC1B-3299-4E5C-8CF2-B15BF2C0B4A2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D29EED-676D-4AC8-8548-CD585E4E2948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4B1E58-7A71-4983-83C1-52C859C153BE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57D079-04BD-45F4-9724-E096B403F1F1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CECE3F-3E65-4948-BB7C-BDCB33996BF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529776-5E5C-43A1-8FFE-C5B3C3A64338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E19D7C-A0B6-4771-9752-8ADFB68434C1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B4599F4-79C0-41E5-94EE-ABDE704197D2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9BA84C-D883-48C3-975E-79F82B6B8C8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85E18A-E05D-441C-A152-AFDF4E0339C3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F896D7C-CF14-456F-A256-BF23B4A5A77F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DFE43A8-F4B6-467C-BF16-834C9889CEA6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8FBFBA-9C45-4736-80A8-3830B7FB7BE1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FC27DC-3657-4CBC-8621-D254D98FE493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303D3-F8FF-40EA-911A-BAFCE01DEF97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159D-97BE-4465-85CC-AA61DE7DDA97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4839BC2-43EF-442E-B2EF-1296432DCF1C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DE89DB-E1EE-48B5-A4B7-8449AB120604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5D5E2BD-4B5B-49BE-8790-557F40430173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00DD5C-6D04-4198-BAAF-738CEE2D90BF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F0B1D8-99EC-46F7-A064-66960E20447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F1B1F3B-8F31-42CF-9567-17E1E5AC12FF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7E8283-0F35-4911-9A5B-402031F7F75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94FDF0-5580-4B0B-8DA3-27FF37A3349A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303D55-7CC1-4015-81E5-8D88D994221E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283F1BA-CA85-4B1B-AFE9-8F200B99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8C803F-0B50-45D0-B8D9-B72A4D499C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153815-98D8-4435-8FBB-D2C7DBBB1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2BD343B-D54F-4E4B-BDB0-678D0AD16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3BA24A-48AA-4DA2-8B0C-9ECA5C19D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6E2EDB-AF3F-4AC3-A0B1-1D7FE1904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E17F482-F010-4C3B-80AD-9DFD112F0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B8E1DDD-17BB-4EC7-BA3F-0BD6CDDD95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9EA267-83BF-4F10-BC4D-ACFCDEA9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6937CD-5A93-445A-A4CC-8D5784D96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04705AF-685B-43B0-B833-E8D750425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89D323-9358-4E46-A0ED-19652FF452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3C4BCF-2F21-45BE-89E8-6285B15C6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4678CD-BC10-4512-9B92-E8546ABAC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04BF63E-F2FA-4C34-9C32-9A2DE85CC7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60FCB55-DE69-4AA5-889B-55C756C8DC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8" name="TextBox 137">
            <a:extLst>
              <a:ext uri="{FF2B5EF4-FFF2-40B4-BE49-F238E27FC236}">
                <a16:creationId xmlns:a16="http://schemas.microsoft.com/office/drawing/2014/main" id="{2FADBCF1-CF29-41EF-A7E8-F2E2BFAB1110}"/>
              </a:ext>
            </a:extLst>
          </p:cNvPr>
          <p:cNvSpPr txBox="1"/>
          <p:nvPr/>
        </p:nvSpPr>
        <p:spPr>
          <a:xfrm>
            <a:off x="8981374" y="850837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Calibri" panose="020F0502020204030204" pitchFamily="34" charset="0"/>
              </a:rPr>
              <a:t>3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6A2B6FBD-A58B-4FB5-8213-1E1A7A68DF31}"/>
              </a:ext>
            </a:extLst>
          </p:cNvPr>
          <p:cNvSpPr txBox="1"/>
          <p:nvPr/>
        </p:nvSpPr>
        <p:spPr>
          <a:xfrm>
            <a:off x="9454109" y="42482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9A6BF673-732B-4C74-B43B-8BD7B1AD27BD}"/>
              </a:ext>
            </a:extLst>
          </p:cNvPr>
          <p:cNvSpPr txBox="1"/>
          <p:nvPr/>
        </p:nvSpPr>
        <p:spPr>
          <a:xfrm>
            <a:off x="9712108" y="901988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C4DB3B61-D793-480A-8D17-0FC610C89B1C}"/>
              </a:ext>
            </a:extLst>
          </p:cNvPr>
          <p:cNvSpPr txBox="1"/>
          <p:nvPr/>
        </p:nvSpPr>
        <p:spPr>
          <a:xfrm>
            <a:off x="10326981" y="42909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D96DD722-B1BB-4021-8EFF-DE2761E2B35B}"/>
              </a:ext>
            </a:extLst>
          </p:cNvPr>
          <p:cNvSpPr txBox="1"/>
          <p:nvPr/>
        </p:nvSpPr>
        <p:spPr>
          <a:xfrm>
            <a:off x="10766960" y="42601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Calibri" panose="020F0502020204030204" pitchFamily="34" charset="0"/>
              </a:rPr>
              <a:t>7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ADFAF1E2-73AF-4D5E-84CE-5F5AC0B703E2}"/>
              </a:ext>
            </a:extLst>
          </p:cNvPr>
          <p:cNvSpPr txBox="1"/>
          <p:nvPr/>
        </p:nvSpPr>
        <p:spPr>
          <a:xfrm>
            <a:off x="10596240" y="898994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F1C9C6CA-A96A-43F0-A571-D12C7EC53059}"/>
              </a:ext>
            </a:extLst>
          </p:cNvPr>
          <p:cNvSpPr txBox="1"/>
          <p:nvPr/>
        </p:nvSpPr>
        <p:spPr>
          <a:xfrm>
            <a:off x="4962113" y="842595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Calibri" panose="020F0502020204030204" pitchFamily="34" charset="0"/>
              </a:rPr>
              <a:t>5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EE796150-E7E6-46D5-AB9E-84BABD86939A}"/>
              </a:ext>
            </a:extLst>
          </p:cNvPr>
          <p:cNvSpPr txBox="1"/>
          <p:nvPr/>
        </p:nvSpPr>
        <p:spPr>
          <a:xfrm>
            <a:off x="5850878" y="41826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Calibri" panose="020F0502020204030204" pitchFamily="34" charset="0"/>
              </a:rPr>
              <a:t>8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DCDD0181-C134-481A-B2E6-55479ABE407C}"/>
              </a:ext>
            </a:extLst>
          </p:cNvPr>
          <p:cNvSpPr txBox="1"/>
          <p:nvPr/>
        </p:nvSpPr>
        <p:spPr>
          <a:xfrm>
            <a:off x="6732122" y="42529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6E21B153-22FD-41E6-BFAA-F30B6D08864F}"/>
              </a:ext>
            </a:extLst>
          </p:cNvPr>
          <p:cNvSpPr txBox="1"/>
          <p:nvPr/>
        </p:nvSpPr>
        <p:spPr>
          <a:xfrm>
            <a:off x="6112659" y="897818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89DF4E21-7C4A-4563-95AE-695C83A20F31}"/>
              </a:ext>
            </a:extLst>
          </p:cNvPr>
          <p:cNvSpPr txBox="1"/>
          <p:nvPr/>
        </p:nvSpPr>
        <p:spPr>
          <a:xfrm>
            <a:off x="6562726" y="897472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CCD17FEA-523F-4EA8-9178-637D9AD890A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BABCAFBA-A9B7-45F4-A0E0-EC45FA8B8F96}"/>
              </a:ext>
            </a:extLst>
          </p:cNvPr>
          <p:cNvSpPr txBox="1"/>
          <p:nvPr/>
        </p:nvSpPr>
        <p:spPr>
          <a:xfrm>
            <a:off x="1349206" y="856716"/>
            <a:ext cx="3563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B3067DC6-235C-4485-8400-D78DE6D25C81}"/>
              </a:ext>
            </a:extLst>
          </p:cNvPr>
          <p:cNvSpPr txBox="1"/>
          <p:nvPr/>
        </p:nvSpPr>
        <p:spPr>
          <a:xfrm>
            <a:off x="927785" y="854051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Calibri" panose="020F0502020204030204" pitchFamily="34" charset="0"/>
              </a:rPr>
              <a:t>4</a:t>
            </a:r>
          </a:p>
        </p:txBody>
      </p: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0090E6E7-3184-48BF-A5C3-2FFD5BDF684A}"/>
              </a:ext>
            </a:extLst>
          </p:cNvPr>
          <p:cNvCxnSpPr>
            <a:cxnSpLocks/>
          </p:cNvCxnSpPr>
          <p:nvPr/>
        </p:nvCxnSpPr>
        <p:spPr>
          <a:xfrm>
            <a:off x="1356035" y="914477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A49BC348-418C-409C-A2B8-34B25630CC76}"/>
              </a:ext>
            </a:extLst>
          </p:cNvPr>
          <p:cNvSpPr txBox="1"/>
          <p:nvPr/>
        </p:nvSpPr>
        <p:spPr>
          <a:xfrm>
            <a:off x="1373882" y="43021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F35CD765-89F3-49D8-A70A-ACD0115EAA6E}"/>
              </a:ext>
            </a:extLst>
          </p:cNvPr>
          <p:cNvSpPr txBox="1"/>
          <p:nvPr/>
        </p:nvSpPr>
        <p:spPr>
          <a:xfrm>
            <a:off x="1672209" y="904424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314CBBBB-C3C1-4FA2-85FB-CFDAC2F7EC82}"/>
              </a:ext>
            </a:extLst>
          </p:cNvPr>
          <p:cNvSpPr txBox="1"/>
          <p:nvPr/>
        </p:nvSpPr>
        <p:spPr>
          <a:xfrm>
            <a:off x="1801327" y="41664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Calibri" panose="020F0502020204030204" pitchFamily="34" charset="0"/>
              </a:rPr>
              <a:t>5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B479AF3A-C22C-43AD-96BA-652F551E346F}"/>
              </a:ext>
            </a:extLst>
          </p:cNvPr>
          <p:cNvSpPr txBox="1"/>
          <p:nvPr/>
        </p:nvSpPr>
        <p:spPr>
          <a:xfrm>
            <a:off x="2253788" y="42041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7BE007E9-AA7B-4875-B95E-3961AAC05BE6}"/>
              </a:ext>
            </a:extLst>
          </p:cNvPr>
          <p:cNvSpPr txBox="1"/>
          <p:nvPr/>
        </p:nvSpPr>
        <p:spPr>
          <a:xfrm>
            <a:off x="2674311" y="41395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0AA3C6F-8CAA-43F3-8963-D523FE492969}"/>
              </a:ext>
            </a:extLst>
          </p:cNvPr>
          <p:cNvSpPr txBox="1"/>
          <p:nvPr/>
        </p:nvSpPr>
        <p:spPr>
          <a:xfrm>
            <a:off x="2129972" y="896199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424C9A7B-D4CA-412B-97A1-A0A5C3DDD224}"/>
              </a:ext>
            </a:extLst>
          </p:cNvPr>
          <p:cNvCxnSpPr>
            <a:cxnSpLocks/>
          </p:cNvCxnSpPr>
          <p:nvPr/>
        </p:nvCxnSpPr>
        <p:spPr>
          <a:xfrm>
            <a:off x="9401420" y="923160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>
            <a:extLst>
              <a:ext uri="{FF2B5EF4-FFF2-40B4-BE49-F238E27FC236}">
                <a16:creationId xmlns:a16="http://schemas.microsoft.com/office/drawing/2014/main" id="{F2BACB6E-0176-4126-A2F8-30FC25208FA5}"/>
              </a:ext>
            </a:extLst>
          </p:cNvPr>
          <p:cNvSpPr txBox="1"/>
          <p:nvPr/>
        </p:nvSpPr>
        <p:spPr>
          <a:xfrm>
            <a:off x="1820220" y="854051"/>
            <a:ext cx="26628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668C8B7E-F873-46E6-A578-54B96303219B}"/>
              </a:ext>
            </a:extLst>
          </p:cNvPr>
          <p:cNvSpPr txBox="1"/>
          <p:nvPr/>
        </p:nvSpPr>
        <p:spPr>
          <a:xfrm>
            <a:off x="2275837" y="853048"/>
            <a:ext cx="2977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10F984AA-77BA-402D-BD8F-D2140D8B82F1}"/>
              </a:ext>
            </a:extLst>
          </p:cNvPr>
          <p:cNvSpPr txBox="1"/>
          <p:nvPr/>
        </p:nvSpPr>
        <p:spPr>
          <a:xfrm>
            <a:off x="2702226" y="863167"/>
            <a:ext cx="3563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DF9F4F67-1ECC-44DF-B593-2FC2C03C60A1}"/>
              </a:ext>
            </a:extLst>
          </p:cNvPr>
          <p:cNvSpPr txBox="1"/>
          <p:nvPr/>
        </p:nvSpPr>
        <p:spPr>
          <a:xfrm>
            <a:off x="5374524" y="858507"/>
            <a:ext cx="3563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EC74F24F-5554-446D-A882-632C8076B9F1}"/>
              </a:ext>
            </a:extLst>
          </p:cNvPr>
          <p:cNvSpPr txBox="1"/>
          <p:nvPr/>
        </p:nvSpPr>
        <p:spPr>
          <a:xfrm>
            <a:off x="5839915" y="844025"/>
            <a:ext cx="3563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D32C6D4F-FA6C-45D7-B9CF-741FA4574898}"/>
              </a:ext>
            </a:extLst>
          </p:cNvPr>
          <p:cNvSpPr txBox="1"/>
          <p:nvPr/>
        </p:nvSpPr>
        <p:spPr>
          <a:xfrm>
            <a:off x="6288399" y="843022"/>
            <a:ext cx="3563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931918E0-629D-4059-8207-39152A3EFA50}"/>
              </a:ext>
            </a:extLst>
          </p:cNvPr>
          <p:cNvSpPr txBox="1"/>
          <p:nvPr/>
        </p:nvSpPr>
        <p:spPr>
          <a:xfrm>
            <a:off x="6710895" y="858507"/>
            <a:ext cx="3563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BAC429CE-B216-433D-9401-65346DF31748}"/>
              </a:ext>
            </a:extLst>
          </p:cNvPr>
          <p:cNvSpPr txBox="1"/>
          <p:nvPr/>
        </p:nvSpPr>
        <p:spPr>
          <a:xfrm>
            <a:off x="9430173" y="858655"/>
            <a:ext cx="3563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Calibri" panose="020F0502020204030204" pitchFamily="34" charset="0"/>
              </a:rPr>
              <a:t>8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F17324D7-948B-4925-B128-239FA2C05D85}"/>
              </a:ext>
            </a:extLst>
          </p:cNvPr>
          <p:cNvSpPr txBox="1"/>
          <p:nvPr/>
        </p:nvSpPr>
        <p:spPr>
          <a:xfrm>
            <a:off x="9859199" y="854563"/>
            <a:ext cx="3563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E98457BA-8019-4751-88D7-1FEF9BC0276F}"/>
              </a:ext>
            </a:extLst>
          </p:cNvPr>
          <p:cNvSpPr/>
          <p:nvPr/>
        </p:nvSpPr>
        <p:spPr>
          <a:xfrm>
            <a:off x="2235780" y="934633"/>
            <a:ext cx="45125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78814D92-07F4-4396-AB05-CF27CE45DFBE}"/>
              </a:ext>
            </a:extLst>
          </p:cNvPr>
          <p:cNvCxnSpPr>
            <a:cxnSpLocks/>
          </p:cNvCxnSpPr>
          <p:nvPr/>
        </p:nvCxnSpPr>
        <p:spPr>
          <a:xfrm>
            <a:off x="1337083" y="930521"/>
            <a:ext cx="179375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Rectangle 145">
            <a:extLst>
              <a:ext uri="{FF2B5EF4-FFF2-40B4-BE49-F238E27FC236}">
                <a16:creationId xmlns:a16="http://schemas.microsoft.com/office/drawing/2014/main" id="{F22B9937-5B6C-4C31-8C9D-9DD5D4FE1B6C}"/>
              </a:ext>
            </a:extLst>
          </p:cNvPr>
          <p:cNvSpPr/>
          <p:nvPr/>
        </p:nvSpPr>
        <p:spPr>
          <a:xfrm>
            <a:off x="5384441" y="937704"/>
            <a:ext cx="45125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28088E49-85C9-42AC-9E5B-15176864B64A}"/>
              </a:ext>
            </a:extLst>
          </p:cNvPr>
          <p:cNvSpPr txBox="1"/>
          <p:nvPr/>
        </p:nvSpPr>
        <p:spPr>
          <a:xfrm>
            <a:off x="6256917" y="411156"/>
            <a:ext cx="3563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8DE90A26-A9D8-4714-AC6B-E8D618F963E3}"/>
              </a:ext>
            </a:extLst>
          </p:cNvPr>
          <p:cNvSpPr/>
          <p:nvPr/>
        </p:nvSpPr>
        <p:spPr>
          <a:xfrm>
            <a:off x="6266834" y="490353"/>
            <a:ext cx="45125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5666D02E-3CD2-425D-9DF2-200BD969533F}"/>
              </a:ext>
            </a:extLst>
          </p:cNvPr>
          <p:cNvSpPr/>
          <p:nvPr/>
        </p:nvSpPr>
        <p:spPr>
          <a:xfrm>
            <a:off x="9835205" y="489432"/>
            <a:ext cx="45125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0B669E94-C419-455B-8D8A-20F6C7F4291C}"/>
              </a:ext>
            </a:extLst>
          </p:cNvPr>
          <p:cNvSpPr txBox="1"/>
          <p:nvPr/>
        </p:nvSpPr>
        <p:spPr>
          <a:xfrm>
            <a:off x="9826400" y="41324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577F0A64-70C5-4F56-A25D-23C49A1D4FB9}"/>
              </a:ext>
            </a:extLst>
          </p:cNvPr>
          <p:cNvSpPr/>
          <p:nvPr/>
        </p:nvSpPr>
        <p:spPr>
          <a:xfrm>
            <a:off x="10732990" y="936531"/>
            <a:ext cx="45125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99F2D7EF-3A1B-4AE0-8952-6D4AFFE9A0D1}"/>
              </a:ext>
            </a:extLst>
          </p:cNvPr>
          <p:cNvSpPr txBox="1"/>
          <p:nvPr/>
        </p:nvSpPr>
        <p:spPr>
          <a:xfrm>
            <a:off x="10753584" y="86553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03693BB0-3E7C-4684-AA22-8E9A20558DD7}"/>
              </a:ext>
            </a:extLst>
          </p:cNvPr>
          <p:cNvSpPr/>
          <p:nvPr/>
        </p:nvSpPr>
        <p:spPr>
          <a:xfrm>
            <a:off x="10282791" y="936862"/>
            <a:ext cx="45125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87C16197-6178-42D0-BF94-D520201CA352}"/>
              </a:ext>
            </a:extLst>
          </p:cNvPr>
          <p:cNvSpPr txBox="1"/>
          <p:nvPr/>
        </p:nvSpPr>
        <p:spPr>
          <a:xfrm>
            <a:off x="10271415" y="85389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0368172B-2666-4704-93AE-70ADAD42A6CF}"/>
              </a:ext>
            </a:extLst>
          </p:cNvPr>
          <p:cNvSpPr txBox="1"/>
          <p:nvPr/>
        </p:nvSpPr>
        <p:spPr>
          <a:xfrm>
            <a:off x="9389453" y="2222614"/>
            <a:ext cx="20020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2 7 0 7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3EBD5A1C-AF81-402D-9D04-C3F96B8548F7}"/>
              </a:ext>
            </a:extLst>
          </p:cNvPr>
          <p:cNvSpPr txBox="1"/>
          <p:nvPr/>
        </p:nvSpPr>
        <p:spPr>
          <a:xfrm>
            <a:off x="8942400" y="2622388"/>
            <a:ext cx="5636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41CCF167-44D9-420E-AB73-1A5DEC9D74FE}"/>
              </a:ext>
            </a:extLst>
          </p:cNvPr>
          <p:cNvSpPr txBox="1"/>
          <p:nvPr/>
        </p:nvSpPr>
        <p:spPr>
          <a:xfrm>
            <a:off x="10743499" y="2648012"/>
            <a:ext cx="5767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66" name="Straight Connector 165">
            <a:extLst>
              <a:ext uri="{FF2B5EF4-FFF2-40B4-BE49-F238E27FC236}">
                <a16:creationId xmlns:a16="http://schemas.microsoft.com/office/drawing/2014/main" id="{ABA54C37-5A4E-4755-B364-CC5E4F6AC127}"/>
              </a:ext>
            </a:extLst>
          </p:cNvPr>
          <p:cNvCxnSpPr>
            <a:cxnSpLocks/>
          </p:cNvCxnSpPr>
          <p:nvPr/>
        </p:nvCxnSpPr>
        <p:spPr>
          <a:xfrm flipV="1">
            <a:off x="8947363" y="3176235"/>
            <a:ext cx="2247982" cy="289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Connector 166">
            <a:extLst>
              <a:ext uri="{FF2B5EF4-FFF2-40B4-BE49-F238E27FC236}">
                <a16:creationId xmlns:a16="http://schemas.microsoft.com/office/drawing/2014/main" id="{8A5D1715-4DDE-4DCD-A0F7-973236BCC8C1}"/>
              </a:ext>
            </a:extLst>
          </p:cNvPr>
          <p:cNvCxnSpPr>
            <a:cxnSpLocks/>
          </p:cNvCxnSpPr>
          <p:nvPr/>
        </p:nvCxnSpPr>
        <p:spPr>
          <a:xfrm>
            <a:off x="8947363" y="3615013"/>
            <a:ext cx="224975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TextBox 167">
            <a:extLst>
              <a:ext uri="{FF2B5EF4-FFF2-40B4-BE49-F238E27FC236}">
                <a16:creationId xmlns:a16="http://schemas.microsoft.com/office/drawing/2014/main" id="{BBED2ECB-855F-4612-95D9-00A445A7B7B0}"/>
              </a:ext>
            </a:extLst>
          </p:cNvPr>
          <p:cNvSpPr txBox="1"/>
          <p:nvPr/>
        </p:nvSpPr>
        <p:spPr>
          <a:xfrm>
            <a:off x="10733724" y="309758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E2192164-DDA2-4D9E-B882-38AE8B643E20}"/>
              </a:ext>
            </a:extLst>
          </p:cNvPr>
          <p:cNvSpPr txBox="1"/>
          <p:nvPr/>
        </p:nvSpPr>
        <p:spPr>
          <a:xfrm>
            <a:off x="9433739" y="1945382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973D4D36-22E1-4E10-8B3A-9C87E37A700E}"/>
              </a:ext>
            </a:extLst>
          </p:cNvPr>
          <p:cNvSpPr txBox="1"/>
          <p:nvPr/>
        </p:nvSpPr>
        <p:spPr>
          <a:xfrm>
            <a:off x="10274139" y="309790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58C86F3C-64D4-4CCE-B764-35AB722A6CD2}"/>
              </a:ext>
            </a:extLst>
          </p:cNvPr>
          <p:cNvSpPr txBox="1"/>
          <p:nvPr/>
        </p:nvSpPr>
        <p:spPr>
          <a:xfrm>
            <a:off x="9826347" y="309758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167F7112-016A-47B7-8196-60A1A9B99896}"/>
              </a:ext>
            </a:extLst>
          </p:cNvPr>
          <p:cNvSpPr txBox="1"/>
          <p:nvPr/>
        </p:nvSpPr>
        <p:spPr>
          <a:xfrm>
            <a:off x="10337623" y="1939406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64C4F9FF-8300-4196-9DEE-D7C67BC0853A}"/>
              </a:ext>
            </a:extLst>
          </p:cNvPr>
          <p:cNvSpPr txBox="1"/>
          <p:nvPr/>
        </p:nvSpPr>
        <p:spPr>
          <a:xfrm>
            <a:off x="9403941" y="3097907"/>
            <a:ext cx="5103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89334ADB-9C97-48AF-BD83-DA4BCAD62A65}"/>
              </a:ext>
            </a:extLst>
          </p:cNvPr>
          <p:cNvCxnSpPr>
            <a:cxnSpLocks/>
          </p:cNvCxnSpPr>
          <p:nvPr/>
        </p:nvCxnSpPr>
        <p:spPr>
          <a:xfrm>
            <a:off x="5364194" y="932140"/>
            <a:ext cx="179375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A7923F17-815B-478C-9BFF-51F1F03BBA4F}"/>
              </a:ext>
            </a:extLst>
          </p:cNvPr>
          <p:cNvCxnSpPr>
            <a:cxnSpLocks/>
          </p:cNvCxnSpPr>
          <p:nvPr/>
        </p:nvCxnSpPr>
        <p:spPr>
          <a:xfrm>
            <a:off x="5383146" y="916096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4188D8B7-8006-49F3-B959-E55A7E873B09}"/>
              </a:ext>
            </a:extLst>
          </p:cNvPr>
          <p:cNvCxnSpPr>
            <a:cxnSpLocks/>
          </p:cNvCxnSpPr>
          <p:nvPr/>
        </p:nvCxnSpPr>
        <p:spPr>
          <a:xfrm>
            <a:off x="9382468" y="939204"/>
            <a:ext cx="179375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Rectangle 120">
            <a:extLst>
              <a:ext uri="{FF2B5EF4-FFF2-40B4-BE49-F238E27FC236}">
                <a16:creationId xmlns:a16="http://schemas.microsoft.com/office/drawing/2014/main" id="{F70E7059-80DB-42FD-9926-5AA2421F9A07}"/>
              </a:ext>
            </a:extLst>
          </p:cNvPr>
          <p:cNvSpPr/>
          <p:nvPr/>
        </p:nvSpPr>
        <p:spPr>
          <a:xfrm>
            <a:off x="2701541" y="1840943"/>
            <a:ext cx="45125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69A77A82-7DBB-4498-8CFE-3CB5E3F5BFFA}"/>
              </a:ext>
            </a:extLst>
          </p:cNvPr>
          <p:cNvSpPr/>
          <p:nvPr/>
        </p:nvSpPr>
        <p:spPr>
          <a:xfrm>
            <a:off x="1360961" y="2282848"/>
            <a:ext cx="45125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3760106A-8DB6-41F9-9760-9B398231CAE6}"/>
              </a:ext>
            </a:extLst>
          </p:cNvPr>
          <p:cNvSpPr txBox="1"/>
          <p:nvPr/>
        </p:nvSpPr>
        <p:spPr>
          <a:xfrm>
            <a:off x="1364434" y="2207520"/>
            <a:ext cx="3563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5E635A71-B4C0-47EB-B55A-07A757FA5B23}"/>
              </a:ext>
            </a:extLst>
          </p:cNvPr>
          <p:cNvSpPr txBox="1"/>
          <p:nvPr/>
        </p:nvSpPr>
        <p:spPr>
          <a:xfrm>
            <a:off x="943013" y="2204855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Calibri" panose="020F0502020204030204" pitchFamily="34" charset="0"/>
              </a:rPr>
              <a:t>4</a:t>
            </a:r>
          </a:p>
        </p:txBody>
      </p: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2115AE23-9CCF-478C-BDAD-925D8330F576}"/>
              </a:ext>
            </a:extLst>
          </p:cNvPr>
          <p:cNvCxnSpPr>
            <a:cxnSpLocks/>
          </p:cNvCxnSpPr>
          <p:nvPr/>
        </p:nvCxnSpPr>
        <p:spPr>
          <a:xfrm>
            <a:off x="1371263" y="2265281"/>
            <a:ext cx="0" cy="45853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TextBox 132">
            <a:extLst>
              <a:ext uri="{FF2B5EF4-FFF2-40B4-BE49-F238E27FC236}">
                <a16:creationId xmlns:a16="http://schemas.microsoft.com/office/drawing/2014/main" id="{FF57E71C-93EF-4FAF-92E9-712AEF089B7F}"/>
              </a:ext>
            </a:extLst>
          </p:cNvPr>
          <p:cNvSpPr txBox="1"/>
          <p:nvPr/>
        </p:nvSpPr>
        <p:spPr>
          <a:xfrm>
            <a:off x="1389110" y="1781015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F06F5BC2-4FD1-43C6-9D3E-759B9143CDEE}"/>
              </a:ext>
            </a:extLst>
          </p:cNvPr>
          <p:cNvSpPr txBox="1"/>
          <p:nvPr/>
        </p:nvSpPr>
        <p:spPr>
          <a:xfrm>
            <a:off x="1687437" y="2255228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C9F8CB46-DF62-4EDE-9243-72D916E6565C}"/>
              </a:ext>
            </a:extLst>
          </p:cNvPr>
          <p:cNvSpPr txBox="1"/>
          <p:nvPr/>
        </p:nvSpPr>
        <p:spPr>
          <a:xfrm>
            <a:off x="1816555" y="176745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Calibri" panose="020F0502020204030204" pitchFamily="34" charset="0"/>
              </a:rPr>
              <a:t>5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7543E371-D635-498B-84F4-AAFF90756481}"/>
              </a:ext>
            </a:extLst>
          </p:cNvPr>
          <p:cNvSpPr txBox="1"/>
          <p:nvPr/>
        </p:nvSpPr>
        <p:spPr>
          <a:xfrm>
            <a:off x="2269016" y="177121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B03FE10D-4CB2-459E-9B01-63D6B2E12AAF}"/>
              </a:ext>
            </a:extLst>
          </p:cNvPr>
          <p:cNvSpPr txBox="1"/>
          <p:nvPr/>
        </p:nvSpPr>
        <p:spPr>
          <a:xfrm>
            <a:off x="2689539" y="176475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FD5F2A5E-BFCC-4136-9292-63A9A62B8821}"/>
              </a:ext>
            </a:extLst>
          </p:cNvPr>
          <p:cNvSpPr txBox="1"/>
          <p:nvPr/>
        </p:nvSpPr>
        <p:spPr>
          <a:xfrm>
            <a:off x="2145200" y="2247003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21EEE49B-E038-445B-B59C-602909B67E34}"/>
              </a:ext>
            </a:extLst>
          </p:cNvPr>
          <p:cNvSpPr txBox="1"/>
          <p:nvPr/>
        </p:nvSpPr>
        <p:spPr>
          <a:xfrm>
            <a:off x="1835448" y="2204855"/>
            <a:ext cx="26628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DC94163C-74E2-4BD7-B1F8-414B562253C2}"/>
              </a:ext>
            </a:extLst>
          </p:cNvPr>
          <p:cNvSpPr txBox="1"/>
          <p:nvPr/>
        </p:nvSpPr>
        <p:spPr>
          <a:xfrm>
            <a:off x="2291065" y="2203852"/>
            <a:ext cx="2977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D7490B75-5C7D-4621-ABB1-4321DE142AAB}"/>
              </a:ext>
            </a:extLst>
          </p:cNvPr>
          <p:cNvSpPr txBox="1"/>
          <p:nvPr/>
        </p:nvSpPr>
        <p:spPr>
          <a:xfrm>
            <a:off x="2717454" y="2213971"/>
            <a:ext cx="3563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AF8BEF64-EB09-45A5-875C-00EBC9EEB639}"/>
              </a:ext>
            </a:extLst>
          </p:cNvPr>
          <p:cNvSpPr/>
          <p:nvPr/>
        </p:nvSpPr>
        <p:spPr>
          <a:xfrm>
            <a:off x="2251008" y="2285437"/>
            <a:ext cx="451251" cy="4464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5F2885D8-B713-4C01-8CB8-E3D5D4439E43}"/>
              </a:ext>
            </a:extLst>
          </p:cNvPr>
          <p:cNvCxnSpPr>
            <a:cxnSpLocks/>
          </p:cNvCxnSpPr>
          <p:nvPr/>
        </p:nvCxnSpPr>
        <p:spPr>
          <a:xfrm>
            <a:off x="1352311" y="2281325"/>
            <a:ext cx="179375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TextBox 161">
            <a:extLst>
              <a:ext uri="{FF2B5EF4-FFF2-40B4-BE49-F238E27FC236}">
                <a16:creationId xmlns:a16="http://schemas.microsoft.com/office/drawing/2014/main" id="{576A80BF-103F-45FE-85D2-BB2856A2D7FC}"/>
              </a:ext>
            </a:extLst>
          </p:cNvPr>
          <p:cNvSpPr txBox="1"/>
          <p:nvPr/>
        </p:nvSpPr>
        <p:spPr>
          <a:xfrm>
            <a:off x="2593326" y="2237980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010084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0" build="allAtOnce"/>
      <p:bldP spid="147" grpId="0" build="allAtOnce"/>
      <p:bldP spid="131" grpId="0" build="allAtOnce"/>
      <p:bldP spid="132" grpId="0" build="allAtOnce"/>
      <p:bldP spid="104" grpId="0"/>
      <p:bldP spid="109" grpId="0"/>
      <p:bldP spid="109" grpId="1"/>
      <p:bldP spid="93" grpId="0"/>
      <p:bldP spid="94" grpId="0" build="allAtOnce"/>
      <p:bldP spid="113" grpId="0"/>
      <p:bldP spid="153" grpId="0"/>
      <p:bldP spid="155" grpId="0"/>
      <p:bldP spid="155" grpId="1"/>
      <p:bldP spid="155" grpId="2"/>
      <p:bldP spid="157" grpId="0"/>
      <p:bldP spid="157" grpId="1"/>
      <p:bldP spid="157" grpId="2"/>
      <p:bldP spid="163" grpId="0"/>
      <p:bldP spid="164" grpId="0"/>
      <p:bldP spid="165" grpId="0"/>
      <p:bldP spid="168" grpId="0"/>
      <p:bldP spid="169" grpId="0"/>
      <p:bldP spid="170" grpId="0"/>
      <p:bldP spid="171" grpId="0"/>
      <p:bldP spid="172" grpId="0"/>
      <p:bldP spid="173" grpId="0"/>
      <p:bldP spid="124" grpId="0"/>
      <p:bldP spid="134" grpId="0"/>
      <p:bldP spid="134" grpId="1"/>
      <p:bldP spid="137" grpId="0"/>
      <p:bldP spid="143" grpId="0" build="allAtOnce"/>
      <p:bldP spid="158" grpId="0"/>
      <p:bldP spid="162" grpId="0" build="allAtOnce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16307-0824-4992-A457-534F1A281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8 Divide a multiple of 10 by a multiple of 10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08918F-BC22-4344-BBE6-DBB36CB0FF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46063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TextBox 243">
            <a:extLst>
              <a:ext uri="{FF2B5EF4-FFF2-40B4-BE49-F238E27FC236}">
                <a16:creationId xmlns:a16="http://schemas.microsoft.com/office/drawing/2014/main" id="{5ACBAC53-4DA5-46B1-BC59-CCCA5621B1FC}"/>
              </a:ext>
            </a:extLst>
          </p:cNvPr>
          <p:cNvSpPr txBox="1"/>
          <p:nvPr/>
        </p:nvSpPr>
        <p:spPr>
          <a:xfrm>
            <a:off x="439721" y="1307139"/>
            <a:ext cx="31786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4 2 0 </a:t>
            </a:r>
            <a:r>
              <a:rPr lang="en-GB" sz="3500" dirty="0">
                <a:latin typeface="Arial Black" panose="020B0A04020102020204" pitchFamily="34" charset="0"/>
              </a:rPr>
              <a:t>÷ 7 0 = 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05485350-FF61-46AB-8381-00941A97D8B6}"/>
              </a:ext>
            </a:extLst>
          </p:cNvPr>
          <p:cNvGrpSpPr/>
          <p:nvPr/>
        </p:nvGrpSpPr>
        <p:grpSpPr>
          <a:xfrm>
            <a:off x="173269" y="2716507"/>
            <a:ext cx="3270082" cy="817087"/>
            <a:chOff x="255525" y="372323"/>
            <a:chExt cx="2745758" cy="1134018"/>
          </a:xfrm>
        </p:grpSpPr>
        <p:sp>
          <p:nvSpPr>
            <p:cNvPr id="304" name="Rectangle: Rounded Corners 303">
              <a:extLst>
                <a:ext uri="{FF2B5EF4-FFF2-40B4-BE49-F238E27FC236}">
                  <a16:creationId xmlns:a16="http://schemas.microsoft.com/office/drawing/2014/main" id="{4751B5FF-4D70-4FD8-8EA7-0020DC9B8148}"/>
                </a:ext>
              </a:extLst>
            </p:cNvPr>
            <p:cNvSpPr/>
            <p:nvPr/>
          </p:nvSpPr>
          <p:spPr>
            <a:xfrm>
              <a:off x="255525" y="372323"/>
              <a:ext cx="274575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054AA028-084B-44EF-BFDD-031356475EA1}"/>
                </a:ext>
              </a:extLst>
            </p:cNvPr>
            <p:cNvSpPr txBox="1"/>
            <p:nvPr/>
          </p:nvSpPr>
          <p:spPr>
            <a:xfrm>
              <a:off x="308455" y="485388"/>
              <a:ext cx="187252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360 </a:t>
              </a:r>
              <a:r>
                <a:rPr lang="en-GB" sz="3600" dirty="0">
                  <a:latin typeface="Calibri" panose="020F0502020204030204" pitchFamily="34" charset="0"/>
                </a:rPr>
                <a:t>÷ 60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306" name="Rectangle 305">
            <a:extLst>
              <a:ext uri="{FF2B5EF4-FFF2-40B4-BE49-F238E27FC236}">
                <a16:creationId xmlns:a16="http://schemas.microsoft.com/office/drawing/2014/main" id="{63417820-59A4-4815-B38B-954887AC6774}"/>
              </a:ext>
            </a:extLst>
          </p:cNvPr>
          <p:cNvSpPr/>
          <p:nvPr/>
        </p:nvSpPr>
        <p:spPr>
          <a:xfrm>
            <a:off x="2335036" y="2839521"/>
            <a:ext cx="98241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A1C7B274-2A7B-4AB6-A316-FD216BD48D01}"/>
              </a:ext>
            </a:extLst>
          </p:cNvPr>
          <p:cNvSpPr txBox="1"/>
          <p:nvPr/>
        </p:nvSpPr>
        <p:spPr>
          <a:xfrm>
            <a:off x="2571648" y="2817330"/>
            <a:ext cx="873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5ADB4A78-763B-43D7-B45C-3182175AD385}"/>
              </a:ext>
            </a:extLst>
          </p:cNvPr>
          <p:cNvGrpSpPr/>
          <p:nvPr/>
        </p:nvGrpSpPr>
        <p:grpSpPr>
          <a:xfrm>
            <a:off x="173269" y="4961918"/>
            <a:ext cx="3270082" cy="817087"/>
            <a:chOff x="255525" y="372323"/>
            <a:chExt cx="2809883" cy="1134018"/>
          </a:xfrm>
        </p:grpSpPr>
        <p:sp>
          <p:nvSpPr>
            <p:cNvPr id="333" name="Rectangle: Rounded Corners 332">
              <a:extLst>
                <a:ext uri="{FF2B5EF4-FFF2-40B4-BE49-F238E27FC236}">
                  <a16:creationId xmlns:a16="http://schemas.microsoft.com/office/drawing/2014/main" id="{4B5C4F35-6C53-4FD6-9120-0ADE4EE1376D}"/>
                </a:ext>
              </a:extLst>
            </p:cNvPr>
            <p:cNvSpPr/>
            <p:nvPr/>
          </p:nvSpPr>
          <p:spPr>
            <a:xfrm>
              <a:off x="255525" y="372323"/>
              <a:ext cx="280988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4" name="TextBox 333">
              <a:extLst>
                <a:ext uri="{FF2B5EF4-FFF2-40B4-BE49-F238E27FC236}">
                  <a16:creationId xmlns:a16="http://schemas.microsoft.com/office/drawing/2014/main" id="{840C339B-D175-46A9-8E61-C8C8A678F97B}"/>
                </a:ext>
              </a:extLst>
            </p:cNvPr>
            <p:cNvSpPr txBox="1"/>
            <p:nvPr/>
          </p:nvSpPr>
          <p:spPr>
            <a:xfrm>
              <a:off x="308455" y="485388"/>
              <a:ext cx="1916256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720 </a:t>
              </a:r>
              <a:r>
                <a:rPr lang="en-GB" sz="3600" dirty="0">
                  <a:latin typeface="Calibri" panose="020F0502020204030204" pitchFamily="34" charset="0"/>
                </a:rPr>
                <a:t>÷ 90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335" name="Rectangle 334">
            <a:extLst>
              <a:ext uri="{FF2B5EF4-FFF2-40B4-BE49-F238E27FC236}">
                <a16:creationId xmlns:a16="http://schemas.microsoft.com/office/drawing/2014/main" id="{EE109D61-30A9-4216-B889-F105CE2235F4}"/>
              </a:ext>
            </a:extLst>
          </p:cNvPr>
          <p:cNvSpPr/>
          <p:nvPr/>
        </p:nvSpPr>
        <p:spPr>
          <a:xfrm>
            <a:off x="2339316" y="5084932"/>
            <a:ext cx="97813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6" name="TextBox 335">
            <a:extLst>
              <a:ext uri="{FF2B5EF4-FFF2-40B4-BE49-F238E27FC236}">
                <a16:creationId xmlns:a16="http://schemas.microsoft.com/office/drawing/2014/main" id="{BE8D5D2C-E1DF-4A3A-984E-4D9B0AFCE658}"/>
              </a:ext>
            </a:extLst>
          </p:cNvPr>
          <p:cNvSpPr txBox="1"/>
          <p:nvPr/>
        </p:nvSpPr>
        <p:spPr>
          <a:xfrm>
            <a:off x="2579965" y="5062741"/>
            <a:ext cx="8749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</a:t>
            </a:r>
          </a:p>
        </p:txBody>
      </p:sp>
      <p:grpSp>
        <p:nvGrpSpPr>
          <p:cNvPr id="565" name="Group 564">
            <a:extLst>
              <a:ext uri="{FF2B5EF4-FFF2-40B4-BE49-F238E27FC236}">
                <a16:creationId xmlns:a16="http://schemas.microsoft.com/office/drawing/2014/main" id="{2CE852BA-066E-46AD-94A8-3F837CB5A5AA}"/>
              </a:ext>
            </a:extLst>
          </p:cNvPr>
          <p:cNvGrpSpPr/>
          <p:nvPr/>
        </p:nvGrpSpPr>
        <p:grpSpPr>
          <a:xfrm>
            <a:off x="3861606" y="5387072"/>
            <a:ext cx="314510" cy="492950"/>
            <a:chOff x="3884378" y="928777"/>
            <a:chExt cx="314510" cy="492950"/>
          </a:xfrm>
        </p:grpSpPr>
        <p:cxnSp>
          <p:nvCxnSpPr>
            <p:cNvPr id="566" name="Straight Connector 565">
              <a:extLst>
                <a:ext uri="{FF2B5EF4-FFF2-40B4-BE49-F238E27FC236}">
                  <a16:creationId xmlns:a16="http://schemas.microsoft.com/office/drawing/2014/main" id="{BB12A83A-7BA5-4236-8F16-C40AEA9A96E0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7" name="TextBox 566">
              <a:extLst>
                <a:ext uri="{FF2B5EF4-FFF2-40B4-BE49-F238E27FC236}">
                  <a16:creationId xmlns:a16="http://schemas.microsoft.com/office/drawing/2014/main" id="{04CC63D6-8669-457F-9429-AC5C704AC1EC}"/>
                </a:ext>
              </a:extLst>
            </p:cNvPr>
            <p:cNvSpPr txBox="1"/>
            <p:nvPr/>
          </p:nvSpPr>
          <p:spPr>
            <a:xfrm>
              <a:off x="3884378" y="102161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</p:grpSp>
      <p:grpSp>
        <p:nvGrpSpPr>
          <p:cNvPr id="568" name="Group 567">
            <a:extLst>
              <a:ext uri="{FF2B5EF4-FFF2-40B4-BE49-F238E27FC236}">
                <a16:creationId xmlns:a16="http://schemas.microsoft.com/office/drawing/2014/main" id="{358F821F-36C9-440B-AB82-1BB50B58F40D}"/>
              </a:ext>
            </a:extLst>
          </p:cNvPr>
          <p:cNvGrpSpPr/>
          <p:nvPr/>
        </p:nvGrpSpPr>
        <p:grpSpPr>
          <a:xfrm>
            <a:off x="4693070" y="5384319"/>
            <a:ext cx="442722" cy="494964"/>
            <a:chOff x="6944358" y="926763"/>
            <a:chExt cx="442722" cy="494964"/>
          </a:xfrm>
        </p:grpSpPr>
        <p:cxnSp>
          <p:nvCxnSpPr>
            <p:cNvPr id="569" name="Straight Connector 568">
              <a:extLst>
                <a:ext uri="{FF2B5EF4-FFF2-40B4-BE49-F238E27FC236}">
                  <a16:creationId xmlns:a16="http://schemas.microsoft.com/office/drawing/2014/main" id="{2266581C-C03F-45E7-BA20-50289AE9A627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70" name="Group 569">
              <a:extLst>
                <a:ext uri="{FF2B5EF4-FFF2-40B4-BE49-F238E27FC236}">
                  <a16:creationId xmlns:a16="http://schemas.microsoft.com/office/drawing/2014/main" id="{52793CDD-5679-4F12-8277-3ED514209DE3}"/>
                </a:ext>
              </a:extLst>
            </p:cNvPr>
            <p:cNvGrpSpPr/>
            <p:nvPr/>
          </p:nvGrpSpPr>
          <p:grpSpPr>
            <a:xfrm>
              <a:off x="6944358" y="928608"/>
              <a:ext cx="442722" cy="493119"/>
              <a:chOff x="6944358" y="928608"/>
              <a:chExt cx="442722" cy="493119"/>
            </a:xfrm>
          </p:grpSpPr>
          <p:sp>
            <p:nvSpPr>
              <p:cNvPr id="571" name="TextBox 570">
                <a:extLst>
                  <a:ext uri="{FF2B5EF4-FFF2-40B4-BE49-F238E27FC236}">
                    <a16:creationId xmlns:a16="http://schemas.microsoft.com/office/drawing/2014/main" id="{E5A0C81D-D0C8-4674-AD60-5514D9A8F16C}"/>
                  </a:ext>
                </a:extLst>
              </p:cNvPr>
              <p:cNvSpPr txBox="1"/>
              <p:nvPr/>
            </p:nvSpPr>
            <p:spPr>
              <a:xfrm>
                <a:off x="6944358" y="1021617"/>
                <a:ext cx="44272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90</a:t>
                </a:r>
              </a:p>
            </p:txBody>
          </p:sp>
          <p:cxnSp>
            <p:nvCxnSpPr>
              <p:cNvPr id="572" name="Straight Connector 571">
                <a:extLst>
                  <a:ext uri="{FF2B5EF4-FFF2-40B4-BE49-F238E27FC236}">
                    <a16:creationId xmlns:a16="http://schemas.microsoft.com/office/drawing/2014/main" id="{1F96939F-E4EC-4A54-B548-76F345C9AB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73" name="Freeform 11">
            <a:extLst>
              <a:ext uri="{FF2B5EF4-FFF2-40B4-BE49-F238E27FC236}">
                <a16:creationId xmlns:a16="http://schemas.microsoft.com/office/drawing/2014/main" id="{C540AB19-9F57-4C9E-A386-05A8E6FA89FB}"/>
              </a:ext>
            </a:extLst>
          </p:cNvPr>
          <p:cNvSpPr>
            <a:spLocks/>
          </p:cNvSpPr>
          <p:nvPr/>
        </p:nvSpPr>
        <p:spPr bwMode="auto">
          <a:xfrm>
            <a:off x="4018787" y="5175920"/>
            <a:ext cx="892413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sp>
        <p:nvSpPr>
          <p:cNvPr id="574" name="Freeform 11">
            <a:extLst>
              <a:ext uri="{FF2B5EF4-FFF2-40B4-BE49-F238E27FC236}">
                <a16:creationId xmlns:a16="http://schemas.microsoft.com/office/drawing/2014/main" id="{B3030DE2-FB8B-4142-9DE1-E50F3EEA516B}"/>
              </a:ext>
            </a:extLst>
          </p:cNvPr>
          <p:cNvSpPr>
            <a:spLocks/>
          </p:cNvSpPr>
          <p:nvPr/>
        </p:nvSpPr>
        <p:spPr bwMode="auto">
          <a:xfrm>
            <a:off x="4909336" y="5171489"/>
            <a:ext cx="892989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575" name="Group 574">
            <a:extLst>
              <a:ext uri="{FF2B5EF4-FFF2-40B4-BE49-F238E27FC236}">
                <a16:creationId xmlns:a16="http://schemas.microsoft.com/office/drawing/2014/main" id="{79645353-A368-45E0-B056-E37E5E190D52}"/>
              </a:ext>
            </a:extLst>
          </p:cNvPr>
          <p:cNvGrpSpPr/>
          <p:nvPr/>
        </p:nvGrpSpPr>
        <p:grpSpPr>
          <a:xfrm>
            <a:off x="5526512" y="5381937"/>
            <a:ext cx="574196" cy="494964"/>
            <a:chOff x="6886701" y="926763"/>
            <a:chExt cx="574196" cy="494964"/>
          </a:xfrm>
        </p:grpSpPr>
        <p:cxnSp>
          <p:nvCxnSpPr>
            <p:cNvPr id="576" name="Straight Connector 575">
              <a:extLst>
                <a:ext uri="{FF2B5EF4-FFF2-40B4-BE49-F238E27FC236}">
                  <a16:creationId xmlns:a16="http://schemas.microsoft.com/office/drawing/2014/main" id="{968C1B16-839F-487E-A3A2-26DF19490758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77" name="Group 576">
              <a:extLst>
                <a:ext uri="{FF2B5EF4-FFF2-40B4-BE49-F238E27FC236}">
                  <a16:creationId xmlns:a16="http://schemas.microsoft.com/office/drawing/2014/main" id="{F6E07B9E-267C-47E1-8F5F-383F32E20173}"/>
                </a:ext>
              </a:extLst>
            </p:cNvPr>
            <p:cNvGrpSpPr/>
            <p:nvPr/>
          </p:nvGrpSpPr>
          <p:grpSpPr>
            <a:xfrm>
              <a:off x="6886701" y="928608"/>
              <a:ext cx="574196" cy="493119"/>
              <a:chOff x="6886701" y="928608"/>
              <a:chExt cx="574196" cy="493119"/>
            </a:xfrm>
          </p:grpSpPr>
          <p:sp>
            <p:nvSpPr>
              <p:cNvPr id="578" name="TextBox 577">
                <a:extLst>
                  <a:ext uri="{FF2B5EF4-FFF2-40B4-BE49-F238E27FC236}">
                    <a16:creationId xmlns:a16="http://schemas.microsoft.com/office/drawing/2014/main" id="{81387206-A824-409B-A5DC-22F4DEECB10A}"/>
                  </a:ext>
                </a:extLst>
              </p:cNvPr>
              <p:cNvSpPr txBox="1"/>
              <p:nvPr/>
            </p:nvSpPr>
            <p:spPr>
              <a:xfrm>
                <a:off x="6886701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180</a:t>
                </a:r>
              </a:p>
            </p:txBody>
          </p:sp>
          <p:cxnSp>
            <p:nvCxnSpPr>
              <p:cNvPr id="579" name="Straight Connector 578">
                <a:extLst>
                  <a:ext uri="{FF2B5EF4-FFF2-40B4-BE49-F238E27FC236}">
                    <a16:creationId xmlns:a16="http://schemas.microsoft.com/office/drawing/2014/main" id="{85E7E86A-06D2-4BB8-B7FF-24132CEE9C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580" name="Straight Connector 579">
            <a:extLst>
              <a:ext uri="{FF2B5EF4-FFF2-40B4-BE49-F238E27FC236}">
                <a16:creationId xmlns:a16="http://schemas.microsoft.com/office/drawing/2014/main" id="{FFB4279A-6A11-42D1-8B20-F07E8E17F861}"/>
              </a:ext>
            </a:extLst>
          </p:cNvPr>
          <p:cNvCxnSpPr>
            <a:cxnSpLocks/>
          </p:cNvCxnSpPr>
          <p:nvPr/>
        </p:nvCxnSpPr>
        <p:spPr>
          <a:xfrm flipV="1">
            <a:off x="3825917" y="5390423"/>
            <a:ext cx="7696243" cy="9693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1" name="Freeform 11">
            <a:extLst>
              <a:ext uri="{FF2B5EF4-FFF2-40B4-BE49-F238E27FC236}">
                <a16:creationId xmlns:a16="http://schemas.microsoft.com/office/drawing/2014/main" id="{1CFFF125-5744-42C0-A828-A203D217B35A}"/>
              </a:ext>
            </a:extLst>
          </p:cNvPr>
          <p:cNvSpPr>
            <a:spLocks/>
          </p:cNvSpPr>
          <p:nvPr/>
        </p:nvSpPr>
        <p:spPr bwMode="auto">
          <a:xfrm>
            <a:off x="5802788" y="5171489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582" name="Group 581">
            <a:extLst>
              <a:ext uri="{FF2B5EF4-FFF2-40B4-BE49-F238E27FC236}">
                <a16:creationId xmlns:a16="http://schemas.microsoft.com/office/drawing/2014/main" id="{399A8D4D-E5EA-4014-A404-24C68334C5E9}"/>
              </a:ext>
            </a:extLst>
          </p:cNvPr>
          <p:cNvGrpSpPr/>
          <p:nvPr/>
        </p:nvGrpSpPr>
        <p:grpSpPr>
          <a:xfrm>
            <a:off x="6421053" y="5381937"/>
            <a:ext cx="574196" cy="494964"/>
            <a:chOff x="6882614" y="926763"/>
            <a:chExt cx="574196" cy="494964"/>
          </a:xfrm>
        </p:grpSpPr>
        <p:cxnSp>
          <p:nvCxnSpPr>
            <p:cNvPr id="583" name="Straight Connector 582">
              <a:extLst>
                <a:ext uri="{FF2B5EF4-FFF2-40B4-BE49-F238E27FC236}">
                  <a16:creationId xmlns:a16="http://schemas.microsoft.com/office/drawing/2014/main" id="{97C1DA2A-52BD-4C2D-A777-CA5A4328381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84" name="Group 583">
              <a:extLst>
                <a:ext uri="{FF2B5EF4-FFF2-40B4-BE49-F238E27FC236}">
                  <a16:creationId xmlns:a16="http://schemas.microsoft.com/office/drawing/2014/main" id="{87A20D26-7059-49FC-B954-D063A6AA89A6}"/>
                </a:ext>
              </a:extLst>
            </p:cNvPr>
            <p:cNvGrpSpPr/>
            <p:nvPr/>
          </p:nvGrpSpPr>
          <p:grpSpPr>
            <a:xfrm>
              <a:off x="6882614" y="928608"/>
              <a:ext cx="574196" cy="493119"/>
              <a:chOff x="6882614" y="928608"/>
              <a:chExt cx="574196" cy="493119"/>
            </a:xfrm>
          </p:grpSpPr>
          <p:sp>
            <p:nvSpPr>
              <p:cNvPr id="585" name="TextBox 584">
                <a:extLst>
                  <a:ext uri="{FF2B5EF4-FFF2-40B4-BE49-F238E27FC236}">
                    <a16:creationId xmlns:a16="http://schemas.microsoft.com/office/drawing/2014/main" id="{3CFEB5C5-BA50-4783-8DAD-4C26101093BA}"/>
                  </a:ext>
                </a:extLst>
              </p:cNvPr>
              <p:cNvSpPr txBox="1"/>
              <p:nvPr/>
            </p:nvSpPr>
            <p:spPr>
              <a:xfrm>
                <a:off x="6882614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270</a:t>
                </a:r>
              </a:p>
            </p:txBody>
          </p:sp>
          <p:cxnSp>
            <p:nvCxnSpPr>
              <p:cNvPr id="586" name="Straight Connector 585">
                <a:extLst>
                  <a:ext uri="{FF2B5EF4-FFF2-40B4-BE49-F238E27FC236}">
                    <a16:creationId xmlns:a16="http://schemas.microsoft.com/office/drawing/2014/main" id="{AC7AE3BC-FD0B-44CD-A828-D57F64A073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87" name="Freeform 11">
            <a:extLst>
              <a:ext uri="{FF2B5EF4-FFF2-40B4-BE49-F238E27FC236}">
                <a16:creationId xmlns:a16="http://schemas.microsoft.com/office/drawing/2014/main" id="{C76FB546-8FF4-4C91-ACCF-C66D9D887C86}"/>
              </a:ext>
            </a:extLst>
          </p:cNvPr>
          <p:cNvSpPr>
            <a:spLocks/>
          </p:cNvSpPr>
          <p:nvPr/>
        </p:nvSpPr>
        <p:spPr bwMode="auto">
          <a:xfrm>
            <a:off x="6695778" y="5169212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588" name="Group 587">
            <a:extLst>
              <a:ext uri="{FF2B5EF4-FFF2-40B4-BE49-F238E27FC236}">
                <a16:creationId xmlns:a16="http://schemas.microsoft.com/office/drawing/2014/main" id="{C333C1B1-1C00-428E-8220-64390682F44F}"/>
              </a:ext>
            </a:extLst>
          </p:cNvPr>
          <p:cNvGrpSpPr/>
          <p:nvPr/>
        </p:nvGrpSpPr>
        <p:grpSpPr>
          <a:xfrm>
            <a:off x="7307198" y="5379660"/>
            <a:ext cx="574196" cy="494964"/>
            <a:chOff x="6875769" y="926763"/>
            <a:chExt cx="574196" cy="494964"/>
          </a:xfrm>
        </p:grpSpPr>
        <p:cxnSp>
          <p:nvCxnSpPr>
            <p:cNvPr id="589" name="Straight Connector 588">
              <a:extLst>
                <a:ext uri="{FF2B5EF4-FFF2-40B4-BE49-F238E27FC236}">
                  <a16:creationId xmlns:a16="http://schemas.microsoft.com/office/drawing/2014/main" id="{5EC13DDB-5D60-49D1-A2E4-0ADB7B713C8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90" name="Group 589">
              <a:extLst>
                <a:ext uri="{FF2B5EF4-FFF2-40B4-BE49-F238E27FC236}">
                  <a16:creationId xmlns:a16="http://schemas.microsoft.com/office/drawing/2014/main" id="{F3FAB48F-010D-48C9-B46E-DB5E4DFE9454}"/>
                </a:ext>
              </a:extLst>
            </p:cNvPr>
            <p:cNvGrpSpPr/>
            <p:nvPr/>
          </p:nvGrpSpPr>
          <p:grpSpPr>
            <a:xfrm>
              <a:off x="6875769" y="928608"/>
              <a:ext cx="574196" cy="493119"/>
              <a:chOff x="6875769" y="928608"/>
              <a:chExt cx="574196" cy="493119"/>
            </a:xfrm>
          </p:grpSpPr>
          <p:sp>
            <p:nvSpPr>
              <p:cNvPr id="591" name="TextBox 590">
                <a:extLst>
                  <a:ext uri="{FF2B5EF4-FFF2-40B4-BE49-F238E27FC236}">
                    <a16:creationId xmlns:a16="http://schemas.microsoft.com/office/drawing/2014/main" id="{98C35005-4D93-4D9B-BE21-46FBEF2B7041}"/>
                  </a:ext>
                </a:extLst>
              </p:cNvPr>
              <p:cNvSpPr txBox="1"/>
              <p:nvPr/>
            </p:nvSpPr>
            <p:spPr>
              <a:xfrm>
                <a:off x="6875769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360</a:t>
                </a:r>
              </a:p>
            </p:txBody>
          </p:sp>
          <p:cxnSp>
            <p:nvCxnSpPr>
              <p:cNvPr id="592" name="Straight Connector 591">
                <a:extLst>
                  <a:ext uri="{FF2B5EF4-FFF2-40B4-BE49-F238E27FC236}">
                    <a16:creationId xmlns:a16="http://schemas.microsoft.com/office/drawing/2014/main" id="{230D61A7-F3B1-43F0-930A-CB9FDD33BC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93" name="Freeform 11">
            <a:extLst>
              <a:ext uri="{FF2B5EF4-FFF2-40B4-BE49-F238E27FC236}">
                <a16:creationId xmlns:a16="http://schemas.microsoft.com/office/drawing/2014/main" id="{8693CB14-D72B-4E78-9853-231E0486FB5C}"/>
              </a:ext>
            </a:extLst>
          </p:cNvPr>
          <p:cNvSpPr>
            <a:spLocks/>
          </p:cNvSpPr>
          <p:nvPr/>
        </p:nvSpPr>
        <p:spPr bwMode="auto">
          <a:xfrm>
            <a:off x="7589872" y="5169212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594" name="Group 593">
            <a:extLst>
              <a:ext uri="{FF2B5EF4-FFF2-40B4-BE49-F238E27FC236}">
                <a16:creationId xmlns:a16="http://schemas.microsoft.com/office/drawing/2014/main" id="{CDF4E203-3D07-470D-9722-8B4A1C504A9E}"/>
              </a:ext>
            </a:extLst>
          </p:cNvPr>
          <p:cNvGrpSpPr/>
          <p:nvPr/>
        </p:nvGrpSpPr>
        <p:grpSpPr>
          <a:xfrm>
            <a:off x="8220122" y="5379660"/>
            <a:ext cx="574196" cy="494964"/>
            <a:chOff x="6894599" y="926763"/>
            <a:chExt cx="574196" cy="494964"/>
          </a:xfrm>
        </p:grpSpPr>
        <p:cxnSp>
          <p:nvCxnSpPr>
            <p:cNvPr id="595" name="Straight Connector 594">
              <a:extLst>
                <a:ext uri="{FF2B5EF4-FFF2-40B4-BE49-F238E27FC236}">
                  <a16:creationId xmlns:a16="http://schemas.microsoft.com/office/drawing/2014/main" id="{DA155723-B374-4AE4-A184-AC9BFCD85971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96" name="Group 595">
              <a:extLst>
                <a:ext uri="{FF2B5EF4-FFF2-40B4-BE49-F238E27FC236}">
                  <a16:creationId xmlns:a16="http://schemas.microsoft.com/office/drawing/2014/main" id="{21110768-1A1D-447A-8E24-8D2CEB28261B}"/>
                </a:ext>
              </a:extLst>
            </p:cNvPr>
            <p:cNvGrpSpPr/>
            <p:nvPr/>
          </p:nvGrpSpPr>
          <p:grpSpPr>
            <a:xfrm>
              <a:off x="6894599" y="928608"/>
              <a:ext cx="574196" cy="493119"/>
              <a:chOff x="6894599" y="928608"/>
              <a:chExt cx="574196" cy="493119"/>
            </a:xfrm>
          </p:grpSpPr>
          <p:sp>
            <p:nvSpPr>
              <p:cNvPr id="597" name="TextBox 596">
                <a:extLst>
                  <a:ext uri="{FF2B5EF4-FFF2-40B4-BE49-F238E27FC236}">
                    <a16:creationId xmlns:a16="http://schemas.microsoft.com/office/drawing/2014/main" id="{A63A33A6-BAA6-4211-8F8C-DA48CDC60974}"/>
                  </a:ext>
                </a:extLst>
              </p:cNvPr>
              <p:cNvSpPr txBox="1"/>
              <p:nvPr/>
            </p:nvSpPr>
            <p:spPr>
              <a:xfrm>
                <a:off x="6894599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450</a:t>
                </a:r>
              </a:p>
            </p:txBody>
          </p:sp>
          <p:cxnSp>
            <p:nvCxnSpPr>
              <p:cNvPr id="598" name="Straight Connector 597">
                <a:extLst>
                  <a:ext uri="{FF2B5EF4-FFF2-40B4-BE49-F238E27FC236}">
                    <a16:creationId xmlns:a16="http://schemas.microsoft.com/office/drawing/2014/main" id="{7F83FD86-542B-4785-9EB7-475E300CBCE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99" name="Freeform 11">
            <a:extLst>
              <a:ext uri="{FF2B5EF4-FFF2-40B4-BE49-F238E27FC236}">
                <a16:creationId xmlns:a16="http://schemas.microsoft.com/office/drawing/2014/main" id="{3753F809-7275-4008-A65E-45172FE00B28}"/>
              </a:ext>
            </a:extLst>
          </p:cNvPr>
          <p:cNvSpPr>
            <a:spLocks/>
          </p:cNvSpPr>
          <p:nvPr/>
        </p:nvSpPr>
        <p:spPr bwMode="auto">
          <a:xfrm>
            <a:off x="8484728" y="5175669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600" name="Group 599">
            <a:extLst>
              <a:ext uri="{FF2B5EF4-FFF2-40B4-BE49-F238E27FC236}">
                <a16:creationId xmlns:a16="http://schemas.microsoft.com/office/drawing/2014/main" id="{C55CF3F3-F715-49EE-8AF0-9AF4CD9AAB67}"/>
              </a:ext>
            </a:extLst>
          </p:cNvPr>
          <p:cNvGrpSpPr/>
          <p:nvPr/>
        </p:nvGrpSpPr>
        <p:grpSpPr>
          <a:xfrm>
            <a:off x="9104468" y="5386117"/>
            <a:ext cx="574196" cy="494964"/>
            <a:chOff x="6884089" y="926763"/>
            <a:chExt cx="574196" cy="494964"/>
          </a:xfrm>
        </p:grpSpPr>
        <p:cxnSp>
          <p:nvCxnSpPr>
            <p:cNvPr id="601" name="Straight Connector 600">
              <a:extLst>
                <a:ext uri="{FF2B5EF4-FFF2-40B4-BE49-F238E27FC236}">
                  <a16:creationId xmlns:a16="http://schemas.microsoft.com/office/drawing/2014/main" id="{70E22880-6419-4A39-949C-1C56E40F4418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02" name="Group 601">
              <a:extLst>
                <a:ext uri="{FF2B5EF4-FFF2-40B4-BE49-F238E27FC236}">
                  <a16:creationId xmlns:a16="http://schemas.microsoft.com/office/drawing/2014/main" id="{6AF0CFC1-DCC1-4D4E-A37F-742DF345DC6D}"/>
                </a:ext>
              </a:extLst>
            </p:cNvPr>
            <p:cNvGrpSpPr/>
            <p:nvPr/>
          </p:nvGrpSpPr>
          <p:grpSpPr>
            <a:xfrm>
              <a:off x="6884089" y="928608"/>
              <a:ext cx="574196" cy="493119"/>
              <a:chOff x="6884089" y="928608"/>
              <a:chExt cx="574196" cy="493119"/>
            </a:xfrm>
          </p:grpSpPr>
          <p:sp>
            <p:nvSpPr>
              <p:cNvPr id="603" name="TextBox 602">
                <a:extLst>
                  <a:ext uri="{FF2B5EF4-FFF2-40B4-BE49-F238E27FC236}">
                    <a16:creationId xmlns:a16="http://schemas.microsoft.com/office/drawing/2014/main" id="{EE329A80-FACD-474C-B483-7C85AC5CC16E}"/>
                  </a:ext>
                </a:extLst>
              </p:cNvPr>
              <p:cNvSpPr txBox="1"/>
              <p:nvPr/>
            </p:nvSpPr>
            <p:spPr>
              <a:xfrm>
                <a:off x="6884089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540</a:t>
                </a:r>
              </a:p>
            </p:txBody>
          </p:sp>
          <p:cxnSp>
            <p:nvCxnSpPr>
              <p:cNvPr id="604" name="Straight Connector 603">
                <a:extLst>
                  <a:ext uri="{FF2B5EF4-FFF2-40B4-BE49-F238E27FC236}">
                    <a16:creationId xmlns:a16="http://schemas.microsoft.com/office/drawing/2014/main" id="{7B3228B0-85AB-4A05-B575-1DD25A15D3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5" name="Freeform 11">
            <a:extLst>
              <a:ext uri="{FF2B5EF4-FFF2-40B4-BE49-F238E27FC236}">
                <a16:creationId xmlns:a16="http://schemas.microsoft.com/office/drawing/2014/main" id="{54039765-3522-464F-8EE2-14BA8E01928C}"/>
              </a:ext>
            </a:extLst>
          </p:cNvPr>
          <p:cNvSpPr>
            <a:spLocks/>
          </p:cNvSpPr>
          <p:nvPr/>
        </p:nvSpPr>
        <p:spPr bwMode="auto">
          <a:xfrm>
            <a:off x="9381892" y="5176603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606" name="Group 605">
            <a:extLst>
              <a:ext uri="{FF2B5EF4-FFF2-40B4-BE49-F238E27FC236}">
                <a16:creationId xmlns:a16="http://schemas.microsoft.com/office/drawing/2014/main" id="{1D9895FF-0EA5-4126-80A9-72A132A00B2E}"/>
              </a:ext>
            </a:extLst>
          </p:cNvPr>
          <p:cNvGrpSpPr/>
          <p:nvPr/>
        </p:nvGrpSpPr>
        <p:grpSpPr>
          <a:xfrm>
            <a:off x="10001632" y="5387051"/>
            <a:ext cx="574196" cy="494964"/>
            <a:chOff x="6884089" y="926763"/>
            <a:chExt cx="574196" cy="494964"/>
          </a:xfrm>
        </p:grpSpPr>
        <p:cxnSp>
          <p:nvCxnSpPr>
            <p:cNvPr id="607" name="Straight Connector 606">
              <a:extLst>
                <a:ext uri="{FF2B5EF4-FFF2-40B4-BE49-F238E27FC236}">
                  <a16:creationId xmlns:a16="http://schemas.microsoft.com/office/drawing/2014/main" id="{BA33C8E1-FAFD-4BCC-806C-7BC3E88C773F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08" name="Group 607">
              <a:extLst>
                <a:ext uri="{FF2B5EF4-FFF2-40B4-BE49-F238E27FC236}">
                  <a16:creationId xmlns:a16="http://schemas.microsoft.com/office/drawing/2014/main" id="{7C7F990F-93BA-4AD7-BDE0-4316D8EAF47F}"/>
                </a:ext>
              </a:extLst>
            </p:cNvPr>
            <p:cNvGrpSpPr/>
            <p:nvPr/>
          </p:nvGrpSpPr>
          <p:grpSpPr>
            <a:xfrm>
              <a:off x="6884089" y="928608"/>
              <a:ext cx="574196" cy="493119"/>
              <a:chOff x="6884089" y="928608"/>
              <a:chExt cx="574196" cy="493119"/>
            </a:xfrm>
          </p:grpSpPr>
          <p:sp>
            <p:nvSpPr>
              <p:cNvPr id="609" name="TextBox 608">
                <a:extLst>
                  <a:ext uri="{FF2B5EF4-FFF2-40B4-BE49-F238E27FC236}">
                    <a16:creationId xmlns:a16="http://schemas.microsoft.com/office/drawing/2014/main" id="{854DC0B6-4678-4501-B086-5C3FFF28433F}"/>
                  </a:ext>
                </a:extLst>
              </p:cNvPr>
              <p:cNvSpPr txBox="1"/>
              <p:nvPr/>
            </p:nvSpPr>
            <p:spPr>
              <a:xfrm>
                <a:off x="6884089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630</a:t>
                </a:r>
              </a:p>
            </p:txBody>
          </p:sp>
          <p:cxnSp>
            <p:nvCxnSpPr>
              <p:cNvPr id="610" name="Straight Connector 609">
                <a:extLst>
                  <a:ext uri="{FF2B5EF4-FFF2-40B4-BE49-F238E27FC236}">
                    <a16:creationId xmlns:a16="http://schemas.microsoft.com/office/drawing/2014/main" id="{F34ACB22-DD6D-4608-BA13-A512C2C42D7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11" name="Freeform 11">
            <a:extLst>
              <a:ext uri="{FF2B5EF4-FFF2-40B4-BE49-F238E27FC236}">
                <a16:creationId xmlns:a16="http://schemas.microsoft.com/office/drawing/2014/main" id="{151551FE-A9F6-4714-9CD2-6838977AC46F}"/>
              </a:ext>
            </a:extLst>
          </p:cNvPr>
          <p:cNvSpPr>
            <a:spLocks/>
          </p:cNvSpPr>
          <p:nvPr/>
        </p:nvSpPr>
        <p:spPr bwMode="auto">
          <a:xfrm>
            <a:off x="10272639" y="5179796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612" name="Group 611">
            <a:extLst>
              <a:ext uri="{FF2B5EF4-FFF2-40B4-BE49-F238E27FC236}">
                <a16:creationId xmlns:a16="http://schemas.microsoft.com/office/drawing/2014/main" id="{A5B6ED93-35B6-4CD9-964A-590C85EC2C5E}"/>
              </a:ext>
            </a:extLst>
          </p:cNvPr>
          <p:cNvGrpSpPr/>
          <p:nvPr/>
        </p:nvGrpSpPr>
        <p:grpSpPr>
          <a:xfrm>
            <a:off x="10913399" y="5390244"/>
            <a:ext cx="574196" cy="494964"/>
            <a:chOff x="6905109" y="926763"/>
            <a:chExt cx="574196" cy="494964"/>
          </a:xfrm>
        </p:grpSpPr>
        <p:cxnSp>
          <p:nvCxnSpPr>
            <p:cNvPr id="613" name="Straight Connector 612">
              <a:extLst>
                <a:ext uri="{FF2B5EF4-FFF2-40B4-BE49-F238E27FC236}">
                  <a16:creationId xmlns:a16="http://schemas.microsoft.com/office/drawing/2014/main" id="{BC37F0B1-5146-4026-A724-ECB774EBFF59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14" name="Group 613">
              <a:extLst>
                <a:ext uri="{FF2B5EF4-FFF2-40B4-BE49-F238E27FC236}">
                  <a16:creationId xmlns:a16="http://schemas.microsoft.com/office/drawing/2014/main" id="{06E23A49-5819-49E3-AA3E-8B88F35BFE8D}"/>
                </a:ext>
              </a:extLst>
            </p:cNvPr>
            <p:cNvGrpSpPr/>
            <p:nvPr/>
          </p:nvGrpSpPr>
          <p:grpSpPr>
            <a:xfrm>
              <a:off x="6905109" y="928608"/>
              <a:ext cx="574196" cy="493119"/>
              <a:chOff x="6905109" y="928608"/>
              <a:chExt cx="574196" cy="493119"/>
            </a:xfrm>
          </p:grpSpPr>
          <p:sp>
            <p:nvSpPr>
              <p:cNvPr id="615" name="TextBox 614">
                <a:extLst>
                  <a:ext uri="{FF2B5EF4-FFF2-40B4-BE49-F238E27FC236}">
                    <a16:creationId xmlns:a16="http://schemas.microsoft.com/office/drawing/2014/main" id="{7C6E4A9B-4A89-4B0E-A85F-28A71E0BDBD1}"/>
                  </a:ext>
                </a:extLst>
              </p:cNvPr>
              <p:cNvSpPr txBox="1"/>
              <p:nvPr/>
            </p:nvSpPr>
            <p:spPr>
              <a:xfrm>
                <a:off x="6905109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720</a:t>
                </a:r>
              </a:p>
            </p:txBody>
          </p:sp>
          <p:cxnSp>
            <p:nvCxnSpPr>
              <p:cNvPr id="616" name="Straight Connector 615">
                <a:extLst>
                  <a:ext uri="{FF2B5EF4-FFF2-40B4-BE49-F238E27FC236}">
                    <a16:creationId xmlns:a16="http://schemas.microsoft.com/office/drawing/2014/main" id="{C4C5F717-C91C-4E18-88EB-7C9F97CFE2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23" name="Oval 622">
            <a:extLst>
              <a:ext uri="{FF2B5EF4-FFF2-40B4-BE49-F238E27FC236}">
                <a16:creationId xmlns:a16="http://schemas.microsoft.com/office/drawing/2014/main" id="{8F5DC0CA-DF75-4582-AC69-991CFB9CCAC5}"/>
              </a:ext>
            </a:extLst>
          </p:cNvPr>
          <p:cNvSpPr/>
          <p:nvPr/>
        </p:nvSpPr>
        <p:spPr>
          <a:xfrm>
            <a:off x="3939498" y="5234548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89" name="Group 288">
            <a:extLst>
              <a:ext uri="{FF2B5EF4-FFF2-40B4-BE49-F238E27FC236}">
                <a16:creationId xmlns:a16="http://schemas.microsoft.com/office/drawing/2014/main" id="{DF637C41-B650-41A2-9C36-5432A8214E31}"/>
              </a:ext>
            </a:extLst>
          </p:cNvPr>
          <p:cNvGrpSpPr/>
          <p:nvPr/>
        </p:nvGrpSpPr>
        <p:grpSpPr>
          <a:xfrm>
            <a:off x="3869918" y="3153054"/>
            <a:ext cx="314510" cy="492950"/>
            <a:chOff x="3884378" y="928777"/>
            <a:chExt cx="314510" cy="492950"/>
          </a:xfrm>
        </p:grpSpPr>
        <p:cxnSp>
          <p:nvCxnSpPr>
            <p:cNvPr id="290" name="Straight Connector 289">
              <a:extLst>
                <a:ext uri="{FF2B5EF4-FFF2-40B4-BE49-F238E27FC236}">
                  <a16:creationId xmlns:a16="http://schemas.microsoft.com/office/drawing/2014/main" id="{C463B023-010A-40D3-A58D-45C31FB1F066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104E4A08-0D41-463C-AC06-7035E7159D6E}"/>
                </a:ext>
              </a:extLst>
            </p:cNvPr>
            <p:cNvSpPr txBox="1"/>
            <p:nvPr/>
          </p:nvSpPr>
          <p:spPr>
            <a:xfrm>
              <a:off x="3884378" y="102161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03514F0E-5A22-46A5-AB76-6C9FBCBE9185}"/>
              </a:ext>
            </a:extLst>
          </p:cNvPr>
          <p:cNvGrpSpPr/>
          <p:nvPr/>
        </p:nvGrpSpPr>
        <p:grpSpPr>
          <a:xfrm>
            <a:off x="4698340" y="3150301"/>
            <a:ext cx="453345" cy="494964"/>
            <a:chOff x="6941316" y="926763"/>
            <a:chExt cx="453345" cy="494964"/>
          </a:xfrm>
        </p:grpSpPr>
        <p:cxnSp>
          <p:nvCxnSpPr>
            <p:cNvPr id="293" name="Straight Connector 292">
              <a:extLst>
                <a:ext uri="{FF2B5EF4-FFF2-40B4-BE49-F238E27FC236}">
                  <a16:creationId xmlns:a16="http://schemas.microsoft.com/office/drawing/2014/main" id="{8036B896-D928-4AF7-8E8D-0D1D00C9513B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94" name="Group 293">
              <a:extLst>
                <a:ext uri="{FF2B5EF4-FFF2-40B4-BE49-F238E27FC236}">
                  <a16:creationId xmlns:a16="http://schemas.microsoft.com/office/drawing/2014/main" id="{04E2B088-4224-4C33-B515-BAAF04D6539F}"/>
                </a:ext>
              </a:extLst>
            </p:cNvPr>
            <p:cNvGrpSpPr/>
            <p:nvPr/>
          </p:nvGrpSpPr>
          <p:grpSpPr>
            <a:xfrm>
              <a:off x="6941316" y="928608"/>
              <a:ext cx="453345" cy="493119"/>
              <a:chOff x="6941316" y="928608"/>
              <a:chExt cx="453345" cy="493119"/>
            </a:xfrm>
          </p:grpSpPr>
          <p:sp>
            <p:nvSpPr>
              <p:cNvPr id="295" name="TextBox 294">
                <a:extLst>
                  <a:ext uri="{FF2B5EF4-FFF2-40B4-BE49-F238E27FC236}">
                    <a16:creationId xmlns:a16="http://schemas.microsoft.com/office/drawing/2014/main" id="{7736937C-9413-49E9-A4B1-08E2AC9535FA}"/>
                  </a:ext>
                </a:extLst>
              </p:cNvPr>
              <p:cNvSpPr txBox="1"/>
              <p:nvPr/>
            </p:nvSpPr>
            <p:spPr>
              <a:xfrm>
                <a:off x="6941316" y="1021617"/>
                <a:ext cx="45334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60</a:t>
                </a:r>
              </a:p>
            </p:txBody>
          </p:sp>
          <p:cxnSp>
            <p:nvCxnSpPr>
              <p:cNvPr id="296" name="Straight Connector 295">
                <a:extLst>
                  <a:ext uri="{FF2B5EF4-FFF2-40B4-BE49-F238E27FC236}">
                    <a16:creationId xmlns:a16="http://schemas.microsoft.com/office/drawing/2014/main" id="{235B0A5B-8F28-453F-A836-784F140681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97" name="Freeform 11">
            <a:extLst>
              <a:ext uri="{FF2B5EF4-FFF2-40B4-BE49-F238E27FC236}">
                <a16:creationId xmlns:a16="http://schemas.microsoft.com/office/drawing/2014/main" id="{CCD91EF1-1BED-4A0A-90FE-DBE0B3B35B90}"/>
              </a:ext>
            </a:extLst>
          </p:cNvPr>
          <p:cNvSpPr>
            <a:spLocks/>
          </p:cNvSpPr>
          <p:nvPr/>
        </p:nvSpPr>
        <p:spPr bwMode="auto">
          <a:xfrm>
            <a:off x="4027099" y="2941902"/>
            <a:ext cx="892413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sp>
        <p:nvSpPr>
          <p:cNvPr id="298" name="Freeform 11">
            <a:extLst>
              <a:ext uri="{FF2B5EF4-FFF2-40B4-BE49-F238E27FC236}">
                <a16:creationId xmlns:a16="http://schemas.microsoft.com/office/drawing/2014/main" id="{65D89A96-D6FC-4BAE-A97C-5F17FA3559EC}"/>
              </a:ext>
            </a:extLst>
          </p:cNvPr>
          <p:cNvSpPr>
            <a:spLocks/>
          </p:cNvSpPr>
          <p:nvPr/>
        </p:nvSpPr>
        <p:spPr bwMode="auto">
          <a:xfrm>
            <a:off x="4917648" y="2937471"/>
            <a:ext cx="892989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299" name="Group 298">
            <a:extLst>
              <a:ext uri="{FF2B5EF4-FFF2-40B4-BE49-F238E27FC236}">
                <a16:creationId xmlns:a16="http://schemas.microsoft.com/office/drawing/2014/main" id="{43761963-60E1-4ECC-9986-268B7EB92679}"/>
              </a:ext>
            </a:extLst>
          </p:cNvPr>
          <p:cNvGrpSpPr/>
          <p:nvPr/>
        </p:nvGrpSpPr>
        <p:grpSpPr>
          <a:xfrm>
            <a:off x="5531646" y="3147919"/>
            <a:ext cx="574196" cy="494964"/>
            <a:chOff x="6883523" y="926763"/>
            <a:chExt cx="574196" cy="494964"/>
          </a:xfrm>
        </p:grpSpPr>
        <p:cxnSp>
          <p:nvCxnSpPr>
            <p:cNvPr id="300" name="Straight Connector 299">
              <a:extLst>
                <a:ext uri="{FF2B5EF4-FFF2-40B4-BE49-F238E27FC236}">
                  <a16:creationId xmlns:a16="http://schemas.microsoft.com/office/drawing/2014/main" id="{321C33C5-BE30-490A-9EA1-30FBA4103867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1" name="Group 300">
              <a:extLst>
                <a:ext uri="{FF2B5EF4-FFF2-40B4-BE49-F238E27FC236}">
                  <a16:creationId xmlns:a16="http://schemas.microsoft.com/office/drawing/2014/main" id="{6551FB94-6019-435F-8C48-1CA7D88442A0}"/>
                </a:ext>
              </a:extLst>
            </p:cNvPr>
            <p:cNvGrpSpPr/>
            <p:nvPr/>
          </p:nvGrpSpPr>
          <p:grpSpPr>
            <a:xfrm>
              <a:off x="6883523" y="928608"/>
              <a:ext cx="574196" cy="493119"/>
              <a:chOff x="6883523" y="928608"/>
              <a:chExt cx="574196" cy="493119"/>
            </a:xfrm>
          </p:grpSpPr>
          <p:sp>
            <p:nvSpPr>
              <p:cNvPr id="302" name="TextBox 301">
                <a:extLst>
                  <a:ext uri="{FF2B5EF4-FFF2-40B4-BE49-F238E27FC236}">
                    <a16:creationId xmlns:a16="http://schemas.microsoft.com/office/drawing/2014/main" id="{CE8DA9F6-AFB3-4CF1-9F29-F74B669EBC27}"/>
                  </a:ext>
                </a:extLst>
              </p:cNvPr>
              <p:cNvSpPr txBox="1"/>
              <p:nvPr/>
            </p:nvSpPr>
            <p:spPr>
              <a:xfrm>
                <a:off x="6883523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120</a:t>
                </a:r>
              </a:p>
            </p:txBody>
          </p:sp>
          <p:cxnSp>
            <p:nvCxnSpPr>
              <p:cNvPr id="308" name="Straight Connector 307">
                <a:extLst>
                  <a:ext uri="{FF2B5EF4-FFF2-40B4-BE49-F238E27FC236}">
                    <a16:creationId xmlns:a16="http://schemas.microsoft.com/office/drawing/2014/main" id="{864087EA-FE7C-438F-B646-8C9C04D136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09" name="Straight Connector 308">
            <a:extLst>
              <a:ext uri="{FF2B5EF4-FFF2-40B4-BE49-F238E27FC236}">
                <a16:creationId xmlns:a16="http://schemas.microsoft.com/office/drawing/2014/main" id="{254DC737-2AD0-46DC-9E5F-F81688094B91}"/>
              </a:ext>
            </a:extLst>
          </p:cNvPr>
          <p:cNvCxnSpPr>
            <a:cxnSpLocks/>
          </p:cNvCxnSpPr>
          <p:nvPr/>
        </p:nvCxnSpPr>
        <p:spPr>
          <a:xfrm flipV="1">
            <a:off x="3834229" y="3162803"/>
            <a:ext cx="5909537" cy="329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0" name="Freeform 11">
            <a:extLst>
              <a:ext uri="{FF2B5EF4-FFF2-40B4-BE49-F238E27FC236}">
                <a16:creationId xmlns:a16="http://schemas.microsoft.com/office/drawing/2014/main" id="{7C8DBB02-5348-417F-984F-1C6C84780A77}"/>
              </a:ext>
            </a:extLst>
          </p:cNvPr>
          <p:cNvSpPr>
            <a:spLocks/>
          </p:cNvSpPr>
          <p:nvPr/>
        </p:nvSpPr>
        <p:spPr bwMode="auto">
          <a:xfrm>
            <a:off x="5811100" y="2937471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316" name="Group 315">
            <a:extLst>
              <a:ext uri="{FF2B5EF4-FFF2-40B4-BE49-F238E27FC236}">
                <a16:creationId xmlns:a16="http://schemas.microsoft.com/office/drawing/2014/main" id="{C02B6548-CE5F-417C-9E55-43C6003A4F0B}"/>
              </a:ext>
            </a:extLst>
          </p:cNvPr>
          <p:cNvGrpSpPr/>
          <p:nvPr/>
        </p:nvGrpSpPr>
        <p:grpSpPr>
          <a:xfrm>
            <a:off x="6435242" y="3147919"/>
            <a:ext cx="574196" cy="494964"/>
            <a:chOff x="6888491" y="926763"/>
            <a:chExt cx="574196" cy="494964"/>
          </a:xfrm>
        </p:grpSpPr>
        <p:cxnSp>
          <p:nvCxnSpPr>
            <p:cNvPr id="317" name="Straight Connector 316">
              <a:extLst>
                <a:ext uri="{FF2B5EF4-FFF2-40B4-BE49-F238E27FC236}">
                  <a16:creationId xmlns:a16="http://schemas.microsoft.com/office/drawing/2014/main" id="{465BE05C-4B38-4359-8904-6365EA50548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8" name="Group 317">
              <a:extLst>
                <a:ext uri="{FF2B5EF4-FFF2-40B4-BE49-F238E27FC236}">
                  <a16:creationId xmlns:a16="http://schemas.microsoft.com/office/drawing/2014/main" id="{FAE68323-1F34-40AC-B50B-311E990C788A}"/>
                </a:ext>
              </a:extLst>
            </p:cNvPr>
            <p:cNvGrpSpPr/>
            <p:nvPr/>
          </p:nvGrpSpPr>
          <p:grpSpPr>
            <a:xfrm>
              <a:off x="6888491" y="928608"/>
              <a:ext cx="574196" cy="493119"/>
              <a:chOff x="6888491" y="928608"/>
              <a:chExt cx="574196" cy="493119"/>
            </a:xfrm>
          </p:grpSpPr>
          <p:sp>
            <p:nvSpPr>
              <p:cNvPr id="319" name="TextBox 318">
                <a:extLst>
                  <a:ext uri="{FF2B5EF4-FFF2-40B4-BE49-F238E27FC236}">
                    <a16:creationId xmlns:a16="http://schemas.microsoft.com/office/drawing/2014/main" id="{41835AE6-0D60-43A9-A592-F4E38E95C5D2}"/>
                  </a:ext>
                </a:extLst>
              </p:cNvPr>
              <p:cNvSpPr txBox="1"/>
              <p:nvPr/>
            </p:nvSpPr>
            <p:spPr>
              <a:xfrm>
                <a:off x="6888491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180</a:t>
                </a:r>
              </a:p>
            </p:txBody>
          </p:sp>
          <p:cxnSp>
            <p:nvCxnSpPr>
              <p:cNvPr id="320" name="Straight Connector 319">
                <a:extLst>
                  <a:ext uri="{FF2B5EF4-FFF2-40B4-BE49-F238E27FC236}">
                    <a16:creationId xmlns:a16="http://schemas.microsoft.com/office/drawing/2014/main" id="{70B75216-FE91-469B-ABAD-F5145B4C26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21" name="Freeform 11">
            <a:extLst>
              <a:ext uri="{FF2B5EF4-FFF2-40B4-BE49-F238E27FC236}">
                <a16:creationId xmlns:a16="http://schemas.microsoft.com/office/drawing/2014/main" id="{5820BCB0-C669-4C88-B0A6-B7E5AB4FAABF}"/>
              </a:ext>
            </a:extLst>
          </p:cNvPr>
          <p:cNvSpPr>
            <a:spLocks/>
          </p:cNvSpPr>
          <p:nvPr/>
        </p:nvSpPr>
        <p:spPr bwMode="auto">
          <a:xfrm>
            <a:off x="6704090" y="2935194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322" name="Group 321">
            <a:extLst>
              <a:ext uri="{FF2B5EF4-FFF2-40B4-BE49-F238E27FC236}">
                <a16:creationId xmlns:a16="http://schemas.microsoft.com/office/drawing/2014/main" id="{C7294142-EC80-4CDA-A1A5-F161B6F6333F}"/>
              </a:ext>
            </a:extLst>
          </p:cNvPr>
          <p:cNvGrpSpPr/>
          <p:nvPr/>
        </p:nvGrpSpPr>
        <p:grpSpPr>
          <a:xfrm>
            <a:off x="7317215" y="3145642"/>
            <a:ext cx="574196" cy="494964"/>
            <a:chOff x="6877474" y="926763"/>
            <a:chExt cx="574196" cy="494964"/>
          </a:xfrm>
        </p:grpSpPr>
        <p:cxnSp>
          <p:nvCxnSpPr>
            <p:cNvPr id="323" name="Straight Connector 322">
              <a:extLst>
                <a:ext uri="{FF2B5EF4-FFF2-40B4-BE49-F238E27FC236}">
                  <a16:creationId xmlns:a16="http://schemas.microsoft.com/office/drawing/2014/main" id="{E6D8691B-7301-4310-9A5A-C23F12F87733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4" name="Group 323">
              <a:extLst>
                <a:ext uri="{FF2B5EF4-FFF2-40B4-BE49-F238E27FC236}">
                  <a16:creationId xmlns:a16="http://schemas.microsoft.com/office/drawing/2014/main" id="{DC1BF25C-FB67-4516-8EFB-0882C1E1492B}"/>
                </a:ext>
              </a:extLst>
            </p:cNvPr>
            <p:cNvGrpSpPr/>
            <p:nvPr/>
          </p:nvGrpSpPr>
          <p:grpSpPr>
            <a:xfrm>
              <a:off x="6877474" y="928608"/>
              <a:ext cx="574196" cy="493119"/>
              <a:chOff x="6877474" y="928608"/>
              <a:chExt cx="574196" cy="493119"/>
            </a:xfrm>
          </p:grpSpPr>
          <p:sp>
            <p:nvSpPr>
              <p:cNvPr id="325" name="TextBox 324">
                <a:extLst>
                  <a:ext uri="{FF2B5EF4-FFF2-40B4-BE49-F238E27FC236}">
                    <a16:creationId xmlns:a16="http://schemas.microsoft.com/office/drawing/2014/main" id="{B4450655-9B4C-416D-9EF4-A3EF8E08A534}"/>
                  </a:ext>
                </a:extLst>
              </p:cNvPr>
              <p:cNvSpPr txBox="1"/>
              <p:nvPr/>
            </p:nvSpPr>
            <p:spPr>
              <a:xfrm>
                <a:off x="6877474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240</a:t>
                </a:r>
              </a:p>
            </p:txBody>
          </p:sp>
          <p:cxnSp>
            <p:nvCxnSpPr>
              <p:cNvPr id="326" name="Straight Connector 325">
                <a:extLst>
                  <a:ext uri="{FF2B5EF4-FFF2-40B4-BE49-F238E27FC236}">
                    <a16:creationId xmlns:a16="http://schemas.microsoft.com/office/drawing/2014/main" id="{8F1D4315-FDED-429F-AB37-8AE93A473F0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27" name="Freeform 11">
            <a:extLst>
              <a:ext uri="{FF2B5EF4-FFF2-40B4-BE49-F238E27FC236}">
                <a16:creationId xmlns:a16="http://schemas.microsoft.com/office/drawing/2014/main" id="{2AF80C61-1EB5-44FA-9BD2-CD465D09011E}"/>
              </a:ext>
            </a:extLst>
          </p:cNvPr>
          <p:cNvSpPr>
            <a:spLocks/>
          </p:cNvSpPr>
          <p:nvPr/>
        </p:nvSpPr>
        <p:spPr bwMode="auto">
          <a:xfrm>
            <a:off x="7598184" y="2935194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328" name="Group 327">
            <a:extLst>
              <a:ext uri="{FF2B5EF4-FFF2-40B4-BE49-F238E27FC236}">
                <a16:creationId xmlns:a16="http://schemas.microsoft.com/office/drawing/2014/main" id="{AD238656-B97F-490B-B809-6A2D29195075}"/>
              </a:ext>
            </a:extLst>
          </p:cNvPr>
          <p:cNvGrpSpPr/>
          <p:nvPr/>
        </p:nvGrpSpPr>
        <p:grpSpPr>
          <a:xfrm>
            <a:off x="8214882" y="3145642"/>
            <a:ext cx="574196" cy="494964"/>
            <a:chOff x="6881047" y="926763"/>
            <a:chExt cx="574196" cy="494964"/>
          </a:xfrm>
        </p:grpSpPr>
        <p:cxnSp>
          <p:nvCxnSpPr>
            <p:cNvPr id="329" name="Straight Connector 328">
              <a:extLst>
                <a:ext uri="{FF2B5EF4-FFF2-40B4-BE49-F238E27FC236}">
                  <a16:creationId xmlns:a16="http://schemas.microsoft.com/office/drawing/2014/main" id="{7F5D0F80-94E1-4E63-83A0-01BC99C98E92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0" name="Group 329">
              <a:extLst>
                <a:ext uri="{FF2B5EF4-FFF2-40B4-BE49-F238E27FC236}">
                  <a16:creationId xmlns:a16="http://schemas.microsoft.com/office/drawing/2014/main" id="{8AC6295A-AF91-4491-9D58-8E6545E0970B}"/>
                </a:ext>
              </a:extLst>
            </p:cNvPr>
            <p:cNvGrpSpPr/>
            <p:nvPr/>
          </p:nvGrpSpPr>
          <p:grpSpPr>
            <a:xfrm>
              <a:off x="6881047" y="928608"/>
              <a:ext cx="574196" cy="493119"/>
              <a:chOff x="6881047" y="928608"/>
              <a:chExt cx="574196" cy="493119"/>
            </a:xfrm>
          </p:grpSpPr>
          <p:sp>
            <p:nvSpPr>
              <p:cNvPr id="331" name="TextBox 330">
                <a:extLst>
                  <a:ext uri="{FF2B5EF4-FFF2-40B4-BE49-F238E27FC236}">
                    <a16:creationId xmlns:a16="http://schemas.microsoft.com/office/drawing/2014/main" id="{D5540BA3-5006-4E54-AD97-172D42D045F9}"/>
                  </a:ext>
                </a:extLst>
              </p:cNvPr>
              <p:cNvSpPr txBox="1"/>
              <p:nvPr/>
            </p:nvSpPr>
            <p:spPr>
              <a:xfrm>
                <a:off x="6881047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300</a:t>
                </a:r>
              </a:p>
            </p:txBody>
          </p:sp>
          <p:cxnSp>
            <p:nvCxnSpPr>
              <p:cNvPr id="337" name="Straight Connector 336">
                <a:extLst>
                  <a:ext uri="{FF2B5EF4-FFF2-40B4-BE49-F238E27FC236}">
                    <a16:creationId xmlns:a16="http://schemas.microsoft.com/office/drawing/2014/main" id="{34729AAB-22BF-48B2-8F3D-B12EEF1B47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38" name="Freeform 11">
            <a:extLst>
              <a:ext uri="{FF2B5EF4-FFF2-40B4-BE49-F238E27FC236}">
                <a16:creationId xmlns:a16="http://schemas.microsoft.com/office/drawing/2014/main" id="{ADAA3564-FC4E-463E-958B-DF5CFEEDDECF}"/>
              </a:ext>
            </a:extLst>
          </p:cNvPr>
          <p:cNvSpPr>
            <a:spLocks/>
          </p:cNvSpPr>
          <p:nvPr/>
        </p:nvSpPr>
        <p:spPr bwMode="auto">
          <a:xfrm>
            <a:off x="8493040" y="2941651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339" name="Group 338">
            <a:extLst>
              <a:ext uri="{FF2B5EF4-FFF2-40B4-BE49-F238E27FC236}">
                <a16:creationId xmlns:a16="http://schemas.microsoft.com/office/drawing/2014/main" id="{1FB83D60-35BC-492F-89C4-3E72A9A3B9C1}"/>
              </a:ext>
            </a:extLst>
          </p:cNvPr>
          <p:cNvGrpSpPr/>
          <p:nvPr/>
        </p:nvGrpSpPr>
        <p:grpSpPr>
          <a:xfrm>
            <a:off x="9109738" y="3152099"/>
            <a:ext cx="574196" cy="494964"/>
            <a:chOff x="6881047" y="926763"/>
            <a:chExt cx="574196" cy="494964"/>
          </a:xfrm>
        </p:grpSpPr>
        <p:cxnSp>
          <p:nvCxnSpPr>
            <p:cNvPr id="340" name="Straight Connector 339">
              <a:extLst>
                <a:ext uri="{FF2B5EF4-FFF2-40B4-BE49-F238E27FC236}">
                  <a16:creationId xmlns:a16="http://schemas.microsoft.com/office/drawing/2014/main" id="{77E4A148-861E-4814-9F0C-AE52117FB3FA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1" name="Group 340">
              <a:extLst>
                <a:ext uri="{FF2B5EF4-FFF2-40B4-BE49-F238E27FC236}">
                  <a16:creationId xmlns:a16="http://schemas.microsoft.com/office/drawing/2014/main" id="{32E2E954-591A-4EBE-8704-80106B02A7BB}"/>
                </a:ext>
              </a:extLst>
            </p:cNvPr>
            <p:cNvGrpSpPr/>
            <p:nvPr/>
          </p:nvGrpSpPr>
          <p:grpSpPr>
            <a:xfrm>
              <a:off x="6881047" y="928608"/>
              <a:ext cx="574196" cy="493119"/>
              <a:chOff x="6881047" y="928608"/>
              <a:chExt cx="574196" cy="493119"/>
            </a:xfrm>
          </p:grpSpPr>
          <p:sp>
            <p:nvSpPr>
              <p:cNvPr id="342" name="TextBox 341">
                <a:extLst>
                  <a:ext uri="{FF2B5EF4-FFF2-40B4-BE49-F238E27FC236}">
                    <a16:creationId xmlns:a16="http://schemas.microsoft.com/office/drawing/2014/main" id="{F1DA67CA-6F13-4037-9EF5-360D7F74AC4F}"/>
                  </a:ext>
                </a:extLst>
              </p:cNvPr>
              <p:cNvSpPr txBox="1"/>
              <p:nvPr/>
            </p:nvSpPr>
            <p:spPr>
              <a:xfrm>
                <a:off x="6881047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360</a:t>
                </a:r>
              </a:p>
            </p:txBody>
          </p:sp>
          <p:cxnSp>
            <p:nvCxnSpPr>
              <p:cNvPr id="345" name="Straight Connector 344">
                <a:extLst>
                  <a:ext uri="{FF2B5EF4-FFF2-40B4-BE49-F238E27FC236}">
                    <a16:creationId xmlns:a16="http://schemas.microsoft.com/office/drawing/2014/main" id="{DF15D6BC-9370-4B3C-AB2F-47FA88F184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64" name="Oval 363">
            <a:extLst>
              <a:ext uri="{FF2B5EF4-FFF2-40B4-BE49-F238E27FC236}">
                <a16:creationId xmlns:a16="http://schemas.microsoft.com/office/drawing/2014/main" id="{B75285D6-334C-4CC0-9795-236F0B3FBB67}"/>
              </a:ext>
            </a:extLst>
          </p:cNvPr>
          <p:cNvSpPr/>
          <p:nvPr/>
        </p:nvSpPr>
        <p:spPr>
          <a:xfrm>
            <a:off x="3947810" y="3000530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6" name="Rectangle 365">
            <a:extLst>
              <a:ext uri="{FF2B5EF4-FFF2-40B4-BE49-F238E27FC236}">
                <a16:creationId xmlns:a16="http://schemas.microsoft.com/office/drawing/2014/main" id="{436F3AD2-3C80-45BD-9FC2-893F85755BD0}"/>
              </a:ext>
            </a:extLst>
          </p:cNvPr>
          <p:cNvSpPr/>
          <p:nvPr/>
        </p:nvSpPr>
        <p:spPr>
          <a:xfrm>
            <a:off x="789388" y="2723001"/>
            <a:ext cx="230944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7" name="Rectangle 366">
            <a:extLst>
              <a:ext uri="{FF2B5EF4-FFF2-40B4-BE49-F238E27FC236}">
                <a16:creationId xmlns:a16="http://schemas.microsoft.com/office/drawing/2014/main" id="{28E71AB7-CA07-4A1C-A1AE-F917A3BD426B}"/>
              </a:ext>
            </a:extLst>
          </p:cNvPr>
          <p:cNvSpPr/>
          <p:nvPr/>
        </p:nvSpPr>
        <p:spPr>
          <a:xfrm>
            <a:off x="1693046" y="2717385"/>
            <a:ext cx="235070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8" name="Rectangle 367">
            <a:extLst>
              <a:ext uri="{FF2B5EF4-FFF2-40B4-BE49-F238E27FC236}">
                <a16:creationId xmlns:a16="http://schemas.microsoft.com/office/drawing/2014/main" id="{DE6162C7-94DB-4849-AE44-27894ED500AC}"/>
              </a:ext>
            </a:extLst>
          </p:cNvPr>
          <p:cNvSpPr/>
          <p:nvPr/>
        </p:nvSpPr>
        <p:spPr>
          <a:xfrm>
            <a:off x="785279" y="4960686"/>
            <a:ext cx="230944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9" name="Rectangle 368">
            <a:extLst>
              <a:ext uri="{FF2B5EF4-FFF2-40B4-BE49-F238E27FC236}">
                <a16:creationId xmlns:a16="http://schemas.microsoft.com/office/drawing/2014/main" id="{BB1C9A9F-4DD4-40B8-8F86-9C7A78650D85}"/>
              </a:ext>
            </a:extLst>
          </p:cNvPr>
          <p:cNvSpPr/>
          <p:nvPr/>
        </p:nvSpPr>
        <p:spPr>
          <a:xfrm>
            <a:off x="1686749" y="4957811"/>
            <a:ext cx="252054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64" name="Group 463">
            <a:extLst>
              <a:ext uri="{FF2B5EF4-FFF2-40B4-BE49-F238E27FC236}">
                <a16:creationId xmlns:a16="http://schemas.microsoft.com/office/drawing/2014/main" id="{CA1E7B0F-01CC-4ACF-A761-6A50A2C36387}"/>
              </a:ext>
            </a:extLst>
          </p:cNvPr>
          <p:cNvGrpSpPr/>
          <p:nvPr/>
        </p:nvGrpSpPr>
        <p:grpSpPr>
          <a:xfrm>
            <a:off x="181830" y="494242"/>
            <a:ext cx="3261521" cy="817087"/>
            <a:chOff x="255525" y="372323"/>
            <a:chExt cx="2738570" cy="1134018"/>
          </a:xfrm>
        </p:grpSpPr>
        <p:sp>
          <p:nvSpPr>
            <p:cNvPr id="465" name="Rectangle: Rounded Corners 464">
              <a:extLst>
                <a:ext uri="{FF2B5EF4-FFF2-40B4-BE49-F238E27FC236}">
                  <a16:creationId xmlns:a16="http://schemas.microsoft.com/office/drawing/2014/main" id="{A3D2F053-6771-4296-9514-B3C899764724}"/>
                </a:ext>
              </a:extLst>
            </p:cNvPr>
            <p:cNvSpPr/>
            <p:nvPr/>
          </p:nvSpPr>
          <p:spPr>
            <a:xfrm>
              <a:off x="255525" y="372323"/>
              <a:ext cx="273857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6" name="TextBox 465">
              <a:extLst>
                <a:ext uri="{FF2B5EF4-FFF2-40B4-BE49-F238E27FC236}">
                  <a16:creationId xmlns:a16="http://schemas.microsoft.com/office/drawing/2014/main" id="{0DB7E2A6-6BB9-492B-8176-53A426866446}"/>
                </a:ext>
              </a:extLst>
            </p:cNvPr>
            <p:cNvSpPr txBox="1"/>
            <p:nvPr/>
          </p:nvSpPr>
          <p:spPr>
            <a:xfrm>
              <a:off x="308455" y="485388"/>
              <a:ext cx="187252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420 </a:t>
              </a:r>
              <a:r>
                <a:rPr lang="en-GB" sz="3600" dirty="0">
                  <a:latin typeface="Calibri" panose="020F0502020204030204" pitchFamily="34" charset="0"/>
                </a:rPr>
                <a:t>÷ 70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467" name="Rectangle 466">
            <a:extLst>
              <a:ext uri="{FF2B5EF4-FFF2-40B4-BE49-F238E27FC236}">
                <a16:creationId xmlns:a16="http://schemas.microsoft.com/office/drawing/2014/main" id="{5E81FE14-1057-46ED-A024-4818444E59B9}"/>
              </a:ext>
            </a:extLst>
          </p:cNvPr>
          <p:cNvSpPr/>
          <p:nvPr/>
        </p:nvSpPr>
        <p:spPr>
          <a:xfrm>
            <a:off x="2343597" y="617256"/>
            <a:ext cx="98241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8" name="TextBox 467">
            <a:extLst>
              <a:ext uri="{FF2B5EF4-FFF2-40B4-BE49-F238E27FC236}">
                <a16:creationId xmlns:a16="http://schemas.microsoft.com/office/drawing/2014/main" id="{7106B6CF-0DAC-4D42-9967-B5C5F0D203A7}"/>
              </a:ext>
            </a:extLst>
          </p:cNvPr>
          <p:cNvSpPr txBox="1"/>
          <p:nvPr/>
        </p:nvSpPr>
        <p:spPr>
          <a:xfrm>
            <a:off x="2580209" y="595065"/>
            <a:ext cx="5160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C7A57E82-3300-45F0-8D58-5ECC364D0725}"/>
              </a:ext>
            </a:extLst>
          </p:cNvPr>
          <p:cNvGrpSpPr/>
          <p:nvPr/>
        </p:nvGrpSpPr>
        <p:grpSpPr>
          <a:xfrm>
            <a:off x="3878479" y="930789"/>
            <a:ext cx="314510" cy="492950"/>
            <a:chOff x="3884378" y="928777"/>
            <a:chExt cx="314510" cy="492950"/>
          </a:xfrm>
        </p:grpSpPr>
        <p:cxnSp>
          <p:nvCxnSpPr>
            <p:cNvPr id="470" name="Straight Connector 469">
              <a:extLst>
                <a:ext uri="{FF2B5EF4-FFF2-40B4-BE49-F238E27FC236}">
                  <a16:creationId xmlns:a16="http://schemas.microsoft.com/office/drawing/2014/main" id="{F2456162-9DCF-4B03-AE64-15B11919EA9B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1" name="TextBox 470">
              <a:extLst>
                <a:ext uri="{FF2B5EF4-FFF2-40B4-BE49-F238E27FC236}">
                  <a16:creationId xmlns:a16="http://schemas.microsoft.com/office/drawing/2014/main" id="{64A3C7F0-AEA2-4539-91E7-8384F83F9B89}"/>
                </a:ext>
              </a:extLst>
            </p:cNvPr>
            <p:cNvSpPr txBox="1"/>
            <p:nvPr/>
          </p:nvSpPr>
          <p:spPr>
            <a:xfrm>
              <a:off x="3884378" y="102161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</p:grpSp>
      <p:grpSp>
        <p:nvGrpSpPr>
          <p:cNvPr id="472" name="Group 471">
            <a:extLst>
              <a:ext uri="{FF2B5EF4-FFF2-40B4-BE49-F238E27FC236}">
                <a16:creationId xmlns:a16="http://schemas.microsoft.com/office/drawing/2014/main" id="{57C0B0F6-D243-4A9A-A475-A3F4F98FFC51}"/>
              </a:ext>
            </a:extLst>
          </p:cNvPr>
          <p:cNvGrpSpPr/>
          <p:nvPr/>
        </p:nvGrpSpPr>
        <p:grpSpPr>
          <a:xfrm>
            <a:off x="4706901" y="928036"/>
            <a:ext cx="453345" cy="494964"/>
            <a:chOff x="6941316" y="926763"/>
            <a:chExt cx="453345" cy="494964"/>
          </a:xfrm>
        </p:grpSpPr>
        <p:cxnSp>
          <p:nvCxnSpPr>
            <p:cNvPr id="473" name="Straight Connector 472">
              <a:extLst>
                <a:ext uri="{FF2B5EF4-FFF2-40B4-BE49-F238E27FC236}">
                  <a16:creationId xmlns:a16="http://schemas.microsoft.com/office/drawing/2014/main" id="{D83C1A1D-F786-4B13-A25D-5C839B756DF6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74" name="Group 473">
              <a:extLst>
                <a:ext uri="{FF2B5EF4-FFF2-40B4-BE49-F238E27FC236}">
                  <a16:creationId xmlns:a16="http://schemas.microsoft.com/office/drawing/2014/main" id="{9C6E64E9-08C1-43F2-B5D3-85FF1CD86B3B}"/>
                </a:ext>
              </a:extLst>
            </p:cNvPr>
            <p:cNvGrpSpPr/>
            <p:nvPr/>
          </p:nvGrpSpPr>
          <p:grpSpPr>
            <a:xfrm>
              <a:off x="6941316" y="928608"/>
              <a:ext cx="453345" cy="493119"/>
              <a:chOff x="6941316" y="928608"/>
              <a:chExt cx="453345" cy="493119"/>
            </a:xfrm>
          </p:grpSpPr>
          <p:sp>
            <p:nvSpPr>
              <p:cNvPr id="475" name="TextBox 474">
                <a:extLst>
                  <a:ext uri="{FF2B5EF4-FFF2-40B4-BE49-F238E27FC236}">
                    <a16:creationId xmlns:a16="http://schemas.microsoft.com/office/drawing/2014/main" id="{28F1077F-741E-4B7A-9D72-F0984E1213AA}"/>
                  </a:ext>
                </a:extLst>
              </p:cNvPr>
              <p:cNvSpPr txBox="1"/>
              <p:nvPr/>
            </p:nvSpPr>
            <p:spPr>
              <a:xfrm>
                <a:off x="6941316" y="1021617"/>
                <a:ext cx="45334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70</a:t>
                </a:r>
              </a:p>
            </p:txBody>
          </p:sp>
          <p:cxnSp>
            <p:nvCxnSpPr>
              <p:cNvPr id="476" name="Straight Connector 475">
                <a:extLst>
                  <a:ext uri="{FF2B5EF4-FFF2-40B4-BE49-F238E27FC236}">
                    <a16:creationId xmlns:a16="http://schemas.microsoft.com/office/drawing/2014/main" id="{8B851F77-A9B6-4743-B95A-6DD03384410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77" name="Freeform 11">
            <a:extLst>
              <a:ext uri="{FF2B5EF4-FFF2-40B4-BE49-F238E27FC236}">
                <a16:creationId xmlns:a16="http://schemas.microsoft.com/office/drawing/2014/main" id="{56E110C9-70A6-4352-899F-FD2A00B5DE43}"/>
              </a:ext>
            </a:extLst>
          </p:cNvPr>
          <p:cNvSpPr>
            <a:spLocks/>
          </p:cNvSpPr>
          <p:nvPr/>
        </p:nvSpPr>
        <p:spPr bwMode="auto">
          <a:xfrm>
            <a:off x="4035660" y="719637"/>
            <a:ext cx="892413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sp>
        <p:nvSpPr>
          <p:cNvPr id="478" name="Freeform 11">
            <a:extLst>
              <a:ext uri="{FF2B5EF4-FFF2-40B4-BE49-F238E27FC236}">
                <a16:creationId xmlns:a16="http://schemas.microsoft.com/office/drawing/2014/main" id="{0E2279A1-7C6E-4456-9BFD-6975D9C3D1D5}"/>
              </a:ext>
            </a:extLst>
          </p:cNvPr>
          <p:cNvSpPr>
            <a:spLocks/>
          </p:cNvSpPr>
          <p:nvPr/>
        </p:nvSpPr>
        <p:spPr bwMode="auto">
          <a:xfrm>
            <a:off x="4926209" y="715206"/>
            <a:ext cx="892989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479" name="Group 478">
            <a:extLst>
              <a:ext uri="{FF2B5EF4-FFF2-40B4-BE49-F238E27FC236}">
                <a16:creationId xmlns:a16="http://schemas.microsoft.com/office/drawing/2014/main" id="{AF493D0E-F90F-418D-B27B-14500E53126A}"/>
              </a:ext>
            </a:extLst>
          </p:cNvPr>
          <p:cNvGrpSpPr/>
          <p:nvPr/>
        </p:nvGrpSpPr>
        <p:grpSpPr>
          <a:xfrm>
            <a:off x="5540207" y="925654"/>
            <a:ext cx="574196" cy="494964"/>
            <a:chOff x="6883523" y="926763"/>
            <a:chExt cx="574196" cy="494964"/>
          </a:xfrm>
        </p:grpSpPr>
        <p:cxnSp>
          <p:nvCxnSpPr>
            <p:cNvPr id="480" name="Straight Connector 479">
              <a:extLst>
                <a:ext uri="{FF2B5EF4-FFF2-40B4-BE49-F238E27FC236}">
                  <a16:creationId xmlns:a16="http://schemas.microsoft.com/office/drawing/2014/main" id="{F0097DC7-351A-4C07-ABD9-7115011E9C41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81" name="Group 480">
              <a:extLst>
                <a:ext uri="{FF2B5EF4-FFF2-40B4-BE49-F238E27FC236}">
                  <a16:creationId xmlns:a16="http://schemas.microsoft.com/office/drawing/2014/main" id="{D55E3DE2-70A6-4460-B746-E4D15006476C}"/>
                </a:ext>
              </a:extLst>
            </p:cNvPr>
            <p:cNvGrpSpPr/>
            <p:nvPr/>
          </p:nvGrpSpPr>
          <p:grpSpPr>
            <a:xfrm>
              <a:off x="6883523" y="928608"/>
              <a:ext cx="574196" cy="493119"/>
              <a:chOff x="6883523" y="928608"/>
              <a:chExt cx="574196" cy="493119"/>
            </a:xfrm>
          </p:grpSpPr>
          <p:sp>
            <p:nvSpPr>
              <p:cNvPr id="482" name="TextBox 481">
                <a:extLst>
                  <a:ext uri="{FF2B5EF4-FFF2-40B4-BE49-F238E27FC236}">
                    <a16:creationId xmlns:a16="http://schemas.microsoft.com/office/drawing/2014/main" id="{D24FBF6E-3396-4845-ABD5-8CE17DE1148D}"/>
                  </a:ext>
                </a:extLst>
              </p:cNvPr>
              <p:cNvSpPr txBox="1"/>
              <p:nvPr/>
            </p:nvSpPr>
            <p:spPr>
              <a:xfrm>
                <a:off x="6883523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140</a:t>
                </a:r>
              </a:p>
            </p:txBody>
          </p:sp>
          <p:cxnSp>
            <p:nvCxnSpPr>
              <p:cNvPr id="483" name="Straight Connector 482">
                <a:extLst>
                  <a:ext uri="{FF2B5EF4-FFF2-40B4-BE49-F238E27FC236}">
                    <a16:creationId xmlns:a16="http://schemas.microsoft.com/office/drawing/2014/main" id="{ED87A13D-C381-48A8-AC9F-DF96A75870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484" name="Straight Connector 483">
            <a:extLst>
              <a:ext uri="{FF2B5EF4-FFF2-40B4-BE49-F238E27FC236}">
                <a16:creationId xmlns:a16="http://schemas.microsoft.com/office/drawing/2014/main" id="{6D80515E-1F9E-4FC3-88C5-310769C077C7}"/>
              </a:ext>
            </a:extLst>
          </p:cNvPr>
          <p:cNvCxnSpPr>
            <a:cxnSpLocks/>
          </p:cNvCxnSpPr>
          <p:nvPr/>
        </p:nvCxnSpPr>
        <p:spPr>
          <a:xfrm flipV="1">
            <a:off x="3842790" y="938643"/>
            <a:ext cx="5900976" cy="5194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5" name="Freeform 11">
            <a:extLst>
              <a:ext uri="{FF2B5EF4-FFF2-40B4-BE49-F238E27FC236}">
                <a16:creationId xmlns:a16="http://schemas.microsoft.com/office/drawing/2014/main" id="{EE4568DF-AD30-4D3B-9983-EEDDFEB53B0A}"/>
              </a:ext>
            </a:extLst>
          </p:cNvPr>
          <p:cNvSpPr>
            <a:spLocks/>
          </p:cNvSpPr>
          <p:nvPr/>
        </p:nvSpPr>
        <p:spPr bwMode="auto">
          <a:xfrm>
            <a:off x="5819661" y="715206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486" name="Group 485">
            <a:extLst>
              <a:ext uri="{FF2B5EF4-FFF2-40B4-BE49-F238E27FC236}">
                <a16:creationId xmlns:a16="http://schemas.microsoft.com/office/drawing/2014/main" id="{83A08F16-F38C-4175-8543-C0440E78B625}"/>
              </a:ext>
            </a:extLst>
          </p:cNvPr>
          <p:cNvGrpSpPr/>
          <p:nvPr/>
        </p:nvGrpSpPr>
        <p:grpSpPr>
          <a:xfrm>
            <a:off x="6443803" y="925654"/>
            <a:ext cx="574196" cy="494964"/>
            <a:chOff x="6888491" y="926763"/>
            <a:chExt cx="574196" cy="494964"/>
          </a:xfrm>
        </p:grpSpPr>
        <p:cxnSp>
          <p:nvCxnSpPr>
            <p:cNvPr id="487" name="Straight Connector 486">
              <a:extLst>
                <a:ext uri="{FF2B5EF4-FFF2-40B4-BE49-F238E27FC236}">
                  <a16:creationId xmlns:a16="http://schemas.microsoft.com/office/drawing/2014/main" id="{4CF0068B-DB06-465C-B89D-C26C623FCC71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88" name="Group 487">
              <a:extLst>
                <a:ext uri="{FF2B5EF4-FFF2-40B4-BE49-F238E27FC236}">
                  <a16:creationId xmlns:a16="http://schemas.microsoft.com/office/drawing/2014/main" id="{D4E26345-23DA-48E6-9A81-91E6BCF12F93}"/>
                </a:ext>
              </a:extLst>
            </p:cNvPr>
            <p:cNvGrpSpPr/>
            <p:nvPr/>
          </p:nvGrpSpPr>
          <p:grpSpPr>
            <a:xfrm>
              <a:off x="6888491" y="928608"/>
              <a:ext cx="574196" cy="493119"/>
              <a:chOff x="6888491" y="928608"/>
              <a:chExt cx="574196" cy="493119"/>
            </a:xfrm>
          </p:grpSpPr>
          <p:sp>
            <p:nvSpPr>
              <p:cNvPr id="489" name="TextBox 488">
                <a:extLst>
                  <a:ext uri="{FF2B5EF4-FFF2-40B4-BE49-F238E27FC236}">
                    <a16:creationId xmlns:a16="http://schemas.microsoft.com/office/drawing/2014/main" id="{43660CCD-02B2-442D-BEA9-28F895797A93}"/>
                  </a:ext>
                </a:extLst>
              </p:cNvPr>
              <p:cNvSpPr txBox="1"/>
              <p:nvPr/>
            </p:nvSpPr>
            <p:spPr>
              <a:xfrm>
                <a:off x="6888491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210</a:t>
                </a:r>
              </a:p>
            </p:txBody>
          </p:sp>
          <p:cxnSp>
            <p:nvCxnSpPr>
              <p:cNvPr id="490" name="Straight Connector 489">
                <a:extLst>
                  <a:ext uri="{FF2B5EF4-FFF2-40B4-BE49-F238E27FC236}">
                    <a16:creationId xmlns:a16="http://schemas.microsoft.com/office/drawing/2014/main" id="{FEAABCA9-8C1B-41FC-8AFA-6D69BD26FB2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91" name="Freeform 11">
            <a:extLst>
              <a:ext uri="{FF2B5EF4-FFF2-40B4-BE49-F238E27FC236}">
                <a16:creationId xmlns:a16="http://schemas.microsoft.com/office/drawing/2014/main" id="{4DB964B2-E244-455E-9395-E43FB7D49F2D}"/>
              </a:ext>
            </a:extLst>
          </p:cNvPr>
          <p:cNvSpPr>
            <a:spLocks/>
          </p:cNvSpPr>
          <p:nvPr/>
        </p:nvSpPr>
        <p:spPr bwMode="auto">
          <a:xfrm>
            <a:off x="6712651" y="712929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492" name="Group 491">
            <a:extLst>
              <a:ext uri="{FF2B5EF4-FFF2-40B4-BE49-F238E27FC236}">
                <a16:creationId xmlns:a16="http://schemas.microsoft.com/office/drawing/2014/main" id="{9BDF6D31-02F6-4431-95B2-8AD786303448}"/>
              </a:ext>
            </a:extLst>
          </p:cNvPr>
          <p:cNvGrpSpPr/>
          <p:nvPr/>
        </p:nvGrpSpPr>
        <p:grpSpPr>
          <a:xfrm>
            <a:off x="7325776" y="923377"/>
            <a:ext cx="574196" cy="494964"/>
            <a:chOff x="6877474" y="926763"/>
            <a:chExt cx="574196" cy="494964"/>
          </a:xfrm>
        </p:grpSpPr>
        <p:cxnSp>
          <p:nvCxnSpPr>
            <p:cNvPr id="493" name="Straight Connector 492">
              <a:extLst>
                <a:ext uri="{FF2B5EF4-FFF2-40B4-BE49-F238E27FC236}">
                  <a16:creationId xmlns:a16="http://schemas.microsoft.com/office/drawing/2014/main" id="{5BF889A9-73DA-458C-9906-C7EF3C26E82A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94" name="Group 493">
              <a:extLst>
                <a:ext uri="{FF2B5EF4-FFF2-40B4-BE49-F238E27FC236}">
                  <a16:creationId xmlns:a16="http://schemas.microsoft.com/office/drawing/2014/main" id="{206F111B-A5AB-4FF4-AD94-59DF8F2DDBED}"/>
                </a:ext>
              </a:extLst>
            </p:cNvPr>
            <p:cNvGrpSpPr/>
            <p:nvPr/>
          </p:nvGrpSpPr>
          <p:grpSpPr>
            <a:xfrm>
              <a:off x="6877474" y="928608"/>
              <a:ext cx="574196" cy="493119"/>
              <a:chOff x="6877474" y="928608"/>
              <a:chExt cx="574196" cy="493119"/>
            </a:xfrm>
          </p:grpSpPr>
          <p:sp>
            <p:nvSpPr>
              <p:cNvPr id="495" name="TextBox 494">
                <a:extLst>
                  <a:ext uri="{FF2B5EF4-FFF2-40B4-BE49-F238E27FC236}">
                    <a16:creationId xmlns:a16="http://schemas.microsoft.com/office/drawing/2014/main" id="{A71B0D61-C190-4CCC-B320-B648DFB3D822}"/>
                  </a:ext>
                </a:extLst>
              </p:cNvPr>
              <p:cNvSpPr txBox="1"/>
              <p:nvPr/>
            </p:nvSpPr>
            <p:spPr>
              <a:xfrm>
                <a:off x="6877474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280</a:t>
                </a:r>
              </a:p>
            </p:txBody>
          </p:sp>
          <p:cxnSp>
            <p:nvCxnSpPr>
              <p:cNvPr id="496" name="Straight Connector 495">
                <a:extLst>
                  <a:ext uri="{FF2B5EF4-FFF2-40B4-BE49-F238E27FC236}">
                    <a16:creationId xmlns:a16="http://schemas.microsoft.com/office/drawing/2014/main" id="{E637C354-D8CE-4372-A8F0-05E8147363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97" name="Freeform 11">
            <a:extLst>
              <a:ext uri="{FF2B5EF4-FFF2-40B4-BE49-F238E27FC236}">
                <a16:creationId xmlns:a16="http://schemas.microsoft.com/office/drawing/2014/main" id="{3CDA056C-4D33-4B41-BF6C-21A81D01437F}"/>
              </a:ext>
            </a:extLst>
          </p:cNvPr>
          <p:cNvSpPr>
            <a:spLocks/>
          </p:cNvSpPr>
          <p:nvPr/>
        </p:nvSpPr>
        <p:spPr bwMode="auto">
          <a:xfrm>
            <a:off x="7606745" y="712929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498" name="Group 497">
            <a:extLst>
              <a:ext uri="{FF2B5EF4-FFF2-40B4-BE49-F238E27FC236}">
                <a16:creationId xmlns:a16="http://schemas.microsoft.com/office/drawing/2014/main" id="{E28ACBB1-1211-4262-BEF0-9DF27F085ED3}"/>
              </a:ext>
            </a:extLst>
          </p:cNvPr>
          <p:cNvGrpSpPr/>
          <p:nvPr/>
        </p:nvGrpSpPr>
        <p:grpSpPr>
          <a:xfrm>
            <a:off x="8223443" y="923377"/>
            <a:ext cx="574196" cy="494964"/>
            <a:chOff x="6881047" y="926763"/>
            <a:chExt cx="574196" cy="494964"/>
          </a:xfrm>
        </p:grpSpPr>
        <p:cxnSp>
          <p:nvCxnSpPr>
            <p:cNvPr id="499" name="Straight Connector 498">
              <a:extLst>
                <a:ext uri="{FF2B5EF4-FFF2-40B4-BE49-F238E27FC236}">
                  <a16:creationId xmlns:a16="http://schemas.microsoft.com/office/drawing/2014/main" id="{B102464C-8518-4B66-977C-BD8E6C84B74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00" name="Group 499">
              <a:extLst>
                <a:ext uri="{FF2B5EF4-FFF2-40B4-BE49-F238E27FC236}">
                  <a16:creationId xmlns:a16="http://schemas.microsoft.com/office/drawing/2014/main" id="{CF65D842-36AB-4B0A-93D0-BD89E81FC14B}"/>
                </a:ext>
              </a:extLst>
            </p:cNvPr>
            <p:cNvGrpSpPr/>
            <p:nvPr/>
          </p:nvGrpSpPr>
          <p:grpSpPr>
            <a:xfrm>
              <a:off x="6881047" y="928608"/>
              <a:ext cx="574196" cy="493119"/>
              <a:chOff x="6881047" y="928608"/>
              <a:chExt cx="574196" cy="493119"/>
            </a:xfrm>
          </p:grpSpPr>
          <p:sp>
            <p:nvSpPr>
              <p:cNvPr id="501" name="TextBox 500">
                <a:extLst>
                  <a:ext uri="{FF2B5EF4-FFF2-40B4-BE49-F238E27FC236}">
                    <a16:creationId xmlns:a16="http://schemas.microsoft.com/office/drawing/2014/main" id="{DF4D0678-27E5-419B-877D-C573E4CB00ED}"/>
                  </a:ext>
                </a:extLst>
              </p:cNvPr>
              <p:cNvSpPr txBox="1"/>
              <p:nvPr/>
            </p:nvSpPr>
            <p:spPr>
              <a:xfrm>
                <a:off x="6881047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350</a:t>
                </a:r>
              </a:p>
            </p:txBody>
          </p:sp>
          <p:cxnSp>
            <p:nvCxnSpPr>
              <p:cNvPr id="502" name="Straight Connector 501">
                <a:extLst>
                  <a:ext uri="{FF2B5EF4-FFF2-40B4-BE49-F238E27FC236}">
                    <a16:creationId xmlns:a16="http://schemas.microsoft.com/office/drawing/2014/main" id="{9ECD8F6B-BBB6-4E2C-806B-D9434B8044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03" name="Freeform 11">
            <a:extLst>
              <a:ext uri="{FF2B5EF4-FFF2-40B4-BE49-F238E27FC236}">
                <a16:creationId xmlns:a16="http://schemas.microsoft.com/office/drawing/2014/main" id="{0B060FF2-0CDF-4CD3-9EF4-84655C7449F2}"/>
              </a:ext>
            </a:extLst>
          </p:cNvPr>
          <p:cNvSpPr>
            <a:spLocks/>
          </p:cNvSpPr>
          <p:nvPr/>
        </p:nvSpPr>
        <p:spPr bwMode="auto">
          <a:xfrm>
            <a:off x="8501601" y="719386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504" name="Group 503">
            <a:extLst>
              <a:ext uri="{FF2B5EF4-FFF2-40B4-BE49-F238E27FC236}">
                <a16:creationId xmlns:a16="http://schemas.microsoft.com/office/drawing/2014/main" id="{02108C36-40D3-4297-A999-8AEB2168C78F}"/>
              </a:ext>
            </a:extLst>
          </p:cNvPr>
          <p:cNvGrpSpPr/>
          <p:nvPr/>
        </p:nvGrpSpPr>
        <p:grpSpPr>
          <a:xfrm>
            <a:off x="9118299" y="929834"/>
            <a:ext cx="574196" cy="494964"/>
            <a:chOff x="6881047" y="926763"/>
            <a:chExt cx="574196" cy="494964"/>
          </a:xfrm>
        </p:grpSpPr>
        <p:cxnSp>
          <p:nvCxnSpPr>
            <p:cNvPr id="505" name="Straight Connector 504">
              <a:extLst>
                <a:ext uri="{FF2B5EF4-FFF2-40B4-BE49-F238E27FC236}">
                  <a16:creationId xmlns:a16="http://schemas.microsoft.com/office/drawing/2014/main" id="{ECFDE684-D716-4D88-8AF7-719D62CA988E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06" name="Group 505">
              <a:extLst>
                <a:ext uri="{FF2B5EF4-FFF2-40B4-BE49-F238E27FC236}">
                  <a16:creationId xmlns:a16="http://schemas.microsoft.com/office/drawing/2014/main" id="{80C69907-A9CD-4F74-86A6-413822752D1E}"/>
                </a:ext>
              </a:extLst>
            </p:cNvPr>
            <p:cNvGrpSpPr/>
            <p:nvPr/>
          </p:nvGrpSpPr>
          <p:grpSpPr>
            <a:xfrm>
              <a:off x="6881047" y="928608"/>
              <a:ext cx="574196" cy="493119"/>
              <a:chOff x="6881047" y="928608"/>
              <a:chExt cx="574196" cy="493119"/>
            </a:xfrm>
          </p:grpSpPr>
          <p:sp>
            <p:nvSpPr>
              <p:cNvPr id="507" name="TextBox 506">
                <a:extLst>
                  <a:ext uri="{FF2B5EF4-FFF2-40B4-BE49-F238E27FC236}">
                    <a16:creationId xmlns:a16="http://schemas.microsoft.com/office/drawing/2014/main" id="{E8B68843-C1C8-4A1E-8AA4-F39739FBF5A4}"/>
                  </a:ext>
                </a:extLst>
              </p:cNvPr>
              <p:cNvSpPr txBox="1"/>
              <p:nvPr/>
            </p:nvSpPr>
            <p:spPr>
              <a:xfrm>
                <a:off x="6881047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420</a:t>
                </a:r>
              </a:p>
            </p:txBody>
          </p:sp>
          <p:cxnSp>
            <p:nvCxnSpPr>
              <p:cNvPr id="508" name="Straight Connector 507">
                <a:extLst>
                  <a:ext uri="{FF2B5EF4-FFF2-40B4-BE49-F238E27FC236}">
                    <a16:creationId xmlns:a16="http://schemas.microsoft.com/office/drawing/2014/main" id="{5295998A-1450-4EEF-B071-AA25102CBDF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38" name="Oval 537">
            <a:extLst>
              <a:ext uri="{FF2B5EF4-FFF2-40B4-BE49-F238E27FC236}">
                <a16:creationId xmlns:a16="http://schemas.microsoft.com/office/drawing/2014/main" id="{07CD5DD6-0A5D-4096-BB31-0FC05417CA41}"/>
              </a:ext>
            </a:extLst>
          </p:cNvPr>
          <p:cNvSpPr/>
          <p:nvPr/>
        </p:nvSpPr>
        <p:spPr>
          <a:xfrm>
            <a:off x="3956371" y="778265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9" name="Rectangle 538">
            <a:extLst>
              <a:ext uri="{FF2B5EF4-FFF2-40B4-BE49-F238E27FC236}">
                <a16:creationId xmlns:a16="http://schemas.microsoft.com/office/drawing/2014/main" id="{8C6CFBFB-61F9-4599-BF01-A4AA9F0E2092}"/>
              </a:ext>
            </a:extLst>
          </p:cNvPr>
          <p:cNvSpPr/>
          <p:nvPr/>
        </p:nvSpPr>
        <p:spPr>
          <a:xfrm>
            <a:off x="797949" y="500736"/>
            <a:ext cx="230944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0" name="Rectangle 539">
            <a:extLst>
              <a:ext uri="{FF2B5EF4-FFF2-40B4-BE49-F238E27FC236}">
                <a16:creationId xmlns:a16="http://schemas.microsoft.com/office/drawing/2014/main" id="{BA262F2D-0F66-4600-A7CA-5BF93D6DA579}"/>
              </a:ext>
            </a:extLst>
          </p:cNvPr>
          <p:cNvSpPr/>
          <p:nvPr/>
        </p:nvSpPr>
        <p:spPr>
          <a:xfrm>
            <a:off x="1701607" y="495120"/>
            <a:ext cx="231372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43" name="Straight Connector 242">
            <a:extLst>
              <a:ext uri="{FF2B5EF4-FFF2-40B4-BE49-F238E27FC236}">
                <a16:creationId xmlns:a16="http://schemas.microsoft.com/office/drawing/2014/main" id="{8F49E78D-1C27-41EF-82B4-9C90E6A293D8}"/>
              </a:ext>
            </a:extLst>
          </p:cNvPr>
          <p:cNvCxnSpPr>
            <a:cxnSpLocks/>
          </p:cNvCxnSpPr>
          <p:nvPr/>
        </p:nvCxnSpPr>
        <p:spPr>
          <a:xfrm flipV="1">
            <a:off x="1363291" y="1390631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Straight Connector 244">
            <a:extLst>
              <a:ext uri="{FF2B5EF4-FFF2-40B4-BE49-F238E27FC236}">
                <a16:creationId xmlns:a16="http://schemas.microsoft.com/office/drawing/2014/main" id="{63BE8E54-35CC-4960-8ED1-F3D52915762D}"/>
              </a:ext>
            </a:extLst>
          </p:cNvPr>
          <p:cNvCxnSpPr>
            <a:cxnSpLocks/>
          </p:cNvCxnSpPr>
          <p:nvPr/>
        </p:nvCxnSpPr>
        <p:spPr>
          <a:xfrm flipV="1">
            <a:off x="2705156" y="1388998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6" name="TextBox 245">
            <a:extLst>
              <a:ext uri="{FF2B5EF4-FFF2-40B4-BE49-F238E27FC236}">
                <a16:creationId xmlns:a16="http://schemas.microsoft.com/office/drawing/2014/main" id="{BE682573-681B-4D8A-A8DF-EA615A12406F}"/>
              </a:ext>
            </a:extLst>
          </p:cNvPr>
          <p:cNvSpPr txBox="1"/>
          <p:nvPr/>
        </p:nvSpPr>
        <p:spPr>
          <a:xfrm>
            <a:off x="3555483" y="1296991"/>
            <a:ext cx="507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28654F55-2E63-4D0B-B031-7D1C3D6FE61D}"/>
              </a:ext>
            </a:extLst>
          </p:cNvPr>
          <p:cNvSpPr txBox="1"/>
          <p:nvPr/>
        </p:nvSpPr>
        <p:spPr>
          <a:xfrm>
            <a:off x="445511" y="3543118"/>
            <a:ext cx="31786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3 6 0 </a:t>
            </a:r>
            <a:r>
              <a:rPr lang="en-GB" sz="3500" dirty="0">
                <a:latin typeface="Arial Black" panose="020B0A04020102020204" pitchFamily="34" charset="0"/>
              </a:rPr>
              <a:t>÷ 6 0 = 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cxnSp>
        <p:nvCxnSpPr>
          <p:cNvPr id="248" name="Straight Connector 247">
            <a:extLst>
              <a:ext uri="{FF2B5EF4-FFF2-40B4-BE49-F238E27FC236}">
                <a16:creationId xmlns:a16="http://schemas.microsoft.com/office/drawing/2014/main" id="{8A67CC4E-3B08-4D83-9E31-9397D4EE6D6F}"/>
              </a:ext>
            </a:extLst>
          </p:cNvPr>
          <p:cNvCxnSpPr>
            <a:cxnSpLocks/>
          </p:cNvCxnSpPr>
          <p:nvPr/>
        </p:nvCxnSpPr>
        <p:spPr>
          <a:xfrm flipV="1">
            <a:off x="1369081" y="3626610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9" name="Straight Connector 248">
            <a:extLst>
              <a:ext uri="{FF2B5EF4-FFF2-40B4-BE49-F238E27FC236}">
                <a16:creationId xmlns:a16="http://schemas.microsoft.com/office/drawing/2014/main" id="{6C63C635-16A0-43C5-9729-6518DC371A6F}"/>
              </a:ext>
            </a:extLst>
          </p:cNvPr>
          <p:cNvCxnSpPr>
            <a:cxnSpLocks/>
          </p:cNvCxnSpPr>
          <p:nvPr/>
        </p:nvCxnSpPr>
        <p:spPr>
          <a:xfrm flipV="1">
            <a:off x="2710946" y="3624977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0" name="TextBox 249">
            <a:extLst>
              <a:ext uri="{FF2B5EF4-FFF2-40B4-BE49-F238E27FC236}">
                <a16:creationId xmlns:a16="http://schemas.microsoft.com/office/drawing/2014/main" id="{299638BB-4B19-429F-B394-35E4FE08716F}"/>
              </a:ext>
            </a:extLst>
          </p:cNvPr>
          <p:cNvSpPr txBox="1"/>
          <p:nvPr/>
        </p:nvSpPr>
        <p:spPr>
          <a:xfrm>
            <a:off x="3561273" y="3532970"/>
            <a:ext cx="507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51" name="TextBox 250">
            <a:extLst>
              <a:ext uri="{FF2B5EF4-FFF2-40B4-BE49-F238E27FC236}">
                <a16:creationId xmlns:a16="http://schemas.microsoft.com/office/drawing/2014/main" id="{AAF01B84-E0A9-4111-983F-720964D22C74}"/>
              </a:ext>
            </a:extLst>
          </p:cNvPr>
          <p:cNvSpPr txBox="1"/>
          <p:nvPr/>
        </p:nvSpPr>
        <p:spPr>
          <a:xfrm>
            <a:off x="439721" y="5773375"/>
            <a:ext cx="31786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7 2 0 </a:t>
            </a:r>
            <a:r>
              <a:rPr lang="en-GB" sz="3500" dirty="0">
                <a:latin typeface="Arial Black" panose="020B0A04020102020204" pitchFamily="34" charset="0"/>
              </a:rPr>
              <a:t>÷ 9 0 = 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cxnSp>
        <p:nvCxnSpPr>
          <p:cNvPr id="252" name="Straight Connector 251">
            <a:extLst>
              <a:ext uri="{FF2B5EF4-FFF2-40B4-BE49-F238E27FC236}">
                <a16:creationId xmlns:a16="http://schemas.microsoft.com/office/drawing/2014/main" id="{37FC46E7-F989-49D5-B77C-18C47FEF6EE9}"/>
              </a:ext>
            </a:extLst>
          </p:cNvPr>
          <p:cNvCxnSpPr>
            <a:cxnSpLocks/>
          </p:cNvCxnSpPr>
          <p:nvPr/>
        </p:nvCxnSpPr>
        <p:spPr>
          <a:xfrm flipV="1">
            <a:off x="1363291" y="5856867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Straight Connector 252">
            <a:extLst>
              <a:ext uri="{FF2B5EF4-FFF2-40B4-BE49-F238E27FC236}">
                <a16:creationId xmlns:a16="http://schemas.microsoft.com/office/drawing/2014/main" id="{EDBA178E-B6FF-4FBC-ACE1-E21A7100A309}"/>
              </a:ext>
            </a:extLst>
          </p:cNvPr>
          <p:cNvCxnSpPr>
            <a:cxnSpLocks/>
          </p:cNvCxnSpPr>
          <p:nvPr/>
        </p:nvCxnSpPr>
        <p:spPr>
          <a:xfrm flipV="1">
            <a:off x="2705156" y="5855234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4" name="TextBox 253">
            <a:extLst>
              <a:ext uri="{FF2B5EF4-FFF2-40B4-BE49-F238E27FC236}">
                <a16:creationId xmlns:a16="http://schemas.microsoft.com/office/drawing/2014/main" id="{5B4566F0-0B93-461F-9261-AFB0616D539A}"/>
              </a:ext>
            </a:extLst>
          </p:cNvPr>
          <p:cNvSpPr txBox="1"/>
          <p:nvPr/>
        </p:nvSpPr>
        <p:spPr>
          <a:xfrm>
            <a:off x="3555483" y="5763227"/>
            <a:ext cx="507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54684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5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7 L 0.01927 -0.03796 C 0.02331 -0.0463 0.0293 -0.05046 0.03581 -0.05046 C 0.04297 -0.05046 0.04883 -0.0463 0.05286 -0.03796 L 0.07252 3.7037E-7 " pathEditMode="relative" rAng="0" ptsTypes="AAAAA">
                                      <p:cBhvr>
                                        <p:cTn id="131" dur="1000" fill="hold"/>
                                        <p:tgtEl>
                                          <p:spTgt spid="5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500"/>
                            </p:stCondLst>
                            <p:childTnLst>
                              <p:par>
                                <p:cTn id="1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2 3.7037E-7 L 0.0918 -0.03773 C 0.09596 -0.04607 0.10221 -0.05046 0.10846 -0.05046 C 0.11588 -0.05046 0.12174 -0.04607 0.12578 -0.03773 L 0.14583 3.7037E-7 " pathEditMode="relative" rAng="0" ptsTypes="AAAAA">
                                      <p:cBhvr>
                                        <p:cTn id="143" dur="1000" fill="hold"/>
                                        <p:tgtEl>
                                          <p:spTgt spid="5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000"/>
                            </p:stCondLst>
                            <p:childTnLst>
                              <p:par>
                                <p:cTn id="1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500"/>
                            </p:stCondLst>
                            <p:childTnLst>
                              <p:par>
                                <p:cTn id="1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583 3.7037E-7 L 0.16575 -0.03819 C 0.17005 -0.0463 0.1763 -0.05046 0.18281 -0.05046 C 0.19036 -0.05046 0.19635 -0.0463 0.20052 -0.03819 L 0.2207 3.7037E-7 " pathEditMode="relative" rAng="0" ptsTypes="AAAAA">
                                      <p:cBhvr>
                                        <p:cTn id="155" dur="1000" fill="hold"/>
                                        <p:tgtEl>
                                          <p:spTgt spid="5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000"/>
                            </p:stCondLst>
                            <p:childTnLst>
                              <p:par>
                                <p:cTn id="1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500"/>
                                        <p:tgtEl>
                                          <p:spTgt spid="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500"/>
                            </p:stCondLst>
                            <p:childTnLst>
                              <p:par>
                                <p:cTn id="1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07 3.7037E-7 L 0.2401 -0.03843 C 0.24401 -0.04699 0.25026 -0.05116 0.25677 -0.05116 C 0.26419 -0.05116 0.27005 -0.04699 0.27396 -0.03843 L 0.29388 3.7037E-7 " pathEditMode="relative" rAng="0" ptsTypes="AAAAA">
                                      <p:cBhvr>
                                        <p:cTn id="167" dur="1000" fill="hold"/>
                                        <p:tgtEl>
                                          <p:spTgt spid="5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1000"/>
                            </p:stCondLst>
                            <p:childTnLst>
                              <p:par>
                                <p:cTn id="1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5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500"/>
                            </p:stCondLst>
                            <p:childTnLst>
                              <p:par>
                                <p:cTn id="1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7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388 3.7037E-7 L 0.31341 -0.03843 C 0.31745 -0.04722 0.3237 -0.05116 0.33008 -0.05116 C 0.33737 -0.05116 0.34336 -0.04722 0.34739 -0.03843 L 0.36719 3.7037E-7 " pathEditMode="relative" rAng="0" ptsTypes="AAAAA">
                                      <p:cBhvr>
                                        <p:cTn id="179" dur="1000" fill="hold"/>
                                        <p:tgtEl>
                                          <p:spTgt spid="5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1000"/>
                            </p:stCondLst>
                            <p:childTnLst>
                              <p:par>
                                <p:cTn id="1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1500"/>
                            </p:stCondLst>
                            <p:childTnLst>
                              <p:par>
                                <p:cTn id="1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37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719 3.7037E-7 L 0.38672 -0.0375 C 0.39075 -0.04583 0.39687 -0.05023 0.40338 -0.05023 C 0.41068 -0.05023 0.41653 -0.04583 0.42057 -0.0375 L 0.44036 3.7037E-7 " pathEditMode="relative" rAng="0" ptsTypes="AAAAA">
                                      <p:cBhvr>
                                        <p:cTn id="191" dur="1000" fill="hold"/>
                                        <p:tgtEl>
                                          <p:spTgt spid="5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1000"/>
                            </p:stCondLst>
                            <p:childTnLst>
                              <p:par>
                                <p:cTn id="1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5" dur="50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1500"/>
                            </p:stCondLst>
                            <p:childTnLst>
                              <p:par>
                                <p:cTn id="1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3.7037E-6 L 0.01927 -0.03796 C 0.0233 -0.04629 0.02929 -0.05046 0.0358 -0.05046 C 0.04297 -0.05046 0.04883 -0.04629 0.05286 -0.03796 L 0.07252 -3.7037E-6 " pathEditMode="relative" rAng="0" ptsTypes="AAAAA">
                                      <p:cBhvr>
                                        <p:cTn id="211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1000"/>
                            </p:stCondLst>
                            <p:childTnLst>
                              <p:par>
                                <p:cTn id="2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5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1500"/>
                            </p:stCondLst>
                            <p:childTnLst>
                              <p:par>
                                <p:cTn id="2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2 -3.7037E-6 L 0.09179 -0.03773 C 0.09596 -0.04606 0.10221 -0.05046 0.10846 -0.05046 C 0.11588 -0.05046 0.12174 -0.04606 0.12578 -0.03773 L 0.14583 -3.7037E-6 " pathEditMode="relative" rAng="0" ptsTypes="AAAAA">
                                      <p:cBhvr>
                                        <p:cTn id="223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7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583 -3.7037E-6 L 0.16575 -0.03819 C 0.17005 -0.04629 0.1763 -0.05046 0.18281 -0.05046 C 0.19036 -0.05046 0.19635 -0.04629 0.20052 -0.03819 L 0.2207 -3.7037E-6 " pathEditMode="relative" rAng="0" ptsTypes="AAAAA">
                                      <p:cBhvr>
                                        <p:cTn id="235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1000"/>
                            </p:stCondLst>
                            <p:childTnLst>
                              <p:par>
                                <p:cTn id="2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9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1500"/>
                            </p:stCondLst>
                            <p:childTnLst>
                              <p:par>
                                <p:cTn id="2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07 -3.7037E-6 L 0.2401 -0.03842 C 0.24401 -0.04699 0.25026 -0.05115 0.25677 -0.05115 C 0.26419 -0.05115 0.27005 -0.04699 0.27396 -0.03842 L 0.29388 -3.7037E-6 " pathEditMode="relative" rAng="0" ptsTypes="AAAAA">
                                      <p:cBhvr>
                                        <p:cTn id="247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1000"/>
                            </p:stCondLst>
                            <p:childTnLst>
                              <p:par>
                                <p:cTn id="2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1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1500"/>
                            </p:stCondLst>
                            <p:childTnLst>
                              <p:par>
                                <p:cTn id="2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37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388 -3.7037E-6 L 0.31341 -0.03842 C 0.31745 -0.04722 0.3237 -0.05115 0.33008 -0.05115 C 0.33737 -0.05115 0.34336 -0.04722 0.34739 -0.03842 L 0.36718 -3.7037E-6 " pathEditMode="relative" rAng="0" ptsTypes="AAAAA">
                                      <p:cBhvr>
                                        <p:cTn id="259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1000"/>
                            </p:stCondLst>
                            <p:childTnLst>
                              <p:par>
                                <p:cTn id="2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3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1500"/>
                            </p:stCondLst>
                            <p:childTnLst>
                              <p:par>
                                <p:cTn id="2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37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718 -3.7037E-6 L 0.38672 -0.0375 C 0.39075 -0.04583 0.39687 -0.05023 0.40338 -0.05023 C 0.41067 -0.05023 0.41653 -0.04583 0.42057 -0.0375 L 0.44036 -3.7037E-6 " pathEditMode="relative" rAng="0" ptsTypes="AAAAA">
                                      <p:cBhvr>
                                        <p:cTn id="271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1000"/>
                            </p:stCondLst>
                            <p:childTnLst>
                              <p:par>
                                <p:cTn id="2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5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0" fill="hold">
                      <p:stCondLst>
                        <p:cond delay="indefinite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4" dur="500"/>
                                        <p:tgtEl>
                                          <p:spTgt spid="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500"/>
                                        <p:tgtEl>
                                          <p:spTgt spid="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1.85185E-6 L 0.01927 -0.03796 C 0.0233 -0.0463 0.02929 -0.05046 0.0358 -0.05046 C 0.04297 -0.05046 0.04882 -0.0463 0.05286 -0.03796 L 0.07252 1.85185E-6 " pathEditMode="relative" rAng="0" ptsTypes="AAAAA">
                                      <p:cBhvr>
                                        <p:cTn id="291" dur="10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2" fill="hold">
                            <p:stCondLst>
                              <p:cond delay="1000"/>
                            </p:stCondLst>
                            <p:childTnLst>
                              <p:par>
                                <p:cTn id="2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5" dur="50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6" fill="hold">
                            <p:stCondLst>
                              <p:cond delay="1500"/>
                            </p:stCondLst>
                            <p:childTnLst>
                              <p:par>
                                <p:cTn id="2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9" dur="500"/>
                                        <p:tgtEl>
                                          <p:spTgt spid="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0" fill="hold">
                      <p:stCondLst>
                        <p:cond delay="indefinite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2 1.85185E-6 L 0.09179 -0.03773 C 0.09596 -0.04607 0.10221 -0.05046 0.10846 -0.05046 C 0.11588 -0.05046 0.12174 -0.04607 0.12578 -0.03773 L 0.14583 1.85185E-6 " pathEditMode="relative" rAng="0" ptsTypes="AAAAA">
                                      <p:cBhvr>
                                        <p:cTn id="303" dur="10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>
                            <p:stCondLst>
                              <p:cond delay="1000"/>
                            </p:stCondLst>
                            <p:childTnLst>
                              <p:par>
                                <p:cTn id="3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7" dur="500"/>
                                        <p:tgtEl>
                                          <p:spTgt spid="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8" fill="hold">
                            <p:stCondLst>
                              <p:cond delay="1500"/>
                            </p:stCondLst>
                            <p:childTnLst>
                              <p:par>
                                <p:cTn id="30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1" dur="500"/>
                                        <p:tgtEl>
                                          <p:spTgt spid="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2" fill="hold">
                      <p:stCondLst>
                        <p:cond delay="indefinite"/>
                      </p:stCondLst>
                      <p:childTnLst>
                        <p:par>
                          <p:cTn id="313" fill="hold">
                            <p:stCondLst>
                              <p:cond delay="0"/>
                            </p:stCondLst>
                            <p:childTnLst>
                              <p:par>
                                <p:cTn id="314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583 1.85185E-6 L 0.16575 -0.0382 C 0.17005 -0.0463 0.1763 -0.05046 0.18281 -0.05046 C 0.19036 -0.05046 0.19635 -0.0463 0.20052 -0.0382 L 0.2207 1.85185E-6 " pathEditMode="relative" rAng="0" ptsTypes="AAAAA">
                                      <p:cBhvr>
                                        <p:cTn id="315" dur="10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>
                            <p:stCondLst>
                              <p:cond delay="1000"/>
                            </p:stCondLst>
                            <p:childTnLst>
                              <p:par>
                                <p:cTn id="3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9" dur="500"/>
                                        <p:tgtEl>
                                          <p:spTgt spid="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0" fill="hold">
                            <p:stCondLst>
                              <p:cond delay="1500"/>
                            </p:stCondLst>
                            <p:childTnLst>
                              <p:par>
                                <p:cTn id="3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3" dur="500"/>
                                        <p:tgtEl>
                                          <p:spTgt spid="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4" fill="hold">
                      <p:stCondLst>
                        <p:cond delay="indefinite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07 1.85185E-6 L 0.2401 -0.03843 C 0.24401 -0.04699 0.25026 -0.05116 0.25677 -0.05116 C 0.26419 -0.05116 0.27005 -0.04699 0.27395 -0.03843 L 0.29388 1.85185E-6 " pathEditMode="relative" rAng="0" ptsTypes="AAAAA">
                                      <p:cBhvr>
                                        <p:cTn id="327" dur="10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8" fill="hold">
                            <p:stCondLst>
                              <p:cond delay="1000"/>
                            </p:stCondLst>
                            <p:childTnLst>
                              <p:par>
                                <p:cTn id="3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1" dur="500"/>
                                        <p:tgtEl>
                                          <p:spTgt spid="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5" dur="500"/>
                                        <p:tgtEl>
                                          <p:spTgt spid="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6" fill="hold">
                      <p:stCondLst>
                        <p:cond delay="indefinite"/>
                      </p:stCondLst>
                      <p:childTnLst>
                        <p:par>
                          <p:cTn id="337" fill="hold">
                            <p:stCondLst>
                              <p:cond delay="0"/>
                            </p:stCondLst>
                            <p:childTnLst>
                              <p:par>
                                <p:cTn id="338" presetID="37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388 1.85185E-6 L 0.31341 -0.03843 C 0.31744 -0.04722 0.32369 -0.05116 0.33007 -0.05116 C 0.33737 -0.05116 0.34336 -0.04722 0.34739 -0.03843 L 0.36718 1.85185E-6 " pathEditMode="relative" rAng="0" ptsTypes="AAAAA">
                                      <p:cBhvr>
                                        <p:cTn id="339" dur="10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0" fill="hold">
                            <p:stCondLst>
                              <p:cond delay="1000"/>
                            </p:stCondLst>
                            <p:childTnLst>
                              <p:par>
                                <p:cTn id="3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3" dur="500"/>
                                        <p:tgtEl>
                                          <p:spTgt spid="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4" fill="hold">
                            <p:stCondLst>
                              <p:cond delay="1500"/>
                            </p:stCondLst>
                            <p:childTnLst>
                              <p:par>
                                <p:cTn id="3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7" dur="500"/>
                                        <p:tgtEl>
                                          <p:spTgt spid="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8" fill="hold">
                      <p:stCondLst>
                        <p:cond delay="indefinite"/>
                      </p:stCondLst>
                      <p:childTnLst>
                        <p:par>
                          <p:cTn id="349" fill="hold">
                            <p:stCondLst>
                              <p:cond delay="0"/>
                            </p:stCondLst>
                            <p:childTnLst>
                              <p:par>
                                <p:cTn id="350" presetID="37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718 1.85185E-6 L 0.38672 -0.0375 C 0.39075 -0.04584 0.39687 -0.05023 0.40338 -0.05023 C 0.41067 -0.05023 0.41653 -0.04584 0.42057 -0.0375 L 0.44036 1.85185E-6 " pathEditMode="relative" rAng="0" ptsTypes="AAAAA">
                                      <p:cBhvr>
                                        <p:cTn id="351" dur="10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2" fill="hold">
                            <p:stCondLst>
                              <p:cond delay="1000"/>
                            </p:stCondLst>
                            <p:childTnLst>
                              <p:par>
                                <p:cTn id="3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5" dur="500"/>
                                        <p:tgtEl>
                                          <p:spTgt spid="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6" fill="hold">
                            <p:stCondLst>
                              <p:cond delay="1500"/>
                            </p:stCondLst>
                            <p:childTnLst>
                              <p:par>
                                <p:cTn id="3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9" dur="500"/>
                                        <p:tgtEl>
                                          <p:spTgt spid="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" fill="hold">
                      <p:stCondLst>
                        <p:cond delay="indefinite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37" presetClass="path" presetSubtype="0" accel="50000" decel="5000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036 1.85185E-6 L 0.45989 -0.0382 C 0.46393 -0.04676 0.47005 -0.05116 0.47656 -0.05116 C 0.48385 -0.05116 0.48971 -0.04676 0.49375 -0.0382 L 0.51354 1.85185E-6 " pathEditMode="relative" rAng="0" ptsTypes="AAAAA">
                                      <p:cBhvr>
                                        <p:cTn id="363" dur="10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4" fill="hold">
                            <p:stCondLst>
                              <p:cond delay="1000"/>
                            </p:stCondLst>
                            <p:childTnLst>
                              <p:par>
                                <p:cTn id="3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7" dur="500"/>
                                        <p:tgtEl>
                                          <p:spTgt spid="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8" fill="hold">
                            <p:stCondLst>
                              <p:cond delay="1500"/>
                            </p:stCondLst>
                            <p:childTnLst>
                              <p:par>
                                <p:cTn id="3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1" dur="500"/>
                                        <p:tgtEl>
                                          <p:spTgt spid="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2" fill="hold">
                      <p:stCondLst>
                        <p:cond delay="indefinite"/>
                      </p:stCondLst>
                      <p:childTnLst>
                        <p:par>
                          <p:cTn id="373" fill="hold">
                            <p:stCondLst>
                              <p:cond delay="0"/>
                            </p:stCondLst>
                            <p:childTnLst>
                              <p:par>
                                <p:cTn id="374" presetID="37" presetClass="path" presetSubtype="0" accel="50000" decel="5000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1354 1.85185E-6 L 0.53307 -0.0375 C 0.53724 -0.04584 0.54336 -0.05023 0.54974 -0.05023 C 0.55716 -0.05023 0.56302 -0.04584 0.56705 -0.0375 L 0.58685 1.85185E-6 " pathEditMode="relative" rAng="0" ptsTypes="AAAAA">
                                      <p:cBhvr>
                                        <p:cTn id="375" dur="10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9" dur="500"/>
                                        <p:tgtEl>
                                          <p:spTgt spid="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0" fill="hold">
                            <p:stCondLst>
                              <p:cond delay="1500"/>
                            </p:stCondLst>
                            <p:childTnLst>
                              <p:par>
                                <p:cTn id="3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3" dur="500"/>
                                        <p:tgtEl>
                                          <p:spTgt spid="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4" grpId="0"/>
      <p:bldP spid="307" grpId="0"/>
      <p:bldP spid="336" grpId="0"/>
      <p:bldP spid="573" grpId="0" animBg="1"/>
      <p:bldP spid="574" grpId="0" animBg="1"/>
      <p:bldP spid="581" grpId="0" animBg="1"/>
      <p:bldP spid="587" grpId="0" animBg="1"/>
      <p:bldP spid="593" grpId="0" animBg="1"/>
      <p:bldP spid="599" grpId="0" animBg="1"/>
      <p:bldP spid="605" grpId="0" animBg="1"/>
      <p:bldP spid="611" grpId="0" animBg="1"/>
      <p:bldP spid="623" grpId="0" animBg="1"/>
      <p:bldP spid="623" grpId="1" animBg="1"/>
      <p:bldP spid="623" grpId="2" animBg="1"/>
      <p:bldP spid="623" grpId="3" animBg="1"/>
      <p:bldP spid="623" grpId="4" animBg="1"/>
      <p:bldP spid="623" grpId="5" animBg="1"/>
      <p:bldP spid="623" grpId="6" animBg="1"/>
      <p:bldP spid="623" grpId="7" animBg="1"/>
      <p:bldP spid="623" grpId="8" animBg="1"/>
      <p:bldP spid="297" grpId="0" animBg="1"/>
      <p:bldP spid="298" grpId="0" animBg="1"/>
      <p:bldP spid="310" grpId="0" animBg="1"/>
      <p:bldP spid="321" grpId="0" animBg="1"/>
      <p:bldP spid="327" grpId="0" animBg="1"/>
      <p:bldP spid="338" grpId="0" animBg="1"/>
      <p:bldP spid="364" grpId="0" animBg="1"/>
      <p:bldP spid="364" grpId="1" animBg="1"/>
      <p:bldP spid="364" grpId="2" animBg="1"/>
      <p:bldP spid="364" grpId="3" animBg="1"/>
      <p:bldP spid="364" grpId="4" animBg="1"/>
      <p:bldP spid="364" grpId="5" animBg="1"/>
      <p:bldP spid="364" grpId="6" animBg="1"/>
      <p:bldP spid="366" grpId="0" animBg="1"/>
      <p:bldP spid="366" grpId="1" animBg="1"/>
      <p:bldP spid="367" grpId="0" animBg="1"/>
      <p:bldP spid="367" grpId="1" animBg="1"/>
      <p:bldP spid="368" grpId="0" animBg="1"/>
      <p:bldP spid="368" grpId="1" animBg="1"/>
      <p:bldP spid="369" grpId="0" animBg="1"/>
      <p:bldP spid="369" grpId="1" animBg="1"/>
      <p:bldP spid="468" grpId="0"/>
      <p:bldP spid="477" grpId="0" animBg="1"/>
      <p:bldP spid="478" grpId="0" animBg="1"/>
      <p:bldP spid="485" grpId="0" animBg="1"/>
      <p:bldP spid="491" grpId="0" animBg="1"/>
      <p:bldP spid="497" grpId="0" animBg="1"/>
      <p:bldP spid="503" grpId="0" animBg="1"/>
      <p:bldP spid="538" grpId="0" animBg="1"/>
      <p:bldP spid="538" grpId="1" animBg="1"/>
      <p:bldP spid="538" grpId="2" animBg="1"/>
      <p:bldP spid="538" grpId="3" animBg="1"/>
      <p:bldP spid="538" grpId="4" animBg="1"/>
      <p:bldP spid="538" grpId="5" animBg="1"/>
      <p:bldP spid="538" grpId="6" animBg="1"/>
      <p:bldP spid="539" grpId="0" animBg="1"/>
      <p:bldP spid="539" grpId="1" animBg="1"/>
      <p:bldP spid="540" grpId="0" animBg="1"/>
      <p:bldP spid="540" grpId="1" animBg="1"/>
      <p:bldP spid="246" grpId="0"/>
      <p:bldP spid="247" grpId="0"/>
      <p:bldP spid="250" grpId="0"/>
      <p:bldP spid="251" grpId="0"/>
      <p:bldP spid="25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TextBox 243">
            <a:extLst>
              <a:ext uri="{FF2B5EF4-FFF2-40B4-BE49-F238E27FC236}">
                <a16:creationId xmlns:a16="http://schemas.microsoft.com/office/drawing/2014/main" id="{5ACBAC53-4DA5-46B1-BC59-CCCA5621B1FC}"/>
              </a:ext>
            </a:extLst>
          </p:cNvPr>
          <p:cNvSpPr txBox="1"/>
          <p:nvPr/>
        </p:nvSpPr>
        <p:spPr>
          <a:xfrm>
            <a:off x="439721" y="1307139"/>
            <a:ext cx="31786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4 0 0 </a:t>
            </a:r>
            <a:r>
              <a:rPr lang="en-GB" sz="3500" dirty="0">
                <a:latin typeface="Arial Black" panose="020B0A04020102020204" pitchFamily="34" charset="0"/>
              </a:rPr>
              <a:t>÷ 8 0 = 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05485350-FF61-46AB-8381-00941A97D8B6}"/>
              </a:ext>
            </a:extLst>
          </p:cNvPr>
          <p:cNvGrpSpPr/>
          <p:nvPr/>
        </p:nvGrpSpPr>
        <p:grpSpPr>
          <a:xfrm>
            <a:off x="173269" y="2716507"/>
            <a:ext cx="3270082" cy="817087"/>
            <a:chOff x="255525" y="372323"/>
            <a:chExt cx="2745758" cy="1134018"/>
          </a:xfrm>
        </p:grpSpPr>
        <p:sp>
          <p:nvSpPr>
            <p:cNvPr id="304" name="Rectangle: Rounded Corners 303">
              <a:extLst>
                <a:ext uri="{FF2B5EF4-FFF2-40B4-BE49-F238E27FC236}">
                  <a16:creationId xmlns:a16="http://schemas.microsoft.com/office/drawing/2014/main" id="{4751B5FF-4D70-4FD8-8EA7-0020DC9B8148}"/>
                </a:ext>
              </a:extLst>
            </p:cNvPr>
            <p:cNvSpPr/>
            <p:nvPr/>
          </p:nvSpPr>
          <p:spPr>
            <a:xfrm>
              <a:off x="255525" y="372323"/>
              <a:ext cx="274575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054AA028-084B-44EF-BFDD-031356475EA1}"/>
                </a:ext>
              </a:extLst>
            </p:cNvPr>
            <p:cNvSpPr txBox="1"/>
            <p:nvPr/>
          </p:nvSpPr>
          <p:spPr>
            <a:xfrm>
              <a:off x="308455" y="485388"/>
              <a:ext cx="187252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490 </a:t>
              </a:r>
              <a:r>
                <a:rPr lang="en-GB" sz="3600" dirty="0">
                  <a:latin typeface="Calibri" panose="020F0502020204030204" pitchFamily="34" charset="0"/>
                </a:rPr>
                <a:t>÷ 70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306" name="Rectangle 305">
            <a:extLst>
              <a:ext uri="{FF2B5EF4-FFF2-40B4-BE49-F238E27FC236}">
                <a16:creationId xmlns:a16="http://schemas.microsoft.com/office/drawing/2014/main" id="{63417820-59A4-4815-B38B-954887AC6774}"/>
              </a:ext>
            </a:extLst>
          </p:cNvPr>
          <p:cNvSpPr/>
          <p:nvPr/>
        </p:nvSpPr>
        <p:spPr>
          <a:xfrm>
            <a:off x="2335036" y="2839521"/>
            <a:ext cx="98241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A1C7B274-2A7B-4AB6-A316-FD216BD48D01}"/>
              </a:ext>
            </a:extLst>
          </p:cNvPr>
          <p:cNvSpPr txBox="1"/>
          <p:nvPr/>
        </p:nvSpPr>
        <p:spPr>
          <a:xfrm>
            <a:off x="2571648" y="2817330"/>
            <a:ext cx="873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5ADB4A78-763B-43D7-B45C-3182175AD385}"/>
              </a:ext>
            </a:extLst>
          </p:cNvPr>
          <p:cNvGrpSpPr/>
          <p:nvPr/>
        </p:nvGrpSpPr>
        <p:grpSpPr>
          <a:xfrm>
            <a:off x="173269" y="4961918"/>
            <a:ext cx="3270082" cy="817087"/>
            <a:chOff x="255525" y="372323"/>
            <a:chExt cx="2809883" cy="1134018"/>
          </a:xfrm>
        </p:grpSpPr>
        <p:sp>
          <p:nvSpPr>
            <p:cNvPr id="333" name="Rectangle: Rounded Corners 332">
              <a:extLst>
                <a:ext uri="{FF2B5EF4-FFF2-40B4-BE49-F238E27FC236}">
                  <a16:creationId xmlns:a16="http://schemas.microsoft.com/office/drawing/2014/main" id="{4B5C4F35-6C53-4FD6-9120-0ADE4EE1376D}"/>
                </a:ext>
              </a:extLst>
            </p:cNvPr>
            <p:cNvSpPr/>
            <p:nvPr/>
          </p:nvSpPr>
          <p:spPr>
            <a:xfrm>
              <a:off x="255525" y="372323"/>
              <a:ext cx="280988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4" name="TextBox 333">
              <a:extLst>
                <a:ext uri="{FF2B5EF4-FFF2-40B4-BE49-F238E27FC236}">
                  <a16:creationId xmlns:a16="http://schemas.microsoft.com/office/drawing/2014/main" id="{840C339B-D175-46A9-8E61-C8C8A678F97B}"/>
                </a:ext>
              </a:extLst>
            </p:cNvPr>
            <p:cNvSpPr txBox="1"/>
            <p:nvPr/>
          </p:nvSpPr>
          <p:spPr>
            <a:xfrm>
              <a:off x="308455" y="485388"/>
              <a:ext cx="1916256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720 </a:t>
              </a:r>
              <a:r>
                <a:rPr lang="en-GB" sz="3600" dirty="0">
                  <a:latin typeface="Calibri" panose="020F0502020204030204" pitchFamily="34" charset="0"/>
                </a:rPr>
                <a:t>÷ 60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335" name="Rectangle 334">
            <a:extLst>
              <a:ext uri="{FF2B5EF4-FFF2-40B4-BE49-F238E27FC236}">
                <a16:creationId xmlns:a16="http://schemas.microsoft.com/office/drawing/2014/main" id="{EE109D61-30A9-4216-B889-F105CE2235F4}"/>
              </a:ext>
            </a:extLst>
          </p:cNvPr>
          <p:cNvSpPr/>
          <p:nvPr/>
        </p:nvSpPr>
        <p:spPr>
          <a:xfrm>
            <a:off x="2339316" y="5084932"/>
            <a:ext cx="97813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6" name="TextBox 335">
            <a:extLst>
              <a:ext uri="{FF2B5EF4-FFF2-40B4-BE49-F238E27FC236}">
                <a16:creationId xmlns:a16="http://schemas.microsoft.com/office/drawing/2014/main" id="{BE8D5D2C-E1DF-4A3A-984E-4D9B0AFCE658}"/>
              </a:ext>
            </a:extLst>
          </p:cNvPr>
          <p:cNvSpPr txBox="1"/>
          <p:nvPr/>
        </p:nvSpPr>
        <p:spPr>
          <a:xfrm>
            <a:off x="2458942" y="5062741"/>
            <a:ext cx="8749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12</a:t>
            </a:r>
          </a:p>
        </p:txBody>
      </p:sp>
      <p:sp>
        <p:nvSpPr>
          <p:cNvPr id="366" name="Rectangle 365">
            <a:extLst>
              <a:ext uri="{FF2B5EF4-FFF2-40B4-BE49-F238E27FC236}">
                <a16:creationId xmlns:a16="http://schemas.microsoft.com/office/drawing/2014/main" id="{436F3AD2-3C80-45BD-9FC2-893F85755BD0}"/>
              </a:ext>
            </a:extLst>
          </p:cNvPr>
          <p:cNvSpPr/>
          <p:nvPr/>
        </p:nvSpPr>
        <p:spPr>
          <a:xfrm>
            <a:off x="789388" y="2723001"/>
            <a:ext cx="230944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7" name="Rectangle 366">
            <a:extLst>
              <a:ext uri="{FF2B5EF4-FFF2-40B4-BE49-F238E27FC236}">
                <a16:creationId xmlns:a16="http://schemas.microsoft.com/office/drawing/2014/main" id="{28E71AB7-CA07-4A1C-A1AE-F917A3BD426B}"/>
              </a:ext>
            </a:extLst>
          </p:cNvPr>
          <p:cNvSpPr/>
          <p:nvPr/>
        </p:nvSpPr>
        <p:spPr>
          <a:xfrm>
            <a:off x="1693046" y="2717385"/>
            <a:ext cx="235070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8" name="Rectangle 367">
            <a:extLst>
              <a:ext uri="{FF2B5EF4-FFF2-40B4-BE49-F238E27FC236}">
                <a16:creationId xmlns:a16="http://schemas.microsoft.com/office/drawing/2014/main" id="{DE6162C7-94DB-4849-AE44-27894ED500AC}"/>
              </a:ext>
            </a:extLst>
          </p:cNvPr>
          <p:cNvSpPr/>
          <p:nvPr/>
        </p:nvSpPr>
        <p:spPr>
          <a:xfrm>
            <a:off x="785279" y="4960686"/>
            <a:ext cx="230944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9" name="Rectangle 368">
            <a:extLst>
              <a:ext uri="{FF2B5EF4-FFF2-40B4-BE49-F238E27FC236}">
                <a16:creationId xmlns:a16="http://schemas.microsoft.com/office/drawing/2014/main" id="{BB1C9A9F-4DD4-40B8-8F86-9C7A78650D85}"/>
              </a:ext>
            </a:extLst>
          </p:cNvPr>
          <p:cNvSpPr/>
          <p:nvPr/>
        </p:nvSpPr>
        <p:spPr>
          <a:xfrm>
            <a:off x="1686749" y="4957811"/>
            <a:ext cx="252054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64" name="Group 463">
            <a:extLst>
              <a:ext uri="{FF2B5EF4-FFF2-40B4-BE49-F238E27FC236}">
                <a16:creationId xmlns:a16="http://schemas.microsoft.com/office/drawing/2014/main" id="{CA1E7B0F-01CC-4ACF-A761-6A50A2C36387}"/>
              </a:ext>
            </a:extLst>
          </p:cNvPr>
          <p:cNvGrpSpPr/>
          <p:nvPr/>
        </p:nvGrpSpPr>
        <p:grpSpPr>
          <a:xfrm>
            <a:off x="181830" y="494242"/>
            <a:ext cx="3261521" cy="817087"/>
            <a:chOff x="255525" y="372323"/>
            <a:chExt cx="2738570" cy="1134018"/>
          </a:xfrm>
        </p:grpSpPr>
        <p:sp>
          <p:nvSpPr>
            <p:cNvPr id="465" name="Rectangle: Rounded Corners 464">
              <a:extLst>
                <a:ext uri="{FF2B5EF4-FFF2-40B4-BE49-F238E27FC236}">
                  <a16:creationId xmlns:a16="http://schemas.microsoft.com/office/drawing/2014/main" id="{A3D2F053-6771-4296-9514-B3C899764724}"/>
                </a:ext>
              </a:extLst>
            </p:cNvPr>
            <p:cNvSpPr/>
            <p:nvPr/>
          </p:nvSpPr>
          <p:spPr>
            <a:xfrm>
              <a:off x="255525" y="372323"/>
              <a:ext cx="273857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6" name="TextBox 465">
              <a:extLst>
                <a:ext uri="{FF2B5EF4-FFF2-40B4-BE49-F238E27FC236}">
                  <a16:creationId xmlns:a16="http://schemas.microsoft.com/office/drawing/2014/main" id="{0DB7E2A6-6BB9-492B-8176-53A426866446}"/>
                </a:ext>
              </a:extLst>
            </p:cNvPr>
            <p:cNvSpPr txBox="1"/>
            <p:nvPr/>
          </p:nvSpPr>
          <p:spPr>
            <a:xfrm>
              <a:off x="308455" y="485388"/>
              <a:ext cx="187252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400 </a:t>
              </a:r>
              <a:r>
                <a:rPr lang="en-GB" sz="3600" dirty="0">
                  <a:latin typeface="Calibri" panose="020F0502020204030204" pitchFamily="34" charset="0"/>
                </a:rPr>
                <a:t>÷ 80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467" name="Rectangle 466">
            <a:extLst>
              <a:ext uri="{FF2B5EF4-FFF2-40B4-BE49-F238E27FC236}">
                <a16:creationId xmlns:a16="http://schemas.microsoft.com/office/drawing/2014/main" id="{5E81FE14-1057-46ED-A024-4818444E59B9}"/>
              </a:ext>
            </a:extLst>
          </p:cNvPr>
          <p:cNvSpPr/>
          <p:nvPr/>
        </p:nvSpPr>
        <p:spPr>
          <a:xfrm>
            <a:off x="2343597" y="617256"/>
            <a:ext cx="98241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8" name="TextBox 467">
            <a:extLst>
              <a:ext uri="{FF2B5EF4-FFF2-40B4-BE49-F238E27FC236}">
                <a16:creationId xmlns:a16="http://schemas.microsoft.com/office/drawing/2014/main" id="{7106B6CF-0DAC-4D42-9967-B5C5F0D203A7}"/>
              </a:ext>
            </a:extLst>
          </p:cNvPr>
          <p:cNvSpPr txBox="1"/>
          <p:nvPr/>
        </p:nvSpPr>
        <p:spPr>
          <a:xfrm>
            <a:off x="2580209" y="595065"/>
            <a:ext cx="5160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539" name="Rectangle 538">
            <a:extLst>
              <a:ext uri="{FF2B5EF4-FFF2-40B4-BE49-F238E27FC236}">
                <a16:creationId xmlns:a16="http://schemas.microsoft.com/office/drawing/2014/main" id="{8C6CFBFB-61F9-4599-BF01-A4AA9F0E2092}"/>
              </a:ext>
            </a:extLst>
          </p:cNvPr>
          <p:cNvSpPr/>
          <p:nvPr/>
        </p:nvSpPr>
        <p:spPr>
          <a:xfrm>
            <a:off x="797949" y="500736"/>
            <a:ext cx="230944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0" name="Rectangle 539">
            <a:extLst>
              <a:ext uri="{FF2B5EF4-FFF2-40B4-BE49-F238E27FC236}">
                <a16:creationId xmlns:a16="http://schemas.microsoft.com/office/drawing/2014/main" id="{BA262F2D-0F66-4600-A7CA-5BF93D6DA579}"/>
              </a:ext>
            </a:extLst>
          </p:cNvPr>
          <p:cNvSpPr/>
          <p:nvPr/>
        </p:nvSpPr>
        <p:spPr>
          <a:xfrm>
            <a:off x="1701607" y="495120"/>
            <a:ext cx="231372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43" name="Straight Connector 242">
            <a:extLst>
              <a:ext uri="{FF2B5EF4-FFF2-40B4-BE49-F238E27FC236}">
                <a16:creationId xmlns:a16="http://schemas.microsoft.com/office/drawing/2014/main" id="{8F49E78D-1C27-41EF-82B4-9C90E6A293D8}"/>
              </a:ext>
            </a:extLst>
          </p:cNvPr>
          <p:cNvCxnSpPr>
            <a:cxnSpLocks/>
          </p:cNvCxnSpPr>
          <p:nvPr/>
        </p:nvCxnSpPr>
        <p:spPr>
          <a:xfrm flipV="1">
            <a:off x="1363291" y="1390631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Straight Connector 244">
            <a:extLst>
              <a:ext uri="{FF2B5EF4-FFF2-40B4-BE49-F238E27FC236}">
                <a16:creationId xmlns:a16="http://schemas.microsoft.com/office/drawing/2014/main" id="{63BE8E54-35CC-4960-8ED1-F3D52915762D}"/>
              </a:ext>
            </a:extLst>
          </p:cNvPr>
          <p:cNvCxnSpPr>
            <a:cxnSpLocks/>
          </p:cNvCxnSpPr>
          <p:nvPr/>
        </p:nvCxnSpPr>
        <p:spPr>
          <a:xfrm flipV="1">
            <a:off x="2705156" y="1388998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6" name="TextBox 245">
            <a:extLst>
              <a:ext uri="{FF2B5EF4-FFF2-40B4-BE49-F238E27FC236}">
                <a16:creationId xmlns:a16="http://schemas.microsoft.com/office/drawing/2014/main" id="{BE682573-681B-4D8A-A8DF-EA615A12406F}"/>
              </a:ext>
            </a:extLst>
          </p:cNvPr>
          <p:cNvSpPr txBox="1"/>
          <p:nvPr/>
        </p:nvSpPr>
        <p:spPr>
          <a:xfrm>
            <a:off x="3555483" y="1296991"/>
            <a:ext cx="507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28654F55-2E63-4D0B-B031-7D1C3D6FE61D}"/>
              </a:ext>
            </a:extLst>
          </p:cNvPr>
          <p:cNvSpPr txBox="1"/>
          <p:nvPr/>
        </p:nvSpPr>
        <p:spPr>
          <a:xfrm>
            <a:off x="445511" y="3543118"/>
            <a:ext cx="31786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4 9 0 </a:t>
            </a:r>
            <a:r>
              <a:rPr lang="en-GB" sz="3500" dirty="0">
                <a:latin typeface="Arial Black" panose="020B0A04020102020204" pitchFamily="34" charset="0"/>
              </a:rPr>
              <a:t>÷ 7 0 = 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cxnSp>
        <p:nvCxnSpPr>
          <p:cNvPr id="248" name="Straight Connector 247">
            <a:extLst>
              <a:ext uri="{FF2B5EF4-FFF2-40B4-BE49-F238E27FC236}">
                <a16:creationId xmlns:a16="http://schemas.microsoft.com/office/drawing/2014/main" id="{8A67CC4E-3B08-4D83-9E31-9397D4EE6D6F}"/>
              </a:ext>
            </a:extLst>
          </p:cNvPr>
          <p:cNvCxnSpPr>
            <a:cxnSpLocks/>
          </p:cNvCxnSpPr>
          <p:nvPr/>
        </p:nvCxnSpPr>
        <p:spPr>
          <a:xfrm flipV="1">
            <a:off x="1369081" y="3626610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9" name="Straight Connector 248">
            <a:extLst>
              <a:ext uri="{FF2B5EF4-FFF2-40B4-BE49-F238E27FC236}">
                <a16:creationId xmlns:a16="http://schemas.microsoft.com/office/drawing/2014/main" id="{6C63C635-16A0-43C5-9729-6518DC371A6F}"/>
              </a:ext>
            </a:extLst>
          </p:cNvPr>
          <p:cNvCxnSpPr>
            <a:cxnSpLocks/>
          </p:cNvCxnSpPr>
          <p:nvPr/>
        </p:nvCxnSpPr>
        <p:spPr>
          <a:xfrm flipV="1">
            <a:off x="2710946" y="3624977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0" name="TextBox 249">
            <a:extLst>
              <a:ext uri="{FF2B5EF4-FFF2-40B4-BE49-F238E27FC236}">
                <a16:creationId xmlns:a16="http://schemas.microsoft.com/office/drawing/2014/main" id="{299638BB-4B19-429F-B394-35E4FE08716F}"/>
              </a:ext>
            </a:extLst>
          </p:cNvPr>
          <p:cNvSpPr txBox="1"/>
          <p:nvPr/>
        </p:nvSpPr>
        <p:spPr>
          <a:xfrm>
            <a:off x="3561273" y="3532970"/>
            <a:ext cx="507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51" name="TextBox 250">
            <a:extLst>
              <a:ext uri="{FF2B5EF4-FFF2-40B4-BE49-F238E27FC236}">
                <a16:creationId xmlns:a16="http://schemas.microsoft.com/office/drawing/2014/main" id="{AAF01B84-E0A9-4111-983F-720964D22C74}"/>
              </a:ext>
            </a:extLst>
          </p:cNvPr>
          <p:cNvSpPr txBox="1"/>
          <p:nvPr/>
        </p:nvSpPr>
        <p:spPr>
          <a:xfrm>
            <a:off x="439721" y="5773375"/>
            <a:ext cx="31786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7 2 0 </a:t>
            </a:r>
            <a:r>
              <a:rPr lang="en-GB" sz="3500" dirty="0">
                <a:latin typeface="Arial Black" panose="020B0A04020102020204" pitchFamily="34" charset="0"/>
              </a:rPr>
              <a:t>÷ 6 0 = 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cxnSp>
        <p:nvCxnSpPr>
          <p:cNvPr id="252" name="Straight Connector 251">
            <a:extLst>
              <a:ext uri="{FF2B5EF4-FFF2-40B4-BE49-F238E27FC236}">
                <a16:creationId xmlns:a16="http://schemas.microsoft.com/office/drawing/2014/main" id="{37FC46E7-F989-49D5-B77C-18C47FEF6EE9}"/>
              </a:ext>
            </a:extLst>
          </p:cNvPr>
          <p:cNvCxnSpPr>
            <a:cxnSpLocks/>
          </p:cNvCxnSpPr>
          <p:nvPr/>
        </p:nvCxnSpPr>
        <p:spPr>
          <a:xfrm flipV="1">
            <a:off x="1363291" y="5856867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Straight Connector 252">
            <a:extLst>
              <a:ext uri="{FF2B5EF4-FFF2-40B4-BE49-F238E27FC236}">
                <a16:creationId xmlns:a16="http://schemas.microsoft.com/office/drawing/2014/main" id="{EDBA178E-B6FF-4FBC-ACE1-E21A7100A309}"/>
              </a:ext>
            </a:extLst>
          </p:cNvPr>
          <p:cNvCxnSpPr>
            <a:cxnSpLocks/>
          </p:cNvCxnSpPr>
          <p:nvPr/>
        </p:nvCxnSpPr>
        <p:spPr>
          <a:xfrm flipV="1">
            <a:off x="2705156" y="5855234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4" name="TextBox 253">
            <a:extLst>
              <a:ext uri="{FF2B5EF4-FFF2-40B4-BE49-F238E27FC236}">
                <a16:creationId xmlns:a16="http://schemas.microsoft.com/office/drawing/2014/main" id="{5B4566F0-0B93-461F-9261-AFB0616D539A}"/>
              </a:ext>
            </a:extLst>
          </p:cNvPr>
          <p:cNvSpPr txBox="1"/>
          <p:nvPr/>
        </p:nvSpPr>
        <p:spPr>
          <a:xfrm>
            <a:off x="3555482" y="5763227"/>
            <a:ext cx="10333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</p:spTree>
    <p:extLst>
      <p:ext uri="{BB962C8B-B14F-4D97-AF65-F5344CB8AC3E}">
        <p14:creationId xmlns:p14="http://schemas.microsoft.com/office/powerpoint/2010/main" val="1672626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5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4" grpId="0"/>
      <p:bldP spid="307" grpId="0"/>
      <p:bldP spid="336" grpId="0"/>
      <p:bldP spid="366" grpId="0" animBg="1"/>
      <p:bldP spid="366" grpId="1" animBg="1"/>
      <p:bldP spid="367" grpId="0" animBg="1"/>
      <p:bldP spid="367" grpId="1" animBg="1"/>
      <p:bldP spid="368" grpId="0" animBg="1"/>
      <p:bldP spid="368" grpId="1" animBg="1"/>
      <p:bldP spid="369" grpId="0" animBg="1"/>
      <p:bldP spid="369" grpId="1" animBg="1"/>
      <p:bldP spid="468" grpId="0"/>
      <p:bldP spid="539" grpId="0" animBg="1"/>
      <p:bldP spid="539" grpId="1" animBg="1"/>
      <p:bldP spid="540" grpId="0" animBg="1"/>
      <p:bldP spid="540" grpId="1" animBg="1"/>
      <p:bldP spid="246" grpId="0"/>
      <p:bldP spid="247" grpId="0"/>
      <p:bldP spid="250" grpId="0"/>
      <p:bldP spid="251" grpId="0"/>
      <p:bldP spid="25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D5CA8-FB64-4B5E-BC47-A2C0AD76D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9 Divide a multiple of 100 by a multiple of 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30D81-0A27-4F62-9E1C-1A34A236A3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20543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Rectangle 245">
            <a:extLst>
              <a:ext uri="{FF2B5EF4-FFF2-40B4-BE49-F238E27FC236}">
                <a16:creationId xmlns:a16="http://schemas.microsoft.com/office/drawing/2014/main" id="{F9D68EC7-E73F-4D26-A2F6-97473D180A1D}"/>
              </a:ext>
            </a:extLst>
          </p:cNvPr>
          <p:cNvSpPr/>
          <p:nvPr/>
        </p:nvSpPr>
        <p:spPr>
          <a:xfrm>
            <a:off x="906981" y="1374076"/>
            <a:ext cx="454228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2" name="Rectangle 251">
            <a:extLst>
              <a:ext uri="{FF2B5EF4-FFF2-40B4-BE49-F238E27FC236}">
                <a16:creationId xmlns:a16="http://schemas.microsoft.com/office/drawing/2014/main" id="{0E1611B0-EA8C-422C-9CD6-623D30653DE9}"/>
              </a:ext>
            </a:extLst>
          </p:cNvPr>
          <p:cNvSpPr/>
          <p:nvPr/>
        </p:nvSpPr>
        <p:spPr>
          <a:xfrm>
            <a:off x="4031817" y="1375194"/>
            <a:ext cx="45232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8" name="Rectangle 257">
            <a:extLst>
              <a:ext uri="{FF2B5EF4-FFF2-40B4-BE49-F238E27FC236}">
                <a16:creationId xmlns:a16="http://schemas.microsoft.com/office/drawing/2014/main" id="{59B5607A-B1E9-42CE-9718-3E5EE8836FF7}"/>
              </a:ext>
            </a:extLst>
          </p:cNvPr>
          <p:cNvSpPr/>
          <p:nvPr/>
        </p:nvSpPr>
        <p:spPr>
          <a:xfrm>
            <a:off x="1356503" y="3602002"/>
            <a:ext cx="454228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9" name="Rectangle 258">
            <a:extLst>
              <a:ext uri="{FF2B5EF4-FFF2-40B4-BE49-F238E27FC236}">
                <a16:creationId xmlns:a16="http://schemas.microsoft.com/office/drawing/2014/main" id="{1E9BA9D7-4362-41CA-A6FB-E5E2A9862557}"/>
              </a:ext>
            </a:extLst>
          </p:cNvPr>
          <p:cNvSpPr/>
          <p:nvPr/>
        </p:nvSpPr>
        <p:spPr>
          <a:xfrm>
            <a:off x="4481339" y="3603120"/>
            <a:ext cx="45232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0" name="Rectangle 259">
            <a:extLst>
              <a:ext uri="{FF2B5EF4-FFF2-40B4-BE49-F238E27FC236}">
                <a16:creationId xmlns:a16="http://schemas.microsoft.com/office/drawing/2014/main" id="{A556D4EA-EFD3-4E28-BB90-4DC3E4C2C92F}"/>
              </a:ext>
            </a:extLst>
          </p:cNvPr>
          <p:cNvSpPr/>
          <p:nvPr/>
        </p:nvSpPr>
        <p:spPr>
          <a:xfrm>
            <a:off x="1356503" y="5850406"/>
            <a:ext cx="454228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518A91D9-8DB5-4FD9-AABC-CFEACE47CCA2}"/>
              </a:ext>
            </a:extLst>
          </p:cNvPr>
          <p:cNvSpPr/>
          <p:nvPr/>
        </p:nvSpPr>
        <p:spPr>
          <a:xfrm>
            <a:off x="4481339" y="5851524"/>
            <a:ext cx="45232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71" name="Group 270">
            <a:extLst>
              <a:ext uri="{FF2B5EF4-FFF2-40B4-BE49-F238E27FC236}">
                <a16:creationId xmlns:a16="http://schemas.microsoft.com/office/drawing/2014/main" id="{723CB288-C5FE-4E42-B7C2-1B9B76FFDBE7}"/>
              </a:ext>
            </a:extLst>
          </p:cNvPr>
          <p:cNvGrpSpPr/>
          <p:nvPr/>
        </p:nvGrpSpPr>
        <p:grpSpPr>
          <a:xfrm>
            <a:off x="201195" y="497662"/>
            <a:ext cx="3476299" cy="817087"/>
            <a:chOff x="255523" y="372323"/>
            <a:chExt cx="2942112" cy="1134018"/>
          </a:xfrm>
        </p:grpSpPr>
        <p:sp>
          <p:nvSpPr>
            <p:cNvPr id="272" name="Rectangle: Rounded Corners 271">
              <a:extLst>
                <a:ext uri="{FF2B5EF4-FFF2-40B4-BE49-F238E27FC236}">
                  <a16:creationId xmlns:a16="http://schemas.microsoft.com/office/drawing/2014/main" id="{F69C3230-A304-4302-8D98-D7A498B672A8}"/>
                </a:ext>
              </a:extLst>
            </p:cNvPr>
            <p:cNvSpPr/>
            <p:nvPr/>
          </p:nvSpPr>
          <p:spPr>
            <a:xfrm>
              <a:off x="255523" y="372323"/>
              <a:ext cx="294211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6C251BAD-2652-40C4-AD56-93EC70760FBA}"/>
                </a:ext>
              </a:extLst>
            </p:cNvPr>
            <p:cNvSpPr txBox="1"/>
            <p:nvPr/>
          </p:nvSpPr>
          <p:spPr>
            <a:xfrm>
              <a:off x="308455" y="485388"/>
              <a:ext cx="1887409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600 </a:t>
              </a:r>
              <a:r>
                <a:rPr lang="en-GB" sz="3600" dirty="0">
                  <a:latin typeface="Calibri" panose="020F0502020204030204" pitchFamily="34" charset="0"/>
                </a:rPr>
                <a:t>÷ 20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274" name="Rectangle 273">
            <a:extLst>
              <a:ext uri="{FF2B5EF4-FFF2-40B4-BE49-F238E27FC236}">
                <a16:creationId xmlns:a16="http://schemas.microsoft.com/office/drawing/2014/main" id="{7E0DAAB7-D60C-414B-B707-7EA0F3971208}"/>
              </a:ext>
            </a:extLst>
          </p:cNvPr>
          <p:cNvSpPr/>
          <p:nvPr/>
        </p:nvSpPr>
        <p:spPr>
          <a:xfrm>
            <a:off x="2390269" y="620676"/>
            <a:ext cx="118061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5" name="TextBox 274">
            <a:extLst>
              <a:ext uri="{FF2B5EF4-FFF2-40B4-BE49-F238E27FC236}">
                <a16:creationId xmlns:a16="http://schemas.microsoft.com/office/drawing/2014/main" id="{91ACB1A5-EF5A-45DF-BD17-26114629925A}"/>
              </a:ext>
            </a:extLst>
          </p:cNvPr>
          <p:cNvSpPr txBox="1"/>
          <p:nvPr/>
        </p:nvSpPr>
        <p:spPr>
          <a:xfrm>
            <a:off x="2596854" y="598485"/>
            <a:ext cx="1194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30</a:t>
            </a:r>
          </a:p>
        </p:txBody>
      </p: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05485350-FF61-46AB-8381-00941A97D8B6}"/>
              </a:ext>
            </a:extLst>
          </p:cNvPr>
          <p:cNvGrpSpPr/>
          <p:nvPr/>
        </p:nvGrpSpPr>
        <p:grpSpPr>
          <a:xfrm>
            <a:off x="173269" y="2716507"/>
            <a:ext cx="3490745" cy="817087"/>
            <a:chOff x="255525" y="372323"/>
            <a:chExt cx="2931040" cy="1134018"/>
          </a:xfrm>
        </p:grpSpPr>
        <p:sp>
          <p:nvSpPr>
            <p:cNvPr id="304" name="Rectangle: Rounded Corners 303">
              <a:extLst>
                <a:ext uri="{FF2B5EF4-FFF2-40B4-BE49-F238E27FC236}">
                  <a16:creationId xmlns:a16="http://schemas.microsoft.com/office/drawing/2014/main" id="{4751B5FF-4D70-4FD8-8EA7-0020DC9B8148}"/>
                </a:ext>
              </a:extLst>
            </p:cNvPr>
            <p:cNvSpPr/>
            <p:nvPr/>
          </p:nvSpPr>
          <p:spPr>
            <a:xfrm>
              <a:off x="255525" y="372323"/>
              <a:ext cx="293104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054AA028-084B-44EF-BFDD-031356475EA1}"/>
                </a:ext>
              </a:extLst>
            </p:cNvPr>
            <p:cNvSpPr txBox="1"/>
            <p:nvPr/>
          </p:nvSpPr>
          <p:spPr>
            <a:xfrm>
              <a:off x="308455" y="485388"/>
              <a:ext cx="2069037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3500 </a:t>
              </a:r>
              <a:r>
                <a:rPr lang="en-GB" sz="3600" dirty="0">
                  <a:latin typeface="Calibri" panose="020F0502020204030204" pitchFamily="34" charset="0"/>
                </a:rPr>
                <a:t>÷ 50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306" name="Rectangle 305">
            <a:extLst>
              <a:ext uri="{FF2B5EF4-FFF2-40B4-BE49-F238E27FC236}">
                <a16:creationId xmlns:a16="http://schemas.microsoft.com/office/drawing/2014/main" id="{63417820-59A4-4815-B38B-954887AC6774}"/>
              </a:ext>
            </a:extLst>
          </p:cNvPr>
          <p:cNvSpPr/>
          <p:nvPr/>
        </p:nvSpPr>
        <p:spPr>
          <a:xfrm>
            <a:off x="2560545" y="2839521"/>
            <a:ext cx="98241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A1C7B274-2A7B-4AB6-A316-FD216BD48D01}"/>
              </a:ext>
            </a:extLst>
          </p:cNvPr>
          <p:cNvSpPr txBox="1"/>
          <p:nvPr/>
        </p:nvSpPr>
        <p:spPr>
          <a:xfrm>
            <a:off x="2682420" y="2817330"/>
            <a:ext cx="1213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70</a:t>
            </a:r>
          </a:p>
        </p:txBody>
      </p: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5ADB4A78-763B-43D7-B45C-3182175AD385}"/>
              </a:ext>
            </a:extLst>
          </p:cNvPr>
          <p:cNvGrpSpPr/>
          <p:nvPr/>
        </p:nvGrpSpPr>
        <p:grpSpPr>
          <a:xfrm>
            <a:off x="173269" y="4961918"/>
            <a:ext cx="3502991" cy="817087"/>
            <a:chOff x="255525" y="372323"/>
            <a:chExt cx="2988220" cy="1134018"/>
          </a:xfrm>
        </p:grpSpPr>
        <p:sp>
          <p:nvSpPr>
            <p:cNvPr id="333" name="Rectangle: Rounded Corners 332">
              <a:extLst>
                <a:ext uri="{FF2B5EF4-FFF2-40B4-BE49-F238E27FC236}">
                  <a16:creationId xmlns:a16="http://schemas.microsoft.com/office/drawing/2014/main" id="{4B5C4F35-6C53-4FD6-9120-0ADE4EE1376D}"/>
                </a:ext>
              </a:extLst>
            </p:cNvPr>
            <p:cNvSpPr/>
            <p:nvPr/>
          </p:nvSpPr>
          <p:spPr>
            <a:xfrm>
              <a:off x="255525" y="372323"/>
              <a:ext cx="298822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4" name="TextBox 333">
              <a:extLst>
                <a:ext uri="{FF2B5EF4-FFF2-40B4-BE49-F238E27FC236}">
                  <a16:creationId xmlns:a16="http://schemas.microsoft.com/office/drawing/2014/main" id="{840C339B-D175-46A9-8E61-C8C8A678F97B}"/>
                </a:ext>
              </a:extLst>
            </p:cNvPr>
            <p:cNvSpPr txBox="1"/>
            <p:nvPr/>
          </p:nvSpPr>
          <p:spPr>
            <a:xfrm>
              <a:off x="308455" y="485388"/>
              <a:ext cx="2102027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2700 </a:t>
              </a:r>
              <a:r>
                <a:rPr lang="en-GB" sz="3600" dirty="0">
                  <a:latin typeface="Calibri" panose="020F0502020204030204" pitchFamily="34" charset="0"/>
                </a:rPr>
                <a:t>÷ 30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335" name="Rectangle 334">
            <a:extLst>
              <a:ext uri="{FF2B5EF4-FFF2-40B4-BE49-F238E27FC236}">
                <a16:creationId xmlns:a16="http://schemas.microsoft.com/office/drawing/2014/main" id="{EE109D61-30A9-4216-B889-F105CE2235F4}"/>
              </a:ext>
            </a:extLst>
          </p:cNvPr>
          <p:cNvSpPr/>
          <p:nvPr/>
        </p:nvSpPr>
        <p:spPr>
          <a:xfrm>
            <a:off x="2564825" y="5084932"/>
            <a:ext cx="97813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6" name="TextBox 335">
            <a:extLst>
              <a:ext uri="{FF2B5EF4-FFF2-40B4-BE49-F238E27FC236}">
                <a16:creationId xmlns:a16="http://schemas.microsoft.com/office/drawing/2014/main" id="{BE8D5D2C-E1DF-4A3A-984E-4D9B0AFCE658}"/>
              </a:ext>
            </a:extLst>
          </p:cNvPr>
          <p:cNvSpPr txBox="1"/>
          <p:nvPr/>
        </p:nvSpPr>
        <p:spPr>
          <a:xfrm>
            <a:off x="2690737" y="5062741"/>
            <a:ext cx="11910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90</a:t>
            </a:r>
          </a:p>
        </p:txBody>
      </p:sp>
      <p:grpSp>
        <p:nvGrpSpPr>
          <p:cNvPr id="513" name="Group 512">
            <a:extLst>
              <a:ext uri="{FF2B5EF4-FFF2-40B4-BE49-F238E27FC236}">
                <a16:creationId xmlns:a16="http://schemas.microsoft.com/office/drawing/2014/main" id="{457044AF-C901-45C7-9A45-1E61D82AD63E}"/>
              </a:ext>
            </a:extLst>
          </p:cNvPr>
          <p:cNvGrpSpPr/>
          <p:nvPr/>
        </p:nvGrpSpPr>
        <p:grpSpPr>
          <a:xfrm>
            <a:off x="3877616" y="915493"/>
            <a:ext cx="314510" cy="492950"/>
            <a:chOff x="3884378" y="928777"/>
            <a:chExt cx="314510" cy="492950"/>
          </a:xfrm>
        </p:grpSpPr>
        <p:cxnSp>
          <p:nvCxnSpPr>
            <p:cNvPr id="514" name="Straight Connector 513">
              <a:extLst>
                <a:ext uri="{FF2B5EF4-FFF2-40B4-BE49-F238E27FC236}">
                  <a16:creationId xmlns:a16="http://schemas.microsoft.com/office/drawing/2014/main" id="{732C96EA-63C2-4366-8FE5-DA019459C703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5" name="TextBox 514">
              <a:extLst>
                <a:ext uri="{FF2B5EF4-FFF2-40B4-BE49-F238E27FC236}">
                  <a16:creationId xmlns:a16="http://schemas.microsoft.com/office/drawing/2014/main" id="{883148D6-012E-4BD5-B303-470FE12F6868}"/>
                </a:ext>
              </a:extLst>
            </p:cNvPr>
            <p:cNvSpPr txBox="1"/>
            <p:nvPr/>
          </p:nvSpPr>
          <p:spPr>
            <a:xfrm>
              <a:off x="3884378" y="102161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</p:grpSp>
      <p:grpSp>
        <p:nvGrpSpPr>
          <p:cNvPr id="516" name="Group 515">
            <a:extLst>
              <a:ext uri="{FF2B5EF4-FFF2-40B4-BE49-F238E27FC236}">
                <a16:creationId xmlns:a16="http://schemas.microsoft.com/office/drawing/2014/main" id="{F3CBA806-A45C-4295-A994-37D2B998546A}"/>
              </a:ext>
            </a:extLst>
          </p:cNvPr>
          <p:cNvGrpSpPr/>
          <p:nvPr/>
        </p:nvGrpSpPr>
        <p:grpSpPr>
          <a:xfrm>
            <a:off x="4635623" y="912740"/>
            <a:ext cx="605523" cy="494964"/>
            <a:chOff x="6870901" y="926763"/>
            <a:chExt cx="605523" cy="494964"/>
          </a:xfrm>
        </p:grpSpPr>
        <p:cxnSp>
          <p:nvCxnSpPr>
            <p:cNvPr id="517" name="Straight Connector 516">
              <a:extLst>
                <a:ext uri="{FF2B5EF4-FFF2-40B4-BE49-F238E27FC236}">
                  <a16:creationId xmlns:a16="http://schemas.microsoft.com/office/drawing/2014/main" id="{140B2BCB-6278-4C0D-9431-1220F6945B6C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18" name="Group 517">
              <a:extLst>
                <a:ext uri="{FF2B5EF4-FFF2-40B4-BE49-F238E27FC236}">
                  <a16:creationId xmlns:a16="http://schemas.microsoft.com/office/drawing/2014/main" id="{1B0F4373-BC70-4CAB-A486-DD14D21EEA65}"/>
                </a:ext>
              </a:extLst>
            </p:cNvPr>
            <p:cNvGrpSpPr/>
            <p:nvPr/>
          </p:nvGrpSpPr>
          <p:grpSpPr>
            <a:xfrm>
              <a:off x="6870901" y="928608"/>
              <a:ext cx="605523" cy="493119"/>
              <a:chOff x="6870901" y="928608"/>
              <a:chExt cx="605523" cy="493119"/>
            </a:xfrm>
          </p:grpSpPr>
          <p:sp>
            <p:nvSpPr>
              <p:cNvPr id="519" name="TextBox 518">
                <a:extLst>
                  <a:ext uri="{FF2B5EF4-FFF2-40B4-BE49-F238E27FC236}">
                    <a16:creationId xmlns:a16="http://schemas.microsoft.com/office/drawing/2014/main" id="{94E5007A-5B98-4A12-9984-B9BF7C13396C}"/>
                  </a:ext>
                </a:extLst>
              </p:cNvPr>
              <p:cNvSpPr txBox="1"/>
              <p:nvPr/>
            </p:nvSpPr>
            <p:spPr>
              <a:xfrm>
                <a:off x="6870901" y="1021617"/>
                <a:ext cx="60552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200</a:t>
                </a:r>
              </a:p>
            </p:txBody>
          </p:sp>
          <p:cxnSp>
            <p:nvCxnSpPr>
              <p:cNvPr id="520" name="Straight Connector 519">
                <a:extLst>
                  <a:ext uri="{FF2B5EF4-FFF2-40B4-BE49-F238E27FC236}">
                    <a16:creationId xmlns:a16="http://schemas.microsoft.com/office/drawing/2014/main" id="{8B54E58F-DC02-4375-A111-56F7FCF6200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21" name="Freeform 11">
            <a:extLst>
              <a:ext uri="{FF2B5EF4-FFF2-40B4-BE49-F238E27FC236}">
                <a16:creationId xmlns:a16="http://schemas.microsoft.com/office/drawing/2014/main" id="{36DB3CC1-8343-4B3A-8A1D-EFC08C1DF278}"/>
              </a:ext>
            </a:extLst>
          </p:cNvPr>
          <p:cNvSpPr>
            <a:spLocks/>
          </p:cNvSpPr>
          <p:nvPr/>
        </p:nvSpPr>
        <p:spPr bwMode="auto">
          <a:xfrm>
            <a:off x="4034797" y="704341"/>
            <a:ext cx="892413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sp>
        <p:nvSpPr>
          <p:cNvPr id="522" name="Freeform 11">
            <a:extLst>
              <a:ext uri="{FF2B5EF4-FFF2-40B4-BE49-F238E27FC236}">
                <a16:creationId xmlns:a16="http://schemas.microsoft.com/office/drawing/2014/main" id="{6D59066F-0C3D-4B01-B793-EF9B3BD2BB9B}"/>
              </a:ext>
            </a:extLst>
          </p:cNvPr>
          <p:cNvSpPr>
            <a:spLocks/>
          </p:cNvSpPr>
          <p:nvPr/>
        </p:nvSpPr>
        <p:spPr bwMode="auto">
          <a:xfrm>
            <a:off x="4925346" y="699910"/>
            <a:ext cx="892989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523" name="Group 522">
            <a:extLst>
              <a:ext uri="{FF2B5EF4-FFF2-40B4-BE49-F238E27FC236}">
                <a16:creationId xmlns:a16="http://schemas.microsoft.com/office/drawing/2014/main" id="{8863DFF9-AE58-44F9-8F1D-E7B0AD56DC71}"/>
              </a:ext>
            </a:extLst>
          </p:cNvPr>
          <p:cNvGrpSpPr/>
          <p:nvPr/>
        </p:nvGrpSpPr>
        <p:grpSpPr>
          <a:xfrm>
            <a:off x="5529394" y="910358"/>
            <a:ext cx="600803" cy="494964"/>
            <a:chOff x="6873573" y="926763"/>
            <a:chExt cx="600803" cy="494964"/>
          </a:xfrm>
        </p:grpSpPr>
        <p:cxnSp>
          <p:nvCxnSpPr>
            <p:cNvPr id="524" name="Straight Connector 523">
              <a:extLst>
                <a:ext uri="{FF2B5EF4-FFF2-40B4-BE49-F238E27FC236}">
                  <a16:creationId xmlns:a16="http://schemas.microsoft.com/office/drawing/2014/main" id="{80373778-3AB2-47FD-9CD5-5F2F849C8627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25" name="Group 524">
              <a:extLst>
                <a:ext uri="{FF2B5EF4-FFF2-40B4-BE49-F238E27FC236}">
                  <a16:creationId xmlns:a16="http://schemas.microsoft.com/office/drawing/2014/main" id="{2B846AA8-25B8-428C-A45F-4EC8CE26A0CF}"/>
                </a:ext>
              </a:extLst>
            </p:cNvPr>
            <p:cNvGrpSpPr/>
            <p:nvPr/>
          </p:nvGrpSpPr>
          <p:grpSpPr>
            <a:xfrm>
              <a:off x="6873573" y="928608"/>
              <a:ext cx="600803" cy="493119"/>
              <a:chOff x="6873573" y="928608"/>
              <a:chExt cx="600803" cy="493119"/>
            </a:xfrm>
          </p:grpSpPr>
          <p:sp>
            <p:nvSpPr>
              <p:cNvPr id="526" name="TextBox 525">
                <a:extLst>
                  <a:ext uri="{FF2B5EF4-FFF2-40B4-BE49-F238E27FC236}">
                    <a16:creationId xmlns:a16="http://schemas.microsoft.com/office/drawing/2014/main" id="{894F788E-4AA6-470F-8E16-D43405F25368}"/>
                  </a:ext>
                </a:extLst>
              </p:cNvPr>
              <p:cNvSpPr txBox="1"/>
              <p:nvPr/>
            </p:nvSpPr>
            <p:spPr>
              <a:xfrm>
                <a:off x="6873573" y="1021617"/>
                <a:ext cx="60080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400</a:t>
                </a:r>
              </a:p>
            </p:txBody>
          </p:sp>
          <p:cxnSp>
            <p:nvCxnSpPr>
              <p:cNvPr id="527" name="Straight Connector 526">
                <a:extLst>
                  <a:ext uri="{FF2B5EF4-FFF2-40B4-BE49-F238E27FC236}">
                    <a16:creationId xmlns:a16="http://schemas.microsoft.com/office/drawing/2014/main" id="{9FDE53E5-7829-46FE-8E11-F762EF85C4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528" name="Straight Connector 527">
            <a:extLst>
              <a:ext uri="{FF2B5EF4-FFF2-40B4-BE49-F238E27FC236}">
                <a16:creationId xmlns:a16="http://schemas.microsoft.com/office/drawing/2014/main" id="{8B50B93E-DE9D-480E-82E4-D19253FA9BAE}"/>
              </a:ext>
            </a:extLst>
          </p:cNvPr>
          <p:cNvCxnSpPr>
            <a:cxnSpLocks/>
          </p:cNvCxnSpPr>
          <p:nvPr/>
        </p:nvCxnSpPr>
        <p:spPr>
          <a:xfrm>
            <a:off x="3841927" y="928537"/>
            <a:ext cx="3197029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9" name="Freeform 11">
            <a:extLst>
              <a:ext uri="{FF2B5EF4-FFF2-40B4-BE49-F238E27FC236}">
                <a16:creationId xmlns:a16="http://schemas.microsoft.com/office/drawing/2014/main" id="{AB06E092-48D5-4184-83AF-F6636299260C}"/>
              </a:ext>
            </a:extLst>
          </p:cNvPr>
          <p:cNvSpPr>
            <a:spLocks/>
          </p:cNvSpPr>
          <p:nvPr/>
        </p:nvSpPr>
        <p:spPr bwMode="auto">
          <a:xfrm>
            <a:off x="5818798" y="699910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530" name="Group 529">
            <a:extLst>
              <a:ext uri="{FF2B5EF4-FFF2-40B4-BE49-F238E27FC236}">
                <a16:creationId xmlns:a16="http://schemas.microsoft.com/office/drawing/2014/main" id="{46D5BEAD-9319-47C7-9687-FA7AE2029572}"/>
              </a:ext>
            </a:extLst>
          </p:cNvPr>
          <p:cNvGrpSpPr/>
          <p:nvPr/>
        </p:nvGrpSpPr>
        <p:grpSpPr>
          <a:xfrm>
            <a:off x="6436110" y="910358"/>
            <a:ext cx="574196" cy="494964"/>
            <a:chOff x="6881661" y="926763"/>
            <a:chExt cx="574196" cy="494964"/>
          </a:xfrm>
        </p:grpSpPr>
        <p:cxnSp>
          <p:nvCxnSpPr>
            <p:cNvPr id="531" name="Straight Connector 530">
              <a:extLst>
                <a:ext uri="{FF2B5EF4-FFF2-40B4-BE49-F238E27FC236}">
                  <a16:creationId xmlns:a16="http://schemas.microsoft.com/office/drawing/2014/main" id="{0A614708-4A26-4942-B4C8-40FFB49A7F25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2" name="Group 531">
              <a:extLst>
                <a:ext uri="{FF2B5EF4-FFF2-40B4-BE49-F238E27FC236}">
                  <a16:creationId xmlns:a16="http://schemas.microsoft.com/office/drawing/2014/main" id="{5B73C686-03D3-4D62-8D15-008D4D4E3239}"/>
                </a:ext>
              </a:extLst>
            </p:cNvPr>
            <p:cNvGrpSpPr/>
            <p:nvPr/>
          </p:nvGrpSpPr>
          <p:grpSpPr>
            <a:xfrm>
              <a:off x="6881661" y="928608"/>
              <a:ext cx="574196" cy="493119"/>
              <a:chOff x="6881661" y="928608"/>
              <a:chExt cx="574196" cy="493119"/>
            </a:xfrm>
          </p:grpSpPr>
          <p:sp>
            <p:nvSpPr>
              <p:cNvPr id="533" name="TextBox 532">
                <a:extLst>
                  <a:ext uri="{FF2B5EF4-FFF2-40B4-BE49-F238E27FC236}">
                    <a16:creationId xmlns:a16="http://schemas.microsoft.com/office/drawing/2014/main" id="{017B0C12-FE20-4AAB-9726-1282907F5337}"/>
                  </a:ext>
                </a:extLst>
              </p:cNvPr>
              <p:cNvSpPr txBox="1"/>
              <p:nvPr/>
            </p:nvSpPr>
            <p:spPr>
              <a:xfrm>
                <a:off x="6881661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600</a:t>
                </a:r>
              </a:p>
            </p:txBody>
          </p:sp>
          <p:cxnSp>
            <p:nvCxnSpPr>
              <p:cNvPr id="534" name="Straight Connector 533">
                <a:extLst>
                  <a:ext uri="{FF2B5EF4-FFF2-40B4-BE49-F238E27FC236}">
                    <a16:creationId xmlns:a16="http://schemas.microsoft.com/office/drawing/2014/main" id="{9DAD0B5A-CF0C-437B-9AFA-9B2C0FD395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35" name="Oval 534">
            <a:extLst>
              <a:ext uri="{FF2B5EF4-FFF2-40B4-BE49-F238E27FC236}">
                <a16:creationId xmlns:a16="http://schemas.microsoft.com/office/drawing/2014/main" id="{2CECEA18-39AC-4DD5-A432-ADD0CAF35C6C}"/>
              </a:ext>
            </a:extLst>
          </p:cNvPr>
          <p:cNvSpPr/>
          <p:nvPr/>
        </p:nvSpPr>
        <p:spPr>
          <a:xfrm>
            <a:off x="3955508" y="762969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65" name="Group 564">
            <a:extLst>
              <a:ext uri="{FF2B5EF4-FFF2-40B4-BE49-F238E27FC236}">
                <a16:creationId xmlns:a16="http://schemas.microsoft.com/office/drawing/2014/main" id="{2CE852BA-066E-46AD-94A8-3F837CB5A5AA}"/>
              </a:ext>
            </a:extLst>
          </p:cNvPr>
          <p:cNvGrpSpPr/>
          <p:nvPr/>
        </p:nvGrpSpPr>
        <p:grpSpPr>
          <a:xfrm>
            <a:off x="3874745" y="5385937"/>
            <a:ext cx="314510" cy="492950"/>
            <a:chOff x="3884378" y="928777"/>
            <a:chExt cx="314510" cy="492950"/>
          </a:xfrm>
        </p:grpSpPr>
        <p:cxnSp>
          <p:nvCxnSpPr>
            <p:cNvPr id="566" name="Straight Connector 565">
              <a:extLst>
                <a:ext uri="{FF2B5EF4-FFF2-40B4-BE49-F238E27FC236}">
                  <a16:creationId xmlns:a16="http://schemas.microsoft.com/office/drawing/2014/main" id="{BB12A83A-7BA5-4236-8F16-C40AEA9A96E0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7" name="TextBox 566">
              <a:extLst>
                <a:ext uri="{FF2B5EF4-FFF2-40B4-BE49-F238E27FC236}">
                  <a16:creationId xmlns:a16="http://schemas.microsoft.com/office/drawing/2014/main" id="{04CC63D6-8669-457F-9429-AC5C704AC1EC}"/>
                </a:ext>
              </a:extLst>
            </p:cNvPr>
            <p:cNvSpPr txBox="1"/>
            <p:nvPr/>
          </p:nvSpPr>
          <p:spPr>
            <a:xfrm>
              <a:off x="3884378" y="102161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</p:grpSp>
      <p:grpSp>
        <p:nvGrpSpPr>
          <p:cNvPr id="568" name="Group 567">
            <a:extLst>
              <a:ext uri="{FF2B5EF4-FFF2-40B4-BE49-F238E27FC236}">
                <a16:creationId xmlns:a16="http://schemas.microsoft.com/office/drawing/2014/main" id="{358F821F-36C9-440B-AB82-1BB50B58F40D}"/>
              </a:ext>
            </a:extLst>
          </p:cNvPr>
          <p:cNvGrpSpPr/>
          <p:nvPr/>
        </p:nvGrpSpPr>
        <p:grpSpPr>
          <a:xfrm>
            <a:off x="4636281" y="5383184"/>
            <a:ext cx="589871" cy="494964"/>
            <a:chOff x="6874430" y="926763"/>
            <a:chExt cx="589871" cy="494964"/>
          </a:xfrm>
        </p:grpSpPr>
        <p:cxnSp>
          <p:nvCxnSpPr>
            <p:cNvPr id="569" name="Straight Connector 568">
              <a:extLst>
                <a:ext uri="{FF2B5EF4-FFF2-40B4-BE49-F238E27FC236}">
                  <a16:creationId xmlns:a16="http://schemas.microsoft.com/office/drawing/2014/main" id="{2266581C-C03F-45E7-BA20-50289AE9A627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70" name="Group 569">
              <a:extLst>
                <a:ext uri="{FF2B5EF4-FFF2-40B4-BE49-F238E27FC236}">
                  <a16:creationId xmlns:a16="http://schemas.microsoft.com/office/drawing/2014/main" id="{52793CDD-5679-4F12-8277-3ED514209DE3}"/>
                </a:ext>
              </a:extLst>
            </p:cNvPr>
            <p:cNvGrpSpPr/>
            <p:nvPr/>
          </p:nvGrpSpPr>
          <p:grpSpPr>
            <a:xfrm>
              <a:off x="6874430" y="928608"/>
              <a:ext cx="589871" cy="493119"/>
              <a:chOff x="6874430" y="928608"/>
              <a:chExt cx="589871" cy="493119"/>
            </a:xfrm>
          </p:grpSpPr>
          <p:sp>
            <p:nvSpPr>
              <p:cNvPr id="571" name="TextBox 570">
                <a:extLst>
                  <a:ext uri="{FF2B5EF4-FFF2-40B4-BE49-F238E27FC236}">
                    <a16:creationId xmlns:a16="http://schemas.microsoft.com/office/drawing/2014/main" id="{E5A0C81D-D0C8-4674-AD60-5514D9A8F16C}"/>
                  </a:ext>
                </a:extLst>
              </p:cNvPr>
              <p:cNvSpPr txBox="1"/>
              <p:nvPr/>
            </p:nvSpPr>
            <p:spPr>
              <a:xfrm>
                <a:off x="6874430" y="1021617"/>
                <a:ext cx="58987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300</a:t>
                </a:r>
              </a:p>
            </p:txBody>
          </p:sp>
          <p:cxnSp>
            <p:nvCxnSpPr>
              <p:cNvPr id="572" name="Straight Connector 571">
                <a:extLst>
                  <a:ext uri="{FF2B5EF4-FFF2-40B4-BE49-F238E27FC236}">
                    <a16:creationId xmlns:a16="http://schemas.microsoft.com/office/drawing/2014/main" id="{1F96939F-E4EC-4A54-B548-76F345C9AB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73" name="Freeform 11">
            <a:extLst>
              <a:ext uri="{FF2B5EF4-FFF2-40B4-BE49-F238E27FC236}">
                <a16:creationId xmlns:a16="http://schemas.microsoft.com/office/drawing/2014/main" id="{C540AB19-9F57-4C9E-A386-05A8E6FA89FB}"/>
              </a:ext>
            </a:extLst>
          </p:cNvPr>
          <p:cNvSpPr>
            <a:spLocks/>
          </p:cNvSpPr>
          <p:nvPr/>
        </p:nvSpPr>
        <p:spPr bwMode="auto">
          <a:xfrm>
            <a:off x="4031926" y="5174785"/>
            <a:ext cx="892413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sp>
        <p:nvSpPr>
          <p:cNvPr id="574" name="Freeform 11">
            <a:extLst>
              <a:ext uri="{FF2B5EF4-FFF2-40B4-BE49-F238E27FC236}">
                <a16:creationId xmlns:a16="http://schemas.microsoft.com/office/drawing/2014/main" id="{B3030DE2-FB8B-4142-9DE1-E50F3EEA516B}"/>
              </a:ext>
            </a:extLst>
          </p:cNvPr>
          <p:cNvSpPr>
            <a:spLocks/>
          </p:cNvSpPr>
          <p:nvPr/>
        </p:nvSpPr>
        <p:spPr bwMode="auto">
          <a:xfrm>
            <a:off x="4922475" y="5170354"/>
            <a:ext cx="892989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575" name="Group 574">
            <a:extLst>
              <a:ext uri="{FF2B5EF4-FFF2-40B4-BE49-F238E27FC236}">
                <a16:creationId xmlns:a16="http://schemas.microsoft.com/office/drawing/2014/main" id="{79645353-A368-45E0-B056-E37E5E190D52}"/>
              </a:ext>
            </a:extLst>
          </p:cNvPr>
          <p:cNvGrpSpPr/>
          <p:nvPr/>
        </p:nvGrpSpPr>
        <p:grpSpPr>
          <a:xfrm>
            <a:off x="5539396" y="5380802"/>
            <a:ext cx="574196" cy="494964"/>
            <a:chOff x="6886446" y="926763"/>
            <a:chExt cx="574196" cy="494964"/>
          </a:xfrm>
        </p:grpSpPr>
        <p:cxnSp>
          <p:nvCxnSpPr>
            <p:cNvPr id="576" name="Straight Connector 575">
              <a:extLst>
                <a:ext uri="{FF2B5EF4-FFF2-40B4-BE49-F238E27FC236}">
                  <a16:creationId xmlns:a16="http://schemas.microsoft.com/office/drawing/2014/main" id="{968C1B16-839F-487E-A3A2-26DF19490758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77" name="Group 576">
              <a:extLst>
                <a:ext uri="{FF2B5EF4-FFF2-40B4-BE49-F238E27FC236}">
                  <a16:creationId xmlns:a16="http://schemas.microsoft.com/office/drawing/2014/main" id="{F6E07B9E-267C-47E1-8F5F-383F32E20173}"/>
                </a:ext>
              </a:extLst>
            </p:cNvPr>
            <p:cNvGrpSpPr/>
            <p:nvPr/>
          </p:nvGrpSpPr>
          <p:grpSpPr>
            <a:xfrm>
              <a:off x="6886446" y="928608"/>
              <a:ext cx="574196" cy="493119"/>
              <a:chOff x="6886446" y="928608"/>
              <a:chExt cx="574196" cy="493119"/>
            </a:xfrm>
          </p:grpSpPr>
          <p:sp>
            <p:nvSpPr>
              <p:cNvPr id="578" name="TextBox 577">
                <a:extLst>
                  <a:ext uri="{FF2B5EF4-FFF2-40B4-BE49-F238E27FC236}">
                    <a16:creationId xmlns:a16="http://schemas.microsoft.com/office/drawing/2014/main" id="{81387206-A824-409B-A5DC-22F4DEECB10A}"/>
                  </a:ext>
                </a:extLst>
              </p:cNvPr>
              <p:cNvSpPr txBox="1"/>
              <p:nvPr/>
            </p:nvSpPr>
            <p:spPr>
              <a:xfrm>
                <a:off x="6886446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600</a:t>
                </a:r>
              </a:p>
            </p:txBody>
          </p:sp>
          <p:cxnSp>
            <p:nvCxnSpPr>
              <p:cNvPr id="579" name="Straight Connector 578">
                <a:extLst>
                  <a:ext uri="{FF2B5EF4-FFF2-40B4-BE49-F238E27FC236}">
                    <a16:creationId xmlns:a16="http://schemas.microsoft.com/office/drawing/2014/main" id="{85E7E86A-06D2-4BB8-B7FF-24132CEE9C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580" name="Straight Connector 579">
            <a:extLst>
              <a:ext uri="{FF2B5EF4-FFF2-40B4-BE49-F238E27FC236}">
                <a16:creationId xmlns:a16="http://schemas.microsoft.com/office/drawing/2014/main" id="{FFB4279A-6A11-42D1-8B20-F07E8E17F861}"/>
              </a:ext>
            </a:extLst>
          </p:cNvPr>
          <p:cNvCxnSpPr>
            <a:cxnSpLocks/>
          </p:cNvCxnSpPr>
          <p:nvPr/>
        </p:nvCxnSpPr>
        <p:spPr>
          <a:xfrm flipV="1">
            <a:off x="3839056" y="5394059"/>
            <a:ext cx="7661678" cy="4922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1" name="Freeform 11">
            <a:extLst>
              <a:ext uri="{FF2B5EF4-FFF2-40B4-BE49-F238E27FC236}">
                <a16:creationId xmlns:a16="http://schemas.microsoft.com/office/drawing/2014/main" id="{1CFFF125-5744-42C0-A828-A203D217B35A}"/>
              </a:ext>
            </a:extLst>
          </p:cNvPr>
          <p:cNvSpPr>
            <a:spLocks/>
          </p:cNvSpPr>
          <p:nvPr/>
        </p:nvSpPr>
        <p:spPr bwMode="auto">
          <a:xfrm>
            <a:off x="5815927" y="5170354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582" name="Group 581">
            <a:extLst>
              <a:ext uri="{FF2B5EF4-FFF2-40B4-BE49-F238E27FC236}">
                <a16:creationId xmlns:a16="http://schemas.microsoft.com/office/drawing/2014/main" id="{399A8D4D-E5EA-4014-A404-24C68334C5E9}"/>
              </a:ext>
            </a:extLst>
          </p:cNvPr>
          <p:cNvGrpSpPr/>
          <p:nvPr/>
        </p:nvGrpSpPr>
        <p:grpSpPr>
          <a:xfrm>
            <a:off x="6433141" y="5380802"/>
            <a:ext cx="574196" cy="494964"/>
            <a:chOff x="6881563" y="926763"/>
            <a:chExt cx="574196" cy="494964"/>
          </a:xfrm>
        </p:grpSpPr>
        <p:cxnSp>
          <p:nvCxnSpPr>
            <p:cNvPr id="583" name="Straight Connector 582">
              <a:extLst>
                <a:ext uri="{FF2B5EF4-FFF2-40B4-BE49-F238E27FC236}">
                  <a16:creationId xmlns:a16="http://schemas.microsoft.com/office/drawing/2014/main" id="{97C1DA2A-52BD-4C2D-A777-CA5A4328381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84" name="Group 583">
              <a:extLst>
                <a:ext uri="{FF2B5EF4-FFF2-40B4-BE49-F238E27FC236}">
                  <a16:creationId xmlns:a16="http://schemas.microsoft.com/office/drawing/2014/main" id="{87A20D26-7059-49FC-B954-D063A6AA89A6}"/>
                </a:ext>
              </a:extLst>
            </p:cNvPr>
            <p:cNvGrpSpPr/>
            <p:nvPr/>
          </p:nvGrpSpPr>
          <p:grpSpPr>
            <a:xfrm>
              <a:off x="6881563" y="928608"/>
              <a:ext cx="574196" cy="493119"/>
              <a:chOff x="6881563" y="928608"/>
              <a:chExt cx="574196" cy="493119"/>
            </a:xfrm>
          </p:grpSpPr>
          <p:sp>
            <p:nvSpPr>
              <p:cNvPr id="585" name="TextBox 584">
                <a:extLst>
                  <a:ext uri="{FF2B5EF4-FFF2-40B4-BE49-F238E27FC236}">
                    <a16:creationId xmlns:a16="http://schemas.microsoft.com/office/drawing/2014/main" id="{3CFEB5C5-BA50-4783-8DAD-4C26101093BA}"/>
                  </a:ext>
                </a:extLst>
              </p:cNvPr>
              <p:cNvSpPr txBox="1"/>
              <p:nvPr/>
            </p:nvSpPr>
            <p:spPr>
              <a:xfrm>
                <a:off x="6881563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900</a:t>
                </a:r>
              </a:p>
            </p:txBody>
          </p:sp>
          <p:cxnSp>
            <p:nvCxnSpPr>
              <p:cNvPr id="586" name="Straight Connector 585">
                <a:extLst>
                  <a:ext uri="{FF2B5EF4-FFF2-40B4-BE49-F238E27FC236}">
                    <a16:creationId xmlns:a16="http://schemas.microsoft.com/office/drawing/2014/main" id="{AC7AE3BC-FD0B-44CD-A828-D57F64A073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87" name="Freeform 11">
            <a:extLst>
              <a:ext uri="{FF2B5EF4-FFF2-40B4-BE49-F238E27FC236}">
                <a16:creationId xmlns:a16="http://schemas.microsoft.com/office/drawing/2014/main" id="{C76FB546-8FF4-4C91-ACCF-C66D9D887C86}"/>
              </a:ext>
            </a:extLst>
          </p:cNvPr>
          <p:cNvSpPr>
            <a:spLocks/>
          </p:cNvSpPr>
          <p:nvPr/>
        </p:nvSpPr>
        <p:spPr bwMode="auto">
          <a:xfrm>
            <a:off x="6708917" y="5168077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588" name="Group 587">
            <a:extLst>
              <a:ext uri="{FF2B5EF4-FFF2-40B4-BE49-F238E27FC236}">
                <a16:creationId xmlns:a16="http://schemas.microsoft.com/office/drawing/2014/main" id="{C333C1B1-1C00-428E-8220-64390682F44F}"/>
              </a:ext>
            </a:extLst>
          </p:cNvPr>
          <p:cNvGrpSpPr/>
          <p:nvPr/>
        </p:nvGrpSpPr>
        <p:grpSpPr>
          <a:xfrm>
            <a:off x="7255789" y="5378525"/>
            <a:ext cx="704039" cy="494964"/>
            <a:chOff x="6811221" y="926763"/>
            <a:chExt cx="704039" cy="494964"/>
          </a:xfrm>
        </p:grpSpPr>
        <p:cxnSp>
          <p:nvCxnSpPr>
            <p:cNvPr id="589" name="Straight Connector 588">
              <a:extLst>
                <a:ext uri="{FF2B5EF4-FFF2-40B4-BE49-F238E27FC236}">
                  <a16:creationId xmlns:a16="http://schemas.microsoft.com/office/drawing/2014/main" id="{5EC13DDB-5D60-49D1-A2E4-0ADB7B713C8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90" name="Group 589">
              <a:extLst>
                <a:ext uri="{FF2B5EF4-FFF2-40B4-BE49-F238E27FC236}">
                  <a16:creationId xmlns:a16="http://schemas.microsoft.com/office/drawing/2014/main" id="{F3FAB48F-010D-48C9-B46E-DB5E4DFE9454}"/>
                </a:ext>
              </a:extLst>
            </p:cNvPr>
            <p:cNvGrpSpPr/>
            <p:nvPr/>
          </p:nvGrpSpPr>
          <p:grpSpPr>
            <a:xfrm>
              <a:off x="6811221" y="928608"/>
              <a:ext cx="704039" cy="493119"/>
              <a:chOff x="6811221" y="928608"/>
              <a:chExt cx="704039" cy="493119"/>
            </a:xfrm>
          </p:grpSpPr>
          <p:sp>
            <p:nvSpPr>
              <p:cNvPr id="591" name="TextBox 590">
                <a:extLst>
                  <a:ext uri="{FF2B5EF4-FFF2-40B4-BE49-F238E27FC236}">
                    <a16:creationId xmlns:a16="http://schemas.microsoft.com/office/drawing/2014/main" id="{98C35005-4D93-4D9B-BE21-46FBEF2B7041}"/>
                  </a:ext>
                </a:extLst>
              </p:cNvPr>
              <p:cNvSpPr txBox="1"/>
              <p:nvPr/>
            </p:nvSpPr>
            <p:spPr>
              <a:xfrm>
                <a:off x="6811221" y="1021617"/>
                <a:ext cx="7040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1200</a:t>
                </a:r>
              </a:p>
            </p:txBody>
          </p:sp>
          <p:cxnSp>
            <p:nvCxnSpPr>
              <p:cNvPr id="592" name="Straight Connector 591">
                <a:extLst>
                  <a:ext uri="{FF2B5EF4-FFF2-40B4-BE49-F238E27FC236}">
                    <a16:creationId xmlns:a16="http://schemas.microsoft.com/office/drawing/2014/main" id="{230D61A7-F3B1-43F0-930A-CB9FDD33BC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93" name="Freeform 11">
            <a:extLst>
              <a:ext uri="{FF2B5EF4-FFF2-40B4-BE49-F238E27FC236}">
                <a16:creationId xmlns:a16="http://schemas.microsoft.com/office/drawing/2014/main" id="{8693CB14-D72B-4E78-9853-231E0486FB5C}"/>
              </a:ext>
            </a:extLst>
          </p:cNvPr>
          <p:cNvSpPr>
            <a:spLocks/>
          </p:cNvSpPr>
          <p:nvPr/>
        </p:nvSpPr>
        <p:spPr bwMode="auto">
          <a:xfrm>
            <a:off x="7603011" y="5168077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594" name="Group 593">
            <a:extLst>
              <a:ext uri="{FF2B5EF4-FFF2-40B4-BE49-F238E27FC236}">
                <a16:creationId xmlns:a16="http://schemas.microsoft.com/office/drawing/2014/main" id="{CDF4E203-3D07-470D-9722-8B4A1C504A9E}"/>
              </a:ext>
            </a:extLst>
          </p:cNvPr>
          <p:cNvGrpSpPr/>
          <p:nvPr/>
        </p:nvGrpSpPr>
        <p:grpSpPr>
          <a:xfrm>
            <a:off x="8152576" y="5378525"/>
            <a:ext cx="704039" cy="494964"/>
            <a:chOff x="6813914" y="926763"/>
            <a:chExt cx="704039" cy="494964"/>
          </a:xfrm>
        </p:grpSpPr>
        <p:cxnSp>
          <p:nvCxnSpPr>
            <p:cNvPr id="595" name="Straight Connector 594">
              <a:extLst>
                <a:ext uri="{FF2B5EF4-FFF2-40B4-BE49-F238E27FC236}">
                  <a16:creationId xmlns:a16="http://schemas.microsoft.com/office/drawing/2014/main" id="{DA155723-B374-4AE4-A184-AC9BFCD85971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96" name="Group 595">
              <a:extLst>
                <a:ext uri="{FF2B5EF4-FFF2-40B4-BE49-F238E27FC236}">
                  <a16:creationId xmlns:a16="http://schemas.microsoft.com/office/drawing/2014/main" id="{21110768-1A1D-447A-8E24-8D2CEB28261B}"/>
                </a:ext>
              </a:extLst>
            </p:cNvPr>
            <p:cNvGrpSpPr/>
            <p:nvPr/>
          </p:nvGrpSpPr>
          <p:grpSpPr>
            <a:xfrm>
              <a:off x="6813914" y="928608"/>
              <a:ext cx="704039" cy="493119"/>
              <a:chOff x="6813914" y="928608"/>
              <a:chExt cx="704039" cy="493119"/>
            </a:xfrm>
          </p:grpSpPr>
          <p:sp>
            <p:nvSpPr>
              <p:cNvPr id="597" name="TextBox 596">
                <a:extLst>
                  <a:ext uri="{FF2B5EF4-FFF2-40B4-BE49-F238E27FC236}">
                    <a16:creationId xmlns:a16="http://schemas.microsoft.com/office/drawing/2014/main" id="{A63A33A6-BAA6-4211-8F8C-DA48CDC60974}"/>
                  </a:ext>
                </a:extLst>
              </p:cNvPr>
              <p:cNvSpPr txBox="1"/>
              <p:nvPr/>
            </p:nvSpPr>
            <p:spPr>
              <a:xfrm>
                <a:off x="6813914" y="1021617"/>
                <a:ext cx="7040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1500</a:t>
                </a:r>
              </a:p>
            </p:txBody>
          </p:sp>
          <p:cxnSp>
            <p:nvCxnSpPr>
              <p:cNvPr id="598" name="Straight Connector 597">
                <a:extLst>
                  <a:ext uri="{FF2B5EF4-FFF2-40B4-BE49-F238E27FC236}">
                    <a16:creationId xmlns:a16="http://schemas.microsoft.com/office/drawing/2014/main" id="{7F83FD86-542B-4785-9EB7-475E300CBCE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99" name="Freeform 11">
            <a:extLst>
              <a:ext uri="{FF2B5EF4-FFF2-40B4-BE49-F238E27FC236}">
                <a16:creationId xmlns:a16="http://schemas.microsoft.com/office/drawing/2014/main" id="{3753F809-7275-4008-A65E-45172FE00B28}"/>
              </a:ext>
            </a:extLst>
          </p:cNvPr>
          <p:cNvSpPr>
            <a:spLocks/>
          </p:cNvSpPr>
          <p:nvPr/>
        </p:nvSpPr>
        <p:spPr bwMode="auto">
          <a:xfrm>
            <a:off x="8497867" y="5174534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600" name="Group 599">
            <a:extLst>
              <a:ext uri="{FF2B5EF4-FFF2-40B4-BE49-F238E27FC236}">
                <a16:creationId xmlns:a16="http://schemas.microsoft.com/office/drawing/2014/main" id="{C55CF3F3-F715-49EE-8AF0-9AF4CD9AAB67}"/>
              </a:ext>
            </a:extLst>
          </p:cNvPr>
          <p:cNvGrpSpPr/>
          <p:nvPr/>
        </p:nvGrpSpPr>
        <p:grpSpPr>
          <a:xfrm>
            <a:off x="9047680" y="5384982"/>
            <a:ext cx="704039" cy="494964"/>
            <a:chOff x="6814162" y="926763"/>
            <a:chExt cx="704039" cy="494964"/>
          </a:xfrm>
        </p:grpSpPr>
        <p:cxnSp>
          <p:nvCxnSpPr>
            <p:cNvPr id="601" name="Straight Connector 600">
              <a:extLst>
                <a:ext uri="{FF2B5EF4-FFF2-40B4-BE49-F238E27FC236}">
                  <a16:creationId xmlns:a16="http://schemas.microsoft.com/office/drawing/2014/main" id="{70E22880-6419-4A39-949C-1C56E40F4418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02" name="Group 601">
              <a:extLst>
                <a:ext uri="{FF2B5EF4-FFF2-40B4-BE49-F238E27FC236}">
                  <a16:creationId xmlns:a16="http://schemas.microsoft.com/office/drawing/2014/main" id="{6AF0CFC1-DCC1-4D4E-A37F-742DF345DC6D}"/>
                </a:ext>
              </a:extLst>
            </p:cNvPr>
            <p:cNvGrpSpPr/>
            <p:nvPr/>
          </p:nvGrpSpPr>
          <p:grpSpPr>
            <a:xfrm>
              <a:off x="6814162" y="928608"/>
              <a:ext cx="704039" cy="493119"/>
              <a:chOff x="6814162" y="928608"/>
              <a:chExt cx="704039" cy="493119"/>
            </a:xfrm>
          </p:grpSpPr>
          <p:sp>
            <p:nvSpPr>
              <p:cNvPr id="603" name="TextBox 602">
                <a:extLst>
                  <a:ext uri="{FF2B5EF4-FFF2-40B4-BE49-F238E27FC236}">
                    <a16:creationId xmlns:a16="http://schemas.microsoft.com/office/drawing/2014/main" id="{EE329A80-FACD-474C-B483-7C85AC5CC16E}"/>
                  </a:ext>
                </a:extLst>
              </p:cNvPr>
              <p:cNvSpPr txBox="1"/>
              <p:nvPr/>
            </p:nvSpPr>
            <p:spPr>
              <a:xfrm>
                <a:off x="6814162" y="1021617"/>
                <a:ext cx="7040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1800</a:t>
                </a:r>
              </a:p>
            </p:txBody>
          </p:sp>
          <p:cxnSp>
            <p:nvCxnSpPr>
              <p:cNvPr id="604" name="Straight Connector 603">
                <a:extLst>
                  <a:ext uri="{FF2B5EF4-FFF2-40B4-BE49-F238E27FC236}">
                    <a16:creationId xmlns:a16="http://schemas.microsoft.com/office/drawing/2014/main" id="{7B3228B0-85AB-4A05-B575-1DD25A15D3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5" name="Freeform 11">
            <a:extLst>
              <a:ext uri="{FF2B5EF4-FFF2-40B4-BE49-F238E27FC236}">
                <a16:creationId xmlns:a16="http://schemas.microsoft.com/office/drawing/2014/main" id="{54039765-3522-464F-8EE2-14BA8E01928C}"/>
              </a:ext>
            </a:extLst>
          </p:cNvPr>
          <p:cNvSpPr>
            <a:spLocks/>
          </p:cNvSpPr>
          <p:nvPr/>
        </p:nvSpPr>
        <p:spPr bwMode="auto">
          <a:xfrm>
            <a:off x="9395031" y="5175468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606" name="Group 605">
            <a:extLst>
              <a:ext uri="{FF2B5EF4-FFF2-40B4-BE49-F238E27FC236}">
                <a16:creationId xmlns:a16="http://schemas.microsoft.com/office/drawing/2014/main" id="{1D9895FF-0EA5-4126-80A9-72A132A00B2E}"/>
              </a:ext>
            </a:extLst>
          </p:cNvPr>
          <p:cNvGrpSpPr/>
          <p:nvPr/>
        </p:nvGrpSpPr>
        <p:grpSpPr>
          <a:xfrm>
            <a:off x="9934086" y="5385916"/>
            <a:ext cx="704039" cy="494964"/>
            <a:chOff x="6803404" y="926763"/>
            <a:chExt cx="704039" cy="494964"/>
          </a:xfrm>
        </p:grpSpPr>
        <p:cxnSp>
          <p:nvCxnSpPr>
            <p:cNvPr id="607" name="Straight Connector 606">
              <a:extLst>
                <a:ext uri="{FF2B5EF4-FFF2-40B4-BE49-F238E27FC236}">
                  <a16:creationId xmlns:a16="http://schemas.microsoft.com/office/drawing/2014/main" id="{BA33C8E1-FAFD-4BCC-806C-7BC3E88C773F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08" name="Group 607">
              <a:extLst>
                <a:ext uri="{FF2B5EF4-FFF2-40B4-BE49-F238E27FC236}">
                  <a16:creationId xmlns:a16="http://schemas.microsoft.com/office/drawing/2014/main" id="{7C7F990F-93BA-4AD7-BDE0-4316D8EAF47F}"/>
                </a:ext>
              </a:extLst>
            </p:cNvPr>
            <p:cNvGrpSpPr/>
            <p:nvPr/>
          </p:nvGrpSpPr>
          <p:grpSpPr>
            <a:xfrm>
              <a:off x="6803404" y="928608"/>
              <a:ext cx="704039" cy="493119"/>
              <a:chOff x="6803404" y="928608"/>
              <a:chExt cx="704039" cy="493119"/>
            </a:xfrm>
          </p:grpSpPr>
          <p:sp>
            <p:nvSpPr>
              <p:cNvPr id="609" name="TextBox 608">
                <a:extLst>
                  <a:ext uri="{FF2B5EF4-FFF2-40B4-BE49-F238E27FC236}">
                    <a16:creationId xmlns:a16="http://schemas.microsoft.com/office/drawing/2014/main" id="{854DC0B6-4678-4501-B086-5C3FFF28433F}"/>
                  </a:ext>
                </a:extLst>
              </p:cNvPr>
              <p:cNvSpPr txBox="1"/>
              <p:nvPr/>
            </p:nvSpPr>
            <p:spPr>
              <a:xfrm>
                <a:off x="6803404" y="1021617"/>
                <a:ext cx="7040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2100</a:t>
                </a:r>
              </a:p>
            </p:txBody>
          </p:sp>
          <p:cxnSp>
            <p:nvCxnSpPr>
              <p:cNvPr id="610" name="Straight Connector 609">
                <a:extLst>
                  <a:ext uri="{FF2B5EF4-FFF2-40B4-BE49-F238E27FC236}">
                    <a16:creationId xmlns:a16="http://schemas.microsoft.com/office/drawing/2014/main" id="{F34ACB22-DD6D-4608-BA13-A512C2C42D7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11" name="Freeform 11">
            <a:extLst>
              <a:ext uri="{FF2B5EF4-FFF2-40B4-BE49-F238E27FC236}">
                <a16:creationId xmlns:a16="http://schemas.microsoft.com/office/drawing/2014/main" id="{151551FE-A9F6-4714-9CD2-6838977AC46F}"/>
              </a:ext>
            </a:extLst>
          </p:cNvPr>
          <p:cNvSpPr>
            <a:spLocks/>
          </p:cNvSpPr>
          <p:nvPr/>
        </p:nvSpPr>
        <p:spPr bwMode="auto">
          <a:xfrm>
            <a:off x="10285778" y="5178661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612" name="Group 611">
            <a:extLst>
              <a:ext uri="{FF2B5EF4-FFF2-40B4-BE49-F238E27FC236}">
                <a16:creationId xmlns:a16="http://schemas.microsoft.com/office/drawing/2014/main" id="{A5B6ED93-35B6-4CD9-964A-590C85EC2C5E}"/>
              </a:ext>
            </a:extLst>
          </p:cNvPr>
          <p:cNvGrpSpPr/>
          <p:nvPr/>
        </p:nvGrpSpPr>
        <p:grpSpPr>
          <a:xfrm>
            <a:off x="10824337" y="5389109"/>
            <a:ext cx="704039" cy="494964"/>
            <a:chOff x="6802908" y="926763"/>
            <a:chExt cx="704039" cy="494964"/>
          </a:xfrm>
        </p:grpSpPr>
        <p:cxnSp>
          <p:nvCxnSpPr>
            <p:cNvPr id="613" name="Straight Connector 612">
              <a:extLst>
                <a:ext uri="{FF2B5EF4-FFF2-40B4-BE49-F238E27FC236}">
                  <a16:creationId xmlns:a16="http://schemas.microsoft.com/office/drawing/2014/main" id="{BC37F0B1-5146-4026-A724-ECB774EBFF59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14" name="Group 613">
              <a:extLst>
                <a:ext uri="{FF2B5EF4-FFF2-40B4-BE49-F238E27FC236}">
                  <a16:creationId xmlns:a16="http://schemas.microsoft.com/office/drawing/2014/main" id="{06E23A49-5819-49E3-AA3E-8B88F35BFE8D}"/>
                </a:ext>
              </a:extLst>
            </p:cNvPr>
            <p:cNvGrpSpPr/>
            <p:nvPr/>
          </p:nvGrpSpPr>
          <p:grpSpPr>
            <a:xfrm>
              <a:off x="6802908" y="928608"/>
              <a:ext cx="704039" cy="493119"/>
              <a:chOff x="6802908" y="928608"/>
              <a:chExt cx="704039" cy="493119"/>
            </a:xfrm>
          </p:grpSpPr>
          <p:sp>
            <p:nvSpPr>
              <p:cNvPr id="615" name="TextBox 614">
                <a:extLst>
                  <a:ext uri="{FF2B5EF4-FFF2-40B4-BE49-F238E27FC236}">
                    <a16:creationId xmlns:a16="http://schemas.microsoft.com/office/drawing/2014/main" id="{7C6E4A9B-4A89-4B0E-A85F-28A71E0BDBD1}"/>
                  </a:ext>
                </a:extLst>
              </p:cNvPr>
              <p:cNvSpPr txBox="1"/>
              <p:nvPr/>
            </p:nvSpPr>
            <p:spPr>
              <a:xfrm>
                <a:off x="6802908" y="1021617"/>
                <a:ext cx="7040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2400</a:t>
                </a:r>
              </a:p>
            </p:txBody>
          </p:sp>
          <p:cxnSp>
            <p:nvCxnSpPr>
              <p:cNvPr id="616" name="Straight Connector 615">
                <a:extLst>
                  <a:ext uri="{FF2B5EF4-FFF2-40B4-BE49-F238E27FC236}">
                    <a16:creationId xmlns:a16="http://schemas.microsoft.com/office/drawing/2014/main" id="{C4C5F717-C91C-4E18-88EB-7C9F97CFE2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23" name="Oval 622">
            <a:extLst>
              <a:ext uri="{FF2B5EF4-FFF2-40B4-BE49-F238E27FC236}">
                <a16:creationId xmlns:a16="http://schemas.microsoft.com/office/drawing/2014/main" id="{8F5DC0CA-DF75-4582-AC69-991CFB9CCAC5}"/>
              </a:ext>
            </a:extLst>
          </p:cNvPr>
          <p:cNvSpPr/>
          <p:nvPr/>
        </p:nvSpPr>
        <p:spPr>
          <a:xfrm>
            <a:off x="3952637" y="5233413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89" name="Group 288">
            <a:extLst>
              <a:ext uri="{FF2B5EF4-FFF2-40B4-BE49-F238E27FC236}">
                <a16:creationId xmlns:a16="http://schemas.microsoft.com/office/drawing/2014/main" id="{DF637C41-B650-41A2-9C36-5432A8214E31}"/>
              </a:ext>
            </a:extLst>
          </p:cNvPr>
          <p:cNvGrpSpPr/>
          <p:nvPr/>
        </p:nvGrpSpPr>
        <p:grpSpPr>
          <a:xfrm>
            <a:off x="3883057" y="3151919"/>
            <a:ext cx="314510" cy="492950"/>
            <a:chOff x="3884378" y="928777"/>
            <a:chExt cx="314510" cy="492950"/>
          </a:xfrm>
        </p:grpSpPr>
        <p:cxnSp>
          <p:nvCxnSpPr>
            <p:cNvPr id="290" name="Straight Connector 289">
              <a:extLst>
                <a:ext uri="{FF2B5EF4-FFF2-40B4-BE49-F238E27FC236}">
                  <a16:creationId xmlns:a16="http://schemas.microsoft.com/office/drawing/2014/main" id="{C463B023-010A-40D3-A58D-45C31FB1F066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104E4A08-0D41-463C-AC06-7035E7159D6E}"/>
                </a:ext>
              </a:extLst>
            </p:cNvPr>
            <p:cNvSpPr txBox="1"/>
            <p:nvPr/>
          </p:nvSpPr>
          <p:spPr>
            <a:xfrm>
              <a:off x="3884378" y="102161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03514F0E-5A22-46A5-AB76-6C9FBCBE9185}"/>
              </a:ext>
            </a:extLst>
          </p:cNvPr>
          <p:cNvGrpSpPr/>
          <p:nvPr/>
        </p:nvGrpSpPr>
        <p:grpSpPr>
          <a:xfrm>
            <a:off x="4636173" y="3149166"/>
            <a:ext cx="582678" cy="494964"/>
            <a:chOff x="6866010" y="926763"/>
            <a:chExt cx="582678" cy="494964"/>
          </a:xfrm>
        </p:grpSpPr>
        <p:cxnSp>
          <p:nvCxnSpPr>
            <p:cNvPr id="293" name="Straight Connector 292">
              <a:extLst>
                <a:ext uri="{FF2B5EF4-FFF2-40B4-BE49-F238E27FC236}">
                  <a16:creationId xmlns:a16="http://schemas.microsoft.com/office/drawing/2014/main" id="{8036B896-D928-4AF7-8E8D-0D1D00C9513B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94" name="Group 293">
              <a:extLst>
                <a:ext uri="{FF2B5EF4-FFF2-40B4-BE49-F238E27FC236}">
                  <a16:creationId xmlns:a16="http://schemas.microsoft.com/office/drawing/2014/main" id="{04E2B088-4224-4C33-B515-BAAF04D6539F}"/>
                </a:ext>
              </a:extLst>
            </p:cNvPr>
            <p:cNvGrpSpPr/>
            <p:nvPr/>
          </p:nvGrpSpPr>
          <p:grpSpPr>
            <a:xfrm>
              <a:off x="6866010" y="928608"/>
              <a:ext cx="582678" cy="493119"/>
              <a:chOff x="6866010" y="928608"/>
              <a:chExt cx="582678" cy="493119"/>
            </a:xfrm>
          </p:grpSpPr>
          <p:sp>
            <p:nvSpPr>
              <p:cNvPr id="295" name="TextBox 294">
                <a:extLst>
                  <a:ext uri="{FF2B5EF4-FFF2-40B4-BE49-F238E27FC236}">
                    <a16:creationId xmlns:a16="http://schemas.microsoft.com/office/drawing/2014/main" id="{7736937C-9413-49E9-A4B1-08E2AC9535FA}"/>
                  </a:ext>
                </a:extLst>
              </p:cNvPr>
              <p:cNvSpPr txBox="1"/>
              <p:nvPr/>
            </p:nvSpPr>
            <p:spPr>
              <a:xfrm>
                <a:off x="6866010" y="1021617"/>
                <a:ext cx="5826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500</a:t>
                </a:r>
              </a:p>
            </p:txBody>
          </p:sp>
          <p:cxnSp>
            <p:nvCxnSpPr>
              <p:cNvPr id="296" name="Straight Connector 295">
                <a:extLst>
                  <a:ext uri="{FF2B5EF4-FFF2-40B4-BE49-F238E27FC236}">
                    <a16:creationId xmlns:a16="http://schemas.microsoft.com/office/drawing/2014/main" id="{235B0A5B-8F28-453F-A836-784F140681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97" name="Freeform 11">
            <a:extLst>
              <a:ext uri="{FF2B5EF4-FFF2-40B4-BE49-F238E27FC236}">
                <a16:creationId xmlns:a16="http://schemas.microsoft.com/office/drawing/2014/main" id="{CCD91EF1-1BED-4A0A-90FE-DBE0B3B35B90}"/>
              </a:ext>
            </a:extLst>
          </p:cNvPr>
          <p:cNvSpPr>
            <a:spLocks/>
          </p:cNvSpPr>
          <p:nvPr/>
        </p:nvSpPr>
        <p:spPr bwMode="auto">
          <a:xfrm>
            <a:off x="4040238" y="2940767"/>
            <a:ext cx="892413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sp>
        <p:nvSpPr>
          <p:cNvPr id="298" name="Freeform 11">
            <a:extLst>
              <a:ext uri="{FF2B5EF4-FFF2-40B4-BE49-F238E27FC236}">
                <a16:creationId xmlns:a16="http://schemas.microsoft.com/office/drawing/2014/main" id="{65D89A96-D6FC-4BAE-A97C-5F17FA3559EC}"/>
              </a:ext>
            </a:extLst>
          </p:cNvPr>
          <p:cNvSpPr>
            <a:spLocks/>
          </p:cNvSpPr>
          <p:nvPr/>
        </p:nvSpPr>
        <p:spPr bwMode="auto">
          <a:xfrm>
            <a:off x="4930787" y="2936336"/>
            <a:ext cx="892989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299" name="Group 298">
            <a:extLst>
              <a:ext uri="{FF2B5EF4-FFF2-40B4-BE49-F238E27FC236}">
                <a16:creationId xmlns:a16="http://schemas.microsoft.com/office/drawing/2014/main" id="{43761963-60E1-4ECC-9986-268B7EB92679}"/>
              </a:ext>
            </a:extLst>
          </p:cNvPr>
          <p:cNvGrpSpPr/>
          <p:nvPr/>
        </p:nvGrpSpPr>
        <p:grpSpPr>
          <a:xfrm>
            <a:off x="5474858" y="3146784"/>
            <a:ext cx="704039" cy="494964"/>
            <a:chOff x="6813596" y="926763"/>
            <a:chExt cx="704039" cy="494964"/>
          </a:xfrm>
        </p:grpSpPr>
        <p:cxnSp>
          <p:nvCxnSpPr>
            <p:cNvPr id="300" name="Straight Connector 299">
              <a:extLst>
                <a:ext uri="{FF2B5EF4-FFF2-40B4-BE49-F238E27FC236}">
                  <a16:creationId xmlns:a16="http://schemas.microsoft.com/office/drawing/2014/main" id="{321C33C5-BE30-490A-9EA1-30FBA4103867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1" name="Group 300">
              <a:extLst>
                <a:ext uri="{FF2B5EF4-FFF2-40B4-BE49-F238E27FC236}">
                  <a16:creationId xmlns:a16="http://schemas.microsoft.com/office/drawing/2014/main" id="{6551FB94-6019-435F-8C48-1CA7D88442A0}"/>
                </a:ext>
              </a:extLst>
            </p:cNvPr>
            <p:cNvGrpSpPr/>
            <p:nvPr/>
          </p:nvGrpSpPr>
          <p:grpSpPr>
            <a:xfrm>
              <a:off x="6813596" y="928608"/>
              <a:ext cx="704039" cy="493119"/>
              <a:chOff x="6813596" y="928608"/>
              <a:chExt cx="704039" cy="493119"/>
            </a:xfrm>
          </p:grpSpPr>
          <p:sp>
            <p:nvSpPr>
              <p:cNvPr id="302" name="TextBox 301">
                <a:extLst>
                  <a:ext uri="{FF2B5EF4-FFF2-40B4-BE49-F238E27FC236}">
                    <a16:creationId xmlns:a16="http://schemas.microsoft.com/office/drawing/2014/main" id="{CE8DA9F6-AFB3-4CF1-9F29-F74B669EBC27}"/>
                  </a:ext>
                </a:extLst>
              </p:cNvPr>
              <p:cNvSpPr txBox="1"/>
              <p:nvPr/>
            </p:nvSpPr>
            <p:spPr>
              <a:xfrm>
                <a:off x="6813596" y="1021617"/>
                <a:ext cx="7040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1000</a:t>
                </a:r>
              </a:p>
            </p:txBody>
          </p:sp>
          <p:cxnSp>
            <p:nvCxnSpPr>
              <p:cNvPr id="308" name="Straight Connector 307">
                <a:extLst>
                  <a:ext uri="{FF2B5EF4-FFF2-40B4-BE49-F238E27FC236}">
                    <a16:creationId xmlns:a16="http://schemas.microsoft.com/office/drawing/2014/main" id="{864087EA-FE7C-438F-B646-8C9C04D136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09" name="Straight Connector 308">
            <a:extLst>
              <a:ext uri="{FF2B5EF4-FFF2-40B4-BE49-F238E27FC236}">
                <a16:creationId xmlns:a16="http://schemas.microsoft.com/office/drawing/2014/main" id="{254DC737-2AD0-46DC-9E5F-F81688094B91}"/>
              </a:ext>
            </a:extLst>
          </p:cNvPr>
          <p:cNvCxnSpPr>
            <a:cxnSpLocks/>
          </p:cNvCxnSpPr>
          <p:nvPr/>
        </p:nvCxnSpPr>
        <p:spPr>
          <a:xfrm flipV="1">
            <a:off x="3847368" y="3164965"/>
            <a:ext cx="6755436" cy="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0" name="Freeform 11">
            <a:extLst>
              <a:ext uri="{FF2B5EF4-FFF2-40B4-BE49-F238E27FC236}">
                <a16:creationId xmlns:a16="http://schemas.microsoft.com/office/drawing/2014/main" id="{7C8DBB02-5348-417F-984F-1C6C84780A77}"/>
              </a:ext>
            </a:extLst>
          </p:cNvPr>
          <p:cNvSpPr>
            <a:spLocks/>
          </p:cNvSpPr>
          <p:nvPr/>
        </p:nvSpPr>
        <p:spPr bwMode="auto">
          <a:xfrm>
            <a:off x="5824239" y="2936336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316" name="Group 315">
            <a:extLst>
              <a:ext uri="{FF2B5EF4-FFF2-40B4-BE49-F238E27FC236}">
                <a16:creationId xmlns:a16="http://schemas.microsoft.com/office/drawing/2014/main" id="{C02B6548-CE5F-417C-9E55-43C6003A4F0B}"/>
              </a:ext>
            </a:extLst>
          </p:cNvPr>
          <p:cNvGrpSpPr/>
          <p:nvPr/>
        </p:nvGrpSpPr>
        <p:grpSpPr>
          <a:xfrm>
            <a:off x="6367697" y="3146784"/>
            <a:ext cx="704039" cy="494964"/>
            <a:chOff x="6807807" y="926763"/>
            <a:chExt cx="704039" cy="494964"/>
          </a:xfrm>
        </p:grpSpPr>
        <p:cxnSp>
          <p:nvCxnSpPr>
            <p:cNvPr id="317" name="Straight Connector 316">
              <a:extLst>
                <a:ext uri="{FF2B5EF4-FFF2-40B4-BE49-F238E27FC236}">
                  <a16:creationId xmlns:a16="http://schemas.microsoft.com/office/drawing/2014/main" id="{465BE05C-4B38-4359-8904-6365EA50548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8" name="Group 317">
              <a:extLst>
                <a:ext uri="{FF2B5EF4-FFF2-40B4-BE49-F238E27FC236}">
                  <a16:creationId xmlns:a16="http://schemas.microsoft.com/office/drawing/2014/main" id="{FAE68323-1F34-40AC-B50B-311E990C788A}"/>
                </a:ext>
              </a:extLst>
            </p:cNvPr>
            <p:cNvGrpSpPr/>
            <p:nvPr/>
          </p:nvGrpSpPr>
          <p:grpSpPr>
            <a:xfrm>
              <a:off x="6807807" y="928608"/>
              <a:ext cx="704039" cy="493119"/>
              <a:chOff x="6807807" y="928608"/>
              <a:chExt cx="704039" cy="493119"/>
            </a:xfrm>
          </p:grpSpPr>
          <p:sp>
            <p:nvSpPr>
              <p:cNvPr id="319" name="TextBox 318">
                <a:extLst>
                  <a:ext uri="{FF2B5EF4-FFF2-40B4-BE49-F238E27FC236}">
                    <a16:creationId xmlns:a16="http://schemas.microsoft.com/office/drawing/2014/main" id="{41835AE6-0D60-43A9-A592-F4E38E95C5D2}"/>
                  </a:ext>
                </a:extLst>
              </p:cNvPr>
              <p:cNvSpPr txBox="1"/>
              <p:nvPr/>
            </p:nvSpPr>
            <p:spPr>
              <a:xfrm>
                <a:off x="6807807" y="1021617"/>
                <a:ext cx="7040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1500</a:t>
                </a:r>
              </a:p>
            </p:txBody>
          </p:sp>
          <p:cxnSp>
            <p:nvCxnSpPr>
              <p:cNvPr id="320" name="Straight Connector 319">
                <a:extLst>
                  <a:ext uri="{FF2B5EF4-FFF2-40B4-BE49-F238E27FC236}">
                    <a16:creationId xmlns:a16="http://schemas.microsoft.com/office/drawing/2014/main" id="{70B75216-FE91-469B-ABAD-F5145B4C26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21" name="Freeform 11">
            <a:extLst>
              <a:ext uri="{FF2B5EF4-FFF2-40B4-BE49-F238E27FC236}">
                <a16:creationId xmlns:a16="http://schemas.microsoft.com/office/drawing/2014/main" id="{5820BCB0-C669-4C88-B0A6-B7E5AB4FAABF}"/>
              </a:ext>
            </a:extLst>
          </p:cNvPr>
          <p:cNvSpPr>
            <a:spLocks/>
          </p:cNvSpPr>
          <p:nvPr/>
        </p:nvSpPr>
        <p:spPr bwMode="auto">
          <a:xfrm>
            <a:off x="6717229" y="2934059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322" name="Group 321">
            <a:extLst>
              <a:ext uri="{FF2B5EF4-FFF2-40B4-BE49-F238E27FC236}">
                <a16:creationId xmlns:a16="http://schemas.microsoft.com/office/drawing/2014/main" id="{C7294142-EC80-4CDA-A1A5-F161B6F6333F}"/>
              </a:ext>
            </a:extLst>
          </p:cNvPr>
          <p:cNvGrpSpPr/>
          <p:nvPr/>
        </p:nvGrpSpPr>
        <p:grpSpPr>
          <a:xfrm>
            <a:off x="7260427" y="3144507"/>
            <a:ext cx="704039" cy="494964"/>
            <a:chOff x="6807547" y="926763"/>
            <a:chExt cx="704039" cy="494964"/>
          </a:xfrm>
        </p:grpSpPr>
        <p:cxnSp>
          <p:nvCxnSpPr>
            <p:cNvPr id="323" name="Straight Connector 322">
              <a:extLst>
                <a:ext uri="{FF2B5EF4-FFF2-40B4-BE49-F238E27FC236}">
                  <a16:creationId xmlns:a16="http://schemas.microsoft.com/office/drawing/2014/main" id="{E6D8691B-7301-4310-9A5A-C23F12F87733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4" name="Group 323">
              <a:extLst>
                <a:ext uri="{FF2B5EF4-FFF2-40B4-BE49-F238E27FC236}">
                  <a16:creationId xmlns:a16="http://schemas.microsoft.com/office/drawing/2014/main" id="{DC1BF25C-FB67-4516-8EFB-0882C1E1492B}"/>
                </a:ext>
              </a:extLst>
            </p:cNvPr>
            <p:cNvGrpSpPr/>
            <p:nvPr/>
          </p:nvGrpSpPr>
          <p:grpSpPr>
            <a:xfrm>
              <a:off x="6807547" y="928608"/>
              <a:ext cx="704039" cy="493119"/>
              <a:chOff x="6807547" y="928608"/>
              <a:chExt cx="704039" cy="493119"/>
            </a:xfrm>
          </p:grpSpPr>
          <p:sp>
            <p:nvSpPr>
              <p:cNvPr id="325" name="TextBox 324">
                <a:extLst>
                  <a:ext uri="{FF2B5EF4-FFF2-40B4-BE49-F238E27FC236}">
                    <a16:creationId xmlns:a16="http://schemas.microsoft.com/office/drawing/2014/main" id="{B4450655-9B4C-416D-9EF4-A3EF8E08A534}"/>
                  </a:ext>
                </a:extLst>
              </p:cNvPr>
              <p:cNvSpPr txBox="1"/>
              <p:nvPr/>
            </p:nvSpPr>
            <p:spPr>
              <a:xfrm>
                <a:off x="6807547" y="1021617"/>
                <a:ext cx="7040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2000</a:t>
                </a:r>
              </a:p>
            </p:txBody>
          </p:sp>
          <p:cxnSp>
            <p:nvCxnSpPr>
              <p:cNvPr id="326" name="Straight Connector 325">
                <a:extLst>
                  <a:ext uri="{FF2B5EF4-FFF2-40B4-BE49-F238E27FC236}">
                    <a16:creationId xmlns:a16="http://schemas.microsoft.com/office/drawing/2014/main" id="{8F1D4315-FDED-429F-AB37-8AE93A473F0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27" name="Freeform 11">
            <a:extLst>
              <a:ext uri="{FF2B5EF4-FFF2-40B4-BE49-F238E27FC236}">
                <a16:creationId xmlns:a16="http://schemas.microsoft.com/office/drawing/2014/main" id="{2AF80C61-1EB5-44FA-9BD2-CD465D09011E}"/>
              </a:ext>
            </a:extLst>
          </p:cNvPr>
          <p:cNvSpPr>
            <a:spLocks/>
          </p:cNvSpPr>
          <p:nvPr/>
        </p:nvSpPr>
        <p:spPr bwMode="auto">
          <a:xfrm>
            <a:off x="7611323" y="2934059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328" name="Group 327">
            <a:extLst>
              <a:ext uri="{FF2B5EF4-FFF2-40B4-BE49-F238E27FC236}">
                <a16:creationId xmlns:a16="http://schemas.microsoft.com/office/drawing/2014/main" id="{AD238656-B97F-490B-B809-6A2D29195075}"/>
              </a:ext>
            </a:extLst>
          </p:cNvPr>
          <p:cNvGrpSpPr/>
          <p:nvPr/>
        </p:nvGrpSpPr>
        <p:grpSpPr>
          <a:xfrm>
            <a:off x="8147336" y="3144507"/>
            <a:ext cx="704039" cy="494964"/>
            <a:chOff x="6800362" y="926763"/>
            <a:chExt cx="704039" cy="494964"/>
          </a:xfrm>
        </p:grpSpPr>
        <p:cxnSp>
          <p:nvCxnSpPr>
            <p:cNvPr id="329" name="Straight Connector 328">
              <a:extLst>
                <a:ext uri="{FF2B5EF4-FFF2-40B4-BE49-F238E27FC236}">
                  <a16:creationId xmlns:a16="http://schemas.microsoft.com/office/drawing/2014/main" id="{7F5D0F80-94E1-4E63-83A0-01BC99C98E92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0" name="Group 329">
              <a:extLst>
                <a:ext uri="{FF2B5EF4-FFF2-40B4-BE49-F238E27FC236}">
                  <a16:creationId xmlns:a16="http://schemas.microsoft.com/office/drawing/2014/main" id="{8AC6295A-AF91-4491-9D58-8E6545E0970B}"/>
                </a:ext>
              </a:extLst>
            </p:cNvPr>
            <p:cNvGrpSpPr/>
            <p:nvPr/>
          </p:nvGrpSpPr>
          <p:grpSpPr>
            <a:xfrm>
              <a:off x="6800362" y="928608"/>
              <a:ext cx="704039" cy="493119"/>
              <a:chOff x="6800362" y="928608"/>
              <a:chExt cx="704039" cy="493119"/>
            </a:xfrm>
          </p:grpSpPr>
          <p:sp>
            <p:nvSpPr>
              <p:cNvPr id="331" name="TextBox 330">
                <a:extLst>
                  <a:ext uri="{FF2B5EF4-FFF2-40B4-BE49-F238E27FC236}">
                    <a16:creationId xmlns:a16="http://schemas.microsoft.com/office/drawing/2014/main" id="{D5540BA3-5006-4E54-AD97-172D42D045F9}"/>
                  </a:ext>
                </a:extLst>
              </p:cNvPr>
              <p:cNvSpPr txBox="1"/>
              <p:nvPr/>
            </p:nvSpPr>
            <p:spPr>
              <a:xfrm>
                <a:off x="6800362" y="1021617"/>
                <a:ext cx="7040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2500</a:t>
                </a:r>
              </a:p>
            </p:txBody>
          </p:sp>
          <p:cxnSp>
            <p:nvCxnSpPr>
              <p:cNvPr id="337" name="Straight Connector 336">
                <a:extLst>
                  <a:ext uri="{FF2B5EF4-FFF2-40B4-BE49-F238E27FC236}">
                    <a16:creationId xmlns:a16="http://schemas.microsoft.com/office/drawing/2014/main" id="{34729AAB-22BF-48B2-8F3D-B12EEF1B47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38" name="Freeform 11">
            <a:extLst>
              <a:ext uri="{FF2B5EF4-FFF2-40B4-BE49-F238E27FC236}">
                <a16:creationId xmlns:a16="http://schemas.microsoft.com/office/drawing/2014/main" id="{ADAA3564-FC4E-463E-958B-DF5CFEEDDECF}"/>
              </a:ext>
            </a:extLst>
          </p:cNvPr>
          <p:cNvSpPr>
            <a:spLocks/>
          </p:cNvSpPr>
          <p:nvPr/>
        </p:nvSpPr>
        <p:spPr bwMode="auto">
          <a:xfrm>
            <a:off x="8506179" y="2940516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339" name="Group 338">
            <a:extLst>
              <a:ext uri="{FF2B5EF4-FFF2-40B4-BE49-F238E27FC236}">
                <a16:creationId xmlns:a16="http://schemas.microsoft.com/office/drawing/2014/main" id="{1FB83D60-35BC-492F-89C4-3E72A9A3B9C1}"/>
              </a:ext>
            </a:extLst>
          </p:cNvPr>
          <p:cNvGrpSpPr/>
          <p:nvPr/>
        </p:nvGrpSpPr>
        <p:grpSpPr>
          <a:xfrm>
            <a:off x="9047571" y="3150964"/>
            <a:ext cx="704039" cy="494964"/>
            <a:chOff x="6805741" y="926763"/>
            <a:chExt cx="704039" cy="494964"/>
          </a:xfrm>
        </p:grpSpPr>
        <p:cxnSp>
          <p:nvCxnSpPr>
            <p:cNvPr id="340" name="Straight Connector 339">
              <a:extLst>
                <a:ext uri="{FF2B5EF4-FFF2-40B4-BE49-F238E27FC236}">
                  <a16:creationId xmlns:a16="http://schemas.microsoft.com/office/drawing/2014/main" id="{77E4A148-861E-4814-9F0C-AE52117FB3FA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1" name="Group 340">
              <a:extLst>
                <a:ext uri="{FF2B5EF4-FFF2-40B4-BE49-F238E27FC236}">
                  <a16:creationId xmlns:a16="http://schemas.microsoft.com/office/drawing/2014/main" id="{32E2E954-591A-4EBE-8704-80106B02A7BB}"/>
                </a:ext>
              </a:extLst>
            </p:cNvPr>
            <p:cNvGrpSpPr/>
            <p:nvPr/>
          </p:nvGrpSpPr>
          <p:grpSpPr>
            <a:xfrm>
              <a:off x="6805741" y="928608"/>
              <a:ext cx="704039" cy="493119"/>
              <a:chOff x="6805741" y="928608"/>
              <a:chExt cx="704039" cy="493119"/>
            </a:xfrm>
          </p:grpSpPr>
          <p:sp>
            <p:nvSpPr>
              <p:cNvPr id="342" name="TextBox 341">
                <a:extLst>
                  <a:ext uri="{FF2B5EF4-FFF2-40B4-BE49-F238E27FC236}">
                    <a16:creationId xmlns:a16="http://schemas.microsoft.com/office/drawing/2014/main" id="{F1DA67CA-6F13-4037-9EF5-360D7F74AC4F}"/>
                  </a:ext>
                </a:extLst>
              </p:cNvPr>
              <p:cNvSpPr txBox="1"/>
              <p:nvPr/>
            </p:nvSpPr>
            <p:spPr>
              <a:xfrm>
                <a:off x="6805741" y="1021617"/>
                <a:ext cx="7040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3000</a:t>
                </a:r>
              </a:p>
            </p:txBody>
          </p:sp>
          <p:cxnSp>
            <p:nvCxnSpPr>
              <p:cNvPr id="345" name="Straight Connector 344">
                <a:extLst>
                  <a:ext uri="{FF2B5EF4-FFF2-40B4-BE49-F238E27FC236}">
                    <a16:creationId xmlns:a16="http://schemas.microsoft.com/office/drawing/2014/main" id="{DF15D6BC-9370-4B3C-AB2F-47FA88F184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46" name="Freeform 11">
            <a:extLst>
              <a:ext uri="{FF2B5EF4-FFF2-40B4-BE49-F238E27FC236}">
                <a16:creationId xmlns:a16="http://schemas.microsoft.com/office/drawing/2014/main" id="{61817B09-471D-4EBA-A43A-61A0382268FD}"/>
              </a:ext>
            </a:extLst>
          </p:cNvPr>
          <p:cNvSpPr>
            <a:spLocks/>
          </p:cNvSpPr>
          <p:nvPr/>
        </p:nvSpPr>
        <p:spPr bwMode="auto">
          <a:xfrm>
            <a:off x="9403343" y="2941450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347" name="Group 346">
            <a:extLst>
              <a:ext uri="{FF2B5EF4-FFF2-40B4-BE49-F238E27FC236}">
                <a16:creationId xmlns:a16="http://schemas.microsoft.com/office/drawing/2014/main" id="{3F0986B3-9F60-4714-B828-1D3A7CFD1A73}"/>
              </a:ext>
            </a:extLst>
          </p:cNvPr>
          <p:cNvGrpSpPr/>
          <p:nvPr/>
        </p:nvGrpSpPr>
        <p:grpSpPr>
          <a:xfrm>
            <a:off x="9933718" y="3151898"/>
            <a:ext cx="704039" cy="494964"/>
            <a:chOff x="6794724" y="926763"/>
            <a:chExt cx="704039" cy="494964"/>
          </a:xfrm>
        </p:grpSpPr>
        <p:cxnSp>
          <p:nvCxnSpPr>
            <p:cNvPr id="348" name="Straight Connector 347">
              <a:extLst>
                <a:ext uri="{FF2B5EF4-FFF2-40B4-BE49-F238E27FC236}">
                  <a16:creationId xmlns:a16="http://schemas.microsoft.com/office/drawing/2014/main" id="{D81DCD68-41AB-425E-922E-BDFF9650D5DE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9" name="Group 348">
              <a:extLst>
                <a:ext uri="{FF2B5EF4-FFF2-40B4-BE49-F238E27FC236}">
                  <a16:creationId xmlns:a16="http://schemas.microsoft.com/office/drawing/2014/main" id="{AF826A89-DAE8-406A-9D6B-BBB4CA293EFC}"/>
                </a:ext>
              </a:extLst>
            </p:cNvPr>
            <p:cNvGrpSpPr/>
            <p:nvPr/>
          </p:nvGrpSpPr>
          <p:grpSpPr>
            <a:xfrm>
              <a:off x="6794724" y="928608"/>
              <a:ext cx="704039" cy="493119"/>
              <a:chOff x="6794724" y="928608"/>
              <a:chExt cx="704039" cy="493119"/>
            </a:xfrm>
          </p:grpSpPr>
          <p:sp>
            <p:nvSpPr>
              <p:cNvPr id="350" name="TextBox 349">
                <a:extLst>
                  <a:ext uri="{FF2B5EF4-FFF2-40B4-BE49-F238E27FC236}">
                    <a16:creationId xmlns:a16="http://schemas.microsoft.com/office/drawing/2014/main" id="{D7A998DB-90CA-4A46-A83B-26E59425B2BE}"/>
                  </a:ext>
                </a:extLst>
              </p:cNvPr>
              <p:cNvSpPr txBox="1"/>
              <p:nvPr/>
            </p:nvSpPr>
            <p:spPr>
              <a:xfrm>
                <a:off x="6794724" y="1021617"/>
                <a:ext cx="7040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3500</a:t>
                </a:r>
              </a:p>
            </p:txBody>
          </p:sp>
          <p:cxnSp>
            <p:nvCxnSpPr>
              <p:cNvPr id="351" name="Straight Connector 350">
                <a:extLst>
                  <a:ext uri="{FF2B5EF4-FFF2-40B4-BE49-F238E27FC236}">
                    <a16:creationId xmlns:a16="http://schemas.microsoft.com/office/drawing/2014/main" id="{FF8EB409-3400-4909-8544-189C0749214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64" name="Oval 363">
            <a:extLst>
              <a:ext uri="{FF2B5EF4-FFF2-40B4-BE49-F238E27FC236}">
                <a16:creationId xmlns:a16="http://schemas.microsoft.com/office/drawing/2014/main" id="{B75285D6-334C-4CC0-9795-236F0B3FBB67}"/>
              </a:ext>
            </a:extLst>
          </p:cNvPr>
          <p:cNvSpPr/>
          <p:nvPr/>
        </p:nvSpPr>
        <p:spPr>
          <a:xfrm>
            <a:off x="3960949" y="2999395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39CE7B-395D-48AC-A4D7-3E6AA398F908}"/>
              </a:ext>
            </a:extLst>
          </p:cNvPr>
          <p:cNvSpPr/>
          <p:nvPr/>
        </p:nvSpPr>
        <p:spPr>
          <a:xfrm>
            <a:off x="808702" y="498785"/>
            <a:ext cx="287524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5" name="Rectangle 364">
            <a:extLst>
              <a:ext uri="{FF2B5EF4-FFF2-40B4-BE49-F238E27FC236}">
                <a16:creationId xmlns:a16="http://schemas.microsoft.com/office/drawing/2014/main" id="{97527A9D-A2C8-4C07-8330-F21FF4D3975D}"/>
              </a:ext>
            </a:extLst>
          </p:cNvPr>
          <p:cNvSpPr/>
          <p:nvPr/>
        </p:nvSpPr>
        <p:spPr>
          <a:xfrm>
            <a:off x="1708535" y="499890"/>
            <a:ext cx="246022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6" name="Rectangle 365">
            <a:extLst>
              <a:ext uri="{FF2B5EF4-FFF2-40B4-BE49-F238E27FC236}">
                <a16:creationId xmlns:a16="http://schemas.microsoft.com/office/drawing/2014/main" id="{436F3AD2-3C80-45BD-9FC2-893F85755BD0}"/>
              </a:ext>
            </a:extLst>
          </p:cNvPr>
          <p:cNvSpPr/>
          <p:nvPr/>
        </p:nvSpPr>
        <p:spPr>
          <a:xfrm>
            <a:off x="1022762" y="2723001"/>
            <a:ext cx="271882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7" name="Rectangle 366">
            <a:extLst>
              <a:ext uri="{FF2B5EF4-FFF2-40B4-BE49-F238E27FC236}">
                <a16:creationId xmlns:a16="http://schemas.microsoft.com/office/drawing/2014/main" id="{28E71AB7-CA07-4A1C-A1AE-F917A3BD426B}"/>
              </a:ext>
            </a:extLst>
          </p:cNvPr>
          <p:cNvSpPr/>
          <p:nvPr/>
        </p:nvSpPr>
        <p:spPr>
          <a:xfrm>
            <a:off x="1911198" y="2717385"/>
            <a:ext cx="24717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8" name="Rectangle 367">
            <a:extLst>
              <a:ext uri="{FF2B5EF4-FFF2-40B4-BE49-F238E27FC236}">
                <a16:creationId xmlns:a16="http://schemas.microsoft.com/office/drawing/2014/main" id="{DE6162C7-94DB-4849-AE44-27894ED500AC}"/>
              </a:ext>
            </a:extLst>
          </p:cNvPr>
          <p:cNvSpPr/>
          <p:nvPr/>
        </p:nvSpPr>
        <p:spPr>
          <a:xfrm>
            <a:off x="1017599" y="4961386"/>
            <a:ext cx="259488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9" name="Rectangle 368">
            <a:extLst>
              <a:ext uri="{FF2B5EF4-FFF2-40B4-BE49-F238E27FC236}">
                <a16:creationId xmlns:a16="http://schemas.microsoft.com/office/drawing/2014/main" id="{BB1C9A9F-4DD4-40B8-8F86-9C7A78650D85}"/>
              </a:ext>
            </a:extLst>
          </p:cNvPr>
          <p:cNvSpPr/>
          <p:nvPr/>
        </p:nvSpPr>
        <p:spPr>
          <a:xfrm>
            <a:off x="1912164" y="4969241"/>
            <a:ext cx="251870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E8F2FCFD-505B-434D-9CEB-24BC0C5FBA8E}"/>
              </a:ext>
            </a:extLst>
          </p:cNvPr>
          <p:cNvSpPr txBox="1"/>
          <p:nvPr/>
        </p:nvSpPr>
        <p:spPr>
          <a:xfrm>
            <a:off x="4276345" y="4881780"/>
            <a:ext cx="586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24" name="TextBox 223">
            <a:extLst>
              <a:ext uri="{FF2B5EF4-FFF2-40B4-BE49-F238E27FC236}">
                <a16:creationId xmlns:a16="http://schemas.microsoft.com/office/drawing/2014/main" id="{A2D4C745-0A4B-47CE-B389-0CF802B145BE}"/>
              </a:ext>
            </a:extLst>
          </p:cNvPr>
          <p:cNvSpPr txBox="1"/>
          <p:nvPr/>
        </p:nvSpPr>
        <p:spPr>
          <a:xfrm>
            <a:off x="5170408" y="4876940"/>
            <a:ext cx="586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id="{D3F5F5DF-E3E2-474C-B871-B93AE9E777C4}"/>
              </a:ext>
            </a:extLst>
          </p:cNvPr>
          <p:cNvSpPr txBox="1"/>
          <p:nvPr/>
        </p:nvSpPr>
        <p:spPr>
          <a:xfrm>
            <a:off x="6062619" y="4882092"/>
            <a:ext cx="586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3D863E44-16BE-4BC5-B47A-B424BE49ED75}"/>
              </a:ext>
            </a:extLst>
          </p:cNvPr>
          <p:cNvSpPr txBox="1"/>
          <p:nvPr/>
        </p:nvSpPr>
        <p:spPr>
          <a:xfrm>
            <a:off x="6956682" y="4877252"/>
            <a:ext cx="586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5C738C86-46B5-4FD3-A437-DBA49287B138}"/>
              </a:ext>
            </a:extLst>
          </p:cNvPr>
          <p:cNvSpPr txBox="1"/>
          <p:nvPr/>
        </p:nvSpPr>
        <p:spPr>
          <a:xfrm>
            <a:off x="7845310" y="4883967"/>
            <a:ext cx="586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0A707877-2A10-423C-83FC-0E73EE303EBE}"/>
              </a:ext>
            </a:extLst>
          </p:cNvPr>
          <p:cNvSpPr txBox="1"/>
          <p:nvPr/>
        </p:nvSpPr>
        <p:spPr>
          <a:xfrm>
            <a:off x="8739373" y="4879127"/>
            <a:ext cx="586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A3AE4BC3-34E4-498D-B89A-BDD3C040EEF1}"/>
              </a:ext>
            </a:extLst>
          </p:cNvPr>
          <p:cNvSpPr txBox="1"/>
          <p:nvPr/>
        </p:nvSpPr>
        <p:spPr>
          <a:xfrm>
            <a:off x="9631584" y="4884279"/>
            <a:ext cx="586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AE24262B-EA20-43A5-8ADF-987FCA1C53E7}"/>
              </a:ext>
            </a:extLst>
          </p:cNvPr>
          <p:cNvSpPr txBox="1"/>
          <p:nvPr/>
        </p:nvSpPr>
        <p:spPr>
          <a:xfrm>
            <a:off x="10525647" y="4879439"/>
            <a:ext cx="586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32" name="TextBox 231">
            <a:extLst>
              <a:ext uri="{FF2B5EF4-FFF2-40B4-BE49-F238E27FC236}">
                <a16:creationId xmlns:a16="http://schemas.microsoft.com/office/drawing/2014/main" id="{2E6D3EFB-4AE5-4DFF-A72F-B3F86D7C5B04}"/>
              </a:ext>
            </a:extLst>
          </p:cNvPr>
          <p:cNvSpPr txBox="1"/>
          <p:nvPr/>
        </p:nvSpPr>
        <p:spPr>
          <a:xfrm>
            <a:off x="4278107" y="2646223"/>
            <a:ext cx="586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866BFD34-245C-448B-971A-A23251DD7CED}"/>
              </a:ext>
            </a:extLst>
          </p:cNvPr>
          <p:cNvSpPr txBox="1"/>
          <p:nvPr/>
        </p:nvSpPr>
        <p:spPr>
          <a:xfrm>
            <a:off x="5172170" y="2641383"/>
            <a:ext cx="586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F5223610-5DB8-49D9-822E-D2D405B79C32}"/>
              </a:ext>
            </a:extLst>
          </p:cNvPr>
          <p:cNvSpPr txBox="1"/>
          <p:nvPr/>
        </p:nvSpPr>
        <p:spPr>
          <a:xfrm>
            <a:off x="6064381" y="2646535"/>
            <a:ext cx="586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AB747107-F20B-4172-8AA9-242582E5D93D}"/>
              </a:ext>
            </a:extLst>
          </p:cNvPr>
          <p:cNvSpPr txBox="1"/>
          <p:nvPr/>
        </p:nvSpPr>
        <p:spPr>
          <a:xfrm>
            <a:off x="6958444" y="2641695"/>
            <a:ext cx="586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36" name="TextBox 235">
            <a:extLst>
              <a:ext uri="{FF2B5EF4-FFF2-40B4-BE49-F238E27FC236}">
                <a16:creationId xmlns:a16="http://schemas.microsoft.com/office/drawing/2014/main" id="{009A3175-6347-4CA2-B96B-4ACB2960FB02}"/>
              </a:ext>
            </a:extLst>
          </p:cNvPr>
          <p:cNvSpPr txBox="1"/>
          <p:nvPr/>
        </p:nvSpPr>
        <p:spPr>
          <a:xfrm>
            <a:off x="7847072" y="2648410"/>
            <a:ext cx="586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37" name="TextBox 236">
            <a:extLst>
              <a:ext uri="{FF2B5EF4-FFF2-40B4-BE49-F238E27FC236}">
                <a16:creationId xmlns:a16="http://schemas.microsoft.com/office/drawing/2014/main" id="{A079B8CB-3DCD-4106-BB19-0F00F59CFA2E}"/>
              </a:ext>
            </a:extLst>
          </p:cNvPr>
          <p:cNvSpPr txBox="1"/>
          <p:nvPr/>
        </p:nvSpPr>
        <p:spPr>
          <a:xfrm>
            <a:off x="8741135" y="2643570"/>
            <a:ext cx="586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E5F34B17-79E3-49A9-8291-4E0600F7EAC8}"/>
              </a:ext>
            </a:extLst>
          </p:cNvPr>
          <p:cNvSpPr txBox="1"/>
          <p:nvPr/>
        </p:nvSpPr>
        <p:spPr>
          <a:xfrm>
            <a:off x="9633346" y="2648722"/>
            <a:ext cx="586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CCE39F21-DA76-4B03-ACCA-757C1145CC37}"/>
              </a:ext>
            </a:extLst>
          </p:cNvPr>
          <p:cNvSpPr txBox="1"/>
          <p:nvPr/>
        </p:nvSpPr>
        <p:spPr>
          <a:xfrm>
            <a:off x="4297073" y="423748"/>
            <a:ext cx="643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D080A391-941B-4A1C-B65E-252F0ACE0876}"/>
              </a:ext>
            </a:extLst>
          </p:cNvPr>
          <p:cNvSpPr txBox="1"/>
          <p:nvPr/>
        </p:nvSpPr>
        <p:spPr>
          <a:xfrm>
            <a:off x="5191136" y="418908"/>
            <a:ext cx="542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E4749140-C46F-4F82-AC85-0E270ADCD153}"/>
              </a:ext>
            </a:extLst>
          </p:cNvPr>
          <p:cNvSpPr txBox="1"/>
          <p:nvPr/>
        </p:nvSpPr>
        <p:spPr>
          <a:xfrm>
            <a:off x="6083347" y="424060"/>
            <a:ext cx="629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5478206F-5CB1-4A7E-803D-8C096BBBF7A7}"/>
              </a:ext>
            </a:extLst>
          </p:cNvPr>
          <p:cNvSpPr txBox="1"/>
          <p:nvPr/>
        </p:nvSpPr>
        <p:spPr>
          <a:xfrm>
            <a:off x="439721" y="1307139"/>
            <a:ext cx="36252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6 0 0 </a:t>
            </a:r>
            <a:r>
              <a:rPr lang="en-GB" sz="3500" dirty="0">
                <a:latin typeface="Arial Black" panose="020B0A04020102020204" pitchFamily="34" charset="0"/>
              </a:rPr>
              <a:t>÷ 2 0 = 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cxnSp>
        <p:nvCxnSpPr>
          <p:cNvPr id="239" name="Straight Connector 238">
            <a:extLst>
              <a:ext uri="{FF2B5EF4-FFF2-40B4-BE49-F238E27FC236}">
                <a16:creationId xmlns:a16="http://schemas.microsoft.com/office/drawing/2014/main" id="{80E1FB8A-2011-46B0-89EA-711AD8DABDE8}"/>
              </a:ext>
            </a:extLst>
          </p:cNvPr>
          <p:cNvCxnSpPr>
            <a:cxnSpLocks/>
          </p:cNvCxnSpPr>
          <p:nvPr/>
        </p:nvCxnSpPr>
        <p:spPr>
          <a:xfrm flipV="1">
            <a:off x="1363690" y="1390631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Straight Connector 239">
            <a:extLst>
              <a:ext uri="{FF2B5EF4-FFF2-40B4-BE49-F238E27FC236}">
                <a16:creationId xmlns:a16="http://schemas.microsoft.com/office/drawing/2014/main" id="{006271AA-C6DE-4C8F-8EFC-5BB460B957DF}"/>
              </a:ext>
            </a:extLst>
          </p:cNvPr>
          <p:cNvCxnSpPr>
            <a:cxnSpLocks/>
          </p:cNvCxnSpPr>
          <p:nvPr/>
        </p:nvCxnSpPr>
        <p:spPr>
          <a:xfrm flipV="1">
            <a:off x="2705156" y="1388998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4" name="TextBox 243">
            <a:extLst>
              <a:ext uri="{FF2B5EF4-FFF2-40B4-BE49-F238E27FC236}">
                <a16:creationId xmlns:a16="http://schemas.microsoft.com/office/drawing/2014/main" id="{3B700782-D105-42AA-B3B6-EF4627191057}"/>
              </a:ext>
            </a:extLst>
          </p:cNvPr>
          <p:cNvSpPr txBox="1"/>
          <p:nvPr/>
        </p:nvSpPr>
        <p:spPr>
          <a:xfrm>
            <a:off x="3570730" y="1296991"/>
            <a:ext cx="11060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99F87588-7171-4804-A6CF-5EC1960AD000}"/>
              </a:ext>
            </a:extLst>
          </p:cNvPr>
          <p:cNvSpPr txBox="1"/>
          <p:nvPr/>
        </p:nvSpPr>
        <p:spPr>
          <a:xfrm>
            <a:off x="453099" y="3546659"/>
            <a:ext cx="41024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3 5 0 0 </a:t>
            </a:r>
            <a:r>
              <a:rPr lang="en-GB" sz="3500" dirty="0">
                <a:latin typeface="Arial Black" panose="020B0A04020102020204" pitchFamily="34" charset="0"/>
              </a:rPr>
              <a:t>÷ 5 0 = 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cxnSp>
        <p:nvCxnSpPr>
          <p:cNvPr id="248" name="Straight Connector 247">
            <a:extLst>
              <a:ext uri="{FF2B5EF4-FFF2-40B4-BE49-F238E27FC236}">
                <a16:creationId xmlns:a16="http://schemas.microsoft.com/office/drawing/2014/main" id="{2DFF3686-067B-4D32-BFC4-CB9024C61BF4}"/>
              </a:ext>
            </a:extLst>
          </p:cNvPr>
          <p:cNvCxnSpPr>
            <a:cxnSpLocks/>
          </p:cNvCxnSpPr>
          <p:nvPr/>
        </p:nvCxnSpPr>
        <p:spPr>
          <a:xfrm flipV="1">
            <a:off x="1805339" y="3630151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9" name="Straight Connector 248">
            <a:extLst>
              <a:ext uri="{FF2B5EF4-FFF2-40B4-BE49-F238E27FC236}">
                <a16:creationId xmlns:a16="http://schemas.microsoft.com/office/drawing/2014/main" id="{301CB2BD-EF6C-4BEF-8882-B4DFA3B73326}"/>
              </a:ext>
            </a:extLst>
          </p:cNvPr>
          <p:cNvCxnSpPr>
            <a:cxnSpLocks/>
          </p:cNvCxnSpPr>
          <p:nvPr/>
        </p:nvCxnSpPr>
        <p:spPr>
          <a:xfrm flipV="1">
            <a:off x="3137280" y="3628518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0" name="TextBox 249">
            <a:extLst>
              <a:ext uri="{FF2B5EF4-FFF2-40B4-BE49-F238E27FC236}">
                <a16:creationId xmlns:a16="http://schemas.microsoft.com/office/drawing/2014/main" id="{F303847F-C2C0-47F0-9232-86AF70DF0008}"/>
              </a:ext>
            </a:extLst>
          </p:cNvPr>
          <p:cNvSpPr txBox="1"/>
          <p:nvPr/>
        </p:nvSpPr>
        <p:spPr>
          <a:xfrm>
            <a:off x="4031157" y="3536511"/>
            <a:ext cx="9723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7 0</a:t>
            </a:r>
          </a:p>
        </p:txBody>
      </p:sp>
      <p:sp>
        <p:nvSpPr>
          <p:cNvPr id="253" name="TextBox 252">
            <a:extLst>
              <a:ext uri="{FF2B5EF4-FFF2-40B4-BE49-F238E27FC236}">
                <a16:creationId xmlns:a16="http://schemas.microsoft.com/office/drawing/2014/main" id="{B1CE8807-D70E-46E3-8D21-C784A76CB1FB}"/>
              </a:ext>
            </a:extLst>
          </p:cNvPr>
          <p:cNvSpPr txBox="1"/>
          <p:nvPr/>
        </p:nvSpPr>
        <p:spPr>
          <a:xfrm>
            <a:off x="451445" y="5781308"/>
            <a:ext cx="41024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2 7 0 0 </a:t>
            </a:r>
            <a:r>
              <a:rPr lang="en-GB" sz="3500" dirty="0">
                <a:latin typeface="Arial Black" panose="020B0A04020102020204" pitchFamily="34" charset="0"/>
              </a:rPr>
              <a:t>÷ 3 0 = 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cxnSp>
        <p:nvCxnSpPr>
          <p:cNvPr id="254" name="Straight Connector 253">
            <a:extLst>
              <a:ext uri="{FF2B5EF4-FFF2-40B4-BE49-F238E27FC236}">
                <a16:creationId xmlns:a16="http://schemas.microsoft.com/office/drawing/2014/main" id="{DB381DD1-5324-4FD6-8CA5-239B08443A15}"/>
              </a:ext>
            </a:extLst>
          </p:cNvPr>
          <p:cNvCxnSpPr>
            <a:cxnSpLocks/>
          </p:cNvCxnSpPr>
          <p:nvPr/>
        </p:nvCxnSpPr>
        <p:spPr>
          <a:xfrm flipV="1">
            <a:off x="1803685" y="5864800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5" name="Straight Connector 254">
            <a:extLst>
              <a:ext uri="{FF2B5EF4-FFF2-40B4-BE49-F238E27FC236}">
                <a16:creationId xmlns:a16="http://schemas.microsoft.com/office/drawing/2014/main" id="{5A98030E-D06E-4E7F-BD6C-B8216C6459FF}"/>
              </a:ext>
            </a:extLst>
          </p:cNvPr>
          <p:cNvCxnSpPr>
            <a:cxnSpLocks/>
          </p:cNvCxnSpPr>
          <p:nvPr/>
        </p:nvCxnSpPr>
        <p:spPr>
          <a:xfrm flipV="1">
            <a:off x="3135626" y="5863167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TextBox 255">
            <a:extLst>
              <a:ext uri="{FF2B5EF4-FFF2-40B4-BE49-F238E27FC236}">
                <a16:creationId xmlns:a16="http://schemas.microsoft.com/office/drawing/2014/main" id="{A014E674-A894-47D1-B683-1C4394BC9960}"/>
              </a:ext>
            </a:extLst>
          </p:cNvPr>
          <p:cNvSpPr txBox="1"/>
          <p:nvPr/>
        </p:nvSpPr>
        <p:spPr>
          <a:xfrm>
            <a:off x="4029503" y="5771160"/>
            <a:ext cx="102910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9 0</a:t>
            </a:r>
          </a:p>
        </p:txBody>
      </p:sp>
      <p:sp>
        <p:nvSpPr>
          <p:cNvPr id="245" name="Freeform 11">
            <a:extLst>
              <a:ext uri="{FF2B5EF4-FFF2-40B4-BE49-F238E27FC236}">
                <a16:creationId xmlns:a16="http://schemas.microsoft.com/office/drawing/2014/main" id="{548DF2DD-E38A-45FE-8804-856D6A8CA1DB}"/>
              </a:ext>
            </a:extLst>
          </p:cNvPr>
          <p:cNvSpPr>
            <a:spLocks/>
          </p:cNvSpPr>
          <p:nvPr/>
        </p:nvSpPr>
        <p:spPr bwMode="auto">
          <a:xfrm>
            <a:off x="11174112" y="5165866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9EF4119A-8A5C-4390-B010-F7B846BD81E7}"/>
              </a:ext>
            </a:extLst>
          </p:cNvPr>
          <p:cNvGrpSpPr/>
          <p:nvPr/>
        </p:nvGrpSpPr>
        <p:grpSpPr>
          <a:xfrm>
            <a:off x="11473817" y="5376314"/>
            <a:ext cx="704039" cy="494964"/>
            <a:chOff x="6578982" y="926763"/>
            <a:chExt cx="704039" cy="494964"/>
          </a:xfrm>
        </p:grpSpPr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F8C49757-8307-41CF-9F8E-F4FF699785B4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2" name="Group 261">
              <a:extLst>
                <a:ext uri="{FF2B5EF4-FFF2-40B4-BE49-F238E27FC236}">
                  <a16:creationId xmlns:a16="http://schemas.microsoft.com/office/drawing/2014/main" id="{568AC679-4136-4131-86D2-EB2E5D44F5D1}"/>
                </a:ext>
              </a:extLst>
            </p:cNvPr>
            <p:cNvGrpSpPr/>
            <p:nvPr/>
          </p:nvGrpSpPr>
          <p:grpSpPr>
            <a:xfrm>
              <a:off x="6578982" y="928608"/>
              <a:ext cx="704039" cy="493119"/>
              <a:chOff x="6578982" y="928608"/>
              <a:chExt cx="704039" cy="493119"/>
            </a:xfrm>
          </p:grpSpPr>
          <p:sp>
            <p:nvSpPr>
              <p:cNvPr id="263" name="TextBox 262">
                <a:extLst>
                  <a:ext uri="{FF2B5EF4-FFF2-40B4-BE49-F238E27FC236}">
                    <a16:creationId xmlns:a16="http://schemas.microsoft.com/office/drawing/2014/main" id="{F88E13FD-42B1-4298-9463-5417B6DBA5E9}"/>
                  </a:ext>
                </a:extLst>
              </p:cNvPr>
              <p:cNvSpPr txBox="1"/>
              <p:nvPr/>
            </p:nvSpPr>
            <p:spPr>
              <a:xfrm>
                <a:off x="6578982" y="1021617"/>
                <a:ext cx="7040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2700</a:t>
                </a:r>
              </a:p>
            </p:txBody>
          </p:sp>
          <p:cxnSp>
            <p:nvCxnSpPr>
              <p:cNvPr id="264" name="Straight Connector 263">
                <a:extLst>
                  <a:ext uri="{FF2B5EF4-FFF2-40B4-BE49-F238E27FC236}">
                    <a16:creationId xmlns:a16="http://schemas.microsoft.com/office/drawing/2014/main" id="{AAB2470B-08E9-4BDF-9981-0EE8D49BA3B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65" name="TextBox 264">
            <a:extLst>
              <a:ext uri="{FF2B5EF4-FFF2-40B4-BE49-F238E27FC236}">
                <a16:creationId xmlns:a16="http://schemas.microsoft.com/office/drawing/2014/main" id="{0486D36A-D2B3-41EF-8F86-9A08C4DB83B6}"/>
              </a:ext>
            </a:extLst>
          </p:cNvPr>
          <p:cNvSpPr txBox="1"/>
          <p:nvPr/>
        </p:nvSpPr>
        <p:spPr>
          <a:xfrm>
            <a:off x="11413981" y="4866644"/>
            <a:ext cx="586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10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414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6 L 0.01927 -0.03797 C 0.02331 -0.0463 0.0293 -0.05047 0.03581 -0.05047 C 0.04297 -0.05047 0.04883 -0.0463 0.05286 -0.03797 L 0.07252 3.7037E-6 " pathEditMode="relative" rAng="0" ptsTypes="AAAAA">
                                      <p:cBhvr>
                                        <p:cTn id="155" dur="1000" fill="hold"/>
                                        <p:tgtEl>
                                          <p:spTgt spid="5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000"/>
                            </p:stCondLst>
                            <p:childTnLst>
                              <p:par>
                                <p:cTn id="1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50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1500"/>
                            </p:stCondLst>
                            <p:childTnLst>
                              <p:par>
                                <p:cTn id="1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2 3.7037E-6 L 0.0918 -0.03774 C 0.09596 -0.04607 0.10221 -0.05047 0.10846 -0.05047 C 0.11588 -0.05047 0.12174 -0.04607 0.12578 -0.03774 L 0.14583 3.7037E-6 " pathEditMode="relative" rAng="0" ptsTypes="AAAAA">
                                      <p:cBhvr>
                                        <p:cTn id="170" dur="1000" fill="hold"/>
                                        <p:tgtEl>
                                          <p:spTgt spid="5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1000"/>
                            </p:stCondLst>
                            <p:childTnLst>
                              <p:par>
                                <p:cTn id="1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4" dur="500"/>
                                        <p:tgtEl>
                                          <p:spTgt spid="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1500"/>
                            </p:stCondLst>
                            <p:childTnLst>
                              <p:par>
                                <p:cTn id="1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583 3.7037E-6 L 0.16575 -0.0382 C 0.17005 -0.0463 0.1763 -0.05047 0.18281 -0.05047 C 0.19036 -0.05047 0.19635 -0.0463 0.20052 -0.0382 L 0.2207 3.7037E-6 " pathEditMode="relative" rAng="0" ptsTypes="AAAAA">
                                      <p:cBhvr>
                                        <p:cTn id="185" dur="1000" fill="hold"/>
                                        <p:tgtEl>
                                          <p:spTgt spid="5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1000"/>
                            </p:stCondLst>
                            <p:childTnLst>
                              <p:par>
                                <p:cTn id="1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9" dur="500"/>
                                        <p:tgtEl>
                                          <p:spTgt spid="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1500"/>
                            </p:stCondLst>
                            <p:childTnLst>
                              <p:par>
                                <p:cTn id="19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2.22222E-6 L 0.01927 -0.03796 C 0.02331 -0.04629 0.0293 -0.05046 0.03581 -0.05046 C 0.04297 -0.05046 0.04883 -0.04629 0.05286 -0.03796 L 0.07253 -2.22222E-6 " pathEditMode="relative" rAng="0" ptsTypes="AAAAA">
                                      <p:cBhvr>
                                        <p:cTn id="208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1000"/>
                            </p:stCondLst>
                            <p:childTnLst>
                              <p:par>
                                <p:cTn id="2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2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1500"/>
                            </p:stCondLst>
                            <p:childTnLst>
                              <p:par>
                                <p:cTn id="2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-2.22222E-6 L 0.0918 -0.03773 C 0.09596 -0.04606 0.10221 -0.05046 0.10846 -0.05046 C 0.11588 -0.05046 0.12174 -0.04606 0.12578 -0.03773 L 0.14583 -2.22222E-6 " pathEditMode="relative" rAng="0" ptsTypes="AAAAA">
                                      <p:cBhvr>
                                        <p:cTn id="223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7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1500"/>
                            </p:stCondLst>
                            <p:childTnLst>
                              <p:par>
                                <p:cTn id="2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583 -2.22222E-6 L 0.16575 -0.03819 C 0.17005 -0.04629 0.1763 -0.05046 0.18281 -0.05046 C 0.19036 -0.05046 0.19635 -0.04629 0.20052 -0.03819 L 0.2207 -2.22222E-6 " pathEditMode="relative" rAng="0" ptsTypes="AAAAA">
                                      <p:cBhvr>
                                        <p:cTn id="238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9" fill="hold">
                            <p:stCondLst>
                              <p:cond delay="1000"/>
                            </p:stCondLst>
                            <p:childTnLst>
                              <p:par>
                                <p:cTn id="2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2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1500"/>
                            </p:stCondLst>
                            <p:childTnLst>
                              <p:par>
                                <p:cTn id="2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07 -2.22222E-6 L 0.2401 -0.03842 C 0.24401 -0.04699 0.25026 -0.05116 0.25677 -0.05116 C 0.26419 -0.05116 0.27005 -0.04699 0.27396 -0.03842 L 0.29388 -2.22222E-6 " pathEditMode="relative" rAng="0" ptsTypes="AAAAA">
                                      <p:cBhvr>
                                        <p:cTn id="253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7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>
                            <p:stCondLst>
                              <p:cond delay="1500"/>
                            </p:stCondLst>
                            <p:childTnLst>
                              <p:par>
                                <p:cTn id="2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37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388 -2.22222E-6 L 0.31341 -0.03842 C 0.31745 -0.04722 0.3237 -0.05116 0.33008 -0.05116 C 0.33737 -0.05116 0.34336 -0.04722 0.34739 -0.03842 L 0.36719 -2.22222E-6 " pathEditMode="relative" rAng="0" ptsTypes="AAAAA">
                                      <p:cBhvr>
                                        <p:cTn id="268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9" fill="hold">
                            <p:stCondLst>
                              <p:cond delay="1000"/>
                            </p:stCondLst>
                            <p:childTnLst>
                              <p:par>
                                <p:cTn id="2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2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0" fill="hold">
                      <p:stCondLst>
                        <p:cond delay="indefinite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37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719 -2.22222E-6 L 0.38672 -0.0375 C 0.39075 -0.04583 0.39687 -0.05023 0.40338 -0.05023 C 0.41068 -0.05023 0.41654 -0.04583 0.42057 -0.0375 L 0.44036 -2.22222E-6 " pathEditMode="relative" rAng="0" ptsTypes="AAAAA">
                                      <p:cBhvr>
                                        <p:cTn id="283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1000"/>
                            </p:stCondLst>
                            <p:childTnLst>
                              <p:par>
                                <p:cTn id="2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7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0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1" fill="hold">
                            <p:stCondLst>
                              <p:cond delay="1500"/>
                            </p:stCondLst>
                            <p:childTnLst>
                              <p:par>
                                <p:cTn id="29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37" presetClass="path" presetSubtype="0" accel="50000" decel="5000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036 -2.22222E-6 L 0.45989 -0.03819 C 0.46393 -0.04676 0.47005 -0.05116 0.47656 -0.05116 C 0.48385 -0.05116 0.48971 -0.04676 0.49375 -0.03819 L 0.51354 -2.22222E-6 " pathEditMode="relative" rAng="0" ptsTypes="AAAAA">
                                      <p:cBhvr>
                                        <p:cTn id="298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2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5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>
                            <p:stCondLst>
                              <p:cond delay="1500"/>
                            </p:stCondLst>
                            <p:childTnLst>
                              <p:par>
                                <p:cTn id="30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9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0" fill="hold">
                      <p:stCondLst>
                        <p:cond delay="indefinite"/>
                      </p:stCondLst>
                      <p:childTnLst>
                        <p:par>
                          <p:cTn id="311" fill="hold">
                            <p:stCondLst>
                              <p:cond delay="0"/>
                            </p:stCondLst>
                            <p:childTnLst>
                              <p:par>
                                <p:cTn id="3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4" dur="500"/>
                                        <p:tgtEl>
                                          <p:spTgt spid="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7" dur="500"/>
                                        <p:tgtEl>
                                          <p:spTgt spid="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1.85185E-6 L 0.01927 -0.03796 C 0.02331 -0.0463 0.02929 -0.05046 0.03581 -0.05046 C 0.04297 -0.05046 0.04883 -0.0463 0.05286 -0.03796 L 0.07252 1.85185E-6 " pathEditMode="relative" rAng="0" ptsTypes="AAAAA">
                                      <p:cBhvr>
                                        <p:cTn id="321" dur="10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2" fill="hold">
                            <p:stCondLst>
                              <p:cond delay="1000"/>
                            </p:stCondLst>
                            <p:childTnLst>
                              <p:par>
                                <p:cTn id="3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5" dur="50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8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2" dur="500"/>
                                        <p:tgtEl>
                                          <p:spTgt spid="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" fill="hold">
                      <p:stCondLst>
                        <p:cond delay="indefinite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2 1.85185E-6 L 0.09179 -0.03773 C 0.09596 -0.04607 0.10221 -0.05046 0.10846 -0.05046 C 0.11588 -0.05046 0.12174 -0.04607 0.12578 -0.03773 L 0.14583 1.85185E-6 " pathEditMode="relative" rAng="0" ptsTypes="AAAAA">
                                      <p:cBhvr>
                                        <p:cTn id="336" dur="10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0" dur="500"/>
                                        <p:tgtEl>
                                          <p:spTgt spid="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3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4" fill="hold">
                            <p:stCondLst>
                              <p:cond delay="1500"/>
                            </p:stCondLst>
                            <p:childTnLst>
                              <p:par>
                                <p:cTn id="3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7" dur="500"/>
                                        <p:tgtEl>
                                          <p:spTgt spid="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8" fill="hold">
                      <p:stCondLst>
                        <p:cond delay="indefinite"/>
                      </p:stCondLst>
                      <p:childTnLst>
                        <p:par>
                          <p:cTn id="349" fill="hold">
                            <p:stCondLst>
                              <p:cond delay="0"/>
                            </p:stCondLst>
                            <p:childTnLst>
                              <p:par>
                                <p:cTn id="350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583 1.85185E-6 L 0.16575 -0.0382 C 0.17005 -0.0463 0.1763 -0.05046 0.18281 -0.05046 C 0.19036 -0.05046 0.19635 -0.0463 0.20052 -0.0382 L 0.2207 1.85185E-6 " pathEditMode="relative" rAng="0" ptsTypes="AAAAA">
                                      <p:cBhvr>
                                        <p:cTn id="351" dur="10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2" fill="hold">
                            <p:stCondLst>
                              <p:cond delay="1000"/>
                            </p:stCondLst>
                            <p:childTnLst>
                              <p:par>
                                <p:cTn id="3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5" dur="500"/>
                                        <p:tgtEl>
                                          <p:spTgt spid="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8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9" fill="hold">
                            <p:stCondLst>
                              <p:cond delay="1500"/>
                            </p:stCondLst>
                            <p:childTnLst>
                              <p:par>
                                <p:cTn id="3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2" dur="500"/>
                                        <p:tgtEl>
                                          <p:spTgt spid="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07 1.85185E-6 L 0.2401 -0.03843 C 0.24401 -0.04699 0.25026 -0.05116 0.25677 -0.05116 C 0.26419 -0.05116 0.27005 -0.04699 0.27396 -0.03843 L 0.29388 1.85185E-6 " pathEditMode="relative" rAng="0" ptsTypes="AAAAA">
                                      <p:cBhvr>
                                        <p:cTn id="366" dur="10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7" fill="hold">
                            <p:stCondLst>
                              <p:cond delay="1000"/>
                            </p:stCondLst>
                            <p:childTnLst>
                              <p:par>
                                <p:cTn id="3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0" dur="500"/>
                                        <p:tgtEl>
                                          <p:spTgt spid="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3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4" fill="hold">
                            <p:stCondLst>
                              <p:cond delay="1500"/>
                            </p:stCondLst>
                            <p:childTnLst>
                              <p:par>
                                <p:cTn id="3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7" dur="500"/>
                                        <p:tgtEl>
                                          <p:spTgt spid="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8" fill="hold">
                      <p:stCondLst>
                        <p:cond delay="indefinite"/>
                      </p:stCondLst>
                      <p:childTnLst>
                        <p:par>
                          <p:cTn id="379" fill="hold">
                            <p:stCondLst>
                              <p:cond delay="0"/>
                            </p:stCondLst>
                            <p:childTnLst>
                              <p:par>
                                <p:cTn id="380" presetID="37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388 1.85185E-6 L 0.31341 -0.03843 C 0.31745 -0.04722 0.3237 -0.05116 0.33008 -0.05116 C 0.33737 -0.05116 0.34336 -0.04722 0.34739 -0.03843 L 0.36719 1.85185E-6 " pathEditMode="relative" rAng="0" ptsTypes="AAAAA">
                                      <p:cBhvr>
                                        <p:cTn id="381" dur="10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2" fill="hold">
                            <p:stCondLst>
                              <p:cond delay="1000"/>
                            </p:stCondLst>
                            <p:childTnLst>
                              <p:par>
                                <p:cTn id="3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5" dur="500"/>
                                        <p:tgtEl>
                                          <p:spTgt spid="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8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9" fill="hold">
                            <p:stCondLst>
                              <p:cond delay="1500"/>
                            </p:stCondLst>
                            <p:childTnLst>
                              <p:par>
                                <p:cTn id="3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2" dur="500"/>
                                        <p:tgtEl>
                                          <p:spTgt spid="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3" fill="hold">
                      <p:stCondLst>
                        <p:cond delay="indefinite"/>
                      </p:stCondLst>
                      <p:childTnLst>
                        <p:par>
                          <p:cTn id="394" fill="hold">
                            <p:stCondLst>
                              <p:cond delay="0"/>
                            </p:stCondLst>
                            <p:childTnLst>
                              <p:par>
                                <p:cTn id="395" presetID="37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719 1.85185E-6 L 0.38672 -0.0375 C 0.39075 -0.04584 0.39687 -0.05023 0.40338 -0.05023 C 0.41068 -0.05023 0.41653 -0.04584 0.42057 -0.0375 L 0.44036 1.85185E-6 " pathEditMode="relative" rAng="0" ptsTypes="AAAAA">
                                      <p:cBhvr>
                                        <p:cTn id="396" dur="10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7" fill="hold">
                            <p:stCondLst>
                              <p:cond delay="1000"/>
                            </p:stCondLst>
                            <p:childTnLst>
                              <p:par>
                                <p:cTn id="3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0" dur="500"/>
                                        <p:tgtEl>
                                          <p:spTgt spid="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3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4" fill="hold">
                            <p:stCondLst>
                              <p:cond delay="1500"/>
                            </p:stCondLst>
                            <p:childTnLst>
                              <p:par>
                                <p:cTn id="4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7" dur="500"/>
                                        <p:tgtEl>
                                          <p:spTgt spid="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8" fill="hold">
                      <p:stCondLst>
                        <p:cond delay="indefinite"/>
                      </p:stCondLst>
                      <p:childTnLst>
                        <p:par>
                          <p:cTn id="409" fill="hold">
                            <p:stCondLst>
                              <p:cond delay="0"/>
                            </p:stCondLst>
                            <p:childTnLst>
                              <p:par>
                                <p:cTn id="410" presetID="37" presetClass="path" presetSubtype="0" accel="50000" decel="5000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036 1.85185E-6 L 0.45989 -0.0382 C 0.46393 -0.04676 0.47005 -0.05116 0.47656 -0.05116 C 0.48385 -0.05116 0.48971 -0.04676 0.49375 -0.0382 L 0.51354 1.85185E-6 " pathEditMode="relative" rAng="0" ptsTypes="AAAAA">
                                      <p:cBhvr>
                                        <p:cTn id="411" dur="10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2" fill="hold">
                            <p:stCondLst>
                              <p:cond delay="1000"/>
                            </p:stCondLst>
                            <p:childTnLst>
                              <p:par>
                                <p:cTn id="4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5" dur="500"/>
                                        <p:tgtEl>
                                          <p:spTgt spid="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8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9" fill="hold">
                            <p:stCondLst>
                              <p:cond delay="1500"/>
                            </p:stCondLst>
                            <p:childTnLst>
                              <p:par>
                                <p:cTn id="4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2" dur="500"/>
                                        <p:tgtEl>
                                          <p:spTgt spid="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37" presetClass="path" presetSubtype="0" accel="50000" decel="5000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1354 1.85185E-6 L 0.53307 -0.0375 C 0.53724 -0.04584 0.54336 -0.05023 0.54974 -0.05023 C 0.55716 -0.05023 0.56302 -0.04584 0.56706 -0.0375 L 0.58685 1.85185E-6 " pathEditMode="relative" rAng="0" ptsTypes="AAAAA">
                                      <p:cBhvr>
                                        <p:cTn id="426" dur="10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7" fill="hold">
                            <p:stCondLst>
                              <p:cond delay="1000"/>
                            </p:stCondLst>
                            <p:childTnLst>
                              <p:par>
                                <p:cTn id="4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0" dur="500"/>
                                        <p:tgtEl>
                                          <p:spTgt spid="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3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4" fill="hold">
                            <p:stCondLst>
                              <p:cond delay="1500"/>
                            </p:stCondLst>
                            <p:childTnLst>
                              <p:par>
                                <p:cTn id="4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7" dur="500"/>
                                        <p:tgtEl>
                                          <p:spTgt spid="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8" fill="hold">
                      <p:stCondLst>
                        <p:cond delay="indefinite"/>
                      </p:stCondLst>
                      <p:childTnLst>
                        <p:par>
                          <p:cTn id="439" fill="hold">
                            <p:stCondLst>
                              <p:cond delay="0"/>
                            </p:stCondLst>
                            <p:childTnLst>
                              <p:par>
                                <p:cTn id="440" presetID="37" presetClass="path" presetSubtype="0" accel="50000" decel="5000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8685 1.85185E-6 L 0.60534 -0.03681 C 0.60924 -0.04491 0.6151 -0.04931 0.62122 -0.04931 C 0.62812 -0.04931 0.63372 -0.04491 0.63763 -0.03681 L 0.65638 1.85185E-6 " pathEditMode="relative" rAng="0" ptsTypes="AAAAA">
                                      <p:cBhvr>
                                        <p:cTn id="441" dur="10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7" y="-24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5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8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9" fill="hold">
                            <p:stCondLst>
                              <p:cond delay="1500"/>
                            </p:stCondLst>
                            <p:childTnLst>
                              <p:par>
                                <p:cTn id="4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2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" grpId="0" animBg="1"/>
      <p:bldP spid="252" grpId="0" animBg="1"/>
      <p:bldP spid="258" grpId="0" animBg="1"/>
      <p:bldP spid="259" grpId="0" animBg="1"/>
      <p:bldP spid="260" grpId="0" animBg="1"/>
      <p:bldP spid="261" grpId="0" animBg="1"/>
      <p:bldP spid="275" grpId="0"/>
      <p:bldP spid="307" grpId="0"/>
      <p:bldP spid="336" grpId="0"/>
      <p:bldP spid="521" grpId="0" animBg="1"/>
      <p:bldP spid="522" grpId="0" animBg="1"/>
      <p:bldP spid="529" grpId="0" animBg="1"/>
      <p:bldP spid="535" grpId="0" animBg="1"/>
      <p:bldP spid="535" grpId="1" animBg="1"/>
      <p:bldP spid="535" grpId="2" animBg="1"/>
      <p:bldP spid="535" grpId="3" animBg="1"/>
      <p:bldP spid="573" grpId="0" animBg="1"/>
      <p:bldP spid="574" grpId="0" animBg="1"/>
      <p:bldP spid="581" grpId="0" animBg="1"/>
      <p:bldP spid="587" grpId="0" animBg="1"/>
      <p:bldP spid="593" grpId="0" animBg="1"/>
      <p:bldP spid="599" grpId="0" animBg="1"/>
      <p:bldP spid="605" grpId="0" animBg="1"/>
      <p:bldP spid="611" grpId="0" animBg="1"/>
      <p:bldP spid="623" grpId="0" animBg="1"/>
      <p:bldP spid="623" grpId="1" animBg="1"/>
      <p:bldP spid="623" grpId="2" animBg="1"/>
      <p:bldP spid="623" grpId="3" animBg="1"/>
      <p:bldP spid="623" grpId="4" animBg="1"/>
      <p:bldP spid="623" grpId="5" animBg="1"/>
      <p:bldP spid="623" grpId="6" animBg="1"/>
      <p:bldP spid="623" grpId="7" animBg="1"/>
      <p:bldP spid="623" grpId="8" animBg="1"/>
      <p:bldP spid="623" grpId="9" animBg="1"/>
      <p:bldP spid="297" grpId="0" animBg="1"/>
      <p:bldP spid="298" grpId="0" animBg="1"/>
      <p:bldP spid="310" grpId="0" animBg="1"/>
      <p:bldP spid="321" grpId="0" animBg="1"/>
      <p:bldP spid="327" grpId="0" animBg="1"/>
      <p:bldP spid="338" grpId="0" animBg="1"/>
      <p:bldP spid="346" grpId="0" animBg="1"/>
      <p:bldP spid="364" grpId="0" animBg="1"/>
      <p:bldP spid="364" grpId="1" animBg="1"/>
      <p:bldP spid="364" grpId="2" animBg="1"/>
      <p:bldP spid="364" grpId="3" animBg="1"/>
      <p:bldP spid="364" grpId="4" animBg="1"/>
      <p:bldP spid="364" grpId="5" animBg="1"/>
      <p:bldP spid="364" grpId="6" animBg="1"/>
      <p:bldP spid="364" grpId="7" animBg="1"/>
      <p:bldP spid="6" grpId="0" animBg="1"/>
      <p:bldP spid="6" grpId="1" animBg="1"/>
      <p:bldP spid="365" grpId="0" animBg="1"/>
      <p:bldP spid="365" grpId="1" animBg="1"/>
      <p:bldP spid="366" grpId="0" animBg="1"/>
      <p:bldP spid="366" grpId="1" animBg="1"/>
      <p:bldP spid="367" grpId="0" animBg="1"/>
      <p:bldP spid="367" grpId="1" animBg="1"/>
      <p:bldP spid="368" grpId="0" animBg="1"/>
      <p:bldP spid="368" grpId="1" animBg="1"/>
      <p:bldP spid="369" grpId="0" animBg="1"/>
      <p:bldP spid="369" grpId="1" animBg="1"/>
      <p:bldP spid="223" grpId="0"/>
      <p:bldP spid="224" grpId="0"/>
      <p:bldP spid="225" grpId="0"/>
      <p:bldP spid="226" grpId="0"/>
      <p:bldP spid="227" grpId="0"/>
      <p:bldP spid="228" grpId="0"/>
      <p:bldP spid="229" grpId="0"/>
      <p:bldP spid="230" grpId="0"/>
      <p:bldP spid="232" grpId="0"/>
      <p:bldP spid="233" grpId="0"/>
      <p:bldP spid="234" grpId="0"/>
      <p:bldP spid="235" grpId="0"/>
      <p:bldP spid="236" grpId="0"/>
      <p:bldP spid="237" grpId="0"/>
      <p:bldP spid="238" grpId="0"/>
      <p:bldP spid="241" grpId="0"/>
      <p:bldP spid="242" grpId="0"/>
      <p:bldP spid="243" grpId="0"/>
      <p:bldP spid="231" grpId="0"/>
      <p:bldP spid="244" grpId="0"/>
      <p:bldP spid="247" grpId="0"/>
      <p:bldP spid="250" grpId="0"/>
      <p:bldP spid="253" grpId="0"/>
      <p:bldP spid="256" grpId="0"/>
      <p:bldP spid="245" grpId="0" animBg="1"/>
      <p:bldP spid="26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Rectangle 245">
            <a:extLst>
              <a:ext uri="{FF2B5EF4-FFF2-40B4-BE49-F238E27FC236}">
                <a16:creationId xmlns:a16="http://schemas.microsoft.com/office/drawing/2014/main" id="{F9D68EC7-E73F-4D26-A2F6-97473D180A1D}"/>
              </a:ext>
            </a:extLst>
          </p:cNvPr>
          <p:cNvSpPr/>
          <p:nvPr/>
        </p:nvSpPr>
        <p:spPr>
          <a:xfrm>
            <a:off x="906981" y="1374076"/>
            <a:ext cx="454228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2" name="Rectangle 251">
            <a:extLst>
              <a:ext uri="{FF2B5EF4-FFF2-40B4-BE49-F238E27FC236}">
                <a16:creationId xmlns:a16="http://schemas.microsoft.com/office/drawing/2014/main" id="{0E1611B0-EA8C-422C-9CD6-623D30653DE9}"/>
              </a:ext>
            </a:extLst>
          </p:cNvPr>
          <p:cNvSpPr/>
          <p:nvPr/>
        </p:nvSpPr>
        <p:spPr>
          <a:xfrm>
            <a:off x="4031817" y="1375194"/>
            <a:ext cx="45232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8" name="Rectangle 257">
            <a:extLst>
              <a:ext uri="{FF2B5EF4-FFF2-40B4-BE49-F238E27FC236}">
                <a16:creationId xmlns:a16="http://schemas.microsoft.com/office/drawing/2014/main" id="{59B5607A-B1E9-42CE-9718-3E5EE8836FF7}"/>
              </a:ext>
            </a:extLst>
          </p:cNvPr>
          <p:cNvSpPr/>
          <p:nvPr/>
        </p:nvSpPr>
        <p:spPr>
          <a:xfrm>
            <a:off x="1356503" y="3602002"/>
            <a:ext cx="454228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9" name="Rectangle 258">
            <a:extLst>
              <a:ext uri="{FF2B5EF4-FFF2-40B4-BE49-F238E27FC236}">
                <a16:creationId xmlns:a16="http://schemas.microsoft.com/office/drawing/2014/main" id="{1E9BA9D7-4362-41CA-A6FB-E5E2A9862557}"/>
              </a:ext>
            </a:extLst>
          </p:cNvPr>
          <p:cNvSpPr/>
          <p:nvPr/>
        </p:nvSpPr>
        <p:spPr>
          <a:xfrm>
            <a:off x="4481339" y="3603120"/>
            <a:ext cx="45232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0" name="Rectangle 259">
            <a:extLst>
              <a:ext uri="{FF2B5EF4-FFF2-40B4-BE49-F238E27FC236}">
                <a16:creationId xmlns:a16="http://schemas.microsoft.com/office/drawing/2014/main" id="{A556D4EA-EFD3-4E28-BB90-4DC3E4C2C92F}"/>
              </a:ext>
            </a:extLst>
          </p:cNvPr>
          <p:cNvSpPr/>
          <p:nvPr/>
        </p:nvSpPr>
        <p:spPr>
          <a:xfrm>
            <a:off x="1356503" y="5850406"/>
            <a:ext cx="454228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518A91D9-8DB5-4FD9-AABC-CFEACE47CCA2}"/>
              </a:ext>
            </a:extLst>
          </p:cNvPr>
          <p:cNvSpPr/>
          <p:nvPr/>
        </p:nvSpPr>
        <p:spPr>
          <a:xfrm>
            <a:off x="4481339" y="5851524"/>
            <a:ext cx="452324" cy="4503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71" name="Group 270">
            <a:extLst>
              <a:ext uri="{FF2B5EF4-FFF2-40B4-BE49-F238E27FC236}">
                <a16:creationId xmlns:a16="http://schemas.microsoft.com/office/drawing/2014/main" id="{723CB288-C5FE-4E42-B7C2-1B9B76FFDBE7}"/>
              </a:ext>
            </a:extLst>
          </p:cNvPr>
          <p:cNvGrpSpPr/>
          <p:nvPr/>
        </p:nvGrpSpPr>
        <p:grpSpPr>
          <a:xfrm>
            <a:off x="201195" y="497662"/>
            <a:ext cx="3476299" cy="817087"/>
            <a:chOff x="255523" y="372323"/>
            <a:chExt cx="2942112" cy="1134018"/>
          </a:xfrm>
        </p:grpSpPr>
        <p:sp>
          <p:nvSpPr>
            <p:cNvPr id="272" name="Rectangle: Rounded Corners 271">
              <a:extLst>
                <a:ext uri="{FF2B5EF4-FFF2-40B4-BE49-F238E27FC236}">
                  <a16:creationId xmlns:a16="http://schemas.microsoft.com/office/drawing/2014/main" id="{F69C3230-A304-4302-8D98-D7A498B672A8}"/>
                </a:ext>
              </a:extLst>
            </p:cNvPr>
            <p:cNvSpPr/>
            <p:nvPr/>
          </p:nvSpPr>
          <p:spPr>
            <a:xfrm>
              <a:off x="255523" y="372323"/>
              <a:ext cx="294211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6C251BAD-2652-40C4-AD56-93EC70760FBA}"/>
                </a:ext>
              </a:extLst>
            </p:cNvPr>
            <p:cNvSpPr txBox="1"/>
            <p:nvPr/>
          </p:nvSpPr>
          <p:spPr>
            <a:xfrm>
              <a:off x="308455" y="485388"/>
              <a:ext cx="1887409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900 </a:t>
              </a:r>
              <a:r>
                <a:rPr lang="en-GB" sz="3600" dirty="0">
                  <a:latin typeface="Calibri" panose="020F0502020204030204" pitchFamily="34" charset="0"/>
                </a:rPr>
                <a:t>÷ 30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274" name="Rectangle 273">
            <a:extLst>
              <a:ext uri="{FF2B5EF4-FFF2-40B4-BE49-F238E27FC236}">
                <a16:creationId xmlns:a16="http://schemas.microsoft.com/office/drawing/2014/main" id="{7E0DAAB7-D60C-414B-B707-7EA0F3971208}"/>
              </a:ext>
            </a:extLst>
          </p:cNvPr>
          <p:cNvSpPr/>
          <p:nvPr/>
        </p:nvSpPr>
        <p:spPr>
          <a:xfrm>
            <a:off x="2390269" y="620676"/>
            <a:ext cx="118061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5" name="TextBox 274">
            <a:extLst>
              <a:ext uri="{FF2B5EF4-FFF2-40B4-BE49-F238E27FC236}">
                <a16:creationId xmlns:a16="http://schemas.microsoft.com/office/drawing/2014/main" id="{91ACB1A5-EF5A-45DF-BD17-26114629925A}"/>
              </a:ext>
            </a:extLst>
          </p:cNvPr>
          <p:cNvSpPr txBox="1"/>
          <p:nvPr/>
        </p:nvSpPr>
        <p:spPr>
          <a:xfrm>
            <a:off x="2596854" y="598485"/>
            <a:ext cx="1194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30</a:t>
            </a:r>
          </a:p>
        </p:txBody>
      </p: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05485350-FF61-46AB-8381-00941A97D8B6}"/>
              </a:ext>
            </a:extLst>
          </p:cNvPr>
          <p:cNvGrpSpPr/>
          <p:nvPr/>
        </p:nvGrpSpPr>
        <p:grpSpPr>
          <a:xfrm>
            <a:off x="173269" y="2716507"/>
            <a:ext cx="3490745" cy="817087"/>
            <a:chOff x="255525" y="372323"/>
            <a:chExt cx="2931040" cy="1134018"/>
          </a:xfrm>
        </p:grpSpPr>
        <p:sp>
          <p:nvSpPr>
            <p:cNvPr id="304" name="Rectangle: Rounded Corners 303">
              <a:extLst>
                <a:ext uri="{FF2B5EF4-FFF2-40B4-BE49-F238E27FC236}">
                  <a16:creationId xmlns:a16="http://schemas.microsoft.com/office/drawing/2014/main" id="{4751B5FF-4D70-4FD8-8EA7-0020DC9B8148}"/>
                </a:ext>
              </a:extLst>
            </p:cNvPr>
            <p:cNvSpPr/>
            <p:nvPr/>
          </p:nvSpPr>
          <p:spPr>
            <a:xfrm>
              <a:off x="255525" y="372323"/>
              <a:ext cx="293104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054AA028-084B-44EF-BFDD-031356475EA1}"/>
                </a:ext>
              </a:extLst>
            </p:cNvPr>
            <p:cNvSpPr txBox="1"/>
            <p:nvPr/>
          </p:nvSpPr>
          <p:spPr>
            <a:xfrm>
              <a:off x="308455" y="485388"/>
              <a:ext cx="2069037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3500 </a:t>
              </a:r>
              <a:r>
                <a:rPr lang="en-GB" sz="3600" dirty="0">
                  <a:latin typeface="Calibri" panose="020F0502020204030204" pitchFamily="34" charset="0"/>
                </a:rPr>
                <a:t>÷ 70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306" name="Rectangle 305">
            <a:extLst>
              <a:ext uri="{FF2B5EF4-FFF2-40B4-BE49-F238E27FC236}">
                <a16:creationId xmlns:a16="http://schemas.microsoft.com/office/drawing/2014/main" id="{63417820-59A4-4815-B38B-954887AC6774}"/>
              </a:ext>
            </a:extLst>
          </p:cNvPr>
          <p:cNvSpPr/>
          <p:nvPr/>
        </p:nvSpPr>
        <p:spPr>
          <a:xfrm>
            <a:off x="2560545" y="2839521"/>
            <a:ext cx="98241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A1C7B274-2A7B-4AB6-A316-FD216BD48D01}"/>
              </a:ext>
            </a:extLst>
          </p:cNvPr>
          <p:cNvSpPr txBox="1"/>
          <p:nvPr/>
        </p:nvSpPr>
        <p:spPr>
          <a:xfrm>
            <a:off x="2682420" y="2817330"/>
            <a:ext cx="1213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50</a:t>
            </a:r>
          </a:p>
        </p:txBody>
      </p: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5ADB4A78-763B-43D7-B45C-3182175AD385}"/>
              </a:ext>
            </a:extLst>
          </p:cNvPr>
          <p:cNvGrpSpPr/>
          <p:nvPr/>
        </p:nvGrpSpPr>
        <p:grpSpPr>
          <a:xfrm>
            <a:off x="173269" y="4961918"/>
            <a:ext cx="3502991" cy="817087"/>
            <a:chOff x="255525" y="372323"/>
            <a:chExt cx="2988220" cy="1134018"/>
          </a:xfrm>
        </p:grpSpPr>
        <p:sp>
          <p:nvSpPr>
            <p:cNvPr id="333" name="Rectangle: Rounded Corners 332">
              <a:extLst>
                <a:ext uri="{FF2B5EF4-FFF2-40B4-BE49-F238E27FC236}">
                  <a16:creationId xmlns:a16="http://schemas.microsoft.com/office/drawing/2014/main" id="{4B5C4F35-6C53-4FD6-9120-0ADE4EE1376D}"/>
                </a:ext>
              </a:extLst>
            </p:cNvPr>
            <p:cNvSpPr/>
            <p:nvPr/>
          </p:nvSpPr>
          <p:spPr>
            <a:xfrm>
              <a:off x="255525" y="372323"/>
              <a:ext cx="298822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4" name="TextBox 333">
              <a:extLst>
                <a:ext uri="{FF2B5EF4-FFF2-40B4-BE49-F238E27FC236}">
                  <a16:creationId xmlns:a16="http://schemas.microsoft.com/office/drawing/2014/main" id="{840C339B-D175-46A9-8E61-C8C8A678F97B}"/>
                </a:ext>
              </a:extLst>
            </p:cNvPr>
            <p:cNvSpPr txBox="1"/>
            <p:nvPr/>
          </p:nvSpPr>
          <p:spPr>
            <a:xfrm>
              <a:off x="308455" y="485388"/>
              <a:ext cx="2102027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2400 </a:t>
              </a:r>
              <a:r>
                <a:rPr lang="en-GB" sz="3600" dirty="0">
                  <a:latin typeface="Calibri" panose="020F0502020204030204" pitchFamily="34" charset="0"/>
                </a:rPr>
                <a:t>÷ 80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335" name="Rectangle 334">
            <a:extLst>
              <a:ext uri="{FF2B5EF4-FFF2-40B4-BE49-F238E27FC236}">
                <a16:creationId xmlns:a16="http://schemas.microsoft.com/office/drawing/2014/main" id="{EE109D61-30A9-4216-B889-F105CE2235F4}"/>
              </a:ext>
            </a:extLst>
          </p:cNvPr>
          <p:cNvSpPr/>
          <p:nvPr/>
        </p:nvSpPr>
        <p:spPr>
          <a:xfrm>
            <a:off x="2564825" y="5084932"/>
            <a:ext cx="97813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6" name="TextBox 335">
            <a:extLst>
              <a:ext uri="{FF2B5EF4-FFF2-40B4-BE49-F238E27FC236}">
                <a16:creationId xmlns:a16="http://schemas.microsoft.com/office/drawing/2014/main" id="{BE8D5D2C-E1DF-4A3A-984E-4D9B0AFCE658}"/>
              </a:ext>
            </a:extLst>
          </p:cNvPr>
          <p:cNvSpPr txBox="1"/>
          <p:nvPr/>
        </p:nvSpPr>
        <p:spPr>
          <a:xfrm>
            <a:off x="2690737" y="5062741"/>
            <a:ext cx="11910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39CE7B-395D-48AC-A4D7-3E6AA398F908}"/>
              </a:ext>
            </a:extLst>
          </p:cNvPr>
          <p:cNvSpPr/>
          <p:nvPr/>
        </p:nvSpPr>
        <p:spPr>
          <a:xfrm>
            <a:off x="808702" y="498785"/>
            <a:ext cx="287524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5" name="Rectangle 364">
            <a:extLst>
              <a:ext uri="{FF2B5EF4-FFF2-40B4-BE49-F238E27FC236}">
                <a16:creationId xmlns:a16="http://schemas.microsoft.com/office/drawing/2014/main" id="{97527A9D-A2C8-4C07-8330-F21FF4D3975D}"/>
              </a:ext>
            </a:extLst>
          </p:cNvPr>
          <p:cNvSpPr/>
          <p:nvPr/>
        </p:nvSpPr>
        <p:spPr>
          <a:xfrm>
            <a:off x="1708535" y="499890"/>
            <a:ext cx="246022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6" name="Rectangle 365">
            <a:extLst>
              <a:ext uri="{FF2B5EF4-FFF2-40B4-BE49-F238E27FC236}">
                <a16:creationId xmlns:a16="http://schemas.microsoft.com/office/drawing/2014/main" id="{436F3AD2-3C80-45BD-9FC2-893F85755BD0}"/>
              </a:ext>
            </a:extLst>
          </p:cNvPr>
          <p:cNvSpPr/>
          <p:nvPr/>
        </p:nvSpPr>
        <p:spPr>
          <a:xfrm>
            <a:off x="1022762" y="2723001"/>
            <a:ext cx="271882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7" name="Rectangle 366">
            <a:extLst>
              <a:ext uri="{FF2B5EF4-FFF2-40B4-BE49-F238E27FC236}">
                <a16:creationId xmlns:a16="http://schemas.microsoft.com/office/drawing/2014/main" id="{28E71AB7-CA07-4A1C-A1AE-F917A3BD426B}"/>
              </a:ext>
            </a:extLst>
          </p:cNvPr>
          <p:cNvSpPr/>
          <p:nvPr/>
        </p:nvSpPr>
        <p:spPr>
          <a:xfrm>
            <a:off x="1911198" y="2717385"/>
            <a:ext cx="24717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8" name="Rectangle 367">
            <a:extLst>
              <a:ext uri="{FF2B5EF4-FFF2-40B4-BE49-F238E27FC236}">
                <a16:creationId xmlns:a16="http://schemas.microsoft.com/office/drawing/2014/main" id="{DE6162C7-94DB-4849-AE44-27894ED500AC}"/>
              </a:ext>
            </a:extLst>
          </p:cNvPr>
          <p:cNvSpPr/>
          <p:nvPr/>
        </p:nvSpPr>
        <p:spPr>
          <a:xfrm>
            <a:off x="1017599" y="4961386"/>
            <a:ext cx="259488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9" name="Rectangle 368">
            <a:extLst>
              <a:ext uri="{FF2B5EF4-FFF2-40B4-BE49-F238E27FC236}">
                <a16:creationId xmlns:a16="http://schemas.microsoft.com/office/drawing/2014/main" id="{BB1C9A9F-4DD4-40B8-8F86-9C7A78650D85}"/>
              </a:ext>
            </a:extLst>
          </p:cNvPr>
          <p:cNvSpPr/>
          <p:nvPr/>
        </p:nvSpPr>
        <p:spPr>
          <a:xfrm>
            <a:off x="1912164" y="4969241"/>
            <a:ext cx="251870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5478206F-5CB1-4A7E-803D-8C096BBBF7A7}"/>
              </a:ext>
            </a:extLst>
          </p:cNvPr>
          <p:cNvSpPr txBox="1"/>
          <p:nvPr/>
        </p:nvSpPr>
        <p:spPr>
          <a:xfrm>
            <a:off x="439721" y="1307139"/>
            <a:ext cx="36252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9 0 0 </a:t>
            </a:r>
            <a:r>
              <a:rPr lang="en-GB" sz="3500" dirty="0">
                <a:latin typeface="Arial Black" panose="020B0A04020102020204" pitchFamily="34" charset="0"/>
              </a:rPr>
              <a:t>÷ 3 0 = 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cxnSp>
        <p:nvCxnSpPr>
          <p:cNvPr id="239" name="Straight Connector 238">
            <a:extLst>
              <a:ext uri="{FF2B5EF4-FFF2-40B4-BE49-F238E27FC236}">
                <a16:creationId xmlns:a16="http://schemas.microsoft.com/office/drawing/2014/main" id="{80E1FB8A-2011-46B0-89EA-711AD8DABDE8}"/>
              </a:ext>
            </a:extLst>
          </p:cNvPr>
          <p:cNvCxnSpPr>
            <a:cxnSpLocks/>
          </p:cNvCxnSpPr>
          <p:nvPr/>
        </p:nvCxnSpPr>
        <p:spPr>
          <a:xfrm flipV="1">
            <a:off x="1363690" y="1390631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Straight Connector 239">
            <a:extLst>
              <a:ext uri="{FF2B5EF4-FFF2-40B4-BE49-F238E27FC236}">
                <a16:creationId xmlns:a16="http://schemas.microsoft.com/office/drawing/2014/main" id="{006271AA-C6DE-4C8F-8EFC-5BB460B957DF}"/>
              </a:ext>
            </a:extLst>
          </p:cNvPr>
          <p:cNvCxnSpPr>
            <a:cxnSpLocks/>
          </p:cNvCxnSpPr>
          <p:nvPr/>
        </p:nvCxnSpPr>
        <p:spPr>
          <a:xfrm flipV="1">
            <a:off x="2705156" y="1388998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4" name="TextBox 243">
            <a:extLst>
              <a:ext uri="{FF2B5EF4-FFF2-40B4-BE49-F238E27FC236}">
                <a16:creationId xmlns:a16="http://schemas.microsoft.com/office/drawing/2014/main" id="{3B700782-D105-42AA-B3B6-EF4627191057}"/>
              </a:ext>
            </a:extLst>
          </p:cNvPr>
          <p:cNvSpPr txBox="1"/>
          <p:nvPr/>
        </p:nvSpPr>
        <p:spPr>
          <a:xfrm>
            <a:off x="3570730" y="1296991"/>
            <a:ext cx="11060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99F87588-7171-4804-A6CF-5EC1960AD000}"/>
              </a:ext>
            </a:extLst>
          </p:cNvPr>
          <p:cNvSpPr txBox="1"/>
          <p:nvPr/>
        </p:nvSpPr>
        <p:spPr>
          <a:xfrm>
            <a:off x="453099" y="3546659"/>
            <a:ext cx="36576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3 5 0 0 </a:t>
            </a:r>
            <a:r>
              <a:rPr lang="en-GB" sz="3500" dirty="0">
                <a:latin typeface="Arial Black" panose="020B0A04020102020204" pitchFamily="34" charset="0"/>
              </a:rPr>
              <a:t>÷ 7 0 = 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cxnSp>
        <p:nvCxnSpPr>
          <p:cNvPr id="248" name="Straight Connector 247">
            <a:extLst>
              <a:ext uri="{FF2B5EF4-FFF2-40B4-BE49-F238E27FC236}">
                <a16:creationId xmlns:a16="http://schemas.microsoft.com/office/drawing/2014/main" id="{2DFF3686-067B-4D32-BFC4-CB9024C61BF4}"/>
              </a:ext>
            </a:extLst>
          </p:cNvPr>
          <p:cNvCxnSpPr>
            <a:cxnSpLocks/>
          </p:cNvCxnSpPr>
          <p:nvPr/>
        </p:nvCxnSpPr>
        <p:spPr>
          <a:xfrm flipV="1">
            <a:off x="1805339" y="3630151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9" name="Straight Connector 248">
            <a:extLst>
              <a:ext uri="{FF2B5EF4-FFF2-40B4-BE49-F238E27FC236}">
                <a16:creationId xmlns:a16="http://schemas.microsoft.com/office/drawing/2014/main" id="{301CB2BD-EF6C-4BEF-8882-B4DFA3B73326}"/>
              </a:ext>
            </a:extLst>
          </p:cNvPr>
          <p:cNvCxnSpPr>
            <a:cxnSpLocks/>
          </p:cNvCxnSpPr>
          <p:nvPr/>
        </p:nvCxnSpPr>
        <p:spPr>
          <a:xfrm flipV="1">
            <a:off x="3137280" y="3628518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0" name="TextBox 249">
            <a:extLst>
              <a:ext uri="{FF2B5EF4-FFF2-40B4-BE49-F238E27FC236}">
                <a16:creationId xmlns:a16="http://schemas.microsoft.com/office/drawing/2014/main" id="{F303847F-C2C0-47F0-9232-86AF70DF0008}"/>
              </a:ext>
            </a:extLst>
          </p:cNvPr>
          <p:cNvSpPr txBox="1"/>
          <p:nvPr/>
        </p:nvSpPr>
        <p:spPr>
          <a:xfrm>
            <a:off x="4031157" y="3536511"/>
            <a:ext cx="9723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5 0</a:t>
            </a:r>
          </a:p>
        </p:txBody>
      </p:sp>
      <p:sp>
        <p:nvSpPr>
          <p:cNvPr id="253" name="TextBox 252">
            <a:extLst>
              <a:ext uri="{FF2B5EF4-FFF2-40B4-BE49-F238E27FC236}">
                <a16:creationId xmlns:a16="http://schemas.microsoft.com/office/drawing/2014/main" id="{B1CE8807-D70E-46E3-8D21-C784A76CB1FB}"/>
              </a:ext>
            </a:extLst>
          </p:cNvPr>
          <p:cNvSpPr txBox="1"/>
          <p:nvPr/>
        </p:nvSpPr>
        <p:spPr>
          <a:xfrm>
            <a:off x="451445" y="5781308"/>
            <a:ext cx="366827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2 4 0 0 </a:t>
            </a:r>
            <a:r>
              <a:rPr lang="en-GB" sz="3500" dirty="0">
                <a:latin typeface="Arial Black" panose="020B0A04020102020204" pitchFamily="34" charset="0"/>
              </a:rPr>
              <a:t>÷ 8 0 = 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cxnSp>
        <p:nvCxnSpPr>
          <p:cNvPr id="254" name="Straight Connector 253">
            <a:extLst>
              <a:ext uri="{FF2B5EF4-FFF2-40B4-BE49-F238E27FC236}">
                <a16:creationId xmlns:a16="http://schemas.microsoft.com/office/drawing/2014/main" id="{DB381DD1-5324-4FD6-8CA5-239B08443A15}"/>
              </a:ext>
            </a:extLst>
          </p:cNvPr>
          <p:cNvCxnSpPr>
            <a:cxnSpLocks/>
          </p:cNvCxnSpPr>
          <p:nvPr/>
        </p:nvCxnSpPr>
        <p:spPr>
          <a:xfrm flipV="1">
            <a:off x="1803685" y="5864800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5" name="Straight Connector 254">
            <a:extLst>
              <a:ext uri="{FF2B5EF4-FFF2-40B4-BE49-F238E27FC236}">
                <a16:creationId xmlns:a16="http://schemas.microsoft.com/office/drawing/2014/main" id="{5A98030E-D06E-4E7F-BD6C-B8216C6459FF}"/>
              </a:ext>
            </a:extLst>
          </p:cNvPr>
          <p:cNvCxnSpPr>
            <a:cxnSpLocks/>
          </p:cNvCxnSpPr>
          <p:nvPr/>
        </p:nvCxnSpPr>
        <p:spPr>
          <a:xfrm flipV="1">
            <a:off x="3135626" y="5863167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TextBox 255">
            <a:extLst>
              <a:ext uri="{FF2B5EF4-FFF2-40B4-BE49-F238E27FC236}">
                <a16:creationId xmlns:a16="http://schemas.microsoft.com/office/drawing/2014/main" id="{A014E674-A894-47D1-B683-1C4394BC9960}"/>
              </a:ext>
            </a:extLst>
          </p:cNvPr>
          <p:cNvSpPr txBox="1"/>
          <p:nvPr/>
        </p:nvSpPr>
        <p:spPr>
          <a:xfrm>
            <a:off x="4029503" y="5771160"/>
            <a:ext cx="102910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</a:t>
            </a:r>
          </a:p>
        </p:txBody>
      </p:sp>
    </p:spTree>
    <p:extLst>
      <p:ext uri="{BB962C8B-B14F-4D97-AF65-F5344CB8AC3E}">
        <p14:creationId xmlns:p14="http://schemas.microsoft.com/office/powerpoint/2010/main" val="2456374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" grpId="0" animBg="1"/>
      <p:bldP spid="252" grpId="0" animBg="1"/>
      <p:bldP spid="258" grpId="0" animBg="1"/>
      <p:bldP spid="259" grpId="0" animBg="1"/>
      <p:bldP spid="260" grpId="0" animBg="1"/>
      <p:bldP spid="261" grpId="0" animBg="1"/>
      <p:bldP spid="275" grpId="0"/>
      <p:bldP spid="307" grpId="0"/>
      <p:bldP spid="336" grpId="0"/>
      <p:bldP spid="6" grpId="0" animBg="1"/>
      <p:bldP spid="6" grpId="1" animBg="1"/>
      <p:bldP spid="365" grpId="0" animBg="1"/>
      <p:bldP spid="365" grpId="1" animBg="1"/>
      <p:bldP spid="366" grpId="0" animBg="1"/>
      <p:bldP spid="366" grpId="1" animBg="1"/>
      <p:bldP spid="367" grpId="0" animBg="1"/>
      <p:bldP spid="367" grpId="1" animBg="1"/>
      <p:bldP spid="368" grpId="0" animBg="1"/>
      <p:bldP spid="368" grpId="1" animBg="1"/>
      <p:bldP spid="369" grpId="0" animBg="1"/>
      <p:bldP spid="369" grpId="1" animBg="1"/>
      <p:bldP spid="231" grpId="0"/>
      <p:bldP spid="244" grpId="0"/>
      <p:bldP spid="247" grpId="0"/>
      <p:bldP spid="250" grpId="0"/>
      <p:bldP spid="253" grpId="0"/>
      <p:bldP spid="25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BC915-F27E-4992-803C-589786799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10 Divide a multiple of 100 by a multiple of 100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ED6042-A96B-4C20-852A-B027ED5E75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06822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71" name="Group 270">
            <a:extLst>
              <a:ext uri="{FF2B5EF4-FFF2-40B4-BE49-F238E27FC236}">
                <a16:creationId xmlns:a16="http://schemas.microsoft.com/office/drawing/2014/main" id="{723CB288-C5FE-4E42-B7C2-1B9B76FFDBE7}"/>
              </a:ext>
            </a:extLst>
          </p:cNvPr>
          <p:cNvGrpSpPr/>
          <p:nvPr/>
        </p:nvGrpSpPr>
        <p:grpSpPr>
          <a:xfrm>
            <a:off x="201195" y="497662"/>
            <a:ext cx="3722007" cy="817087"/>
            <a:chOff x="255523" y="372323"/>
            <a:chExt cx="3150064" cy="1134018"/>
          </a:xfrm>
        </p:grpSpPr>
        <p:sp>
          <p:nvSpPr>
            <p:cNvPr id="272" name="Rectangle: Rounded Corners 271">
              <a:extLst>
                <a:ext uri="{FF2B5EF4-FFF2-40B4-BE49-F238E27FC236}">
                  <a16:creationId xmlns:a16="http://schemas.microsoft.com/office/drawing/2014/main" id="{F69C3230-A304-4302-8D98-D7A498B672A8}"/>
                </a:ext>
              </a:extLst>
            </p:cNvPr>
            <p:cNvSpPr/>
            <p:nvPr/>
          </p:nvSpPr>
          <p:spPr>
            <a:xfrm>
              <a:off x="255523" y="372323"/>
              <a:ext cx="315006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6C251BAD-2652-40C4-AD56-93EC70760FBA}"/>
                </a:ext>
              </a:extLst>
            </p:cNvPr>
            <p:cNvSpPr txBox="1"/>
            <p:nvPr/>
          </p:nvSpPr>
          <p:spPr>
            <a:xfrm>
              <a:off x="308455" y="485388"/>
              <a:ext cx="208548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600 </a:t>
              </a:r>
              <a:r>
                <a:rPr lang="en-GB" sz="3600" dirty="0">
                  <a:latin typeface="Calibri" panose="020F0502020204030204" pitchFamily="34" charset="0"/>
                </a:rPr>
                <a:t>÷ 200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274" name="Rectangle 273">
            <a:extLst>
              <a:ext uri="{FF2B5EF4-FFF2-40B4-BE49-F238E27FC236}">
                <a16:creationId xmlns:a16="http://schemas.microsoft.com/office/drawing/2014/main" id="{7E0DAAB7-D60C-414B-B707-7EA0F3971208}"/>
              </a:ext>
            </a:extLst>
          </p:cNvPr>
          <p:cNvSpPr/>
          <p:nvPr/>
        </p:nvSpPr>
        <p:spPr>
          <a:xfrm>
            <a:off x="2605423" y="620676"/>
            <a:ext cx="118061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5" name="TextBox 274">
            <a:extLst>
              <a:ext uri="{FF2B5EF4-FFF2-40B4-BE49-F238E27FC236}">
                <a16:creationId xmlns:a16="http://schemas.microsoft.com/office/drawing/2014/main" id="{91ACB1A5-EF5A-45DF-BD17-26114629925A}"/>
              </a:ext>
            </a:extLst>
          </p:cNvPr>
          <p:cNvSpPr txBox="1"/>
          <p:nvPr/>
        </p:nvSpPr>
        <p:spPr>
          <a:xfrm>
            <a:off x="2946533" y="598485"/>
            <a:ext cx="1194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05485350-FF61-46AB-8381-00941A97D8B6}"/>
              </a:ext>
            </a:extLst>
          </p:cNvPr>
          <p:cNvGrpSpPr/>
          <p:nvPr/>
        </p:nvGrpSpPr>
        <p:grpSpPr>
          <a:xfrm>
            <a:off x="173269" y="2716507"/>
            <a:ext cx="3749933" cy="817087"/>
            <a:chOff x="255525" y="372323"/>
            <a:chExt cx="3148670" cy="1134018"/>
          </a:xfrm>
        </p:grpSpPr>
        <p:sp>
          <p:nvSpPr>
            <p:cNvPr id="304" name="Rectangle: Rounded Corners 303">
              <a:extLst>
                <a:ext uri="{FF2B5EF4-FFF2-40B4-BE49-F238E27FC236}">
                  <a16:creationId xmlns:a16="http://schemas.microsoft.com/office/drawing/2014/main" id="{4751B5FF-4D70-4FD8-8EA7-0020DC9B8148}"/>
                </a:ext>
              </a:extLst>
            </p:cNvPr>
            <p:cNvSpPr/>
            <p:nvPr/>
          </p:nvSpPr>
          <p:spPr>
            <a:xfrm>
              <a:off x="255525" y="372323"/>
              <a:ext cx="314867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054AA028-084B-44EF-BFDD-031356475EA1}"/>
                </a:ext>
              </a:extLst>
            </p:cNvPr>
            <p:cNvSpPr txBox="1"/>
            <p:nvPr/>
          </p:nvSpPr>
          <p:spPr>
            <a:xfrm>
              <a:off x="308455" y="485388"/>
              <a:ext cx="226555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3500 </a:t>
              </a:r>
              <a:r>
                <a:rPr lang="en-GB" sz="3600" dirty="0">
                  <a:latin typeface="Calibri" panose="020F0502020204030204" pitchFamily="34" charset="0"/>
                </a:rPr>
                <a:t>÷ 500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306" name="Rectangle 305">
            <a:extLst>
              <a:ext uri="{FF2B5EF4-FFF2-40B4-BE49-F238E27FC236}">
                <a16:creationId xmlns:a16="http://schemas.microsoft.com/office/drawing/2014/main" id="{63417820-59A4-4815-B38B-954887AC6774}"/>
              </a:ext>
            </a:extLst>
          </p:cNvPr>
          <p:cNvSpPr/>
          <p:nvPr/>
        </p:nvSpPr>
        <p:spPr>
          <a:xfrm>
            <a:off x="2799763" y="2839521"/>
            <a:ext cx="98241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A1C7B274-2A7B-4AB6-A316-FD216BD48D01}"/>
              </a:ext>
            </a:extLst>
          </p:cNvPr>
          <p:cNvSpPr txBox="1"/>
          <p:nvPr/>
        </p:nvSpPr>
        <p:spPr>
          <a:xfrm>
            <a:off x="3056163" y="2817330"/>
            <a:ext cx="1213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5ADB4A78-763B-43D7-B45C-3182175AD385}"/>
              </a:ext>
            </a:extLst>
          </p:cNvPr>
          <p:cNvGrpSpPr/>
          <p:nvPr/>
        </p:nvGrpSpPr>
        <p:grpSpPr>
          <a:xfrm>
            <a:off x="173268" y="4961918"/>
            <a:ext cx="3746067" cy="817087"/>
            <a:chOff x="255524" y="372323"/>
            <a:chExt cx="3195576" cy="1134018"/>
          </a:xfrm>
        </p:grpSpPr>
        <p:sp>
          <p:nvSpPr>
            <p:cNvPr id="333" name="Rectangle: Rounded Corners 332">
              <a:extLst>
                <a:ext uri="{FF2B5EF4-FFF2-40B4-BE49-F238E27FC236}">
                  <a16:creationId xmlns:a16="http://schemas.microsoft.com/office/drawing/2014/main" id="{4B5C4F35-6C53-4FD6-9120-0ADE4EE1376D}"/>
                </a:ext>
              </a:extLst>
            </p:cNvPr>
            <p:cNvSpPr/>
            <p:nvPr/>
          </p:nvSpPr>
          <p:spPr>
            <a:xfrm>
              <a:off x="255524" y="372323"/>
              <a:ext cx="319557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4" name="TextBox 333">
              <a:extLst>
                <a:ext uri="{FF2B5EF4-FFF2-40B4-BE49-F238E27FC236}">
                  <a16:creationId xmlns:a16="http://schemas.microsoft.com/office/drawing/2014/main" id="{840C339B-D175-46A9-8E61-C8C8A678F97B}"/>
                </a:ext>
              </a:extLst>
            </p:cNvPr>
            <p:cNvSpPr txBox="1"/>
            <p:nvPr/>
          </p:nvSpPr>
          <p:spPr>
            <a:xfrm>
              <a:off x="308455" y="485388"/>
              <a:ext cx="230167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2700 </a:t>
              </a:r>
              <a:r>
                <a:rPr lang="en-GB" sz="3600" dirty="0">
                  <a:latin typeface="Calibri" panose="020F0502020204030204" pitchFamily="34" charset="0"/>
                </a:rPr>
                <a:t>÷ 300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335" name="Rectangle 334">
            <a:extLst>
              <a:ext uri="{FF2B5EF4-FFF2-40B4-BE49-F238E27FC236}">
                <a16:creationId xmlns:a16="http://schemas.microsoft.com/office/drawing/2014/main" id="{EE109D61-30A9-4216-B889-F105CE2235F4}"/>
              </a:ext>
            </a:extLst>
          </p:cNvPr>
          <p:cNvSpPr/>
          <p:nvPr/>
        </p:nvSpPr>
        <p:spPr>
          <a:xfrm>
            <a:off x="2804043" y="5084932"/>
            <a:ext cx="97813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6" name="TextBox 335">
            <a:extLst>
              <a:ext uri="{FF2B5EF4-FFF2-40B4-BE49-F238E27FC236}">
                <a16:creationId xmlns:a16="http://schemas.microsoft.com/office/drawing/2014/main" id="{BE8D5D2C-E1DF-4A3A-984E-4D9B0AFCE658}"/>
              </a:ext>
            </a:extLst>
          </p:cNvPr>
          <p:cNvSpPr txBox="1"/>
          <p:nvPr/>
        </p:nvSpPr>
        <p:spPr>
          <a:xfrm>
            <a:off x="3064480" y="5062741"/>
            <a:ext cx="6734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</a:t>
            </a:r>
          </a:p>
        </p:txBody>
      </p:sp>
      <p:grpSp>
        <p:nvGrpSpPr>
          <p:cNvPr id="513" name="Group 512">
            <a:extLst>
              <a:ext uri="{FF2B5EF4-FFF2-40B4-BE49-F238E27FC236}">
                <a16:creationId xmlns:a16="http://schemas.microsoft.com/office/drawing/2014/main" id="{457044AF-C901-45C7-9A45-1E61D82AD63E}"/>
              </a:ext>
            </a:extLst>
          </p:cNvPr>
          <p:cNvGrpSpPr/>
          <p:nvPr/>
        </p:nvGrpSpPr>
        <p:grpSpPr>
          <a:xfrm>
            <a:off x="4315474" y="915493"/>
            <a:ext cx="314510" cy="492950"/>
            <a:chOff x="3884378" y="928777"/>
            <a:chExt cx="314510" cy="492950"/>
          </a:xfrm>
        </p:grpSpPr>
        <p:cxnSp>
          <p:nvCxnSpPr>
            <p:cNvPr id="514" name="Straight Connector 513">
              <a:extLst>
                <a:ext uri="{FF2B5EF4-FFF2-40B4-BE49-F238E27FC236}">
                  <a16:creationId xmlns:a16="http://schemas.microsoft.com/office/drawing/2014/main" id="{732C96EA-63C2-4366-8FE5-DA019459C703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5" name="TextBox 514">
              <a:extLst>
                <a:ext uri="{FF2B5EF4-FFF2-40B4-BE49-F238E27FC236}">
                  <a16:creationId xmlns:a16="http://schemas.microsoft.com/office/drawing/2014/main" id="{883148D6-012E-4BD5-B303-470FE12F6868}"/>
                </a:ext>
              </a:extLst>
            </p:cNvPr>
            <p:cNvSpPr txBox="1"/>
            <p:nvPr/>
          </p:nvSpPr>
          <p:spPr>
            <a:xfrm>
              <a:off x="3884378" y="102161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</p:grpSp>
      <p:grpSp>
        <p:nvGrpSpPr>
          <p:cNvPr id="516" name="Group 515">
            <a:extLst>
              <a:ext uri="{FF2B5EF4-FFF2-40B4-BE49-F238E27FC236}">
                <a16:creationId xmlns:a16="http://schemas.microsoft.com/office/drawing/2014/main" id="{F3CBA806-A45C-4295-A994-37D2B998546A}"/>
              </a:ext>
            </a:extLst>
          </p:cNvPr>
          <p:cNvGrpSpPr/>
          <p:nvPr/>
        </p:nvGrpSpPr>
        <p:grpSpPr>
          <a:xfrm>
            <a:off x="5073481" y="912740"/>
            <a:ext cx="605523" cy="494964"/>
            <a:chOff x="6870901" y="926763"/>
            <a:chExt cx="605523" cy="494964"/>
          </a:xfrm>
        </p:grpSpPr>
        <p:cxnSp>
          <p:nvCxnSpPr>
            <p:cNvPr id="517" name="Straight Connector 516">
              <a:extLst>
                <a:ext uri="{FF2B5EF4-FFF2-40B4-BE49-F238E27FC236}">
                  <a16:creationId xmlns:a16="http://schemas.microsoft.com/office/drawing/2014/main" id="{140B2BCB-6278-4C0D-9431-1220F6945B6C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18" name="Group 517">
              <a:extLst>
                <a:ext uri="{FF2B5EF4-FFF2-40B4-BE49-F238E27FC236}">
                  <a16:creationId xmlns:a16="http://schemas.microsoft.com/office/drawing/2014/main" id="{1B0F4373-BC70-4CAB-A486-DD14D21EEA65}"/>
                </a:ext>
              </a:extLst>
            </p:cNvPr>
            <p:cNvGrpSpPr/>
            <p:nvPr/>
          </p:nvGrpSpPr>
          <p:grpSpPr>
            <a:xfrm>
              <a:off x="6870901" y="928608"/>
              <a:ext cx="605523" cy="493119"/>
              <a:chOff x="6870901" y="928608"/>
              <a:chExt cx="605523" cy="493119"/>
            </a:xfrm>
          </p:grpSpPr>
          <p:sp>
            <p:nvSpPr>
              <p:cNvPr id="519" name="TextBox 518">
                <a:extLst>
                  <a:ext uri="{FF2B5EF4-FFF2-40B4-BE49-F238E27FC236}">
                    <a16:creationId xmlns:a16="http://schemas.microsoft.com/office/drawing/2014/main" id="{94E5007A-5B98-4A12-9984-B9BF7C13396C}"/>
                  </a:ext>
                </a:extLst>
              </p:cNvPr>
              <p:cNvSpPr txBox="1"/>
              <p:nvPr/>
            </p:nvSpPr>
            <p:spPr>
              <a:xfrm>
                <a:off x="6870901" y="1021617"/>
                <a:ext cx="60552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200</a:t>
                </a:r>
              </a:p>
            </p:txBody>
          </p:sp>
          <p:cxnSp>
            <p:nvCxnSpPr>
              <p:cNvPr id="520" name="Straight Connector 519">
                <a:extLst>
                  <a:ext uri="{FF2B5EF4-FFF2-40B4-BE49-F238E27FC236}">
                    <a16:creationId xmlns:a16="http://schemas.microsoft.com/office/drawing/2014/main" id="{8B54E58F-DC02-4375-A111-56F7FCF6200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21" name="Freeform 11">
            <a:extLst>
              <a:ext uri="{FF2B5EF4-FFF2-40B4-BE49-F238E27FC236}">
                <a16:creationId xmlns:a16="http://schemas.microsoft.com/office/drawing/2014/main" id="{36DB3CC1-8343-4B3A-8A1D-EFC08C1DF278}"/>
              </a:ext>
            </a:extLst>
          </p:cNvPr>
          <p:cNvSpPr>
            <a:spLocks/>
          </p:cNvSpPr>
          <p:nvPr/>
        </p:nvSpPr>
        <p:spPr bwMode="auto">
          <a:xfrm>
            <a:off x="4472655" y="704341"/>
            <a:ext cx="892413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sp>
        <p:nvSpPr>
          <p:cNvPr id="522" name="Freeform 11">
            <a:extLst>
              <a:ext uri="{FF2B5EF4-FFF2-40B4-BE49-F238E27FC236}">
                <a16:creationId xmlns:a16="http://schemas.microsoft.com/office/drawing/2014/main" id="{6D59066F-0C3D-4B01-B793-EF9B3BD2BB9B}"/>
              </a:ext>
            </a:extLst>
          </p:cNvPr>
          <p:cNvSpPr>
            <a:spLocks/>
          </p:cNvSpPr>
          <p:nvPr/>
        </p:nvSpPr>
        <p:spPr bwMode="auto">
          <a:xfrm>
            <a:off x="5363204" y="699910"/>
            <a:ext cx="892989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523" name="Group 522">
            <a:extLst>
              <a:ext uri="{FF2B5EF4-FFF2-40B4-BE49-F238E27FC236}">
                <a16:creationId xmlns:a16="http://schemas.microsoft.com/office/drawing/2014/main" id="{8863DFF9-AE58-44F9-8F1D-E7B0AD56DC71}"/>
              </a:ext>
            </a:extLst>
          </p:cNvPr>
          <p:cNvGrpSpPr/>
          <p:nvPr/>
        </p:nvGrpSpPr>
        <p:grpSpPr>
          <a:xfrm>
            <a:off x="5967252" y="910358"/>
            <a:ext cx="600803" cy="494964"/>
            <a:chOff x="6873573" y="926763"/>
            <a:chExt cx="600803" cy="494964"/>
          </a:xfrm>
        </p:grpSpPr>
        <p:cxnSp>
          <p:nvCxnSpPr>
            <p:cNvPr id="524" name="Straight Connector 523">
              <a:extLst>
                <a:ext uri="{FF2B5EF4-FFF2-40B4-BE49-F238E27FC236}">
                  <a16:creationId xmlns:a16="http://schemas.microsoft.com/office/drawing/2014/main" id="{80373778-3AB2-47FD-9CD5-5F2F849C8627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25" name="Group 524">
              <a:extLst>
                <a:ext uri="{FF2B5EF4-FFF2-40B4-BE49-F238E27FC236}">
                  <a16:creationId xmlns:a16="http://schemas.microsoft.com/office/drawing/2014/main" id="{2B846AA8-25B8-428C-A45F-4EC8CE26A0CF}"/>
                </a:ext>
              </a:extLst>
            </p:cNvPr>
            <p:cNvGrpSpPr/>
            <p:nvPr/>
          </p:nvGrpSpPr>
          <p:grpSpPr>
            <a:xfrm>
              <a:off x="6873573" y="928608"/>
              <a:ext cx="600803" cy="493119"/>
              <a:chOff x="6873573" y="928608"/>
              <a:chExt cx="600803" cy="493119"/>
            </a:xfrm>
          </p:grpSpPr>
          <p:sp>
            <p:nvSpPr>
              <p:cNvPr id="526" name="TextBox 525">
                <a:extLst>
                  <a:ext uri="{FF2B5EF4-FFF2-40B4-BE49-F238E27FC236}">
                    <a16:creationId xmlns:a16="http://schemas.microsoft.com/office/drawing/2014/main" id="{894F788E-4AA6-470F-8E16-D43405F25368}"/>
                  </a:ext>
                </a:extLst>
              </p:cNvPr>
              <p:cNvSpPr txBox="1"/>
              <p:nvPr/>
            </p:nvSpPr>
            <p:spPr>
              <a:xfrm>
                <a:off x="6873573" y="1021617"/>
                <a:ext cx="60080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400</a:t>
                </a:r>
              </a:p>
            </p:txBody>
          </p:sp>
          <p:cxnSp>
            <p:nvCxnSpPr>
              <p:cNvPr id="527" name="Straight Connector 526">
                <a:extLst>
                  <a:ext uri="{FF2B5EF4-FFF2-40B4-BE49-F238E27FC236}">
                    <a16:creationId xmlns:a16="http://schemas.microsoft.com/office/drawing/2014/main" id="{9FDE53E5-7829-46FE-8E11-F762EF85C4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528" name="Straight Connector 527">
            <a:extLst>
              <a:ext uri="{FF2B5EF4-FFF2-40B4-BE49-F238E27FC236}">
                <a16:creationId xmlns:a16="http://schemas.microsoft.com/office/drawing/2014/main" id="{8B50B93E-DE9D-480E-82E4-D19253FA9BAE}"/>
              </a:ext>
            </a:extLst>
          </p:cNvPr>
          <p:cNvCxnSpPr>
            <a:cxnSpLocks/>
          </p:cNvCxnSpPr>
          <p:nvPr/>
        </p:nvCxnSpPr>
        <p:spPr>
          <a:xfrm>
            <a:off x="4279785" y="928537"/>
            <a:ext cx="3197029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9" name="Freeform 11">
            <a:extLst>
              <a:ext uri="{FF2B5EF4-FFF2-40B4-BE49-F238E27FC236}">
                <a16:creationId xmlns:a16="http://schemas.microsoft.com/office/drawing/2014/main" id="{AB06E092-48D5-4184-83AF-F6636299260C}"/>
              </a:ext>
            </a:extLst>
          </p:cNvPr>
          <p:cNvSpPr>
            <a:spLocks/>
          </p:cNvSpPr>
          <p:nvPr/>
        </p:nvSpPr>
        <p:spPr bwMode="auto">
          <a:xfrm>
            <a:off x="6256656" y="699910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530" name="Group 529">
            <a:extLst>
              <a:ext uri="{FF2B5EF4-FFF2-40B4-BE49-F238E27FC236}">
                <a16:creationId xmlns:a16="http://schemas.microsoft.com/office/drawing/2014/main" id="{46D5BEAD-9319-47C7-9687-FA7AE2029572}"/>
              </a:ext>
            </a:extLst>
          </p:cNvPr>
          <p:cNvGrpSpPr/>
          <p:nvPr/>
        </p:nvGrpSpPr>
        <p:grpSpPr>
          <a:xfrm>
            <a:off x="6873968" y="910358"/>
            <a:ext cx="574196" cy="494964"/>
            <a:chOff x="6881661" y="926763"/>
            <a:chExt cx="574196" cy="494964"/>
          </a:xfrm>
        </p:grpSpPr>
        <p:cxnSp>
          <p:nvCxnSpPr>
            <p:cNvPr id="531" name="Straight Connector 530">
              <a:extLst>
                <a:ext uri="{FF2B5EF4-FFF2-40B4-BE49-F238E27FC236}">
                  <a16:creationId xmlns:a16="http://schemas.microsoft.com/office/drawing/2014/main" id="{0A614708-4A26-4942-B4C8-40FFB49A7F25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2" name="Group 531">
              <a:extLst>
                <a:ext uri="{FF2B5EF4-FFF2-40B4-BE49-F238E27FC236}">
                  <a16:creationId xmlns:a16="http://schemas.microsoft.com/office/drawing/2014/main" id="{5B73C686-03D3-4D62-8D15-008D4D4E3239}"/>
                </a:ext>
              </a:extLst>
            </p:cNvPr>
            <p:cNvGrpSpPr/>
            <p:nvPr/>
          </p:nvGrpSpPr>
          <p:grpSpPr>
            <a:xfrm>
              <a:off x="6881661" y="928608"/>
              <a:ext cx="574196" cy="493119"/>
              <a:chOff x="6881661" y="928608"/>
              <a:chExt cx="574196" cy="493119"/>
            </a:xfrm>
          </p:grpSpPr>
          <p:sp>
            <p:nvSpPr>
              <p:cNvPr id="533" name="TextBox 532">
                <a:extLst>
                  <a:ext uri="{FF2B5EF4-FFF2-40B4-BE49-F238E27FC236}">
                    <a16:creationId xmlns:a16="http://schemas.microsoft.com/office/drawing/2014/main" id="{017B0C12-FE20-4AAB-9726-1282907F5337}"/>
                  </a:ext>
                </a:extLst>
              </p:cNvPr>
              <p:cNvSpPr txBox="1"/>
              <p:nvPr/>
            </p:nvSpPr>
            <p:spPr>
              <a:xfrm>
                <a:off x="6881661" y="1021617"/>
                <a:ext cx="5741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600</a:t>
                </a:r>
              </a:p>
            </p:txBody>
          </p:sp>
          <p:cxnSp>
            <p:nvCxnSpPr>
              <p:cNvPr id="534" name="Straight Connector 533">
                <a:extLst>
                  <a:ext uri="{FF2B5EF4-FFF2-40B4-BE49-F238E27FC236}">
                    <a16:creationId xmlns:a16="http://schemas.microsoft.com/office/drawing/2014/main" id="{9DAD0B5A-CF0C-437B-9AFA-9B2C0FD395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35" name="Oval 534">
            <a:extLst>
              <a:ext uri="{FF2B5EF4-FFF2-40B4-BE49-F238E27FC236}">
                <a16:creationId xmlns:a16="http://schemas.microsoft.com/office/drawing/2014/main" id="{2CECEA18-39AC-4DD5-A432-ADD0CAF35C6C}"/>
              </a:ext>
            </a:extLst>
          </p:cNvPr>
          <p:cNvSpPr/>
          <p:nvPr/>
        </p:nvSpPr>
        <p:spPr>
          <a:xfrm>
            <a:off x="4393366" y="762969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65" name="Group 564">
            <a:extLst>
              <a:ext uri="{FF2B5EF4-FFF2-40B4-BE49-F238E27FC236}">
                <a16:creationId xmlns:a16="http://schemas.microsoft.com/office/drawing/2014/main" id="{2CE852BA-066E-46AD-94A8-3F837CB5A5AA}"/>
              </a:ext>
            </a:extLst>
          </p:cNvPr>
          <p:cNvGrpSpPr/>
          <p:nvPr/>
        </p:nvGrpSpPr>
        <p:grpSpPr>
          <a:xfrm>
            <a:off x="4336667" y="5385937"/>
            <a:ext cx="314510" cy="492950"/>
            <a:chOff x="3884378" y="928777"/>
            <a:chExt cx="314510" cy="492950"/>
          </a:xfrm>
        </p:grpSpPr>
        <p:cxnSp>
          <p:nvCxnSpPr>
            <p:cNvPr id="566" name="Straight Connector 565">
              <a:extLst>
                <a:ext uri="{FF2B5EF4-FFF2-40B4-BE49-F238E27FC236}">
                  <a16:creationId xmlns:a16="http://schemas.microsoft.com/office/drawing/2014/main" id="{BB12A83A-7BA5-4236-8F16-C40AEA9A96E0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7" name="TextBox 566">
              <a:extLst>
                <a:ext uri="{FF2B5EF4-FFF2-40B4-BE49-F238E27FC236}">
                  <a16:creationId xmlns:a16="http://schemas.microsoft.com/office/drawing/2014/main" id="{04CC63D6-8669-457F-9429-AC5C704AC1EC}"/>
                </a:ext>
              </a:extLst>
            </p:cNvPr>
            <p:cNvSpPr txBox="1"/>
            <p:nvPr/>
          </p:nvSpPr>
          <p:spPr>
            <a:xfrm>
              <a:off x="3884378" y="102161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</p:grpSp>
      <p:cxnSp>
        <p:nvCxnSpPr>
          <p:cNvPr id="580" name="Straight Connector 579">
            <a:extLst>
              <a:ext uri="{FF2B5EF4-FFF2-40B4-BE49-F238E27FC236}">
                <a16:creationId xmlns:a16="http://schemas.microsoft.com/office/drawing/2014/main" id="{FFB4279A-6A11-42D1-8B20-F07E8E17F861}"/>
              </a:ext>
            </a:extLst>
          </p:cNvPr>
          <p:cNvCxnSpPr>
            <a:cxnSpLocks/>
          </p:cNvCxnSpPr>
          <p:nvPr/>
        </p:nvCxnSpPr>
        <p:spPr>
          <a:xfrm flipV="1">
            <a:off x="4276914" y="5394059"/>
            <a:ext cx="7661678" cy="4922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3" name="Oval 622">
            <a:extLst>
              <a:ext uri="{FF2B5EF4-FFF2-40B4-BE49-F238E27FC236}">
                <a16:creationId xmlns:a16="http://schemas.microsoft.com/office/drawing/2014/main" id="{8F5DC0CA-DF75-4582-AC69-991CFB9CCAC5}"/>
              </a:ext>
            </a:extLst>
          </p:cNvPr>
          <p:cNvSpPr/>
          <p:nvPr/>
        </p:nvSpPr>
        <p:spPr>
          <a:xfrm>
            <a:off x="4414559" y="5233413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89" name="Group 288">
            <a:extLst>
              <a:ext uri="{FF2B5EF4-FFF2-40B4-BE49-F238E27FC236}">
                <a16:creationId xmlns:a16="http://schemas.microsoft.com/office/drawing/2014/main" id="{DF637C41-B650-41A2-9C36-5432A8214E31}"/>
              </a:ext>
            </a:extLst>
          </p:cNvPr>
          <p:cNvGrpSpPr/>
          <p:nvPr/>
        </p:nvGrpSpPr>
        <p:grpSpPr>
          <a:xfrm>
            <a:off x="4344979" y="3151919"/>
            <a:ext cx="314510" cy="492950"/>
            <a:chOff x="3884378" y="928777"/>
            <a:chExt cx="314510" cy="492950"/>
          </a:xfrm>
        </p:grpSpPr>
        <p:cxnSp>
          <p:nvCxnSpPr>
            <p:cNvPr id="290" name="Straight Connector 289">
              <a:extLst>
                <a:ext uri="{FF2B5EF4-FFF2-40B4-BE49-F238E27FC236}">
                  <a16:creationId xmlns:a16="http://schemas.microsoft.com/office/drawing/2014/main" id="{C463B023-010A-40D3-A58D-45C31FB1F066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104E4A08-0D41-463C-AC06-7035E7159D6E}"/>
                </a:ext>
              </a:extLst>
            </p:cNvPr>
            <p:cNvSpPr txBox="1"/>
            <p:nvPr/>
          </p:nvSpPr>
          <p:spPr>
            <a:xfrm>
              <a:off x="3884378" y="102161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03514F0E-5A22-46A5-AB76-6C9FBCBE9185}"/>
              </a:ext>
            </a:extLst>
          </p:cNvPr>
          <p:cNvGrpSpPr/>
          <p:nvPr/>
        </p:nvGrpSpPr>
        <p:grpSpPr>
          <a:xfrm>
            <a:off x="5074031" y="3149166"/>
            <a:ext cx="582678" cy="494964"/>
            <a:chOff x="6866010" y="926763"/>
            <a:chExt cx="582678" cy="494964"/>
          </a:xfrm>
        </p:grpSpPr>
        <p:cxnSp>
          <p:nvCxnSpPr>
            <p:cNvPr id="293" name="Straight Connector 292">
              <a:extLst>
                <a:ext uri="{FF2B5EF4-FFF2-40B4-BE49-F238E27FC236}">
                  <a16:creationId xmlns:a16="http://schemas.microsoft.com/office/drawing/2014/main" id="{8036B896-D928-4AF7-8E8D-0D1D00C9513B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94" name="Group 293">
              <a:extLst>
                <a:ext uri="{FF2B5EF4-FFF2-40B4-BE49-F238E27FC236}">
                  <a16:creationId xmlns:a16="http://schemas.microsoft.com/office/drawing/2014/main" id="{04E2B088-4224-4C33-B515-BAAF04D6539F}"/>
                </a:ext>
              </a:extLst>
            </p:cNvPr>
            <p:cNvGrpSpPr/>
            <p:nvPr/>
          </p:nvGrpSpPr>
          <p:grpSpPr>
            <a:xfrm>
              <a:off x="6866010" y="928608"/>
              <a:ext cx="582678" cy="493119"/>
              <a:chOff x="6866010" y="928608"/>
              <a:chExt cx="582678" cy="493119"/>
            </a:xfrm>
          </p:grpSpPr>
          <p:sp>
            <p:nvSpPr>
              <p:cNvPr id="295" name="TextBox 294">
                <a:extLst>
                  <a:ext uri="{FF2B5EF4-FFF2-40B4-BE49-F238E27FC236}">
                    <a16:creationId xmlns:a16="http://schemas.microsoft.com/office/drawing/2014/main" id="{7736937C-9413-49E9-A4B1-08E2AC9535FA}"/>
                  </a:ext>
                </a:extLst>
              </p:cNvPr>
              <p:cNvSpPr txBox="1"/>
              <p:nvPr/>
            </p:nvSpPr>
            <p:spPr>
              <a:xfrm>
                <a:off x="6866010" y="1021617"/>
                <a:ext cx="5826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500</a:t>
                </a:r>
              </a:p>
            </p:txBody>
          </p:sp>
          <p:cxnSp>
            <p:nvCxnSpPr>
              <p:cNvPr id="296" name="Straight Connector 295">
                <a:extLst>
                  <a:ext uri="{FF2B5EF4-FFF2-40B4-BE49-F238E27FC236}">
                    <a16:creationId xmlns:a16="http://schemas.microsoft.com/office/drawing/2014/main" id="{235B0A5B-8F28-453F-A836-784F140681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97" name="Freeform 11">
            <a:extLst>
              <a:ext uri="{FF2B5EF4-FFF2-40B4-BE49-F238E27FC236}">
                <a16:creationId xmlns:a16="http://schemas.microsoft.com/office/drawing/2014/main" id="{CCD91EF1-1BED-4A0A-90FE-DBE0B3B35B90}"/>
              </a:ext>
            </a:extLst>
          </p:cNvPr>
          <p:cNvSpPr>
            <a:spLocks/>
          </p:cNvSpPr>
          <p:nvPr/>
        </p:nvSpPr>
        <p:spPr bwMode="auto">
          <a:xfrm>
            <a:off x="4478096" y="2940767"/>
            <a:ext cx="892413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sp>
        <p:nvSpPr>
          <p:cNvPr id="298" name="Freeform 11">
            <a:extLst>
              <a:ext uri="{FF2B5EF4-FFF2-40B4-BE49-F238E27FC236}">
                <a16:creationId xmlns:a16="http://schemas.microsoft.com/office/drawing/2014/main" id="{65D89A96-D6FC-4BAE-A97C-5F17FA3559EC}"/>
              </a:ext>
            </a:extLst>
          </p:cNvPr>
          <p:cNvSpPr>
            <a:spLocks/>
          </p:cNvSpPr>
          <p:nvPr/>
        </p:nvSpPr>
        <p:spPr bwMode="auto">
          <a:xfrm>
            <a:off x="5368645" y="2936336"/>
            <a:ext cx="892989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299" name="Group 298">
            <a:extLst>
              <a:ext uri="{FF2B5EF4-FFF2-40B4-BE49-F238E27FC236}">
                <a16:creationId xmlns:a16="http://schemas.microsoft.com/office/drawing/2014/main" id="{43761963-60E1-4ECC-9986-268B7EB92679}"/>
              </a:ext>
            </a:extLst>
          </p:cNvPr>
          <p:cNvGrpSpPr/>
          <p:nvPr/>
        </p:nvGrpSpPr>
        <p:grpSpPr>
          <a:xfrm>
            <a:off x="5912716" y="3146784"/>
            <a:ext cx="704039" cy="494964"/>
            <a:chOff x="6813596" y="926763"/>
            <a:chExt cx="704039" cy="494964"/>
          </a:xfrm>
        </p:grpSpPr>
        <p:cxnSp>
          <p:nvCxnSpPr>
            <p:cNvPr id="300" name="Straight Connector 299">
              <a:extLst>
                <a:ext uri="{FF2B5EF4-FFF2-40B4-BE49-F238E27FC236}">
                  <a16:creationId xmlns:a16="http://schemas.microsoft.com/office/drawing/2014/main" id="{321C33C5-BE30-490A-9EA1-30FBA4103867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1" name="Group 300">
              <a:extLst>
                <a:ext uri="{FF2B5EF4-FFF2-40B4-BE49-F238E27FC236}">
                  <a16:creationId xmlns:a16="http://schemas.microsoft.com/office/drawing/2014/main" id="{6551FB94-6019-435F-8C48-1CA7D88442A0}"/>
                </a:ext>
              </a:extLst>
            </p:cNvPr>
            <p:cNvGrpSpPr/>
            <p:nvPr/>
          </p:nvGrpSpPr>
          <p:grpSpPr>
            <a:xfrm>
              <a:off x="6813596" y="928608"/>
              <a:ext cx="704039" cy="493119"/>
              <a:chOff x="6813596" y="928608"/>
              <a:chExt cx="704039" cy="493119"/>
            </a:xfrm>
          </p:grpSpPr>
          <p:sp>
            <p:nvSpPr>
              <p:cNvPr id="302" name="TextBox 301">
                <a:extLst>
                  <a:ext uri="{FF2B5EF4-FFF2-40B4-BE49-F238E27FC236}">
                    <a16:creationId xmlns:a16="http://schemas.microsoft.com/office/drawing/2014/main" id="{CE8DA9F6-AFB3-4CF1-9F29-F74B669EBC27}"/>
                  </a:ext>
                </a:extLst>
              </p:cNvPr>
              <p:cNvSpPr txBox="1"/>
              <p:nvPr/>
            </p:nvSpPr>
            <p:spPr>
              <a:xfrm>
                <a:off x="6813596" y="1021617"/>
                <a:ext cx="7040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1000</a:t>
                </a:r>
              </a:p>
            </p:txBody>
          </p:sp>
          <p:cxnSp>
            <p:nvCxnSpPr>
              <p:cNvPr id="308" name="Straight Connector 307">
                <a:extLst>
                  <a:ext uri="{FF2B5EF4-FFF2-40B4-BE49-F238E27FC236}">
                    <a16:creationId xmlns:a16="http://schemas.microsoft.com/office/drawing/2014/main" id="{864087EA-FE7C-438F-B646-8C9C04D136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09" name="Straight Connector 308">
            <a:extLst>
              <a:ext uri="{FF2B5EF4-FFF2-40B4-BE49-F238E27FC236}">
                <a16:creationId xmlns:a16="http://schemas.microsoft.com/office/drawing/2014/main" id="{254DC737-2AD0-46DC-9E5F-F81688094B91}"/>
              </a:ext>
            </a:extLst>
          </p:cNvPr>
          <p:cNvCxnSpPr>
            <a:cxnSpLocks/>
          </p:cNvCxnSpPr>
          <p:nvPr/>
        </p:nvCxnSpPr>
        <p:spPr>
          <a:xfrm flipV="1">
            <a:off x="4285226" y="3164965"/>
            <a:ext cx="6755436" cy="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0" name="Freeform 11">
            <a:extLst>
              <a:ext uri="{FF2B5EF4-FFF2-40B4-BE49-F238E27FC236}">
                <a16:creationId xmlns:a16="http://schemas.microsoft.com/office/drawing/2014/main" id="{7C8DBB02-5348-417F-984F-1C6C84780A77}"/>
              </a:ext>
            </a:extLst>
          </p:cNvPr>
          <p:cNvSpPr>
            <a:spLocks/>
          </p:cNvSpPr>
          <p:nvPr/>
        </p:nvSpPr>
        <p:spPr bwMode="auto">
          <a:xfrm>
            <a:off x="6262097" y="2936336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316" name="Group 315">
            <a:extLst>
              <a:ext uri="{FF2B5EF4-FFF2-40B4-BE49-F238E27FC236}">
                <a16:creationId xmlns:a16="http://schemas.microsoft.com/office/drawing/2014/main" id="{C02B6548-CE5F-417C-9E55-43C6003A4F0B}"/>
              </a:ext>
            </a:extLst>
          </p:cNvPr>
          <p:cNvGrpSpPr/>
          <p:nvPr/>
        </p:nvGrpSpPr>
        <p:grpSpPr>
          <a:xfrm>
            <a:off x="6805555" y="3146784"/>
            <a:ext cx="704039" cy="494964"/>
            <a:chOff x="6807807" y="926763"/>
            <a:chExt cx="704039" cy="494964"/>
          </a:xfrm>
        </p:grpSpPr>
        <p:cxnSp>
          <p:nvCxnSpPr>
            <p:cNvPr id="317" name="Straight Connector 316">
              <a:extLst>
                <a:ext uri="{FF2B5EF4-FFF2-40B4-BE49-F238E27FC236}">
                  <a16:creationId xmlns:a16="http://schemas.microsoft.com/office/drawing/2014/main" id="{465BE05C-4B38-4359-8904-6365EA50548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8" name="Group 317">
              <a:extLst>
                <a:ext uri="{FF2B5EF4-FFF2-40B4-BE49-F238E27FC236}">
                  <a16:creationId xmlns:a16="http://schemas.microsoft.com/office/drawing/2014/main" id="{FAE68323-1F34-40AC-B50B-311E990C788A}"/>
                </a:ext>
              </a:extLst>
            </p:cNvPr>
            <p:cNvGrpSpPr/>
            <p:nvPr/>
          </p:nvGrpSpPr>
          <p:grpSpPr>
            <a:xfrm>
              <a:off x="6807807" y="928608"/>
              <a:ext cx="704039" cy="493119"/>
              <a:chOff x="6807807" y="928608"/>
              <a:chExt cx="704039" cy="493119"/>
            </a:xfrm>
          </p:grpSpPr>
          <p:sp>
            <p:nvSpPr>
              <p:cNvPr id="319" name="TextBox 318">
                <a:extLst>
                  <a:ext uri="{FF2B5EF4-FFF2-40B4-BE49-F238E27FC236}">
                    <a16:creationId xmlns:a16="http://schemas.microsoft.com/office/drawing/2014/main" id="{41835AE6-0D60-43A9-A592-F4E38E95C5D2}"/>
                  </a:ext>
                </a:extLst>
              </p:cNvPr>
              <p:cNvSpPr txBox="1"/>
              <p:nvPr/>
            </p:nvSpPr>
            <p:spPr>
              <a:xfrm>
                <a:off x="6807807" y="1021617"/>
                <a:ext cx="7040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1500</a:t>
                </a:r>
              </a:p>
            </p:txBody>
          </p:sp>
          <p:cxnSp>
            <p:nvCxnSpPr>
              <p:cNvPr id="320" name="Straight Connector 319">
                <a:extLst>
                  <a:ext uri="{FF2B5EF4-FFF2-40B4-BE49-F238E27FC236}">
                    <a16:creationId xmlns:a16="http://schemas.microsoft.com/office/drawing/2014/main" id="{70B75216-FE91-469B-ABAD-F5145B4C26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21" name="Freeform 11">
            <a:extLst>
              <a:ext uri="{FF2B5EF4-FFF2-40B4-BE49-F238E27FC236}">
                <a16:creationId xmlns:a16="http://schemas.microsoft.com/office/drawing/2014/main" id="{5820BCB0-C669-4C88-B0A6-B7E5AB4FAABF}"/>
              </a:ext>
            </a:extLst>
          </p:cNvPr>
          <p:cNvSpPr>
            <a:spLocks/>
          </p:cNvSpPr>
          <p:nvPr/>
        </p:nvSpPr>
        <p:spPr bwMode="auto">
          <a:xfrm>
            <a:off x="7155087" y="2934059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322" name="Group 321">
            <a:extLst>
              <a:ext uri="{FF2B5EF4-FFF2-40B4-BE49-F238E27FC236}">
                <a16:creationId xmlns:a16="http://schemas.microsoft.com/office/drawing/2014/main" id="{C7294142-EC80-4CDA-A1A5-F161B6F6333F}"/>
              </a:ext>
            </a:extLst>
          </p:cNvPr>
          <p:cNvGrpSpPr/>
          <p:nvPr/>
        </p:nvGrpSpPr>
        <p:grpSpPr>
          <a:xfrm>
            <a:off x="7698285" y="3144507"/>
            <a:ext cx="704039" cy="494964"/>
            <a:chOff x="6807547" y="926763"/>
            <a:chExt cx="704039" cy="494964"/>
          </a:xfrm>
        </p:grpSpPr>
        <p:cxnSp>
          <p:nvCxnSpPr>
            <p:cNvPr id="323" name="Straight Connector 322">
              <a:extLst>
                <a:ext uri="{FF2B5EF4-FFF2-40B4-BE49-F238E27FC236}">
                  <a16:creationId xmlns:a16="http://schemas.microsoft.com/office/drawing/2014/main" id="{E6D8691B-7301-4310-9A5A-C23F12F87733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4" name="Group 323">
              <a:extLst>
                <a:ext uri="{FF2B5EF4-FFF2-40B4-BE49-F238E27FC236}">
                  <a16:creationId xmlns:a16="http://schemas.microsoft.com/office/drawing/2014/main" id="{DC1BF25C-FB67-4516-8EFB-0882C1E1492B}"/>
                </a:ext>
              </a:extLst>
            </p:cNvPr>
            <p:cNvGrpSpPr/>
            <p:nvPr/>
          </p:nvGrpSpPr>
          <p:grpSpPr>
            <a:xfrm>
              <a:off x="6807547" y="928608"/>
              <a:ext cx="704039" cy="493119"/>
              <a:chOff x="6807547" y="928608"/>
              <a:chExt cx="704039" cy="493119"/>
            </a:xfrm>
          </p:grpSpPr>
          <p:sp>
            <p:nvSpPr>
              <p:cNvPr id="325" name="TextBox 324">
                <a:extLst>
                  <a:ext uri="{FF2B5EF4-FFF2-40B4-BE49-F238E27FC236}">
                    <a16:creationId xmlns:a16="http://schemas.microsoft.com/office/drawing/2014/main" id="{B4450655-9B4C-416D-9EF4-A3EF8E08A534}"/>
                  </a:ext>
                </a:extLst>
              </p:cNvPr>
              <p:cNvSpPr txBox="1"/>
              <p:nvPr/>
            </p:nvSpPr>
            <p:spPr>
              <a:xfrm>
                <a:off x="6807547" y="1021617"/>
                <a:ext cx="7040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2000</a:t>
                </a:r>
              </a:p>
            </p:txBody>
          </p:sp>
          <p:cxnSp>
            <p:nvCxnSpPr>
              <p:cNvPr id="326" name="Straight Connector 325">
                <a:extLst>
                  <a:ext uri="{FF2B5EF4-FFF2-40B4-BE49-F238E27FC236}">
                    <a16:creationId xmlns:a16="http://schemas.microsoft.com/office/drawing/2014/main" id="{8F1D4315-FDED-429F-AB37-8AE93A473F0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27" name="Freeform 11">
            <a:extLst>
              <a:ext uri="{FF2B5EF4-FFF2-40B4-BE49-F238E27FC236}">
                <a16:creationId xmlns:a16="http://schemas.microsoft.com/office/drawing/2014/main" id="{2AF80C61-1EB5-44FA-9BD2-CD465D09011E}"/>
              </a:ext>
            </a:extLst>
          </p:cNvPr>
          <p:cNvSpPr>
            <a:spLocks/>
          </p:cNvSpPr>
          <p:nvPr/>
        </p:nvSpPr>
        <p:spPr bwMode="auto">
          <a:xfrm>
            <a:off x="8049181" y="2934059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328" name="Group 327">
            <a:extLst>
              <a:ext uri="{FF2B5EF4-FFF2-40B4-BE49-F238E27FC236}">
                <a16:creationId xmlns:a16="http://schemas.microsoft.com/office/drawing/2014/main" id="{AD238656-B97F-490B-B809-6A2D29195075}"/>
              </a:ext>
            </a:extLst>
          </p:cNvPr>
          <p:cNvGrpSpPr/>
          <p:nvPr/>
        </p:nvGrpSpPr>
        <p:grpSpPr>
          <a:xfrm>
            <a:off x="8585194" y="3144507"/>
            <a:ext cx="704039" cy="494964"/>
            <a:chOff x="6800362" y="926763"/>
            <a:chExt cx="704039" cy="494964"/>
          </a:xfrm>
        </p:grpSpPr>
        <p:cxnSp>
          <p:nvCxnSpPr>
            <p:cNvPr id="329" name="Straight Connector 328">
              <a:extLst>
                <a:ext uri="{FF2B5EF4-FFF2-40B4-BE49-F238E27FC236}">
                  <a16:creationId xmlns:a16="http://schemas.microsoft.com/office/drawing/2014/main" id="{7F5D0F80-94E1-4E63-83A0-01BC99C98E92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0" name="Group 329">
              <a:extLst>
                <a:ext uri="{FF2B5EF4-FFF2-40B4-BE49-F238E27FC236}">
                  <a16:creationId xmlns:a16="http://schemas.microsoft.com/office/drawing/2014/main" id="{8AC6295A-AF91-4491-9D58-8E6545E0970B}"/>
                </a:ext>
              </a:extLst>
            </p:cNvPr>
            <p:cNvGrpSpPr/>
            <p:nvPr/>
          </p:nvGrpSpPr>
          <p:grpSpPr>
            <a:xfrm>
              <a:off x="6800362" y="928608"/>
              <a:ext cx="704039" cy="493119"/>
              <a:chOff x="6800362" y="928608"/>
              <a:chExt cx="704039" cy="493119"/>
            </a:xfrm>
          </p:grpSpPr>
          <p:sp>
            <p:nvSpPr>
              <p:cNvPr id="331" name="TextBox 330">
                <a:extLst>
                  <a:ext uri="{FF2B5EF4-FFF2-40B4-BE49-F238E27FC236}">
                    <a16:creationId xmlns:a16="http://schemas.microsoft.com/office/drawing/2014/main" id="{D5540BA3-5006-4E54-AD97-172D42D045F9}"/>
                  </a:ext>
                </a:extLst>
              </p:cNvPr>
              <p:cNvSpPr txBox="1"/>
              <p:nvPr/>
            </p:nvSpPr>
            <p:spPr>
              <a:xfrm>
                <a:off x="6800362" y="1021617"/>
                <a:ext cx="7040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2500</a:t>
                </a:r>
              </a:p>
            </p:txBody>
          </p:sp>
          <p:cxnSp>
            <p:nvCxnSpPr>
              <p:cNvPr id="337" name="Straight Connector 336">
                <a:extLst>
                  <a:ext uri="{FF2B5EF4-FFF2-40B4-BE49-F238E27FC236}">
                    <a16:creationId xmlns:a16="http://schemas.microsoft.com/office/drawing/2014/main" id="{34729AAB-22BF-48B2-8F3D-B12EEF1B47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38" name="Freeform 11">
            <a:extLst>
              <a:ext uri="{FF2B5EF4-FFF2-40B4-BE49-F238E27FC236}">
                <a16:creationId xmlns:a16="http://schemas.microsoft.com/office/drawing/2014/main" id="{ADAA3564-FC4E-463E-958B-DF5CFEEDDECF}"/>
              </a:ext>
            </a:extLst>
          </p:cNvPr>
          <p:cNvSpPr>
            <a:spLocks/>
          </p:cNvSpPr>
          <p:nvPr/>
        </p:nvSpPr>
        <p:spPr bwMode="auto">
          <a:xfrm>
            <a:off x="8944037" y="2940516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339" name="Group 338">
            <a:extLst>
              <a:ext uri="{FF2B5EF4-FFF2-40B4-BE49-F238E27FC236}">
                <a16:creationId xmlns:a16="http://schemas.microsoft.com/office/drawing/2014/main" id="{1FB83D60-35BC-492F-89C4-3E72A9A3B9C1}"/>
              </a:ext>
            </a:extLst>
          </p:cNvPr>
          <p:cNvGrpSpPr/>
          <p:nvPr/>
        </p:nvGrpSpPr>
        <p:grpSpPr>
          <a:xfrm>
            <a:off x="9485429" y="3150964"/>
            <a:ext cx="704039" cy="494964"/>
            <a:chOff x="6805741" y="926763"/>
            <a:chExt cx="704039" cy="494964"/>
          </a:xfrm>
        </p:grpSpPr>
        <p:cxnSp>
          <p:nvCxnSpPr>
            <p:cNvPr id="340" name="Straight Connector 339">
              <a:extLst>
                <a:ext uri="{FF2B5EF4-FFF2-40B4-BE49-F238E27FC236}">
                  <a16:creationId xmlns:a16="http://schemas.microsoft.com/office/drawing/2014/main" id="{77E4A148-861E-4814-9F0C-AE52117FB3FA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1" name="Group 340">
              <a:extLst>
                <a:ext uri="{FF2B5EF4-FFF2-40B4-BE49-F238E27FC236}">
                  <a16:creationId xmlns:a16="http://schemas.microsoft.com/office/drawing/2014/main" id="{32E2E954-591A-4EBE-8704-80106B02A7BB}"/>
                </a:ext>
              </a:extLst>
            </p:cNvPr>
            <p:cNvGrpSpPr/>
            <p:nvPr/>
          </p:nvGrpSpPr>
          <p:grpSpPr>
            <a:xfrm>
              <a:off x="6805741" y="928608"/>
              <a:ext cx="704039" cy="493119"/>
              <a:chOff x="6805741" y="928608"/>
              <a:chExt cx="704039" cy="493119"/>
            </a:xfrm>
          </p:grpSpPr>
          <p:sp>
            <p:nvSpPr>
              <p:cNvPr id="342" name="TextBox 341">
                <a:extLst>
                  <a:ext uri="{FF2B5EF4-FFF2-40B4-BE49-F238E27FC236}">
                    <a16:creationId xmlns:a16="http://schemas.microsoft.com/office/drawing/2014/main" id="{F1DA67CA-6F13-4037-9EF5-360D7F74AC4F}"/>
                  </a:ext>
                </a:extLst>
              </p:cNvPr>
              <p:cNvSpPr txBox="1"/>
              <p:nvPr/>
            </p:nvSpPr>
            <p:spPr>
              <a:xfrm>
                <a:off x="6805741" y="1021617"/>
                <a:ext cx="7040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3000</a:t>
                </a:r>
              </a:p>
            </p:txBody>
          </p:sp>
          <p:cxnSp>
            <p:nvCxnSpPr>
              <p:cNvPr id="345" name="Straight Connector 344">
                <a:extLst>
                  <a:ext uri="{FF2B5EF4-FFF2-40B4-BE49-F238E27FC236}">
                    <a16:creationId xmlns:a16="http://schemas.microsoft.com/office/drawing/2014/main" id="{DF15D6BC-9370-4B3C-AB2F-47FA88F184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46" name="Freeform 11">
            <a:extLst>
              <a:ext uri="{FF2B5EF4-FFF2-40B4-BE49-F238E27FC236}">
                <a16:creationId xmlns:a16="http://schemas.microsoft.com/office/drawing/2014/main" id="{61817B09-471D-4EBA-A43A-61A0382268FD}"/>
              </a:ext>
            </a:extLst>
          </p:cNvPr>
          <p:cNvSpPr>
            <a:spLocks/>
          </p:cNvSpPr>
          <p:nvPr/>
        </p:nvSpPr>
        <p:spPr bwMode="auto">
          <a:xfrm>
            <a:off x="9841201" y="2941450"/>
            <a:ext cx="892990" cy="191681"/>
          </a:xfrm>
          <a:custGeom>
            <a:avLst/>
            <a:gdLst>
              <a:gd name="T0" fmla="*/ 35727 w 720"/>
              <a:gd name="T1" fmla="*/ 20 h 540"/>
              <a:gd name="T2" fmla="*/ 17868 w 720"/>
              <a:gd name="T3" fmla="*/ 0 h 540"/>
              <a:gd name="T4" fmla="*/ 0 w 720"/>
              <a:gd name="T5" fmla="*/ 20 h 540"/>
              <a:gd name="T6" fmla="*/ 0 60000 65536"/>
              <a:gd name="T7" fmla="*/ 0 60000 65536"/>
              <a:gd name="T8" fmla="*/ 0 60000 65536"/>
              <a:gd name="T9" fmla="*/ 0 w 720"/>
              <a:gd name="T10" fmla="*/ 0 h 540"/>
              <a:gd name="T11" fmla="*/ 720 w 720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40">
                <a:moveTo>
                  <a:pt x="720" y="540"/>
                </a:moveTo>
                <a:cubicBezTo>
                  <a:pt x="600" y="270"/>
                  <a:pt x="480" y="0"/>
                  <a:pt x="360" y="0"/>
                </a:cubicBezTo>
                <a:cubicBezTo>
                  <a:pt x="240" y="0"/>
                  <a:pt x="60" y="450"/>
                  <a:pt x="0" y="540"/>
                </a:cubicBezTo>
              </a:path>
            </a:pathLst>
          </a:custGeom>
          <a:noFill/>
          <a:ln w="19050" cmpd="sng">
            <a:solidFill>
              <a:srgbClr val="00206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GB" sz="1682" dirty="0"/>
          </a:p>
        </p:txBody>
      </p:sp>
      <p:grpSp>
        <p:nvGrpSpPr>
          <p:cNvPr id="347" name="Group 346">
            <a:extLst>
              <a:ext uri="{FF2B5EF4-FFF2-40B4-BE49-F238E27FC236}">
                <a16:creationId xmlns:a16="http://schemas.microsoft.com/office/drawing/2014/main" id="{3F0986B3-9F60-4714-B828-1D3A7CFD1A73}"/>
              </a:ext>
            </a:extLst>
          </p:cNvPr>
          <p:cNvGrpSpPr/>
          <p:nvPr/>
        </p:nvGrpSpPr>
        <p:grpSpPr>
          <a:xfrm>
            <a:off x="10371576" y="3151898"/>
            <a:ext cx="704039" cy="494964"/>
            <a:chOff x="6794724" y="926763"/>
            <a:chExt cx="704039" cy="494964"/>
          </a:xfrm>
        </p:grpSpPr>
        <p:cxnSp>
          <p:nvCxnSpPr>
            <p:cNvPr id="348" name="Straight Connector 347">
              <a:extLst>
                <a:ext uri="{FF2B5EF4-FFF2-40B4-BE49-F238E27FC236}">
                  <a16:creationId xmlns:a16="http://schemas.microsoft.com/office/drawing/2014/main" id="{D81DCD68-41AB-425E-922E-BDFF9650D5DE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9" name="Group 348">
              <a:extLst>
                <a:ext uri="{FF2B5EF4-FFF2-40B4-BE49-F238E27FC236}">
                  <a16:creationId xmlns:a16="http://schemas.microsoft.com/office/drawing/2014/main" id="{AF826A89-DAE8-406A-9D6B-BBB4CA293EFC}"/>
                </a:ext>
              </a:extLst>
            </p:cNvPr>
            <p:cNvGrpSpPr/>
            <p:nvPr/>
          </p:nvGrpSpPr>
          <p:grpSpPr>
            <a:xfrm>
              <a:off x="6794724" y="928608"/>
              <a:ext cx="704039" cy="493119"/>
              <a:chOff x="6794724" y="928608"/>
              <a:chExt cx="704039" cy="493119"/>
            </a:xfrm>
          </p:grpSpPr>
          <p:sp>
            <p:nvSpPr>
              <p:cNvPr id="350" name="TextBox 349">
                <a:extLst>
                  <a:ext uri="{FF2B5EF4-FFF2-40B4-BE49-F238E27FC236}">
                    <a16:creationId xmlns:a16="http://schemas.microsoft.com/office/drawing/2014/main" id="{D7A998DB-90CA-4A46-A83B-26E59425B2BE}"/>
                  </a:ext>
                </a:extLst>
              </p:cNvPr>
              <p:cNvSpPr txBox="1"/>
              <p:nvPr/>
            </p:nvSpPr>
            <p:spPr>
              <a:xfrm>
                <a:off x="6794724" y="1021617"/>
                <a:ext cx="7040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3500</a:t>
                </a:r>
              </a:p>
            </p:txBody>
          </p:sp>
          <p:cxnSp>
            <p:nvCxnSpPr>
              <p:cNvPr id="351" name="Straight Connector 350">
                <a:extLst>
                  <a:ext uri="{FF2B5EF4-FFF2-40B4-BE49-F238E27FC236}">
                    <a16:creationId xmlns:a16="http://schemas.microsoft.com/office/drawing/2014/main" id="{FF8EB409-3400-4909-8544-189C0749214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64" name="Oval 363">
            <a:extLst>
              <a:ext uri="{FF2B5EF4-FFF2-40B4-BE49-F238E27FC236}">
                <a16:creationId xmlns:a16="http://schemas.microsoft.com/office/drawing/2014/main" id="{B75285D6-334C-4CC0-9795-236F0B3FBB67}"/>
              </a:ext>
            </a:extLst>
          </p:cNvPr>
          <p:cNvSpPr/>
          <p:nvPr/>
        </p:nvSpPr>
        <p:spPr>
          <a:xfrm>
            <a:off x="4422871" y="2999395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39CE7B-395D-48AC-A4D7-3E6AA398F908}"/>
              </a:ext>
            </a:extLst>
          </p:cNvPr>
          <p:cNvSpPr/>
          <p:nvPr/>
        </p:nvSpPr>
        <p:spPr>
          <a:xfrm>
            <a:off x="604418" y="498785"/>
            <a:ext cx="491808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5" name="Rectangle 364">
            <a:extLst>
              <a:ext uri="{FF2B5EF4-FFF2-40B4-BE49-F238E27FC236}">
                <a16:creationId xmlns:a16="http://schemas.microsoft.com/office/drawing/2014/main" id="{97527A9D-A2C8-4C07-8330-F21FF4D3975D}"/>
              </a:ext>
            </a:extLst>
          </p:cNvPr>
          <p:cNvSpPr/>
          <p:nvPr/>
        </p:nvSpPr>
        <p:spPr>
          <a:xfrm>
            <a:off x="1714604" y="499890"/>
            <a:ext cx="48812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6" name="Rectangle 365">
            <a:extLst>
              <a:ext uri="{FF2B5EF4-FFF2-40B4-BE49-F238E27FC236}">
                <a16:creationId xmlns:a16="http://schemas.microsoft.com/office/drawing/2014/main" id="{436F3AD2-3C80-45BD-9FC2-893F85755BD0}"/>
              </a:ext>
            </a:extLst>
          </p:cNvPr>
          <p:cNvSpPr/>
          <p:nvPr/>
        </p:nvSpPr>
        <p:spPr>
          <a:xfrm>
            <a:off x="789388" y="2723001"/>
            <a:ext cx="491808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7" name="Rectangle 366">
            <a:extLst>
              <a:ext uri="{FF2B5EF4-FFF2-40B4-BE49-F238E27FC236}">
                <a16:creationId xmlns:a16="http://schemas.microsoft.com/office/drawing/2014/main" id="{28E71AB7-CA07-4A1C-A1AE-F917A3BD426B}"/>
              </a:ext>
            </a:extLst>
          </p:cNvPr>
          <p:cNvSpPr/>
          <p:nvPr/>
        </p:nvSpPr>
        <p:spPr>
          <a:xfrm>
            <a:off x="1917800" y="2717385"/>
            <a:ext cx="485625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8" name="Rectangle 367">
            <a:extLst>
              <a:ext uri="{FF2B5EF4-FFF2-40B4-BE49-F238E27FC236}">
                <a16:creationId xmlns:a16="http://schemas.microsoft.com/office/drawing/2014/main" id="{DE6162C7-94DB-4849-AE44-27894ED500AC}"/>
              </a:ext>
            </a:extLst>
          </p:cNvPr>
          <p:cNvSpPr/>
          <p:nvPr/>
        </p:nvSpPr>
        <p:spPr>
          <a:xfrm>
            <a:off x="785279" y="4975676"/>
            <a:ext cx="491808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9" name="Rectangle 368">
            <a:extLst>
              <a:ext uri="{FF2B5EF4-FFF2-40B4-BE49-F238E27FC236}">
                <a16:creationId xmlns:a16="http://schemas.microsoft.com/office/drawing/2014/main" id="{BB1C9A9F-4DD4-40B8-8F86-9C7A78650D85}"/>
              </a:ext>
            </a:extLst>
          </p:cNvPr>
          <p:cNvSpPr/>
          <p:nvPr/>
        </p:nvSpPr>
        <p:spPr>
          <a:xfrm>
            <a:off x="1916368" y="4969241"/>
            <a:ext cx="495830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D4B0CBA1-E17F-4AF0-993D-774B79E31395}"/>
              </a:ext>
            </a:extLst>
          </p:cNvPr>
          <p:cNvSpPr txBox="1"/>
          <p:nvPr/>
        </p:nvSpPr>
        <p:spPr>
          <a:xfrm>
            <a:off x="439721" y="1307139"/>
            <a:ext cx="36252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6 0 0 </a:t>
            </a:r>
            <a:r>
              <a:rPr lang="en-GB" sz="3500" dirty="0">
                <a:latin typeface="Arial Black" panose="020B0A04020102020204" pitchFamily="34" charset="0"/>
              </a:rPr>
              <a:t>÷ 2 0 0 = 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cxnSp>
        <p:nvCxnSpPr>
          <p:cNvPr id="239" name="Straight Connector 238">
            <a:extLst>
              <a:ext uri="{FF2B5EF4-FFF2-40B4-BE49-F238E27FC236}">
                <a16:creationId xmlns:a16="http://schemas.microsoft.com/office/drawing/2014/main" id="{1E01FE7C-8679-4076-B313-5FD128FDA4D7}"/>
              </a:ext>
            </a:extLst>
          </p:cNvPr>
          <p:cNvCxnSpPr>
            <a:cxnSpLocks/>
          </p:cNvCxnSpPr>
          <p:nvPr/>
        </p:nvCxnSpPr>
        <p:spPr>
          <a:xfrm flipV="1">
            <a:off x="925540" y="1390631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Straight Connector 239">
            <a:extLst>
              <a:ext uri="{FF2B5EF4-FFF2-40B4-BE49-F238E27FC236}">
                <a16:creationId xmlns:a16="http://schemas.microsoft.com/office/drawing/2014/main" id="{BF032B92-DEA5-4BFC-9AE9-1E4FE4B6E22D}"/>
              </a:ext>
            </a:extLst>
          </p:cNvPr>
          <p:cNvCxnSpPr>
            <a:cxnSpLocks/>
          </p:cNvCxnSpPr>
          <p:nvPr/>
        </p:nvCxnSpPr>
        <p:spPr>
          <a:xfrm flipV="1">
            <a:off x="2705156" y="1388998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4" name="TextBox 243">
            <a:extLst>
              <a:ext uri="{FF2B5EF4-FFF2-40B4-BE49-F238E27FC236}">
                <a16:creationId xmlns:a16="http://schemas.microsoft.com/office/drawing/2014/main" id="{11490549-7ED9-4438-8D92-2F734492E29D}"/>
              </a:ext>
            </a:extLst>
          </p:cNvPr>
          <p:cNvSpPr txBox="1"/>
          <p:nvPr/>
        </p:nvSpPr>
        <p:spPr>
          <a:xfrm>
            <a:off x="4022423" y="1296991"/>
            <a:ext cx="507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245" name="Straight Connector 244">
            <a:extLst>
              <a:ext uri="{FF2B5EF4-FFF2-40B4-BE49-F238E27FC236}">
                <a16:creationId xmlns:a16="http://schemas.microsoft.com/office/drawing/2014/main" id="{BC3C9CB8-7E50-4115-BF6B-0CFFED1DF906}"/>
              </a:ext>
            </a:extLst>
          </p:cNvPr>
          <p:cNvCxnSpPr>
            <a:cxnSpLocks/>
          </p:cNvCxnSpPr>
          <p:nvPr/>
        </p:nvCxnSpPr>
        <p:spPr>
          <a:xfrm flipV="1">
            <a:off x="1364279" y="1394998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Straight Connector 245">
            <a:extLst>
              <a:ext uri="{FF2B5EF4-FFF2-40B4-BE49-F238E27FC236}">
                <a16:creationId xmlns:a16="http://schemas.microsoft.com/office/drawing/2014/main" id="{079519E5-C9B6-4F85-B219-E30A28D138A8}"/>
              </a:ext>
            </a:extLst>
          </p:cNvPr>
          <p:cNvCxnSpPr>
            <a:cxnSpLocks/>
          </p:cNvCxnSpPr>
          <p:nvPr/>
        </p:nvCxnSpPr>
        <p:spPr>
          <a:xfrm flipV="1">
            <a:off x="3148910" y="1394998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7" name="TextBox 246">
            <a:extLst>
              <a:ext uri="{FF2B5EF4-FFF2-40B4-BE49-F238E27FC236}">
                <a16:creationId xmlns:a16="http://schemas.microsoft.com/office/drawing/2014/main" id="{DBD01E84-2C5B-4A74-9ADA-BD74439AC5A6}"/>
              </a:ext>
            </a:extLst>
          </p:cNvPr>
          <p:cNvSpPr txBox="1"/>
          <p:nvPr/>
        </p:nvSpPr>
        <p:spPr>
          <a:xfrm>
            <a:off x="453099" y="3535642"/>
            <a:ext cx="41024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3 5 0 0 </a:t>
            </a:r>
            <a:r>
              <a:rPr lang="en-GB" sz="3500" dirty="0">
                <a:latin typeface="Arial Black" panose="020B0A04020102020204" pitchFamily="34" charset="0"/>
              </a:rPr>
              <a:t>÷ 5 0 0 = 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cxnSp>
        <p:nvCxnSpPr>
          <p:cNvPr id="248" name="Straight Connector 247">
            <a:extLst>
              <a:ext uri="{FF2B5EF4-FFF2-40B4-BE49-F238E27FC236}">
                <a16:creationId xmlns:a16="http://schemas.microsoft.com/office/drawing/2014/main" id="{0B35C6AE-092E-4D35-81F4-79E6BDB6C7E0}"/>
              </a:ext>
            </a:extLst>
          </p:cNvPr>
          <p:cNvCxnSpPr>
            <a:cxnSpLocks/>
          </p:cNvCxnSpPr>
          <p:nvPr/>
        </p:nvCxnSpPr>
        <p:spPr>
          <a:xfrm flipV="1">
            <a:off x="1357664" y="3619134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9" name="Straight Connector 248">
            <a:extLst>
              <a:ext uri="{FF2B5EF4-FFF2-40B4-BE49-F238E27FC236}">
                <a16:creationId xmlns:a16="http://schemas.microsoft.com/office/drawing/2014/main" id="{2C10B18B-4CC2-47D5-A0D0-EB63FF26F650}"/>
              </a:ext>
            </a:extLst>
          </p:cNvPr>
          <p:cNvCxnSpPr>
            <a:cxnSpLocks/>
          </p:cNvCxnSpPr>
          <p:nvPr/>
        </p:nvCxnSpPr>
        <p:spPr>
          <a:xfrm flipV="1">
            <a:off x="3137280" y="3617501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0" name="TextBox 249">
            <a:extLst>
              <a:ext uri="{FF2B5EF4-FFF2-40B4-BE49-F238E27FC236}">
                <a16:creationId xmlns:a16="http://schemas.microsoft.com/office/drawing/2014/main" id="{9693F461-1AF1-4192-BF6F-22A271B42D42}"/>
              </a:ext>
            </a:extLst>
          </p:cNvPr>
          <p:cNvSpPr txBox="1"/>
          <p:nvPr/>
        </p:nvSpPr>
        <p:spPr>
          <a:xfrm>
            <a:off x="4449798" y="3525494"/>
            <a:ext cx="6102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cxnSp>
        <p:nvCxnSpPr>
          <p:cNvPr id="251" name="Straight Connector 250">
            <a:extLst>
              <a:ext uri="{FF2B5EF4-FFF2-40B4-BE49-F238E27FC236}">
                <a16:creationId xmlns:a16="http://schemas.microsoft.com/office/drawing/2014/main" id="{7F3348F9-204D-435F-A5B2-8A1CBF5C9760}"/>
              </a:ext>
            </a:extLst>
          </p:cNvPr>
          <p:cNvCxnSpPr>
            <a:cxnSpLocks/>
          </p:cNvCxnSpPr>
          <p:nvPr/>
        </p:nvCxnSpPr>
        <p:spPr>
          <a:xfrm flipV="1">
            <a:off x="1796403" y="3623501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2" name="Straight Connector 251">
            <a:extLst>
              <a:ext uri="{FF2B5EF4-FFF2-40B4-BE49-F238E27FC236}">
                <a16:creationId xmlns:a16="http://schemas.microsoft.com/office/drawing/2014/main" id="{70E3CC6E-07BA-41DC-A302-CE9C699AF749}"/>
              </a:ext>
            </a:extLst>
          </p:cNvPr>
          <p:cNvCxnSpPr>
            <a:cxnSpLocks/>
          </p:cNvCxnSpPr>
          <p:nvPr/>
        </p:nvCxnSpPr>
        <p:spPr>
          <a:xfrm flipV="1">
            <a:off x="3581034" y="3623501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3" name="TextBox 252">
            <a:extLst>
              <a:ext uri="{FF2B5EF4-FFF2-40B4-BE49-F238E27FC236}">
                <a16:creationId xmlns:a16="http://schemas.microsoft.com/office/drawing/2014/main" id="{F74C651E-4EF5-4B37-8B2B-5119F774EE8D}"/>
              </a:ext>
            </a:extLst>
          </p:cNvPr>
          <p:cNvSpPr txBox="1"/>
          <p:nvPr/>
        </p:nvSpPr>
        <p:spPr>
          <a:xfrm>
            <a:off x="451445" y="5770291"/>
            <a:ext cx="41024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2 7 0 0 </a:t>
            </a:r>
            <a:r>
              <a:rPr lang="en-GB" sz="3500" dirty="0">
                <a:latin typeface="Arial Black" panose="020B0A04020102020204" pitchFamily="34" charset="0"/>
              </a:rPr>
              <a:t>÷ 3 0 0 = 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cxnSp>
        <p:nvCxnSpPr>
          <p:cNvPr id="254" name="Straight Connector 253">
            <a:extLst>
              <a:ext uri="{FF2B5EF4-FFF2-40B4-BE49-F238E27FC236}">
                <a16:creationId xmlns:a16="http://schemas.microsoft.com/office/drawing/2014/main" id="{B090C8DD-D0D5-4CE4-B0D3-82E9E70E4B8E}"/>
              </a:ext>
            </a:extLst>
          </p:cNvPr>
          <p:cNvCxnSpPr>
            <a:cxnSpLocks/>
          </p:cNvCxnSpPr>
          <p:nvPr/>
        </p:nvCxnSpPr>
        <p:spPr>
          <a:xfrm flipV="1">
            <a:off x="1356010" y="5853783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5" name="Straight Connector 254">
            <a:extLst>
              <a:ext uri="{FF2B5EF4-FFF2-40B4-BE49-F238E27FC236}">
                <a16:creationId xmlns:a16="http://schemas.microsoft.com/office/drawing/2014/main" id="{16B7BC98-E2A1-4C3C-AAFA-7061F30CAAB3}"/>
              </a:ext>
            </a:extLst>
          </p:cNvPr>
          <p:cNvCxnSpPr>
            <a:cxnSpLocks/>
          </p:cNvCxnSpPr>
          <p:nvPr/>
        </p:nvCxnSpPr>
        <p:spPr>
          <a:xfrm flipV="1">
            <a:off x="3135626" y="5852150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TextBox 255">
            <a:extLst>
              <a:ext uri="{FF2B5EF4-FFF2-40B4-BE49-F238E27FC236}">
                <a16:creationId xmlns:a16="http://schemas.microsoft.com/office/drawing/2014/main" id="{8339821F-4BC2-4A83-A84F-ADDD5BCD06AA}"/>
              </a:ext>
            </a:extLst>
          </p:cNvPr>
          <p:cNvSpPr txBox="1"/>
          <p:nvPr/>
        </p:nvSpPr>
        <p:spPr>
          <a:xfrm>
            <a:off x="4448144" y="5760143"/>
            <a:ext cx="6102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cxnSp>
        <p:nvCxnSpPr>
          <p:cNvPr id="257" name="Straight Connector 256">
            <a:extLst>
              <a:ext uri="{FF2B5EF4-FFF2-40B4-BE49-F238E27FC236}">
                <a16:creationId xmlns:a16="http://schemas.microsoft.com/office/drawing/2014/main" id="{89C9B81F-10E6-4A20-B341-7C16ACD23DA7}"/>
              </a:ext>
            </a:extLst>
          </p:cNvPr>
          <p:cNvCxnSpPr>
            <a:cxnSpLocks/>
          </p:cNvCxnSpPr>
          <p:nvPr/>
        </p:nvCxnSpPr>
        <p:spPr>
          <a:xfrm flipV="1">
            <a:off x="1794749" y="5858150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Straight Connector 257">
            <a:extLst>
              <a:ext uri="{FF2B5EF4-FFF2-40B4-BE49-F238E27FC236}">
                <a16:creationId xmlns:a16="http://schemas.microsoft.com/office/drawing/2014/main" id="{70A80696-2115-44D2-BC25-FCEC22B90E19}"/>
              </a:ext>
            </a:extLst>
          </p:cNvPr>
          <p:cNvCxnSpPr>
            <a:cxnSpLocks/>
          </p:cNvCxnSpPr>
          <p:nvPr/>
        </p:nvCxnSpPr>
        <p:spPr>
          <a:xfrm flipV="1">
            <a:off x="3579380" y="5858150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9323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3.7037E-6 L 0.01927 -0.03797 C 0.0233 -0.0463 0.02929 -0.05047 0.0358 -0.05047 C 0.04296 -0.05047 0.04882 -0.0463 0.05286 -0.03797 L 0.07252 3.7037E-6 " pathEditMode="relative" rAng="0" ptsTypes="AAAAA">
                                      <p:cBhvr>
                                        <p:cTn id="149" dur="1000" fill="hold"/>
                                        <p:tgtEl>
                                          <p:spTgt spid="5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000"/>
                            </p:stCondLst>
                            <p:childTnLst>
                              <p:par>
                                <p:cTn id="1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50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2 3.7037E-6 L 0.09179 -0.03774 C 0.09596 -0.04607 0.10221 -0.05047 0.10846 -0.05047 C 0.11588 -0.05047 0.12174 -0.04607 0.12578 -0.03774 L 0.14583 3.7037E-6 " pathEditMode="relative" rAng="0" ptsTypes="AAAAA">
                                      <p:cBhvr>
                                        <p:cTn id="161" dur="1000" fill="hold"/>
                                        <p:tgtEl>
                                          <p:spTgt spid="5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000"/>
                            </p:stCondLst>
                            <p:childTnLst>
                              <p:par>
                                <p:cTn id="1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5" dur="500"/>
                                        <p:tgtEl>
                                          <p:spTgt spid="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500"/>
                            </p:stCondLst>
                            <p:childTnLst>
                              <p:par>
                                <p:cTn id="1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583 3.7037E-6 L 0.16575 -0.0382 C 0.17005 -0.0463 0.1763 -0.05047 0.18281 -0.05047 C 0.19036 -0.05047 0.19635 -0.0463 0.20052 -0.0382 L 0.2207 3.7037E-6 " pathEditMode="relative" rAng="0" ptsTypes="AAAAA">
                                      <p:cBhvr>
                                        <p:cTn id="173" dur="1000" fill="hold"/>
                                        <p:tgtEl>
                                          <p:spTgt spid="5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1000"/>
                            </p:stCondLst>
                            <p:childTnLst>
                              <p:par>
                                <p:cTn id="1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7" dur="500"/>
                                        <p:tgtEl>
                                          <p:spTgt spid="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1500"/>
                            </p:stCondLst>
                            <p:childTnLst>
                              <p:par>
                                <p:cTn id="1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22222E-6 L 0.01927 -0.03796 C 0.02331 -0.04629 0.0293 -0.05046 0.03581 -0.05046 C 0.04297 -0.05046 0.04883 -0.04629 0.05286 -0.03796 L 0.07253 -2.22222E-6 " pathEditMode="relative" rAng="0" ptsTypes="AAAAA">
                                      <p:cBhvr>
                                        <p:cTn id="193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1000"/>
                            </p:stCondLst>
                            <p:childTnLst>
                              <p:par>
                                <p:cTn id="1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7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-2.22222E-6 L 0.0918 -0.03773 C 0.09596 -0.04606 0.10221 -0.05046 0.10846 -0.05046 C 0.11589 -0.05046 0.12174 -0.04606 0.12578 -0.03773 L 0.14583 -2.22222E-6 " pathEditMode="relative" rAng="0" ptsTypes="AAAAA">
                                      <p:cBhvr>
                                        <p:cTn id="205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1000"/>
                            </p:stCondLst>
                            <p:childTnLst>
                              <p:par>
                                <p:cTn id="2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9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583 -2.22222E-6 L 0.16575 -0.03819 C 0.17005 -0.04629 0.1763 -0.05046 0.18281 -0.05046 C 0.19036 -0.05046 0.19635 -0.04629 0.20052 -0.03819 L 0.2207 -2.22222E-6 " pathEditMode="relative" rAng="0" ptsTypes="AAAAA">
                                      <p:cBhvr>
                                        <p:cTn id="217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7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1000"/>
                            </p:stCondLst>
                            <p:childTnLst>
                              <p:par>
                                <p:cTn id="2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1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07 -2.22222E-6 L 0.2401 -0.03842 C 0.24401 -0.04699 0.25026 -0.05116 0.25677 -0.05116 C 0.26419 -0.05116 0.27005 -0.04699 0.27396 -0.03842 L 0.29388 -2.22222E-6 " pathEditMode="relative" rAng="0" ptsTypes="AAAAA">
                                      <p:cBhvr>
                                        <p:cTn id="229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1000"/>
                            </p:stCondLst>
                            <p:childTnLst>
                              <p:par>
                                <p:cTn id="2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3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1500"/>
                            </p:stCondLst>
                            <p:childTnLst>
                              <p:par>
                                <p:cTn id="2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37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388 -2.22222E-6 L 0.31341 -0.03842 C 0.31745 -0.04722 0.3237 -0.05116 0.33008 -0.05116 C 0.33737 -0.05116 0.34336 -0.04722 0.3474 -0.03842 L 0.36719 -2.22222E-6 " pathEditMode="relative" rAng="0" ptsTypes="AAAAA">
                                      <p:cBhvr>
                                        <p:cTn id="241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1000"/>
                            </p:stCondLst>
                            <p:childTnLst>
                              <p:par>
                                <p:cTn id="2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5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1500"/>
                            </p:stCondLst>
                            <p:childTnLst>
                              <p:par>
                                <p:cTn id="2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37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719 -2.22222E-6 L 0.38672 -0.0375 C 0.39075 -0.04583 0.39687 -0.05023 0.40339 -0.05023 C 0.41068 -0.05023 0.41654 -0.04583 0.42057 -0.0375 L 0.44036 -2.22222E-6 " pathEditMode="relative" rAng="0" ptsTypes="AAAAA">
                                      <p:cBhvr>
                                        <p:cTn id="253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7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1500"/>
                            </p:stCondLst>
                            <p:childTnLst>
                              <p:par>
                                <p:cTn id="2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37" presetClass="path" presetSubtype="0" accel="50000" decel="5000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036 -2.22222E-6 L 0.4599 -0.03819 C 0.46393 -0.04676 0.47005 -0.05116 0.47656 -0.05116 C 0.48385 -0.05116 0.48971 -0.04676 0.49375 -0.03819 L 0.51354 -2.22222E-6 " pathEditMode="relative" rAng="0" ptsTypes="AAAAA">
                                      <p:cBhvr>
                                        <p:cTn id="265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1000"/>
                            </p:stCondLst>
                            <p:childTnLst>
                              <p:par>
                                <p:cTn id="2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9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1500"/>
                            </p:stCondLst>
                            <p:childTnLst>
                              <p:par>
                                <p:cTn id="2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5" grpId="0"/>
      <p:bldP spid="307" grpId="0"/>
      <p:bldP spid="336" grpId="0"/>
      <p:bldP spid="521" grpId="0" animBg="1"/>
      <p:bldP spid="522" grpId="0" animBg="1"/>
      <p:bldP spid="529" grpId="0" animBg="1"/>
      <p:bldP spid="535" grpId="0" animBg="1"/>
      <p:bldP spid="535" grpId="1" animBg="1"/>
      <p:bldP spid="535" grpId="2" animBg="1"/>
      <p:bldP spid="535" grpId="3" animBg="1"/>
      <p:bldP spid="297" grpId="0" animBg="1"/>
      <p:bldP spid="298" grpId="0" animBg="1"/>
      <p:bldP spid="310" grpId="0" animBg="1"/>
      <p:bldP spid="321" grpId="0" animBg="1"/>
      <p:bldP spid="327" grpId="0" animBg="1"/>
      <p:bldP spid="338" grpId="0" animBg="1"/>
      <p:bldP spid="346" grpId="0" animBg="1"/>
      <p:bldP spid="364" grpId="0" animBg="1"/>
      <p:bldP spid="364" grpId="1" animBg="1"/>
      <p:bldP spid="364" grpId="2" animBg="1"/>
      <p:bldP spid="364" grpId="3" animBg="1"/>
      <p:bldP spid="364" grpId="4" animBg="1"/>
      <p:bldP spid="364" grpId="5" animBg="1"/>
      <p:bldP spid="364" grpId="6" animBg="1"/>
      <p:bldP spid="364" grpId="7" animBg="1"/>
      <p:bldP spid="6" grpId="0" animBg="1"/>
      <p:bldP spid="6" grpId="1" animBg="1"/>
      <p:bldP spid="365" grpId="0" animBg="1"/>
      <p:bldP spid="365" grpId="1" animBg="1"/>
      <p:bldP spid="366" grpId="0" animBg="1"/>
      <p:bldP spid="366" grpId="1" animBg="1"/>
      <p:bldP spid="367" grpId="0" animBg="1"/>
      <p:bldP spid="367" grpId="1" animBg="1"/>
      <p:bldP spid="368" grpId="0" animBg="1"/>
      <p:bldP spid="368" grpId="1" animBg="1"/>
      <p:bldP spid="369" grpId="0" animBg="1"/>
      <p:bldP spid="369" grpId="1" animBg="1"/>
      <p:bldP spid="231" grpId="0"/>
      <p:bldP spid="244" grpId="0"/>
      <p:bldP spid="247" grpId="0"/>
      <p:bldP spid="250" grpId="0"/>
      <p:bldP spid="253" grpId="0"/>
      <p:bldP spid="25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71" name="Group 270">
            <a:extLst>
              <a:ext uri="{FF2B5EF4-FFF2-40B4-BE49-F238E27FC236}">
                <a16:creationId xmlns:a16="http://schemas.microsoft.com/office/drawing/2014/main" id="{723CB288-C5FE-4E42-B7C2-1B9B76FFDBE7}"/>
              </a:ext>
            </a:extLst>
          </p:cNvPr>
          <p:cNvGrpSpPr/>
          <p:nvPr/>
        </p:nvGrpSpPr>
        <p:grpSpPr>
          <a:xfrm>
            <a:off x="201195" y="497662"/>
            <a:ext cx="3722007" cy="817087"/>
            <a:chOff x="255523" y="372323"/>
            <a:chExt cx="3150064" cy="1134018"/>
          </a:xfrm>
        </p:grpSpPr>
        <p:sp>
          <p:nvSpPr>
            <p:cNvPr id="272" name="Rectangle: Rounded Corners 271">
              <a:extLst>
                <a:ext uri="{FF2B5EF4-FFF2-40B4-BE49-F238E27FC236}">
                  <a16:creationId xmlns:a16="http://schemas.microsoft.com/office/drawing/2014/main" id="{F69C3230-A304-4302-8D98-D7A498B672A8}"/>
                </a:ext>
              </a:extLst>
            </p:cNvPr>
            <p:cNvSpPr/>
            <p:nvPr/>
          </p:nvSpPr>
          <p:spPr>
            <a:xfrm>
              <a:off x="255523" y="372323"/>
              <a:ext cx="315006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6C251BAD-2652-40C4-AD56-93EC70760FBA}"/>
                </a:ext>
              </a:extLst>
            </p:cNvPr>
            <p:cNvSpPr txBox="1"/>
            <p:nvPr/>
          </p:nvSpPr>
          <p:spPr>
            <a:xfrm>
              <a:off x="308455" y="485388"/>
              <a:ext cx="208548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200 </a:t>
              </a:r>
              <a:r>
                <a:rPr lang="en-GB" sz="3600" dirty="0">
                  <a:latin typeface="Calibri" panose="020F0502020204030204" pitchFamily="34" charset="0"/>
                </a:rPr>
                <a:t>÷ 200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274" name="Rectangle 273">
            <a:extLst>
              <a:ext uri="{FF2B5EF4-FFF2-40B4-BE49-F238E27FC236}">
                <a16:creationId xmlns:a16="http://schemas.microsoft.com/office/drawing/2014/main" id="{7E0DAAB7-D60C-414B-B707-7EA0F3971208}"/>
              </a:ext>
            </a:extLst>
          </p:cNvPr>
          <p:cNvSpPr/>
          <p:nvPr/>
        </p:nvSpPr>
        <p:spPr>
          <a:xfrm>
            <a:off x="2605423" y="620676"/>
            <a:ext cx="118061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5" name="TextBox 274">
            <a:extLst>
              <a:ext uri="{FF2B5EF4-FFF2-40B4-BE49-F238E27FC236}">
                <a16:creationId xmlns:a16="http://schemas.microsoft.com/office/drawing/2014/main" id="{91ACB1A5-EF5A-45DF-BD17-26114629925A}"/>
              </a:ext>
            </a:extLst>
          </p:cNvPr>
          <p:cNvSpPr txBox="1"/>
          <p:nvPr/>
        </p:nvSpPr>
        <p:spPr>
          <a:xfrm>
            <a:off x="2946533" y="598485"/>
            <a:ext cx="1194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05485350-FF61-46AB-8381-00941A97D8B6}"/>
              </a:ext>
            </a:extLst>
          </p:cNvPr>
          <p:cNvGrpSpPr/>
          <p:nvPr/>
        </p:nvGrpSpPr>
        <p:grpSpPr>
          <a:xfrm>
            <a:off x="173269" y="2716507"/>
            <a:ext cx="3749933" cy="817087"/>
            <a:chOff x="255525" y="372323"/>
            <a:chExt cx="3148670" cy="1134018"/>
          </a:xfrm>
        </p:grpSpPr>
        <p:sp>
          <p:nvSpPr>
            <p:cNvPr id="304" name="Rectangle: Rounded Corners 303">
              <a:extLst>
                <a:ext uri="{FF2B5EF4-FFF2-40B4-BE49-F238E27FC236}">
                  <a16:creationId xmlns:a16="http://schemas.microsoft.com/office/drawing/2014/main" id="{4751B5FF-4D70-4FD8-8EA7-0020DC9B8148}"/>
                </a:ext>
              </a:extLst>
            </p:cNvPr>
            <p:cNvSpPr/>
            <p:nvPr/>
          </p:nvSpPr>
          <p:spPr>
            <a:xfrm>
              <a:off x="255525" y="372323"/>
              <a:ext cx="314867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054AA028-084B-44EF-BFDD-031356475EA1}"/>
                </a:ext>
              </a:extLst>
            </p:cNvPr>
            <p:cNvSpPr txBox="1"/>
            <p:nvPr/>
          </p:nvSpPr>
          <p:spPr>
            <a:xfrm>
              <a:off x="308455" y="485388"/>
              <a:ext cx="226555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3300 </a:t>
              </a:r>
              <a:r>
                <a:rPr lang="en-GB" sz="3600" dirty="0">
                  <a:latin typeface="Calibri" panose="020F0502020204030204" pitchFamily="34" charset="0"/>
                </a:rPr>
                <a:t>÷ 300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306" name="Rectangle 305">
            <a:extLst>
              <a:ext uri="{FF2B5EF4-FFF2-40B4-BE49-F238E27FC236}">
                <a16:creationId xmlns:a16="http://schemas.microsoft.com/office/drawing/2014/main" id="{63417820-59A4-4815-B38B-954887AC6774}"/>
              </a:ext>
            </a:extLst>
          </p:cNvPr>
          <p:cNvSpPr/>
          <p:nvPr/>
        </p:nvSpPr>
        <p:spPr>
          <a:xfrm>
            <a:off x="2799763" y="2839521"/>
            <a:ext cx="98241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A1C7B274-2A7B-4AB6-A316-FD216BD48D01}"/>
              </a:ext>
            </a:extLst>
          </p:cNvPr>
          <p:cNvSpPr txBox="1"/>
          <p:nvPr/>
        </p:nvSpPr>
        <p:spPr>
          <a:xfrm>
            <a:off x="2921693" y="2817330"/>
            <a:ext cx="1213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11</a:t>
            </a:r>
          </a:p>
        </p:txBody>
      </p: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5ADB4A78-763B-43D7-B45C-3182175AD385}"/>
              </a:ext>
            </a:extLst>
          </p:cNvPr>
          <p:cNvGrpSpPr/>
          <p:nvPr/>
        </p:nvGrpSpPr>
        <p:grpSpPr>
          <a:xfrm>
            <a:off x="173268" y="4961918"/>
            <a:ext cx="3746067" cy="817087"/>
            <a:chOff x="255524" y="372323"/>
            <a:chExt cx="3195576" cy="1134018"/>
          </a:xfrm>
        </p:grpSpPr>
        <p:sp>
          <p:nvSpPr>
            <p:cNvPr id="333" name="Rectangle: Rounded Corners 332">
              <a:extLst>
                <a:ext uri="{FF2B5EF4-FFF2-40B4-BE49-F238E27FC236}">
                  <a16:creationId xmlns:a16="http://schemas.microsoft.com/office/drawing/2014/main" id="{4B5C4F35-6C53-4FD6-9120-0ADE4EE1376D}"/>
                </a:ext>
              </a:extLst>
            </p:cNvPr>
            <p:cNvSpPr/>
            <p:nvPr/>
          </p:nvSpPr>
          <p:spPr>
            <a:xfrm>
              <a:off x="255524" y="372323"/>
              <a:ext cx="319557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4" name="TextBox 333">
              <a:extLst>
                <a:ext uri="{FF2B5EF4-FFF2-40B4-BE49-F238E27FC236}">
                  <a16:creationId xmlns:a16="http://schemas.microsoft.com/office/drawing/2014/main" id="{840C339B-D175-46A9-8E61-C8C8A678F97B}"/>
                </a:ext>
              </a:extLst>
            </p:cNvPr>
            <p:cNvSpPr txBox="1"/>
            <p:nvPr/>
          </p:nvSpPr>
          <p:spPr>
            <a:xfrm>
              <a:off x="308455" y="485388"/>
              <a:ext cx="230167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6300 </a:t>
              </a:r>
              <a:r>
                <a:rPr lang="en-GB" sz="3600" dirty="0">
                  <a:latin typeface="Calibri" panose="020F0502020204030204" pitchFamily="34" charset="0"/>
                </a:rPr>
                <a:t>÷ 700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</a:t>
              </a:r>
            </a:p>
          </p:txBody>
        </p:sp>
      </p:grpSp>
      <p:sp>
        <p:nvSpPr>
          <p:cNvPr id="335" name="Rectangle 334">
            <a:extLst>
              <a:ext uri="{FF2B5EF4-FFF2-40B4-BE49-F238E27FC236}">
                <a16:creationId xmlns:a16="http://schemas.microsoft.com/office/drawing/2014/main" id="{EE109D61-30A9-4216-B889-F105CE2235F4}"/>
              </a:ext>
            </a:extLst>
          </p:cNvPr>
          <p:cNvSpPr/>
          <p:nvPr/>
        </p:nvSpPr>
        <p:spPr>
          <a:xfrm>
            <a:off x="2804043" y="5084932"/>
            <a:ext cx="97813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6" name="TextBox 335">
            <a:extLst>
              <a:ext uri="{FF2B5EF4-FFF2-40B4-BE49-F238E27FC236}">
                <a16:creationId xmlns:a16="http://schemas.microsoft.com/office/drawing/2014/main" id="{BE8D5D2C-E1DF-4A3A-984E-4D9B0AFCE658}"/>
              </a:ext>
            </a:extLst>
          </p:cNvPr>
          <p:cNvSpPr txBox="1"/>
          <p:nvPr/>
        </p:nvSpPr>
        <p:spPr>
          <a:xfrm>
            <a:off x="3064480" y="5062741"/>
            <a:ext cx="6734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39CE7B-395D-48AC-A4D7-3E6AA398F908}"/>
              </a:ext>
            </a:extLst>
          </p:cNvPr>
          <p:cNvSpPr/>
          <p:nvPr/>
        </p:nvSpPr>
        <p:spPr>
          <a:xfrm>
            <a:off x="604418" y="498785"/>
            <a:ext cx="491808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5" name="Rectangle 364">
            <a:extLst>
              <a:ext uri="{FF2B5EF4-FFF2-40B4-BE49-F238E27FC236}">
                <a16:creationId xmlns:a16="http://schemas.microsoft.com/office/drawing/2014/main" id="{97527A9D-A2C8-4C07-8330-F21FF4D3975D}"/>
              </a:ext>
            </a:extLst>
          </p:cNvPr>
          <p:cNvSpPr/>
          <p:nvPr/>
        </p:nvSpPr>
        <p:spPr>
          <a:xfrm>
            <a:off x="1714604" y="499890"/>
            <a:ext cx="48812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6" name="Rectangle 365">
            <a:extLst>
              <a:ext uri="{FF2B5EF4-FFF2-40B4-BE49-F238E27FC236}">
                <a16:creationId xmlns:a16="http://schemas.microsoft.com/office/drawing/2014/main" id="{436F3AD2-3C80-45BD-9FC2-893F85755BD0}"/>
              </a:ext>
            </a:extLst>
          </p:cNvPr>
          <p:cNvSpPr/>
          <p:nvPr/>
        </p:nvSpPr>
        <p:spPr>
          <a:xfrm>
            <a:off x="789388" y="2723001"/>
            <a:ext cx="491808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7" name="Rectangle 366">
            <a:extLst>
              <a:ext uri="{FF2B5EF4-FFF2-40B4-BE49-F238E27FC236}">
                <a16:creationId xmlns:a16="http://schemas.microsoft.com/office/drawing/2014/main" id="{28E71AB7-CA07-4A1C-A1AE-F917A3BD426B}"/>
              </a:ext>
            </a:extLst>
          </p:cNvPr>
          <p:cNvSpPr/>
          <p:nvPr/>
        </p:nvSpPr>
        <p:spPr>
          <a:xfrm>
            <a:off x="1917800" y="2717385"/>
            <a:ext cx="485625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8" name="Rectangle 367">
            <a:extLst>
              <a:ext uri="{FF2B5EF4-FFF2-40B4-BE49-F238E27FC236}">
                <a16:creationId xmlns:a16="http://schemas.microsoft.com/office/drawing/2014/main" id="{DE6162C7-94DB-4849-AE44-27894ED500AC}"/>
              </a:ext>
            </a:extLst>
          </p:cNvPr>
          <p:cNvSpPr/>
          <p:nvPr/>
        </p:nvSpPr>
        <p:spPr>
          <a:xfrm>
            <a:off x="785279" y="4975676"/>
            <a:ext cx="491808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9" name="Rectangle 368">
            <a:extLst>
              <a:ext uri="{FF2B5EF4-FFF2-40B4-BE49-F238E27FC236}">
                <a16:creationId xmlns:a16="http://schemas.microsoft.com/office/drawing/2014/main" id="{BB1C9A9F-4DD4-40B8-8F86-9C7A78650D85}"/>
              </a:ext>
            </a:extLst>
          </p:cNvPr>
          <p:cNvSpPr/>
          <p:nvPr/>
        </p:nvSpPr>
        <p:spPr>
          <a:xfrm>
            <a:off x="1916368" y="4969241"/>
            <a:ext cx="495830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D4B0CBA1-E17F-4AF0-993D-774B79E31395}"/>
              </a:ext>
            </a:extLst>
          </p:cNvPr>
          <p:cNvSpPr txBox="1"/>
          <p:nvPr/>
        </p:nvSpPr>
        <p:spPr>
          <a:xfrm>
            <a:off x="439721" y="1307139"/>
            <a:ext cx="36252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2 0 0 </a:t>
            </a:r>
            <a:r>
              <a:rPr lang="en-GB" sz="3500" dirty="0">
                <a:latin typeface="Arial Black" panose="020B0A04020102020204" pitchFamily="34" charset="0"/>
              </a:rPr>
              <a:t>÷ 2 0 0 = 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cxnSp>
        <p:nvCxnSpPr>
          <p:cNvPr id="239" name="Straight Connector 238">
            <a:extLst>
              <a:ext uri="{FF2B5EF4-FFF2-40B4-BE49-F238E27FC236}">
                <a16:creationId xmlns:a16="http://schemas.microsoft.com/office/drawing/2014/main" id="{1E01FE7C-8679-4076-B313-5FD128FDA4D7}"/>
              </a:ext>
            </a:extLst>
          </p:cNvPr>
          <p:cNvCxnSpPr>
            <a:cxnSpLocks/>
          </p:cNvCxnSpPr>
          <p:nvPr/>
        </p:nvCxnSpPr>
        <p:spPr>
          <a:xfrm flipV="1">
            <a:off x="925540" y="1390631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Straight Connector 239">
            <a:extLst>
              <a:ext uri="{FF2B5EF4-FFF2-40B4-BE49-F238E27FC236}">
                <a16:creationId xmlns:a16="http://schemas.microsoft.com/office/drawing/2014/main" id="{BF032B92-DEA5-4BFC-9AE9-1E4FE4B6E22D}"/>
              </a:ext>
            </a:extLst>
          </p:cNvPr>
          <p:cNvCxnSpPr>
            <a:cxnSpLocks/>
          </p:cNvCxnSpPr>
          <p:nvPr/>
        </p:nvCxnSpPr>
        <p:spPr>
          <a:xfrm flipV="1">
            <a:off x="2705156" y="1388998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4" name="TextBox 243">
            <a:extLst>
              <a:ext uri="{FF2B5EF4-FFF2-40B4-BE49-F238E27FC236}">
                <a16:creationId xmlns:a16="http://schemas.microsoft.com/office/drawing/2014/main" id="{11490549-7ED9-4438-8D92-2F734492E29D}"/>
              </a:ext>
            </a:extLst>
          </p:cNvPr>
          <p:cNvSpPr txBox="1"/>
          <p:nvPr/>
        </p:nvSpPr>
        <p:spPr>
          <a:xfrm>
            <a:off x="4022423" y="1296991"/>
            <a:ext cx="507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245" name="Straight Connector 244">
            <a:extLst>
              <a:ext uri="{FF2B5EF4-FFF2-40B4-BE49-F238E27FC236}">
                <a16:creationId xmlns:a16="http://schemas.microsoft.com/office/drawing/2014/main" id="{BC3C9CB8-7E50-4115-BF6B-0CFFED1DF906}"/>
              </a:ext>
            </a:extLst>
          </p:cNvPr>
          <p:cNvCxnSpPr>
            <a:cxnSpLocks/>
          </p:cNvCxnSpPr>
          <p:nvPr/>
        </p:nvCxnSpPr>
        <p:spPr>
          <a:xfrm flipV="1">
            <a:off x="1364279" y="1394998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Straight Connector 245">
            <a:extLst>
              <a:ext uri="{FF2B5EF4-FFF2-40B4-BE49-F238E27FC236}">
                <a16:creationId xmlns:a16="http://schemas.microsoft.com/office/drawing/2014/main" id="{079519E5-C9B6-4F85-B219-E30A28D138A8}"/>
              </a:ext>
            </a:extLst>
          </p:cNvPr>
          <p:cNvCxnSpPr>
            <a:cxnSpLocks/>
          </p:cNvCxnSpPr>
          <p:nvPr/>
        </p:nvCxnSpPr>
        <p:spPr>
          <a:xfrm flipV="1">
            <a:off x="3148910" y="1394998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7" name="TextBox 246">
            <a:extLst>
              <a:ext uri="{FF2B5EF4-FFF2-40B4-BE49-F238E27FC236}">
                <a16:creationId xmlns:a16="http://schemas.microsoft.com/office/drawing/2014/main" id="{DBD01E84-2C5B-4A74-9ADA-BD74439AC5A6}"/>
              </a:ext>
            </a:extLst>
          </p:cNvPr>
          <p:cNvSpPr txBox="1"/>
          <p:nvPr/>
        </p:nvSpPr>
        <p:spPr>
          <a:xfrm>
            <a:off x="453099" y="3535642"/>
            <a:ext cx="41024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3 3 0 0 </a:t>
            </a:r>
            <a:r>
              <a:rPr lang="en-GB" sz="3500" dirty="0">
                <a:latin typeface="Arial Black" panose="020B0A04020102020204" pitchFamily="34" charset="0"/>
              </a:rPr>
              <a:t>÷ 3 0 0 = 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cxnSp>
        <p:nvCxnSpPr>
          <p:cNvPr id="248" name="Straight Connector 247">
            <a:extLst>
              <a:ext uri="{FF2B5EF4-FFF2-40B4-BE49-F238E27FC236}">
                <a16:creationId xmlns:a16="http://schemas.microsoft.com/office/drawing/2014/main" id="{0B35C6AE-092E-4D35-81F4-79E6BDB6C7E0}"/>
              </a:ext>
            </a:extLst>
          </p:cNvPr>
          <p:cNvCxnSpPr>
            <a:cxnSpLocks/>
          </p:cNvCxnSpPr>
          <p:nvPr/>
        </p:nvCxnSpPr>
        <p:spPr>
          <a:xfrm flipV="1">
            <a:off x="1357664" y="3619134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9" name="Straight Connector 248">
            <a:extLst>
              <a:ext uri="{FF2B5EF4-FFF2-40B4-BE49-F238E27FC236}">
                <a16:creationId xmlns:a16="http://schemas.microsoft.com/office/drawing/2014/main" id="{2C10B18B-4CC2-47D5-A0D0-EB63FF26F650}"/>
              </a:ext>
            </a:extLst>
          </p:cNvPr>
          <p:cNvCxnSpPr>
            <a:cxnSpLocks/>
          </p:cNvCxnSpPr>
          <p:nvPr/>
        </p:nvCxnSpPr>
        <p:spPr>
          <a:xfrm flipV="1">
            <a:off x="3137280" y="3617501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0" name="TextBox 249">
            <a:extLst>
              <a:ext uri="{FF2B5EF4-FFF2-40B4-BE49-F238E27FC236}">
                <a16:creationId xmlns:a16="http://schemas.microsoft.com/office/drawing/2014/main" id="{9693F461-1AF1-4192-BF6F-22A271B42D42}"/>
              </a:ext>
            </a:extLst>
          </p:cNvPr>
          <p:cNvSpPr txBox="1"/>
          <p:nvPr/>
        </p:nvSpPr>
        <p:spPr>
          <a:xfrm>
            <a:off x="4449798" y="3525494"/>
            <a:ext cx="9982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1 1</a:t>
            </a:r>
          </a:p>
        </p:txBody>
      </p:sp>
      <p:cxnSp>
        <p:nvCxnSpPr>
          <p:cNvPr id="251" name="Straight Connector 250">
            <a:extLst>
              <a:ext uri="{FF2B5EF4-FFF2-40B4-BE49-F238E27FC236}">
                <a16:creationId xmlns:a16="http://schemas.microsoft.com/office/drawing/2014/main" id="{7F3348F9-204D-435F-A5B2-8A1CBF5C9760}"/>
              </a:ext>
            </a:extLst>
          </p:cNvPr>
          <p:cNvCxnSpPr>
            <a:cxnSpLocks/>
          </p:cNvCxnSpPr>
          <p:nvPr/>
        </p:nvCxnSpPr>
        <p:spPr>
          <a:xfrm flipV="1">
            <a:off x="1796403" y="3623501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2" name="Straight Connector 251">
            <a:extLst>
              <a:ext uri="{FF2B5EF4-FFF2-40B4-BE49-F238E27FC236}">
                <a16:creationId xmlns:a16="http://schemas.microsoft.com/office/drawing/2014/main" id="{70E3CC6E-07BA-41DC-A302-CE9C699AF749}"/>
              </a:ext>
            </a:extLst>
          </p:cNvPr>
          <p:cNvCxnSpPr>
            <a:cxnSpLocks/>
          </p:cNvCxnSpPr>
          <p:nvPr/>
        </p:nvCxnSpPr>
        <p:spPr>
          <a:xfrm flipV="1">
            <a:off x="3581034" y="3623501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3" name="TextBox 252">
            <a:extLst>
              <a:ext uri="{FF2B5EF4-FFF2-40B4-BE49-F238E27FC236}">
                <a16:creationId xmlns:a16="http://schemas.microsoft.com/office/drawing/2014/main" id="{F74C651E-4EF5-4B37-8B2B-5119F774EE8D}"/>
              </a:ext>
            </a:extLst>
          </p:cNvPr>
          <p:cNvSpPr txBox="1"/>
          <p:nvPr/>
        </p:nvSpPr>
        <p:spPr>
          <a:xfrm>
            <a:off x="451445" y="5770291"/>
            <a:ext cx="41024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6 3 0 0 </a:t>
            </a:r>
            <a:r>
              <a:rPr lang="en-GB" sz="3500" dirty="0">
                <a:latin typeface="Arial Black" panose="020B0A04020102020204" pitchFamily="34" charset="0"/>
              </a:rPr>
              <a:t>÷ 7 0 0 = 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cxnSp>
        <p:nvCxnSpPr>
          <p:cNvPr id="254" name="Straight Connector 253">
            <a:extLst>
              <a:ext uri="{FF2B5EF4-FFF2-40B4-BE49-F238E27FC236}">
                <a16:creationId xmlns:a16="http://schemas.microsoft.com/office/drawing/2014/main" id="{B090C8DD-D0D5-4CE4-B0D3-82E9E70E4B8E}"/>
              </a:ext>
            </a:extLst>
          </p:cNvPr>
          <p:cNvCxnSpPr>
            <a:cxnSpLocks/>
          </p:cNvCxnSpPr>
          <p:nvPr/>
        </p:nvCxnSpPr>
        <p:spPr>
          <a:xfrm flipV="1">
            <a:off x="1356010" y="5853783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5" name="Straight Connector 254">
            <a:extLst>
              <a:ext uri="{FF2B5EF4-FFF2-40B4-BE49-F238E27FC236}">
                <a16:creationId xmlns:a16="http://schemas.microsoft.com/office/drawing/2014/main" id="{16B7BC98-E2A1-4C3C-AAFA-7061F30CAAB3}"/>
              </a:ext>
            </a:extLst>
          </p:cNvPr>
          <p:cNvCxnSpPr>
            <a:cxnSpLocks/>
          </p:cNvCxnSpPr>
          <p:nvPr/>
        </p:nvCxnSpPr>
        <p:spPr>
          <a:xfrm flipV="1">
            <a:off x="3135626" y="5852150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TextBox 255">
            <a:extLst>
              <a:ext uri="{FF2B5EF4-FFF2-40B4-BE49-F238E27FC236}">
                <a16:creationId xmlns:a16="http://schemas.microsoft.com/office/drawing/2014/main" id="{8339821F-4BC2-4A83-A84F-ADDD5BCD06AA}"/>
              </a:ext>
            </a:extLst>
          </p:cNvPr>
          <p:cNvSpPr txBox="1"/>
          <p:nvPr/>
        </p:nvSpPr>
        <p:spPr>
          <a:xfrm>
            <a:off x="4448144" y="5760143"/>
            <a:ext cx="6102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cxnSp>
        <p:nvCxnSpPr>
          <p:cNvPr id="257" name="Straight Connector 256">
            <a:extLst>
              <a:ext uri="{FF2B5EF4-FFF2-40B4-BE49-F238E27FC236}">
                <a16:creationId xmlns:a16="http://schemas.microsoft.com/office/drawing/2014/main" id="{89C9B81F-10E6-4A20-B341-7C16ACD23DA7}"/>
              </a:ext>
            </a:extLst>
          </p:cNvPr>
          <p:cNvCxnSpPr>
            <a:cxnSpLocks/>
          </p:cNvCxnSpPr>
          <p:nvPr/>
        </p:nvCxnSpPr>
        <p:spPr>
          <a:xfrm flipV="1">
            <a:off x="1794749" y="5858150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Straight Connector 257">
            <a:extLst>
              <a:ext uri="{FF2B5EF4-FFF2-40B4-BE49-F238E27FC236}">
                <a16:creationId xmlns:a16="http://schemas.microsoft.com/office/drawing/2014/main" id="{70A80696-2115-44D2-BC25-FCEC22B90E19}"/>
              </a:ext>
            </a:extLst>
          </p:cNvPr>
          <p:cNvCxnSpPr>
            <a:cxnSpLocks/>
          </p:cNvCxnSpPr>
          <p:nvPr/>
        </p:nvCxnSpPr>
        <p:spPr>
          <a:xfrm flipV="1">
            <a:off x="3579380" y="5858150"/>
            <a:ext cx="439241" cy="4205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5258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5" grpId="0"/>
      <p:bldP spid="307" grpId="0"/>
      <p:bldP spid="336" grpId="0"/>
      <p:bldP spid="6" grpId="0" animBg="1"/>
      <p:bldP spid="6" grpId="1" animBg="1"/>
      <p:bldP spid="365" grpId="0" animBg="1"/>
      <p:bldP spid="365" grpId="1" animBg="1"/>
      <p:bldP spid="366" grpId="0" animBg="1"/>
      <p:bldP spid="366" grpId="1" animBg="1"/>
      <p:bldP spid="367" grpId="0" animBg="1"/>
      <p:bldP spid="367" grpId="1" animBg="1"/>
      <p:bldP spid="368" grpId="0" animBg="1"/>
      <p:bldP spid="368" grpId="1" animBg="1"/>
      <p:bldP spid="369" grpId="0" animBg="1"/>
      <p:bldP spid="369" grpId="1" animBg="1"/>
      <p:bldP spid="231" grpId="0"/>
      <p:bldP spid="244" grpId="0"/>
      <p:bldP spid="247" grpId="0"/>
      <p:bldP spid="250" grpId="0"/>
      <p:bldP spid="253" grpId="0"/>
      <p:bldP spid="25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EBC89-ED78-42CA-9F9D-3FFA1E39A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hlinkClick r:id="rId2"/>
              </a:rPr>
              <a:t>11 Solve missing number multiplication problems using knowledge of multiples of 10 and 100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1DB3F5-2D67-4BB7-A9DF-ED9832C9D1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85333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6E00F1B-9269-4755-A54C-04D402C4E0D3}"/>
              </a:ext>
            </a:extLst>
          </p:cNvPr>
          <p:cNvGrpSpPr/>
          <p:nvPr/>
        </p:nvGrpSpPr>
        <p:grpSpPr>
          <a:xfrm>
            <a:off x="191903" y="547385"/>
            <a:ext cx="3684132" cy="817087"/>
            <a:chOff x="255525" y="4828688"/>
            <a:chExt cx="3281615" cy="1134018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70B9DAA0-A794-4889-BC9D-0E8C093F332B}"/>
                </a:ext>
              </a:extLst>
            </p:cNvPr>
            <p:cNvSpPr/>
            <p:nvPr/>
          </p:nvSpPr>
          <p:spPr>
            <a:xfrm>
              <a:off x="255525" y="4828688"/>
              <a:ext cx="322868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954D734-608E-4DF1-9D10-66B13EBA06F2}"/>
                </a:ext>
              </a:extLst>
            </p:cNvPr>
            <p:cNvSpPr txBox="1"/>
            <p:nvPr/>
          </p:nvSpPr>
          <p:spPr>
            <a:xfrm>
              <a:off x="308455" y="4941753"/>
              <a:ext cx="322868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 x               </a:t>
              </a:r>
              <a:r>
                <a:rPr lang="en-GB" sz="2400" dirty="0">
                  <a:latin typeface="Calibri" panose="020F0502020204030204" pitchFamily="34" charset="0"/>
                  <a:ea typeface="Cambria Math" panose="02040503050406030204" pitchFamily="18" charset="0"/>
                </a:rPr>
                <a:t>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2800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06DFFF65-1E1C-47DC-8861-65AE0A670734}"/>
              </a:ext>
            </a:extLst>
          </p:cNvPr>
          <p:cNvGrpSpPr/>
          <p:nvPr/>
        </p:nvGrpSpPr>
        <p:grpSpPr>
          <a:xfrm>
            <a:off x="8748169" y="3655215"/>
            <a:ext cx="3287661" cy="817087"/>
            <a:chOff x="255525" y="372323"/>
            <a:chExt cx="2928461" cy="1134018"/>
          </a:xfrm>
        </p:grpSpPr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0A6E5458-ACBB-448A-9111-613A16ED18B6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DA4C7722-D16D-47C2-AC9D-AEC820A0E79D}"/>
                </a:ext>
              </a:extLst>
            </p:cNvPr>
            <p:cNvSpPr txBox="1"/>
            <p:nvPr/>
          </p:nvSpPr>
          <p:spPr>
            <a:xfrm>
              <a:off x="1608614" y="485388"/>
              <a:ext cx="1575372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6 x 50</a:t>
              </a:r>
            </a:p>
          </p:txBody>
        </p:sp>
      </p:grpSp>
      <p:sp>
        <p:nvSpPr>
          <p:cNvPr id="90" name="Rectangle 89">
            <a:extLst>
              <a:ext uri="{FF2B5EF4-FFF2-40B4-BE49-F238E27FC236}">
                <a16:creationId xmlns:a16="http://schemas.microsoft.com/office/drawing/2014/main" id="{99FEC1F6-423D-44DA-A46D-D5037AB48335}"/>
              </a:ext>
            </a:extLst>
          </p:cNvPr>
          <p:cNvSpPr/>
          <p:nvPr/>
        </p:nvSpPr>
        <p:spPr>
          <a:xfrm>
            <a:off x="8883731" y="3778229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823081A7-C92A-4ECB-8FC9-A5613734D3D1}"/>
              </a:ext>
            </a:extLst>
          </p:cNvPr>
          <p:cNvSpPr txBox="1"/>
          <p:nvPr/>
        </p:nvSpPr>
        <p:spPr>
          <a:xfrm>
            <a:off x="9033645" y="3765342"/>
            <a:ext cx="17686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30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254BCF2C-6EE6-4A19-981B-6E7A0489F5D8}"/>
              </a:ext>
            </a:extLst>
          </p:cNvPr>
          <p:cNvSpPr txBox="1"/>
          <p:nvPr/>
        </p:nvSpPr>
        <p:spPr>
          <a:xfrm>
            <a:off x="1128095" y="648532"/>
            <a:ext cx="777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3DB1E081-6493-4A72-9243-C01631107412}"/>
              </a:ext>
            </a:extLst>
          </p:cNvPr>
          <p:cNvSpPr/>
          <p:nvPr/>
        </p:nvSpPr>
        <p:spPr>
          <a:xfrm>
            <a:off x="982316" y="655650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51F12073-026D-4567-AB89-C1B304AC8296}"/>
              </a:ext>
            </a:extLst>
          </p:cNvPr>
          <p:cNvGrpSpPr/>
          <p:nvPr/>
        </p:nvGrpSpPr>
        <p:grpSpPr>
          <a:xfrm>
            <a:off x="4052862" y="3653087"/>
            <a:ext cx="4199380" cy="817087"/>
            <a:chOff x="255525" y="372323"/>
            <a:chExt cx="3740568" cy="1134018"/>
          </a:xfrm>
        </p:grpSpPr>
        <p:sp>
          <p:nvSpPr>
            <p:cNvPr id="103" name="Rectangle: Rounded Corners 102">
              <a:extLst>
                <a:ext uri="{FF2B5EF4-FFF2-40B4-BE49-F238E27FC236}">
                  <a16:creationId xmlns:a16="http://schemas.microsoft.com/office/drawing/2014/main" id="{9544F0BC-2D34-4776-8A82-99D930E56BF9}"/>
                </a:ext>
              </a:extLst>
            </p:cNvPr>
            <p:cNvSpPr/>
            <p:nvPr/>
          </p:nvSpPr>
          <p:spPr>
            <a:xfrm>
              <a:off x="255525" y="372323"/>
              <a:ext cx="362090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2E7E1C7E-FD63-4F82-A9AE-97C6A41A3EBC}"/>
                </a:ext>
              </a:extLst>
            </p:cNvPr>
            <p:cNvSpPr txBox="1"/>
            <p:nvPr/>
          </p:nvSpPr>
          <p:spPr>
            <a:xfrm>
              <a:off x="1614436" y="485388"/>
              <a:ext cx="2381657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x 300 = 1500</a:t>
              </a:r>
            </a:p>
          </p:txBody>
        </p:sp>
      </p:grpSp>
      <p:sp>
        <p:nvSpPr>
          <p:cNvPr id="105" name="Rectangle 104">
            <a:extLst>
              <a:ext uri="{FF2B5EF4-FFF2-40B4-BE49-F238E27FC236}">
                <a16:creationId xmlns:a16="http://schemas.microsoft.com/office/drawing/2014/main" id="{EA52262F-BBED-4041-BC3F-E09607D3C79A}"/>
              </a:ext>
            </a:extLst>
          </p:cNvPr>
          <p:cNvSpPr/>
          <p:nvPr/>
        </p:nvSpPr>
        <p:spPr>
          <a:xfrm>
            <a:off x="4188424" y="3776101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7E961C0E-9340-4C1B-B6FC-218321E2786B}"/>
              </a:ext>
            </a:extLst>
          </p:cNvPr>
          <p:cNvSpPr txBox="1"/>
          <p:nvPr/>
        </p:nvSpPr>
        <p:spPr>
          <a:xfrm>
            <a:off x="4613990" y="3768105"/>
            <a:ext cx="3889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053E940B-9FDB-4EC3-B507-12C05BE8ED0F}"/>
              </a:ext>
            </a:extLst>
          </p:cNvPr>
          <p:cNvGrpSpPr/>
          <p:nvPr/>
        </p:nvGrpSpPr>
        <p:grpSpPr>
          <a:xfrm>
            <a:off x="4745462" y="556989"/>
            <a:ext cx="3484765" cy="817087"/>
            <a:chOff x="255525" y="372323"/>
            <a:chExt cx="3104030" cy="1134018"/>
          </a:xfrm>
        </p:grpSpPr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46B77212-CF67-4519-9DBA-D36FBF4E1FD4}"/>
                </a:ext>
              </a:extLst>
            </p:cNvPr>
            <p:cNvSpPr/>
            <p:nvPr/>
          </p:nvSpPr>
          <p:spPr>
            <a:xfrm>
              <a:off x="255525" y="372323"/>
              <a:ext cx="298541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A8F6CBFA-5271-4AEA-8E54-F5429B13739E}"/>
                </a:ext>
              </a:extLst>
            </p:cNvPr>
            <p:cNvSpPr txBox="1"/>
            <p:nvPr/>
          </p:nvSpPr>
          <p:spPr>
            <a:xfrm>
              <a:off x="1608614" y="485388"/>
              <a:ext cx="1750941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9 x 800</a:t>
              </a:r>
            </a:p>
          </p:txBody>
        </p:sp>
      </p:grpSp>
      <p:sp>
        <p:nvSpPr>
          <p:cNvPr id="114" name="Rectangle 113">
            <a:extLst>
              <a:ext uri="{FF2B5EF4-FFF2-40B4-BE49-F238E27FC236}">
                <a16:creationId xmlns:a16="http://schemas.microsoft.com/office/drawing/2014/main" id="{420B5F00-AA10-4F87-B848-0C5E9855EB22}"/>
              </a:ext>
            </a:extLst>
          </p:cNvPr>
          <p:cNvSpPr/>
          <p:nvPr/>
        </p:nvSpPr>
        <p:spPr>
          <a:xfrm>
            <a:off x="4881024" y="680003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05F3D8F5-2093-4B6D-BE1F-821DE95832DD}"/>
              </a:ext>
            </a:extLst>
          </p:cNvPr>
          <p:cNvSpPr txBox="1"/>
          <p:nvPr/>
        </p:nvSpPr>
        <p:spPr>
          <a:xfrm>
            <a:off x="4885166" y="683158"/>
            <a:ext cx="17686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72</a:t>
            </a: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B8E2AE98-3947-42C8-ADA6-C570797ACE69}"/>
              </a:ext>
            </a:extLst>
          </p:cNvPr>
          <p:cNvGrpSpPr/>
          <p:nvPr/>
        </p:nvGrpSpPr>
        <p:grpSpPr>
          <a:xfrm>
            <a:off x="8285507" y="565619"/>
            <a:ext cx="3758363" cy="817087"/>
            <a:chOff x="255524" y="372323"/>
            <a:chExt cx="3347736" cy="1134018"/>
          </a:xfrm>
        </p:grpSpPr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194BC364-5D9A-47A6-BBC3-EE80FA590E11}"/>
                </a:ext>
              </a:extLst>
            </p:cNvPr>
            <p:cNvSpPr/>
            <p:nvPr/>
          </p:nvSpPr>
          <p:spPr>
            <a:xfrm>
              <a:off x="255524" y="372323"/>
              <a:ext cx="324150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5C343BBB-A714-49DC-A866-B34FE45708F7}"/>
                </a:ext>
              </a:extLst>
            </p:cNvPr>
            <p:cNvSpPr txBox="1"/>
            <p:nvPr/>
          </p:nvSpPr>
          <p:spPr>
            <a:xfrm>
              <a:off x="1608613" y="485388"/>
              <a:ext cx="1994647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x 90 = 450</a:t>
              </a:r>
            </a:p>
          </p:txBody>
        </p:sp>
      </p:grpSp>
      <p:sp>
        <p:nvSpPr>
          <p:cNvPr id="119" name="Rectangle 118">
            <a:extLst>
              <a:ext uri="{FF2B5EF4-FFF2-40B4-BE49-F238E27FC236}">
                <a16:creationId xmlns:a16="http://schemas.microsoft.com/office/drawing/2014/main" id="{90294BC6-0EA8-4B77-899F-62E524590936}"/>
              </a:ext>
            </a:extLst>
          </p:cNvPr>
          <p:cNvSpPr/>
          <p:nvPr/>
        </p:nvSpPr>
        <p:spPr>
          <a:xfrm>
            <a:off x="8421070" y="688633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3C2561E9-FD87-4195-B2E5-F500D2FD069C}"/>
              </a:ext>
            </a:extLst>
          </p:cNvPr>
          <p:cNvSpPr txBox="1"/>
          <p:nvPr/>
        </p:nvSpPr>
        <p:spPr>
          <a:xfrm>
            <a:off x="8911762" y="691788"/>
            <a:ext cx="1427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D2BC7DB1-28DA-464E-8194-74A5E8933775}"/>
              </a:ext>
            </a:extLst>
          </p:cNvPr>
          <p:cNvGrpSpPr/>
          <p:nvPr/>
        </p:nvGrpSpPr>
        <p:grpSpPr>
          <a:xfrm>
            <a:off x="187284" y="3653882"/>
            <a:ext cx="3758363" cy="817087"/>
            <a:chOff x="255524" y="372323"/>
            <a:chExt cx="3347736" cy="1134018"/>
          </a:xfrm>
        </p:grpSpPr>
        <p:sp>
          <p:nvSpPr>
            <p:cNvPr id="122" name="Rectangle: Rounded Corners 121">
              <a:extLst>
                <a:ext uri="{FF2B5EF4-FFF2-40B4-BE49-F238E27FC236}">
                  <a16:creationId xmlns:a16="http://schemas.microsoft.com/office/drawing/2014/main" id="{65C0145A-AE60-4BEE-AA05-7DD3996C23A1}"/>
                </a:ext>
              </a:extLst>
            </p:cNvPr>
            <p:cNvSpPr/>
            <p:nvPr/>
          </p:nvSpPr>
          <p:spPr>
            <a:xfrm>
              <a:off x="255524" y="372323"/>
              <a:ext cx="300003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573418FE-07AE-4627-97D7-1776AE067578}"/>
                </a:ext>
              </a:extLst>
            </p:cNvPr>
            <p:cNvSpPr txBox="1"/>
            <p:nvPr/>
          </p:nvSpPr>
          <p:spPr>
            <a:xfrm>
              <a:off x="1608613" y="485388"/>
              <a:ext cx="1994647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x 7 = 630</a:t>
              </a:r>
            </a:p>
          </p:txBody>
        </p:sp>
      </p:grpSp>
      <p:sp>
        <p:nvSpPr>
          <p:cNvPr id="124" name="Rectangle 123">
            <a:extLst>
              <a:ext uri="{FF2B5EF4-FFF2-40B4-BE49-F238E27FC236}">
                <a16:creationId xmlns:a16="http://schemas.microsoft.com/office/drawing/2014/main" id="{1F8B4D43-EB0E-48DC-A2EB-D3716D1CEFE0}"/>
              </a:ext>
            </a:extLst>
          </p:cNvPr>
          <p:cNvSpPr/>
          <p:nvPr/>
        </p:nvSpPr>
        <p:spPr>
          <a:xfrm>
            <a:off x="322847" y="3776896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36C35740-94B1-419B-952E-A4D67E1361AC}"/>
              </a:ext>
            </a:extLst>
          </p:cNvPr>
          <p:cNvSpPr txBox="1"/>
          <p:nvPr/>
        </p:nvSpPr>
        <p:spPr>
          <a:xfrm>
            <a:off x="681019" y="3759031"/>
            <a:ext cx="1427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2A2598A0-87B0-4368-BC24-C157F4EAD840}"/>
              </a:ext>
            </a:extLst>
          </p:cNvPr>
          <p:cNvSpPr/>
          <p:nvPr/>
        </p:nvSpPr>
        <p:spPr>
          <a:xfrm>
            <a:off x="11538338" y="3651164"/>
            <a:ext cx="242418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7AEBA9D6-1E21-47F7-81A0-76B93D19F022}"/>
              </a:ext>
            </a:extLst>
          </p:cNvPr>
          <p:cNvSpPr/>
          <p:nvPr/>
        </p:nvSpPr>
        <p:spPr>
          <a:xfrm>
            <a:off x="7547864" y="562152"/>
            <a:ext cx="46851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894AAA94-5901-4FBA-A273-93CE7E1D97D4}"/>
              </a:ext>
            </a:extLst>
          </p:cNvPr>
          <p:cNvSpPr/>
          <p:nvPr/>
        </p:nvSpPr>
        <p:spPr>
          <a:xfrm>
            <a:off x="10424195" y="565551"/>
            <a:ext cx="247679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7D1FC3FA-3627-43F7-BBAC-652D6FE4D90C}"/>
              </a:ext>
            </a:extLst>
          </p:cNvPr>
          <p:cNvSpPr/>
          <p:nvPr/>
        </p:nvSpPr>
        <p:spPr>
          <a:xfrm>
            <a:off x="11548535" y="565551"/>
            <a:ext cx="24976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AC5CF8D4-A434-4C83-836F-C000CF33582B}"/>
              </a:ext>
            </a:extLst>
          </p:cNvPr>
          <p:cNvSpPr/>
          <p:nvPr/>
        </p:nvSpPr>
        <p:spPr>
          <a:xfrm>
            <a:off x="3215484" y="3651774"/>
            <a:ext cx="242418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D7A728DA-7AA6-4EEB-A739-708564FF7210}"/>
              </a:ext>
            </a:extLst>
          </p:cNvPr>
          <p:cNvSpPr/>
          <p:nvPr/>
        </p:nvSpPr>
        <p:spPr>
          <a:xfrm>
            <a:off x="3276190" y="550154"/>
            <a:ext cx="471601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36BA7C5E-F4EF-479F-9258-4E33A29F5A8E}"/>
              </a:ext>
            </a:extLst>
          </p:cNvPr>
          <p:cNvSpPr/>
          <p:nvPr/>
        </p:nvSpPr>
        <p:spPr>
          <a:xfrm>
            <a:off x="6197204" y="3662581"/>
            <a:ext cx="482667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541BB20A-5AEB-4576-82DD-4DA118FC1FD0}"/>
              </a:ext>
            </a:extLst>
          </p:cNvPr>
          <p:cNvSpPr/>
          <p:nvPr/>
        </p:nvSpPr>
        <p:spPr>
          <a:xfrm>
            <a:off x="7561087" y="3661768"/>
            <a:ext cx="459847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F392DB09-DCE7-4DBB-9758-2D349B696E9F}"/>
              </a:ext>
            </a:extLst>
          </p:cNvPr>
          <p:cNvSpPr txBox="1"/>
          <p:nvPr/>
        </p:nvSpPr>
        <p:spPr>
          <a:xfrm>
            <a:off x="1434628" y="647922"/>
            <a:ext cx="1097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00</a:t>
            </a: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D0BAE7C0-3609-4649-BAA6-FD5C69C66D67}"/>
              </a:ext>
            </a:extLst>
          </p:cNvPr>
          <p:cNvSpPr/>
          <p:nvPr/>
        </p:nvSpPr>
        <p:spPr>
          <a:xfrm>
            <a:off x="1538951" y="547218"/>
            <a:ext cx="617295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CC970C84-1027-4863-AA32-0A78396FEA68}"/>
              </a:ext>
            </a:extLst>
          </p:cNvPr>
          <p:cNvSpPr txBox="1"/>
          <p:nvPr/>
        </p:nvSpPr>
        <p:spPr>
          <a:xfrm>
            <a:off x="5495041" y="684759"/>
            <a:ext cx="17686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00</a:t>
            </a: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2C212F94-1DC0-4B02-B806-D690ED149DD9}"/>
              </a:ext>
            </a:extLst>
          </p:cNvPr>
          <p:cNvSpPr/>
          <p:nvPr/>
        </p:nvSpPr>
        <p:spPr>
          <a:xfrm>
            <a:off x="5601262" y="555486"/>
            <a:ext cx="621931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56FBC86C-520B-4D23-8010-8DF9F25A695C}"/>
              </a:ext>
            </a:extLst>
          </p:cNvPr>
          <p:cNvSpPr txBox="1"/>
          <p:nvPr/>
        </p:nvSpPr>
        <p:spPr>
          <a:xfrm>
            <a:off x="984590" y="3759030"/>
            <a:ext cx="1427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5EDDB4E7-5938-4FBE-B85E-AAD23A676CB3}"/>
              </a:ext>
            </a:extLst>
          </p:cNvPr>
          <p:cNvSpPr/>
          <p:nvPr/>
        </p:nvSpPr>
        <p:spPr>
          <a:xfrm>
            <a:off x="1070827" y="3655482"/>
            <a:ext cx="32978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DD9E5E7E-BFD7-4AB5-A99C-BD708032E34E}"/>
              </a:ext>
            </a:extLst>
          </p:cNvPr>
          <p:cNvSpPr txBox="1"/>
          <p:nvPr/>
        </p:nvSpPr>
        <p:spPr>
          <a:xfrm>
            <a:off x="9648129" y="3768105"/>
            <a:ext cx="17686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96CE46EA-5097-4172-81B3-1439079D1C08}"/>
              </a:ext>
            </a:extLst>
          </p:cNvPr>
          <p:cNvSpPr/>
          <p:nvPr/>
        </p:nvSpPr>
        <p:spPr>
          <a:xfrm>
            <a:off x="9731314" y="3661768"/>
            <a:ext cx="32978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5831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93" grpId="0"/>
      <p:bldP spid="106" grpId="0"/>
      <p:bldP spid="115" grpId="0"/>
      <p:bldP spid="120" grpId="0"/>
      <p:bldP spid="125" grpId="0"/>
      <p:bldP spid="128" grpId="0" animBg="1"/>
      <p:bldP spid="128" grpId="1" animBg="1"/>
      <p:bldP spid="131" grpId="0" animBg="1"/>
      <p:bldP spid="131" grpId="1" animBg="1"/>
      <p:bldP spid="140" grpId="0" animBg="1"/>
      <p:bldP spid="140" grpId="1" animBg="1"/>
      <p:bldP spid="141" grpId="0" animBg="1"/>
      <p:bldP spid="141" grpId="1" animBg="1"/>
      <p:bldP spid="146" grpId="0" animBg="1"/>
      <p:bldP spid="146" grpId="1" animBg="1"/>
      <p:bldP spid="159" grpId="0" animBg="1"/>
      <p:bldP spid="159" grpId="1" animBg="1"/>
      <p:bldP spid="107" grpId="0" animBg="1"/>
      <p:bldP spid="107" grpId="1" animBg="1"/>
      <p:bldP spid="108" grpId="0" animBg="1"/>
      <p:bldP spid="108" grpId="1" animBg="1"/>
      <p:bldP spid="109" grpId="0"/>
      <p:bldP spid="158" grpId="0" animBg="1"/>
      <p:bldP spid="158" grpId="1" animBg="1"/>
      <p:bldP spid="135" grpId="0"/>
      <p:bldP spid="130" grpId="0" animBg="1"/>
      <p:bldP spid="130" grpId="1" animBg="1"/>
      <p:bldP spid="137" grpId="0"/>
      <p:bldP spid="145" grpId="0" animBg="1"/>
      <p:bldP spid="145" grpId="1" animBg="1"/>
      <p:bldP spid="138" grpId="0"/>
      <p:bldP spid="127" grpId="0" animBg="1"/>
      <p:bldP spid="127" grpId="1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6E00F1B-9269-4755-A54C-04D402C4E0D3}"/>
              </a:ext>
            </a:extLst>
          </p:cNvPr>
          <p:cNvGrpSpPr/>
          <p:nvPr/>
        </p:nvGrpSpPr>
        <p:grpSpPr>
          <a:xfrm>
            <a:off x="191903" y="547385"/>
            <a:ext cx="4620286" cy="817087"/>
            <a:chOff x="255525" y="4828688"/>
            <a:chExt cx="4115489" cy="1134018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70B9DAA0-A794-4889-BC9D-0E8C093F332B}"/>
                </a:ext>
              </a:extLst>
            </p:cNvPr>
            <p:cNvSpPr/>
            <p:nvPr/>
          </p:nvSpPr>
          <p:spPr>
            <a:xfrm>
              <a:off x="255525" y="4828688"/>
              <a:ext cx="406932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954D734-608E-4DF1-9D10-66B13EBA06F2}"/>
                </a:ext>
              </a:extLst>
            </p:cNvPr>
            <p:cNvSpPr txBox="1"/>
            <p:nvPr/>
          </p:nvSpPr>
          <p:spPr>
            <a:xfrm>
              <a:off x="308455" y="4941753"/>
              <a:ext cx="4062559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200 x               </a:t>
              </a:r>
              <a:r>
                <a:rPr lang="en-GB" sz="2400" dirty="0">
                  <a:latin typeface="Calibri" panose="020F0502020204030204" pitchFamily="34" charset="0"/>
                  <a:ea typeface="Cambria Math" panose="02040503050406030204" pitchFamily="18" charset="0"/>
                </a:rPr>
                <a:t>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140000</a:t>
              </a:r>
            </a:p>
          </p:txBody>
        </p: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254BCF2C-6EE6-4A19-981B-6E7A0489F5D8}"/>
              </a:ext>
            </a:extLst>
          </p:cNvPr>
          <p:cNvSpPr txBox="1"/>
          <p:nvPr/>
        </p:nvSpPr>
        <p:spPr>
          <a:xfrm>
            <a:off x="1605174" y="648532"/>
            <a:ext cx="1097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3DB1E081-6493-4A72-9243-C01631107412}"/>
              </a:ext>
            </a:extLst>
          </p:cNvPr>
          <p:cNvSpPr/>
          <p:nvPr/>
        </p:nvSpPr>
        <p:spPr>
          <a:xfrm>
            <a:off x="1459395" y="655650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053E940B-9FDB-4EC3-B507-12C05BE8ED0F}"/>
              </a:ext>
            </a:extLst>
          </p:cNvPr>
          <p:cNvGrpSpPr/>
          <p:nvPr/>
        </p:nvGrpSpPr>
        <p:grpSpPr>
          <a:xfrm>
            <a:off x="6517389" y="550705"/>
            <a:ext cx="4693263" cy="817087"/>
            <a:chOff x="255525" y="372323"/>
            <a:chExt cx="4180491" cy="1134018"/>
          </a:xfrm>
        </p:grpSpPr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46B77212-CF67-4519-9DBA-D36FBF4E1FD4}"/>
                </a:ext>
              </a:extLst>
            </p:cNvPr>
            <p:cNvSpPr/>
            <p:nvPr/>
          </p:nvSpPr>
          <p:spPr>
            <a:xfrm>
              <a:off x="255525" y="372323"/>
              <a:ext cx="378286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A8F6CBFA-5271-4AEA-8E54-F5429B13739E}"/>
                </a:ext>
              </a:extLst>
            </p:cNvPr>
            <p:cNvSpPr txBox="1"/>
            <p:nvPr/>
          </p:nvSpPr>
          <p:spPr>
            <a:xfrm>
              <a:off x="1608614" y="485388"/>
              <a:ext cx="2827402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x 800 = 24000</a:t>
              </a:r>
            </a:p>
          </p:txBody>
        </p:sp>
      </p:grpSp>
      <p:sp>
        <p:nvSpPr>
          <p:cNvPr id="114" name="Rectangle 113">
            <a:extLst>
              <a:ext uri="{FF2B5EF4-FFF2-40B4-BE49-F238E27FC236}">
                <a16:creationId xmlns:a16="http://schemas.microsoft.com/office/drawing/2014/main" id="{420B5F00-AA10-4F87-B848-0C5E9855EB22}"/>
              </a:ext>
            </a:extLst>
          </p:cNvPr>
          <p:cNvSpPr/>
          <p:nvPr/>
        </p:nvSpPr>
        <p:spPr>
          <a:xfrm>
            <a:off x="6652951" y="673719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05F3D8F5-2093-4B6D-BE1F-821DE95832DD}"/>
              </a:ext>
            </a:extLst>
          </p:cNvPr>
          <p:cNvSpPr txBox="1"/>
          <p:nvPr/>
        </p:nvSpPr>
        <p:spPr>
          <a:xfrm>
            <a:off x="6963789" y="676874"/>
            <a:ext cx="1461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0A6AE4B4-B7CE-4617-A484-89EF1A9F8AD1}"/>
              </a:ext>
            </a:extLst>
          </p:cNvPr>
          <p:cNvSpPr/>
          <p:nvPr/>
        </p:nvSpPr>
        <p:spPr>
          <a:xfrm>
            <a:off x="572076" y="550406"/>
            <a:ext cx="48496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A645A07A-0FBC-4FE3-91BF-201962D145DE}"/>
              </a:ext>
            </a:extLst>
          </p:cNvPr>
          <p:cNvSpPr/>
          <p:nvPr/>
        </p:nvSpPr>
        <p:spPr>
          <a:xfrm>
            <a:off x="3750034" y="557645"/>
            <a:ext cx="921372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6DEC4C6E-E172-46F6-8DFE-A86FAC97C5D2}"/>
              </a:ext>
            </a:extLst>
          </p:cNvPr>
          <p:cNvSpPr/>
          <p:nvPr/>
        </p:nvSpPr>
        <p:spPr>
          <a:xfrm>
            <a:off x="8651444" y="550547"/>
            <a:ext cx="474972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A0931490-0255-4FBF-832F-818BB117784F}"/>
              </a:ext>
            </a:extLst>
          </p:cNvPr>
          <p:cNvSpPr/>
          <p:nvPr/>
        </p:nvSpPr>
        <p:spPr>
          <a:xfrm>
            <a:off x="10032426" y="551754"/>
            <a:ext cx="690680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8FE95D76-BE78-44DA-91BF-25729174199F}"/>
              </a:ext>
            </a:extLst>
          </p:cNvPr>
          <p:cNvGrpSpPr/>
          <p:nvPr/>
        </p:nvGrpSpPr>
        <p:grpSpPr>
          <a:xfrm>
            <a:off x="187165" y="3665940"/>
            <a:ext cx="3978043" cy="817087"/>
            <a:chOff x="255525" y="4828688"/>
            <a:chExt cx="3543415" cy="1134018"/>
          </a:xfrm>
        </p:grpSpPr>
        <p:sp>
          <p:nvSpPr>
            <p:cNvPr id="171" name="Rectangle: Rounded Corners 170">
              <a:extLst>
                <a:ext uri="{FF2B5EF4-FFF2-40B4-BE49-F238E27FC236}">
                  <a16:creationId xmlns:a16="http://schemas.microsoft.com/office/drawing/2014/main" id="{7B26F3C7-0D65-4D20-9711-2D304F62ECC3}"/>
                </a:ext>
              </a:extLst>
            </p:cNvPr>
            <p:cNvSpPr/>
            <p:nvPr/>
          </p:nvSpPr>
          <p:spPr>
            <a:xfrm>
              <a:off x="255525" y="4828688"/>
              <a:ext cx="354341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E6417981-9722-4055-8E6E-5B7658C0226C}"/>
                </a:ext>
              </a:extLst>
            </p:cNvPr>
            <p:cNvSpPr txBox="1"/>
            <p:nvPr/>
          </p:nvSpPr>
          <p:spPr>
            <a:xfrm>
              <a:off x="308455" y="4941753"/>
              <a:ext cx="343715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40 x               </a:t>
              </a:r>
              <a:r>
                <a:rPr lang="en-GB" sz="2400" dirty="0">
                  <a:latin typeface="Calibri" panose="020F0502020204030204" pitchFamily="34" charset="0"/>
                  <a:ea typeface="Cambria Math" panose="02040503050406030204" pitchFamily="18" charset="0"/>
                </a:rPr>
                <a:t>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1200</a:t>
              </a:r>
            </a:p>
          </p:txBody>
        </p:sp>
      </p:grpSp>
      <p:sp>
        <p:nvSpPr>
          <p:cNvPr id="173" name="TextBox 172">
            <a:extLst>
              <a:ext uri="{FF2B5EF4-FFF2-40B4-BE49-F238E27FC236}">
                <a16:creationId xmlns:a16="http://schemas.microsoft.com/office/drawing/2014/main" id="{177D721D-EB7A-42B5-A990-54D64E8114BC}"/>
              </a:ext>
            </a:extLst>
          </p:cNvPr>
          <p:cNvSpPr txBox="1"/>
          <p:nvPr/>
        </p:nvSpPr>
        <p:spPr>
          <a:xfrm>
            <a:off x="1484206" y="3767087"/>
            <a:ext cx="9721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2B9F06A5-AE72-46AC-B527-3BE6B0F440C3}"/>
              </a:ext>
            </a:extLst>
          </p:cNvPr>
          <p:cNvSpPr/>
          <p:nvPr/>
        </p:nvSpPr>
        <p:spPr>
          <a:xfrm>
            <a:off x="1212611" y="3774205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BAEA40E8-F608-4E24-AA71-8C1DA8B1BA81}"/>
              </a:ext>
            </a:extLst>
          </p:cNvPr>
          <p:cNvGrpSpPr/>
          <p:nvPr/>
        </p:nvGrpSpPr>
        <p:grpSpPr>
          <a:xfrm>
            <a:off x="6512652" y="3675544"/>
            <a:ext cx="4693262" cy="817087"/>
            <a:chOff x="255526" y="372323"/>
            <a:chExt cx="4180490" cy="1134018"/>
          </a:xfrm>
        </p:grpSpPr>
        <p:sp>
          <p:nvSpPr>
            <p:cNvPr id="177" name="Rectangle: Rounded Corners 176">
              <a:extLst>
                <a:ext uri="{FF2B5EF4-FFF2-40B4-BE49-F238E27FC236}">
                  <a16:creationId xmlns:a16="http://schemas.microsoft.com/office/drawing/2014/main" id="{A7EAD3D4-DE3E-42B7-BE8E-751A6BD872EB}"/>
                </a:ext>
              </a:extLst>
            </p:cNvPr>
            <p:cNvSpPr/>
            <p:nvPr/>
          </p:nvSpPr>
          <p:spPr>
            <a:xfrm>
              <a:off x="255526" y="372323"/>
              <a:ext cx="369361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6C59F985-80CB-49F9-9CBA-A1150C820759}"/>
                </a:ext>
              </a:extLst>
            </p:cNvPr>
            <p:cNvSpPr txBox="1"/>
            <p:nvPr/>
          </p:nvSpPr>
          <p:spPr>
            <a:xfrm>
              <a:off x="1608614" y="485388"/>
              <a:ext cx="2827402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x 50 = 25000</a:t>
              </a:r>
            </a:p>
          </p:txBody>
        </p:sp>
      </p:grpSp>
      <p:sp>
        <p:nvSpPr>
          <p:cNvPr id="179" name="Rectangle 178">
            <a:extLst>
              <a:ext uri="{FF2B5EF4-FFF2-40B4-BE49-F238E27FC236}">
                <a16:creationId xmlns:a16="http://schemas.microsoft.com/office/drawing/2014/main" id="{1BFF7792-73D0-46C5-9E95-579C3C60DC74}"/>
              </a:ext>
            </a:extLst>
          </p:cNvPr>
          <p:cNvSpPr/>
          <p:nvPr/>
        </p:nvSpPr>
        <p:spPr>
          <a:xfrm>
            <a:off x="6648213" y="3798558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88D37FEA-0F22-40C7-B990-9B7A07BDDFE0}"/>
              </a:ext>
            </a:extLst>
          </p:cNvPr>
          <p:cNvSpPr txBox="1"/>
          <p:nvPr/>
        </p:nvSpPr>
        <p:spPr>
          <a:xfrm>
            <a:off x="6824581" y="3801713"/>
            <a:ext cx="1461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DA7D4547-0EC7-42F7-9A84-A31037CCA5DB}"/>
              </a:ext>
            </a:extLst>
          </p:cNvPr>
          <p:cNvSpPr/>
          <p:nvPr/>
        </p:nvSpPr>
        <p:spPr>
          <a:xfrm>
            <a:off x="571199" y="3668276"/>
            <a:ext cx="228692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2A6F1E01-9E1B-4045-86B9-C0B5A7A48670}"/>
              </a:ext>
            </a:extLst>
          </p:cNvPr>
          <p:cNvSpPr/>
          <p:nvPr/>
        </p:nvSpPr>
        <p:spPr>
          <a:xfrm>
            <a:off x="3503481" y="3675515"/>
            <a:ext cx="49700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51F1591A-DB88-47CE-B20C-B3FD052666CB}"/>
              </a:ext>
            </a:extLst>
          </p:cNvPr>
          <p:cNvSpPr/>
          <p:nvPr/>
        </p:nvSpPr>
        <p:spPr>
          <a:xfrm>
            <a:off x="8650567" y="3676290"/>
            <a:ext cx="255582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614B8922-FDAA-4FDE-8F33-FDA4428450A3}"/>
              </a:ext>
            </a:extLst>
          </p:cNvPr>
          <p:cNvSpPr/>
          <p:nvPr/>
        </p:nvSpPr>
        <p:spPr>
          <a:xfrm>
            <a:off x="9781167" y="3683781"/>
            <a:ext cx="727020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BDAD1A73-D639-42F3-9560-934E236947F6}"/>
              </a:ext>
            </a:extLst>
          </p:cNvPr>
          <p:cNvSpPr txBox="1"/>
          <p:nvPr/>
        </p:nvSpPr>
        <p:spPr>
          <a:xfrm>
            <a:off x="1909684" y="639478"/>
            <a:ext cx="1097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00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FE4F60D7-DB15-473C-B3EB-F66265036465}"/>
              </a:ext>
            </a:extLst>
          </p:cNvPr>
          <p:cNvSpPr/>
          <p:nvPr/>
        </p:nvSpPr>
        <p:spPr>
          <a:xfrm>
            <a:off x="2011875" y="551842"/>
            <a:ext cx="624620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F112EC04-B612-474E-8578-0E3DB186A782}"/>
              </a:ext>
            </a:extLst>
          </p:cNvPr>
          <p:cNvSpPr txBox="1"/>
          <p:nvPr/>
        </p:nvSpPr>
        <p:spPr>
          <a:xfrm>
            <a:off x="7276094" y="679794"/>
            <a:ext cx="657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26A7655B-29A6-4806-A684-AA68A34F9063}"/>
              </a:ext>
            </a:extLst>
          </p:cNvPr>
          <p:cNvSpPr/>
          <p:nvPr/>
        </p:nvSpPr>
        <p:spPr>
          <a:xfrm>
            <a:off x="7365191" y="548341"/>
            <a:ext cx="307473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9C1FFD1D-7B76-4807-81B9-7C29EB9D164E}"/>
              </a:ext>
            </a:extLst>
          </p:cNvPr>
          <p:cNvSpPr txBox="1"/>
          <p:nvPr/>
        </p:nvSpPr>
        <p:spPr>
          <a:xfrm>
            <a:off x="1790031" y="3764141"/>
            <a:ext cx="9721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141D79FD-0256-4FD2-85DD-FE3B8D8EA251}"/>
              </a:ext>
            </a:extLst>
          </p:cNvPr>
          <p:cNvSpPr/>
          <p:nvPr/>
        </p:nvSpPr>
        <p:spPr>
          <a:xfrm>
            <a:off x="1884437" y="3661833"/>
            <a:ext cx="343838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E1C0B8E0-DF86-49C7-9860-673D0C2447DC}"/>
              </a:ext>
            </a:extLst>
          </p:cNvPr>
          <p:cNvSpPr txBox="1"/>
          <p:nvPr/>
        </p:nvSpPr>
        <p:spPr>
          <a:xfrm>
            <a:off x="7125960" y="3797557"/>
            <a:ext cx="1461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00</a:t>
            </a:r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B71DB424-6521-4911-BA5F-E2E009CE7363}"/>
              </a:ext>
            </a:extLst>
          </p:cNvPr>
          <p:cNvSpPr/>
          <p:nvPr/>
        </p:nvSpPr>
        <p:spPr>
          <a:xfrm>
            <a:off x="7216572" y="3678551"/>
            <a:ext cx="634329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7950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/>
      <p:bldP spid="115" grpId="0"/>
      <p:bldP spid="109" grpId="0" animBg="1"/>
      <p:bldP spid="109" grpId="1" animBg="1"/>
      <p:bldP spid="134" grpId="0" animBg="1"/>
      <p:bldP spid="134" grpId="1" animBg="1"/>
      <p:bldP spid="166" grpId="0" animBg="1"/>
      <p:bldP spid="166" grpId="1" animBg="1"/>
      <p:bldP spid="167" grpId="0" animBg="1"/>
      <p:bldP spid="167" grpId="1" animBg="1"/>
      <p:bldP spid="173" grpId="0"/>
      <p:bldP spid="180" grpId="0"/>
      <p:bldP spid="186" grpId="0" animBg="1"/>
      <p:bldP spid="186" grpId="1" animBg="1"/>
      <p:bldP spid="188" grpId="0" animBg="1"/>
      <p:bldP spid="188" grpId="1" animBg="1"/>
      <p:bldP spid="198" grpId="0" animBg="1"/>
      <p:bldP spid="198" grpId="1" animBg="1"/>
      <p:bldP spid="199" grpId="0" animBg="1"/>
      <p:bldP spid="199" grpId="1" animBg="1"/>
      <p:bldP spid="116" grpId="0"/>
      <p:bldP spid="110" grpId="0" animBg="1"/>
      <p:bldP spid="110" grpId="1" animBg="1"/>
      <p:bldP spid="117" grpId="0"/>
      <p:bldP spid="165" grpId="0" animBg="1"/>
      <p:bldP spid="165" grpId="1" animBg="1"/>
      <p:bldP spid="118" grpId="0"/>
      <p:bldP spid="187" grpId="0" animBg="1"/>
      <p:bldP spid="187" grpId="1" animBg="1"/>
      <p:bldP spid="119" grpId="0"/>
      <p:bldP spid="197" grpId="0" animBg="1"/>
      <p:bldP spid="197" grpId="1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153">
            <a:extLst>
              <a:ext uri="{FF2B5EF4-FFF2-40B4-BE49-F238E27FC236}">
                <a16:creationId xmlns:a16="http://schemas.microsoft.com/office/drawing/2014/main" id="{DD703151-21DE-4884-AEB5-C33D2FFD0F2B}"/>
              </a:ext>
            </a:extLst>
          </p:cNvPr>
          <p:cNvSpPr/>
          <p:nvPr/>
        </p:nvSpPr>
        <p:spPr>
          <a:xfrm>
            <a:off x="906180" y="1825225"/>
            <a:ext cx="895912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7E48FF8C-BA3F-42F9-A46C-945EB24094AA}"/>
              </a:ext>
            </a:extLst>
          </p:cNvPr>
          <p:cNvSpPr/>
          <p:nvPr/>
        </p:nvSpPr>
        <p:spPr>
          <a:xfrm>
            <a:off x="3592502" y="1825225"/>
            <a:ext cx="893692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370AD7BA-3878-4B2A-9855-AB7361E2F8A0}"/>
              </a:ext>
            </a:extLst>
          </p:cNvPr>
          <p:cNvSpPr txBox="1"/>
          <p:nvPr/>
        </p:nvSpPr>
        <p:spPr>
          <a:xfrm>
            <a:off x="32283" y="1749899"/>
            <a:ext cx="45378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2 8 0 0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7 = 4 0 0</a:t>
            </a: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4F7A4B87-C3AF-495B-B39A-289138AB8BC1}"/>
              </a:ext>
            </a:extLst>
          </p:cNvPr>
          <p:cNvSpPr/>
          <p:nvPr/>
        </p:nvSpPr>
        <p:spPr>
          <a:xfrm>
            <a:off x="911229" y="4949712"/>
            <a:ext cx="446197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30E4D869-CBB3-46EA-A6A6-A2689BA7D83D}"/>
              </a:ext>
            </a:extLst>
          </p:cNvPr>
          <p:cNvSpPr/>
          <p:nvPr/>
        </p:nvSpPr>
        <p:spPr>
          <a:xfrm>
            <a:off x="3145028" y="4949712"/>
            <a:ext cx="446197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6E00F1B-9269-4755-A54C-04D402C4E0D3}"/>
              </a:ext>
            </a:extLst>
          </p:cNvPr>
          <p:cNvGrpSpPr/>
          <p:nvPr/>
        </p:nvGrpSpPr>
        <p:grpSpPr>
          <a:xfrm>
            <a:off x="191903" y="547385"/>
            <a:ext cx="3684132" cy="817087"/>
            <a:chOff x="255525" y="4828688"/>
            <a:chExt cx="3281615" cy="1134018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70B9DAA0-A794-4889-BC9D-0E8C093F332B}"/>
                </a:ext>
              </a:extLst>
            </p:cNvPr>
            <p:cNvSpPr/>
            <p:nvPr/>
          </p:nvSpPr>
          <p:spPr>
            <a:xfrm>
              <a:off x="255525" y="4828688"/>
              <a:ext cx="322868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954D734-608E-4DF1-9D10-66B13EBA06F2}"/>
                </a:ext>
              </a:extLst>
            </p:cNvPr>
            <p:cNvSpPr txBox="1"/>
            <p:nvPr/>
          </p:nvSpPr>
          <p:spPr>
            <a:xfrm>
              <a:off x="308455" y="4941753"/>
              <a:ext cx="322868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 x               </a:t>
              </a:r>
              <a:r>
                <a:rPr lang="en-GB" sz="2400" dirty="0">
                  <a:latin typeface="Calibri" panose="020F0502020204030204" pitchFamily="34" charset="0"/>
                  <a:ea typeface="Cambria Math" panose="02040503050406030204" pitchFamily="18" charset="0"/>
                </a:rPr>
                <a:t>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2800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06DFFF65-1E1C-47DC-8861-65AE0A670734}"/>
              </a:ext>
            </a:extLst>
          </p:cNvPr>
          <p:cNvGrpSpPr/>
          <p:nvPr/>
        </p:nvGrpSpPr>
        <p:grpSpPr>
          <a:xfrm>
            <a:off x="8748169" y="3655215"/>
            <a:ext cx="3287661" cy="817087"/>
            <a:chOff x="255525" y="372323"/>
            <a:chExt cx="2928461" cy="1134018"/>
          </a:xfrm>
        </p:grpSpPr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0A6E5458-ACBB-448A-9111-613A16ED18B6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DA4C7722-D16D-47C2-AC9D-AEC820A0E79D}"/>
                </a:ext>
              </a:extLst>
            </p:cNvPr>
            <p:cNvSpPr txBox="1"/>
            <p:nvPr/>
          </p:nvSpPr>
          <p:spPr>
            <a:xfrm>
              <a:off x="1608614" y="485388"/>
              <a:ext cx="1575372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6 x 50</a:t>
              </a:r>
            </a:p>
          </p:txBody>
        </p:sp>
      </p:grpSp>
      <p:sp>
        <p:nvSpPr>
          <p:cNvPr id="90" name="Rectangle 89">
            <a:extLst>
              <a:ext uri="{FF2B5EF4-FFF2-40B4-BE49-F238E27FC236}">
                <a16:creationId xmlns:a16="http://schemas.microsoft.com/office/drawing/2014/main" id="{99FEC1F6-423D-44DA-A46D-D5037AB48335}"/>
              </a:ext>
            </a:extLst>
          </p:cNvPr>
          <p:cNvSpPr/>
          <p:nvPr/>
        </p:nvSpPr>
        <p:spPr>
          <a:xfrm>
            <a:off x="8883731" y="3778229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823081A7-C92A-4ECB-8FC9-A5613734D3D1}"/>
              </a:ext>
            </a:extLst>
          </p:cNvPr>
          <p:cNvSpPr txBox="1"/>
          <p:nvPr/>
        </p:nvSpPr>
        <p:spPr>
          <a:xfrm>
            <a:off x="9033645" y="3765342"/>
            <a:ext cx="17686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300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254BCF2C-6EE6-4A19-981B-6E7A0489F5D8}"/>
              </a:ext>
            </a:extLst>
          </p:cNvPr>
          <p:cNvSpPr txBox="1"/>
          <p:nvPr/>
        </p:nvSpPr>
        <p:spPr>
          <a:xfrm>
            <a:off x="1128095" y="648532"/>
            <a:ext cx="1097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400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3DB1E081-6493-4A72-9243-C01631107412}"/>
              </a:ext>
            </a:extLst>
          </p:cNvPr>
          <p:cNvSpPr/>
          <p:nvPr/>
        </p:nvSpPr>
        <p:spPr>
          <a:xfrm>
            <a:off x="982316" y="655650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51F12073-026D-4567-AB89-C1B304AC8296}"/>
              </a:ext>
            </a:extLst>
          </p:cNvPr>
          <p:cNvGrpSpPr/>
          <p:nvPr/>
        </p:nvGrpSpPr>
        <p:grpSpPr>
          <a:xfrm>
            <a:off x="4052862" y="3653087"/>
            <a:ext cx="4199380" cy="817087"/>
            <a:chOff x="255525" y="372323"/>
            <a:chExt cx="3740568" cy="1134018"/>
          </a:xfrm>
        </p:grpSpPr>
        <p:sp>
          <p:nvSpPr>
            <p:cNvPr id="103" name="Rectangle: Rounded Corners 102">
              <a:extLst>
                <a:ext uri="{FF2B5EF4-FFF2-40B4-BE49-F238E27FC236}">
                  <a16:creationId xmlns:a16="http://schemas.microsoft.com/office/drawing/2014/main" id="{9544F0BC-2D34-4776-8A82-99D930E56BF9}"/>
                </a:ext>
              </a:extLst>
            </p:cNvPr>
            <p:cNvSpPr/>
            <p:nvPr/>
          </p:nvSpPr>
          <p:spPr>
            <a:xfrm>
              <a:off x="255525" y="372323"/>
              <a:ext cx="362090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2E7E1C7E-FD63-4F82-A9AE-97C6A41A3EBC}"/>
                </a:ext>
              </a:extLst>
            </p:cNvPr>
            <p:cNvSpPr txBox="1"/>
            <p:nvPr/>
          </p:nvSpPr>
          <p:spPr>
            <a:xfrm>
              <a:off x="1614436" y="485388"/>
              <a:ext cx="2381657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x 300 = 1500</a:t>
              </a:r>
            </a:p>
          </p:txBody>
        </p:sp>
      </p:grpSp>
      <p:sp>
        <p:nvSpPr>
          <p:cNvPr id="105" name="Rectangle 104">
            <a:extLst>
              <a:ext uri="{FF2B5EF4-FFF2-40B4-BE49-F238E27FC236}">
                <a16:creationId xmlns:a16="http://schemas.microsoft.com/office/drawing/2014/main" id="{EA52262F-BBED-4041-BC3F-E09607D3C79A}"/>
              </a:ext>
            </a:extLst>
          </p:cNvPr>
          <p:cNvSpPr/>
          <p:nvPr/>
        </p:nvSpPr>
        <p:spPr>
          <a:xfrm>
            <a:off x="4188424" y="3776101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7E961C0E-9340-4C1B-B6FC-218321E2786B}"/>
              </a:ext>
            </a:extLst>
          </p:cNvPr>
          <p:cNvSpPr txBox="1"/>
          <p:nvPr/>
        </p:nvSpPr>
        <p:spPr>
          <a:xfrm>
            <a:off x="4613990" y="3768105"/>
            <a:ext cx="3889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E63FF650-452A-46E1-80BE-7092C1CD3418}"/>
              </a:ext>
            </a:extLst>
          </p:cNvPr>
          <p:cNvSpPr txBox="1"/>
          <p:nvPr/>
        </p:nvSpPr>
        <p:spPr>
          <a:xfrm>
            <a:off x="50814" y="4437723"/>
            <a:ext cx="37500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6 3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7 = 9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ABC04BC6-60D0-4569-848A-ACEA2EB335D6}"/>
              </a:ext>
            </a:extLst>
          </p:cNvPr>
          <p:cNvSpPr txBox="1"/>
          <p:nvPr/>
        </p:nvSpPr>
        <p:spPr>
          <a:xfrm>
            <a:off x="4029340" y="4437723"/>
            <a:ext cx="35457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3 = 5</a:t>
            </a: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053E940B-9FDB-4EC3-B507-12C05BE8ED0F}"/>
              </a:ext>
            </a:extLst>
          </p:cNvPr>
          <p:cNvGrpSpPr/>
          <p:nvPr/>
        </p:nvGrpSpPr>
        <p:grpSpPr>
          <a:xfrm>
            <a:off x="4745462" y="556989"/>
            <a:ext cx="3484765" cy="817087"/>
            <a:chOff x="255525" y="372323"/>
            <a:chExt cx="3104030" cy="1134018"/>
          </a:xfrm>
        </p:grpSpPr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46B77212-CF67-4519-9DBA-D36FBF4E1FD4}"/>
                </a:ext>
              </a:extLst>
            </p:cNvPr>
            <p:cNvSpPr/>
            <p:nvPr/>
          </p:nvSpPr>
          <p:spPr>
            <a:xfrm>
              <a:off x="255525" y="372323"/>
              <a:ext cx="298541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A8F6CBFA-5271-4AEA-8E54-F5429B13739E}"/>
                </a:ext>
              </a:extLst>
            </p:cNvPr>
            <p:cNvSpPr txBox="1"/>
            <p:nvPr/>
          </p:nvSpPr>
          <p:spPr>
            <a:xfrm>
              <a:off x="1608614" y="485388"/>
              <a:ext cx="1750941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9 x 800</a:t>
              </a:r>
            </a:p>
          </p:txBody>
        </p:sp>
      </p:grpSp>
      <p:sp>
        <p:nvSpPr>
          <p:cNvPr id="114" name="Rectangle 113">
            <a:extLst>
              <a:ext uri="{FF2B5EF4-FFF2-40B4-BE49-F238E27FC236}">
                <a16:creationId xmlns:a16="http://schemas.microsoft.com/office/drawing/2014/main" id="{420B5F00-AA10-4F87-B848-0C5E9855EB22}"/>
              </a:ext>
            </a:extLst>
          </p:cNvPr>
          <p:cNvSpPr/>
          <p:nvPr/>
        </p:nvSpPr>
        <p:spPr>
          <a:xfrm>
            <a:off x="4881024" y="680003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05F3D8F5-2093-4B6D-BE1F-821DE95832DD}"/>
              </a:ext>
            </a:extLst>
          </p:cNvPr>
          <p:cNvSpPr txBox="1"/>
          <p:nvPr/>
        </p:nvSpPr>
        <p:spPr>
          <a:xfrm>
            <a:off x="4885166" y="683158"/>
            <a:ext cx="17686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7200</a:t>
            </a: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B8E2AE98-3947-42C8-ADA6-C570797ACE69}"/>
              </a:ext>
            </a:extLst>
          </p:cNvPr>
          <p:cNvGrpSpPr/>
          <p:nvPr/>
        </p:nvGrpSpPr>
        <p:grpSpPr>
          <a:xfrm>
            <a:off x="8285507" y="565619"/>
            <a:ext cx="3758363" cy="817087"/>
            <a:chOff x="255524" y="372323"/>
            <a:chExt cx="3347736" cy="1134018"/>
          </a:xfrm>
        </p:grpSpPr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194BC364-5D9A-47A6-BBC3-EE80FA590E11}"/>
                </a:ext>
              </a:extLst>
            </p:cNvPr>
            <p:cNvSpPr/>
            <p:nvPr/>
          </p:nvSpPr>
          <p:spPr>
            <a:xfrm>
              <a:off x="255524" y="372323"/>
              <a:ext cx="324150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5C343BBB-A714-49DC-A866-B34FE45708F7}"/>
                </a:ext>
              </a:extLst>
            </p:cNvPr>
            <p:cNvSpPr txBox="1"/>
            <p:nvPr/>
          </p:nvSpPr>
          <p:spPr>
            <a:xfrm>
              <a:off x="1608613" y="485388"/>
              <a:ext cx="1994647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x 90 = 450</a:t>
              </a:r>
            </a:p>
          </p:txBody>
        </p:sp>
      </p:grpSp>
      <p:sp>
        <p:nvSpPr>
          <p:cNvPr id="119" name="Rectangle 118">
            <a:extLst>
              <a:ext uri="{FF2B5EF4-FFF2-40B4-BE49-F238E27FC236}">
                <a16:creationId xmlns:a16="http://schemas.microsoft.com/office/drawing/2014/main" id="{90294BC6-0EA8-4B77-899F-62E524590936}"/>
              </a:ext>
            </a:extLst>
          </p:cNvPr>
          <p:cNvSpPr/>
          <p:nvPr/>
        </p:nvSpPr>
        <p:spPr>
          <a:xfrm>
            <a:off x="8421070" y="688633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3C2561E9-FD87-4195-B2E5-F500D2FD069C}"/>
              </a:ext>
            </a:extLst>
          </p:cNvPr>
          <p:cNvSpPr txBox="1"/>
          <p:nvPr/>
        </p:nvSpPr>
        <p:spPr>
          <a:xfrm>
            <a:off x="8911762" y="691788"/>
            <a:ext cx="1427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D2BC7DB1-28DA-464E-8194-74A5E8933775}"/>
              </a:ext>
            </a:extLst>
          </p:cNvPr>
          <p:cNvGrpSpPr/>
          <p:nvPr/>
        </p:nvGrpSpPr>
        <p:grpSpPr>
          <a:xfrm>
            <a:off x="187284" y="3653882"/>
            <a:ext cx="3758363" cy="817087"/>
            <a:chOff x="255524" y="372323"/>
            <a:chExt cx="3347736" cy="1134018"/>
          </a:xfrm>
        </p:grpSpPr>
        <p:sp>
          <p:nvSpPr>
            <p:cNvPr id="122" name="Rectangle: Rounded Corners 121">
              <a:extLst>
                <a:ext uri="{FF2B5EF4-FFF2-40B4-BE49-F238E27FC236}">
                  <a16:creationId xmlns:a16="http://schemas.microsoft.com/office/drawing/2014/main" id="{65C0145A-AE60-4BEE-AA05-7DD3996C23A1}"/>
                </a:ext>
              </a:extLst>
            </p:cNvPr>
            <p:cNvSpPr/>
            <p:nvPr/>
          </p:nvSpPr>
          <p:spPr>
            <a:xfrm>
              <a:off x="255524" y="372323"/>
              <a:ext cx="300003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573418FE-07AE-4627-97D7-1776AE067578}"/>
                </a:ext>
              </a:extLst>
            </p:cNvPr>
            <p:cNvSpPr txBox="1"/>
            <p:nvPr/>
          </p:nvSpPr>
          <p:spPr>
            <a:xfrm>
              <a:off x="1608613" y="485388"/>
              <a:ext cx="1994647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x 7 = 630</a:t>
              </a:r>
            </a:p>
          </p:txBody>
        </p:sp>
      </p:grpSp>
      <p:sp>
        <p:nvSpPr>
          <p:cNvPr id="124" name="Rectangle 123">
            <a:extLst>
              <a:ext uri="{FF2B5EF4-FFF2-40B4-BE49-F238E27FC236}">
                <a16:creationId xmlns:a16="http://schemas.microsoft.com/office/drawing/2014/main" id="{1F8B4D43-EB0E-48DC-A2EB-D3716D1CEFE0}"/>
              </a:ext>
            </a:extLst>
          </p:cNvPr>
          <p:cNvSpPr/>
          <p:nvPr/>
        </p:nvSpPr>
        <p:spPr>
          <a:xfrm>
            <a:off x="322847" y="3776896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36C35740-94B1-419B-952E-A4D67E1361AC}"/>
              </a:ext>
            </a:extLst>
          </p:cNvPr>
          <p:cNvSpPr txBox="1"/>
          <p:nvPr/>
        </p:nvSpPr>
        <p:spPr>
          <a:xfrm>
            <a:off x="681019" y="3759031"/>
            <a:ext cx="1427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90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6D2C80EF-2ADC-4398-91FD-224D485AA54F}"/>
              </a:ext>
            </a:extLst>
          </p:cNvPr>
          <p:cNvSpPr txBox="1"/>
          <p:nvPr/>
        </p:nvSpPr>
        <p:spPr>
          <a:xfrm>
            <a:off x="8928983" y="4436158"/>
            <a:ext cx="37500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x 5 = 3 0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96CE46EA-5097-4172-81B3-1439079D1C08}"/>
              </a:ext>
            </a:extLst>
          </p:cNvPr>
          <p:cNvSpPr/>
          <p:nvPr/>
        </p:nvSpPr>
        <p:spPr>
          <a:xfrm>
            <a:off x="9730055" y="3651164"/>
            <a:ext cx="32978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2A2598A0-87B0-4368-BC24-C157F4EAD840}"/>
              </a:ext>
            </a:extLst>
          </p:cNvPr>
          <p:cNvSpPr/>
          <p:nvPr/>
        </p:nvSpPr>
        <p:spPr>
          <a:xfrm>
            <a:off x="11538338" y="3651164"/>
            <a:ext cx="242418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DD831E91-D70B-4FD3-8C97-FE08C217F216}"/>
              </a:ext>
            </a:extLst>
          </p:cNvPr>
          <p:cNvSpPr txBox="1"/>
          <p:nvPr/>
        </p:nvSpPr>
        <p:spPr>
          <a:xfrm>
            <a:off x="4920034" y="1308905"/>
            <a:ext cx="31986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x 8 = 7 2</a:t>
            </a: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2C212F94-1DC0-4B02-B806-D690ED149DD9}"/>
              </a:ext>
            </a:extLst>
          </p:cNvPr>
          <p:cNvSpPr/>
          <p:nvPr/>
        </p:nvSpPr>
        <p:spPr>
          <a:xfrm>
            <a:off x="5581479" y="562152"/>
            <a:ext cx="621931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7AEBA9D6-1E21-47F7-81A0-76B93D19F022}"/>
              </a:ext>
            </a:extLst>
          </p:cNvPr>
          <p:cNvSpPr/>
          <p:nvPr/>
        </p:nvSpPr>
        <p:spPr>
          <a:xfrm>
            <a:off x="7547864" y="562152"/>
            <a:ext cx="46851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1FD2DFB0-C83F-4DCA-AEA1-64C9015F1E76}"/>
              </a:ext>
            </a:extLst>
          </p:cNvPr>
          <p:cNvSpPr txBox="1"/>
          <p:nvPr/>
        </p:nvSpPr>
        <p:spPr>
          <a:xfrm>
            <a:off x="8469484" y="1303964"/>
            <a:ext cx="37500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4 5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9 = 5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091C2B41-F36D-4E99-ABC0-C83EF98DED90}"/>
              </a:ext>
            </a:extLst>
          </p:cNvPr>
          <p:cNvSpPr txBox="1"/>
          <p:nvPr/>
        </p:nvSpPr>
        <p:spPr>
          <a:xfrm>
            <a:off x="8482255" y="1750363"/>
            <a:ext cx="37500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4 5 0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9 0 = 5</a:t>
            </a:r>
          </a:p>
        </p:txBody>
      </p: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439F0B5E-6ABF-41BE-BE43-7651DBE73EFB}"/>
              </a:ext>
            </a:extLst>
          </p:cNvPr>
          <p:cNvCxnSpPr>
            <a:cxnSpLocks/>
          </p:cNvCxnSpPr>
          <p:nvPr/>
        </p:nvCxnSpPr>
        <p:spPr>
          <a:xfrm flipV="1">
            <a:off x="9386013" y="1820010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C7BC042D-3D49-4C98-9EFE-629FD0935115}"/>
              </a:ext>
            </a:extLst>
          </p:cNvPr>
          <p:cNvCxnSpPr>
            <a:cxnSpLocks/>
          </p:cNvCxnSpPr>
          <p:nvPr/>
        </p:nvCxnSpPr>
        <p:spPr>
          <a:xfrm flipV="1">
            <a:off x="10735159" y="1835231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Rectangle 139">
            <a:extLst>
              <a:ext uri="{FF2B5EF4-FFF2-40B4-BE49-F238E27FC236}">
                <a16:creationId xmlns:a16="http://schemas.microsoft.com/office/drawing/2014/main" id="{894AAA94-5901-4FBA-A273-93CE7E1D97D4}"/>
              </a:ext>
            </a:extLst>
          </p:cNvPr>
          <p:cNvSpPr/>
          <p:nvPr/>
        </p:nvSpPr>
        <p:spPr>
          <a:xfrm>
            <a:off x="10424195" y="565551"/>
            <a:ext cx="247679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7D1FC3FA-3627-43F7-BBAC-652D6FE4D90C}"/>
              </a:ext>
            </a:extLst>
          </p:cNvPr>
          <p:cNvSpPr/>
          <p:nvPr/>
        </p:nvSpPr>
        <p:spPr>
          <a:xfrm>
            <a:off x="11548535" y="565551"/>
            <a:ext cx="24976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D55A740B-D089-4F98-89C8-145C0CD2C3CB}"/>
              </a:ext>
            </a:extLst>
          </p:cNvPr>
          <p:cNvSpPr txBox="1"/>
          <p:nvPr/>
        </p:nvSpPr>
        <p:spPr>
          <a:xfrm>
            <a:off x="45597" y="4879263"/>
            <a:ext cx="37500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6 3 0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7 = 9 0</a:t>
            </a: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5EDDB4E7-5938-4FBE-B85E-AAD23A676CB3}"/>
              </a:ext>
            </a:extLst>
          </p:cNvPr>
          <p:cNvSpPr/>
          <p:nvPr/>
        </p:nvSpPr>
        <p:spPr>
          <a:xfrm>
            <a:off x="1072749" y="3648216"/>
            <a:ext cx="32978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AC5CF8D4-A434-4C83-836F-C000CF33582B}"/>
              </a:ext>
            </a:extLst>
          </p:cNvPr>
          <p:cNvSpPr/>
          <p:nvPr/>
        </p:nvSpPr>
        <p:spPr>
          <a:xfrm>
            <a:off x="3215484" y="3651774"/>
            <a:ext cx="242418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397268EA-8124-4B9F-8F2E-DB8624E52936}"/>
              </a:ext>
            </a:extLst>
          </p:cNvPr>
          <p:cNvSpPr txBox="1"/>
          <p:nvPr/>
        </p:nvSpPr>
        <p:spPr>
          <a:xfrm>
            <a:off x="4008754" y="4881423"/>
            <a:ext cx="4756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1 5 0 0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3 0 0 = 5</a:t>
            </a:r>
          </a:p>
        </p:txBody>
      </p: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4DE3CCE1-F8FD-40F8-8A80-F22CD341D5A6}"/>
              </a:ext>
            </a:extLst>
          </p:cNvPr>
          <p:cNvCxnSpPr>
            <a:cxnSpLocks/>
          </p:cNvCxnSpPr>
          <p:nvPr/>
        </p:nvCxnSpPr>
        <p:spPr>
          <a:xfrm flipV="1">
            <a:off x="4916632" y="4951070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6BE6E546-81A6-4ADE-86B9-C090F704762C}"/>
              </a:ext>
            </a:extLst>
          </p:cNvPr>
          <p:cNvCxnSpPr>
            <a:cxnSpLocks/>
          </p:cNvCxnSpPr>
          <p:nvPr/>
        </p:nvCxnSpPr>
        <p:spPr>
          <a:xfrm flipV="1">
            <a:off x="5365576" y="4966291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A408CA66-4CA8-4E32-A9CC-5843153E4D01}"/>
              </a:ext>
            </a:extLst>
          </p:cNvPr>
          <p:cNvCxnSpPr>
            <a:cxnSpLocks/>
          </p:cNvCxnSpPr>
          <p:nvPr/>
        </p:nvCxnSpPr>
        <p:spPr>
          <a:xfrm flipV="1">
            <a:off x="6709136" y="4951070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1FB7D4EA-0EC7-4214-A73E-1265C00FFE9B}"/>
              </a:ext>
            </a:extLst>
          </p:cNvPr>
          <p:cNvCxnSpPr>
            <a:cxnSpLocks/>
          </p:cNvCxnSpPr>
          <p:nvPr/>
        </p:nvCxnSpPr>
        <p:spPr>
          <a:xfrm flipV="1">
            <a:off x="7158080" y="4966291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TextBox 152">
            <a:extLst>
              <a:ext uri="{FF2B5EF4-FFF2-40B4-BE49-F238E27FC236}">
                <a16:creationId xmlns:a16="http://schemas.microsoft.com/office/drawing/2014/main" id="{3CDD5EED-40F8-43F2-8B6E-FDF9556EAB42}"/>
              </a:ext>
            </a:extLst>
          </p:cNvPr>
          <p:cNvSpPr txBox="1"/>
          <p:nvPr/>
        </p:nvSpPr>
        <p:spPr>
          <a:xfrm>
            <a:off x="55943" y="1303964"/>
            <a:ext cx="35457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2 8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7 = 4</a:t>
            </a: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D0BAE7C0-3609-4649-BAA6-FD5C69C66D67}"/>
              </a:ext>
            </a:extLst>
          </p:cNvPr>
          <p:cNvSpPr/>
          <p:nvPr/>
        </p:nvSpPr>
        <p:spPr>
          <a:xfrm>
            <a:off x="1526467" y="550406"/>
            <a:ext cx="617295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D7A728DA-7AA6-4EEB-A739-708564FF7210}"/>
              </a:ext>
            </a:extLst>
          </p:cNvPr>
          <p:cNvSpPr/>
          <p:nvPr/>
        </p:nvSpPr>
        <p:spPr>
          <a:xfrm>
            <a:off x="3276190" y="550154"/>
            <a:ext cx="471601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36BA7C5E-F4EF-479F-9258-4E33A29F5A8E}"/>
              </a:ext>
            </a:extLst>
          </p:cNvPr>
          <p:cNvSpPr/>
          <p:nvPr/>
        </p:nvSpPr>
        <p:spPr>
          <a:xfrm>
            <a:off x="6197204" y="3662581"/>
            <a:ext cx="482667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541BB20A-5AEB-4576-82DD-4DA118FC1FD0}"/>
              </a:ext>
            </a:extLst>
          </p:cNvPr>
          <p:cNvSpPr/>
          <p:nvPr/>
        </p:nvSpPr>
        <p:spPr>
          <a:xfrm>
            <a:off x="7561087" y="3661768"/>
            <a:ext cx="459847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373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" grpId="0" animBg="1"/>
      <p:bldP spid="154" grpId="1" animBg="1"/>
      <p:bldP spid="156" grpId="0" animBg="1"/>
      <p:bldP spid="156" grpId="1" animBg="1"/>
      <p:bldP spid="157" grpId="0"/>
      <p:bldP spid="143" grpId="0" animBg="1"/>
      <p:bldP spid="143" grpId="1" animBg="1"/>
      <p:bldP spid="144" grpId="0" animBg="1"/>
      <p:bldP spid="144" grpId="1" animBg="1"/>
      <p:bldP spid="91" grpId="0"/>
      <p:bldP spid="93" grpId="0"/>
      <p:bldP spid="106" grpId="0"/>
      <p:bldP spid="148" grpId="0"/>
      <p:bldP spid="155" grpId="0"/>
      <p:bldP spid="115" grpId="0"/>
      <p:bldP spid="120" grpId="0"/>
      <p:bldP spid="125" grpId="0"/>
      <p:bldP spid="126" grpId="0"/>
      <p:bldP spid="127" grpId="0" animBg="1"/>
      <p:bldP spid="127" grpId="1" animBg="1"/>
      <p:bldP spid="128" grpId="0" animBg="1"/>
      <p:bldP spid="128" grpId="1" animBg="1"/>
      <p:bldP spid="129" grpId="0"/>
      <p:bldP spid="130" grpId="0" animBg="1"/>
      <p:bldP spid="130" grpId="1" animBg="1"/>
      <p:bldP spid="131" grpId="0" animBg="1"/>
      <p:bldP spid="131" grpId="1" animBg="1"/>
      <p:bldP spid="132" grpId="0"/>
      <p:bldP spid="133" grpId="0"/>
      <p:bldP spid="140" grpId="0" animBg="1"/>
      <p:bldP spid="140" grpId="1" animBg="1"/>
      <p:bldP spid="141" grpId="0" animBg="1"/>
      <p:bldP spid="141" grpId="1" animBg="1"/>
      <p:bldP spid="142" grpId="0"/>
      <p:bldP spid="145" grpId="0" animBg="1"/>
      <p:bldP spid="145" grpId="1" animBg="1"/>
      <p:bldP spid="146" grpId="0" animBg="1"/>
      <p:bldP spid="146" grpId="1" animBg="1"/>
      <p:bldP spid="147" grpId="0"/>
      <p:bldP spid="153" grpId="0"/>
      <p:bldP spid="158" grpId="0" animBg="1"/>
      <p:bldP spid="158" grpId="1" animBg="1"/>
      <p:bldP spid="159" grpId="0" animBg="1"/>
      <p:bldP spid="159" grpId="1" animBg="1"/>
      <p:bldP spid="107" grpId="0" animBg="1"/>
      <p:bldP spid="107" grpId="1" animBg="1"/>
      <p:bldP spid="108" grpId="0" animBg="1"/>
      <p:bldP spid="108" grpId="1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Rectangle 106">
            <a:extLst>
              <a:ext uri="{FF2B5EF4-FFF2-40B4-BE49-F238E27FC236}">
                <a16:creationId xmlns:a16="http://schemas.microsoft.com/office/drawing/2014/main" id="{79A728F7-415F-4DCF-A463-9992CF5D63F0}"/>
              </a:ext>
            </a:extLst>
          </p:cNvPr>
          <p:cNvSpPr/>
          <p:nvPr/>
        </p:nvSpPr>
        <p:spPr>
          <a:xfrm>
            <a:off x="903559" y="1829611"/>
            <a:ext cx="899241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8FAFC688-19A7-4836-847E-BB6A5ED0D26E}"/>
              </a:ext>
            </a:extLst>
          </p:cNvPr>
          <p:cNvSpPr/>
          <p:nvPr/>
        </p:nvSpPr>
        <p:spPr>
          <a:xfrm>
            <a:off x="5370748" y="1829610"/>
            <a:ext cx="902502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6E00F1B-9269-4755-A54C-04D402C4E0D3}"/>
              </a:ext>
            </a:extLst>
          </p:cNvPr>
          <p:cNvGrpSpPr/>
          <p:nvPr/>
        </p:nvGrpSpPr>
        <p:grpSpPr>
          <a:xfrm>
            <a:off x="191903" y="547385"/>
            <a:ext cx="4620286" cy="817087"/>
            <a:chOff x="255525" y="4828688"/>
            <a:chExt cx="4115489" cy="1134018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70B9DAA0-A794-4889-BC9D-0E8C093F332B}"/>
                </a:ext>
              </a:extLst>
            </p:cNvPr>
            <p:cNvSpPr/>
            <p:nvPr/>
          </p:nvSpPr>
          <p:spPr>
            <a:xfrm>
              <a:off x="255525" y="4828688"/>
              <a:ext cx="406932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954D734-608E-4DF1-9D10-66B13EBA06F2}"/>
                </a:ext>
              </a:extLst>
            </p:cNvPr>
            <p:cNvSpPr txBox="1"/>
            <p:nvPr/>
          </p:nvSpPr>
          <p:spPr>
            <a:xfrm>
              <a:off x="308455" y="4941753"/>
              <a:ext cx="4062559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200 x               </a:t>
              </a:r>
              <a:r>
                <a:rPr lang="en-GB" sz="2400" dirty="0">
                  <a:latin typeface="Calibri" panose="020F0502020204030204" pitchFamily="34" charset="0"/>
                  <a:ea typeface="Cambria Math" panose="02040503050406030204" pitchFamily="18" charset="0"/>
                </a:rPr>
                <a:t>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140000</a:t>
              </a:r>
            </a:p>
          </p:txBody>
        </p: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254BCF2C-6EE6-4A19-981B-6E7A0489F5D8}"/>
              </a:ext>
            </a:extLst>
          </p:cNvPr>
          <p:cNvSpPr txBox="1"/>
          <p:nvPr/>
        </p:nvSpPr>
        <p:spPr>
          <a:xfrm>
            <a:off x="1605174" y="648532"/>
            <a:ext cx="1097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700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3DB1E081-6493-4A72-9243-C01631107412}"/>
              </a:ext>
            </a:extLst>
          </p:cNvPr>
          <p:cNvSpPr/>
          <p:nvPr/>
        </p:nvSpPr>
        <p:spPr>
          <a:xfrm>
            <a:off x="1459395" y="655650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ABC04BC6-60D0-4569-848A-ACEA2EB335D6}"/>
              </a:ext>
            </a:extLst>
          </p:cNvPr>
          <p:cNvSpPr txBox="1"/>
          <p:nvPr/>
        </p:nvSpPr>
        <p:spPr>
          <a:xfrm>
            <a:off x="40897" y="1333354"/>
            <a:ext cx="35457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2 = 7</a:t>
            </a: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053E940B-9FDB-4EC3-B507-12C05BE8ED0F}"/>
              </a:ext>
            </a:extLst>
          </p:cNvPr>
          <p:cNvGrpSpPr/>
          <p:nvPr/>
        </p:nvGrpSpPr>
        <p:grpSpPr>
          <a:xfrm>
            <a:off x="6517389" y="550705"/>
            <a:ext cx="4693263" cy="817087"/>
            <a:chOff x="255525" y="372323"/>
            <a:chExt cx="4180491" cy="1134018"/>
          </a:xfrm>
        </p:grpSpPr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46B77212-CF67-4519-9DBA-D36FBF4E1FD4}"/>
                </a:ext>
              </a:extLst>
            </p:cNvPr>
            <p:cNvSpPr/>
            <p:nvPr/>
          </p:nvSpPr>
          <p:spPr>
            <a:xfrm>
              <a:off x="255525" y="372323"/>
              <a:ext cx="378286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A8F6CBFA-5271-4AEA-8E54-F5429B13739E}"/>
                </a:ext>
              </a:extLst>
            </p:cNvPr>
            <p:cNvSpPr txBox="1"/>
            <p:nvPr/>
          </p:nvSpPr>
          <p:spPr>
            <a:xfrm>
              <a:off x="1608614" y="485388"/>
              <a:ext cx="2827402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x 800 = 24000</a:t>
              </a:r>
            </a:p>
          </p:txBody>
        </p:sp>
      </p:grpSp>
      <p:sp>
        <p:nvSpPr>
          <p:cNvPr id="114" name="Rectangle 113">
            <a:extLst>
              <a:ext uri="{FF2B5EF4-FFF2-40B4-BE49-F238E27FC236}">
                <a16:creationId xmlns:a16="http://schemas.microsoft.com/office/drawing/2014/main" id="{420B5F00-AA10-4F87-B848-0C5E9855EB22}"/>
              </a:ext>
            </a:extLst>
          </p:cNvPr>
          <p:cNvSpPr/>
          <p:nvPr/>
        </p:nvSpPr>
        <p:spPr>
          <a:xfrm>
            <a:off x="6652951" y="673719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05F3D8F5-2093-4B6D-BE1F-821DE95832DD}"/>
              </a:ext>
            </a:extLst>
          </p:cNvPr>
          <p:cNvSpPr txBox="1"/>
          <p:nvPr/>
        </p:nvSpPr>
        <p:spPr>
          <a:xfrm>
            <a:off x="6963789" y="676874"/>
            <a:ext cx="1461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30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397268EA-8124-4B9F-8F2E-DB8624E52936}"/>
              </a:ext>
            </a:extLst>
          </p:cNvPr>
          <p:cNvSpPr txBox="1"/>
          <p:nvPr/>
        </p:nvSpPr>
        <p:spPr>
          <a:xfrm>
            <a:off x="20310" y="1777054"/>
            <a:ext cx="65800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1 4 0 0 0 0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2 0 0 = 7 0 0</a:t>
            </a:r>
          </a:p>
        </p:txBody>
      </p: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4DE3CCE1-F8FD-40F8-8A80-F22CD341D5A6}"/>
              </a:ext>
            </a:extLst>
          </p:cNvPr>
          <p:cNvCxnSpPr>
            <a:cxnSpLocks/>
          </p:cNvCxnSpPr>
          <p:nvPr/>
        </p:nvCxnSpPr>
        <p:spPr>
          <a:xfrm flipV="1">
            <a:off x="1789580" y="1846701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6BE6E546-81A6-4ADE-86B9-C090F704762C}"/>
              </a:ext>
            </a:extLst>
          </p:cNvPr>
          <p:cNvCxnSpPr>
            <a:cxnSpLocks/>
          </p:cNvCxnSpPr>
          <p:nvPr/>
        </p:nvCxnSpPr>
        <p:spPr>
          <a:xfrm flipV="1">
            <a:off x="2238524" y="1861922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A408CA66-4CA8-4E32-A9CC-5843153E4D01}"/>
              </a:ext>
            </a:extLst>
          </p:cNvPr>
          <p:cNvCxnSpPr>
            <a:cxnSpLocks/>
          </p:cNvCxnSpPr>
          <p:nvPr/>
        </p:nvCxnSpPr>
        <p:spPr>
          <a:xfrm flipV="1">
            <a:off x="3582084" y="1846701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1FB7D4EA-0EC7-4214-A73E-1265C00FFE9B}"/>
              </a:ext>
            </a:extLst>
          </p:cNvPr>
          <p:cNvCxnSpPr>
            <a:cxnSpLocks/>
          </p:cNvCxnSpPr>
          <p:nvPr/>
        </p:nvCxnSpPr>
        <p:spPr>
          <a:xfrm flipV="1">
            <a:off x="4031028" y="1861922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Rectangle 108">
            <a:extLst>
              <a:ext uri="{FF2B5EF4-FFF2-40B4-BE49-F238E27FC236}">
                <a16:creationId xmlns:a16="http://schemas.microsoft.com/office/drawing/2014/main" id="{0A6AE4B4-B7CE-4617-A484-89EF1A9F8AD1}"/>
              </a:ext>
            </a:extLst>
          </p:cNvPr>
          <p:cNvSpPr/>
          <p:nvPr/>
        </p:nvSpPr>
        <p:spPr>
          <a:xfrm>
            <a:off x="572076" y="550406"/>
            <a:ext cx="48496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FE4F60D7-DB15-473C-B3EB-F66265036465}"/>
              </a:ext>
            </a:extLst>
          </p:cNvPr>
          <p:cNvSpPr/>
          <p:nvPr/>
        </p:nvSpPr>
        <p:spPr>
          <a:xfrm>
            <a:off x="1997877" y="550154"/>
            <a:ext cx="624620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A645A07A-0FBC-4FE3-91BF-201962D145DE}"/>
              </a:ext>
            </a:extLst>
          </p:cNvPr>
          <p:cNvSpPr/>
          <p:nvPr/>
        </p:nvSpPr>
        <p:spPr>
          <a:xfrm>
            <a:off x="3750034" y="557645"/>
            <a:ext cx="921372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EC3409B5-235E-48F2-A67D-F8C37B6A7DDC}"/>
              </a:ext>
            </a:extLst>
          </p:cNvPr>
          <p:cNvSpPr/>
          <p:nvPr/>
        </p:nvSpPr>
        <p:spPr>
          <a:xfrm>
            <a:off x="7604316" y="1829611"/>
            <a:ext cx="457534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B4200014-7220-482A-9660-85457DF3B3E2}"/>
              </a:ext>
            </a:extLst>
          </p:cNvPr>
          <p:cNvSpPr/>
          <p:nvPr/>
        </p:nvSpPr>
        <p:spPr>
          <a:xfrm>
            <a:off x="11623626" y="1825878"/>
            <a:ext cx="446399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B7B92F16-B9DB-4EAF-982E-006392868914}"/>
              </a:ext>
            </a:extLst>
          </p:cNvPr>
          <p:cNvSpPr txBox="1"/>
          <p:nvPr/>
        </p:nvSpPr>
        <p:spPr>
          <a:xfrm>
            <a:off x="6745385" y="1333354"/>
            <a:ext cx="35457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2 4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8 = 3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141C49A9-7137-4842-87C3-D4C82D748B2C}"/>
              </a:ext>
            </a:extLst>
          </p:cNvPr>
          <p:cNvSpPr txBox="1"/>
          <p:nvPr/>
        </p:nvSpPr>
        <p:spPr>
          <a:xfrm>
            <a:off x="6724798" y="1777054"/>
            <a:ext cx="57242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2 4 0 0 0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8 0 0 = 3 0</a:t>
            </a:r>
          </a:p>
        </p:txBody>
      </p: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D766665C-8142-4684-8087-8CCF58D74FB6}"/>
              </a:ext>
            </a:extLst>
          </p:cNvPr>
          <p:cNvCxnSpPr>
            <a:cxnSpLocks/>
          </p:cNvCxnSpPr>
          <p:nvPr/>
        </p:nvCxnSpPr>
        <p:spPr>
          <a:xfrm flipV="1">
            <a:off x="8049685" y="1846701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90880C3B-3ADB-4DAA-ABDB-B7454AE2031D}"/>
              </a:ext>
            </a:extLst>
          </p:cNvPr>
          <p:cNvCxnSpPr>
            <a:cxnSpLocks/>
          </p:cNvCxnSpPr>
          <p:nvPr/>
        </p:nvCxnSpPr>
        <p:spPr>
          <a:xfrm flipV="1">
            <a:off x="8498629" y="1861922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D56241F7-BB13-453A-94D1-B76CD35F4CA1}"/>
              </a:ext>
            </a:extLst>
          </p:cNvPr>
          <p:cNvCxnSpPr>
            <a:cxnSpLocks/>
          </p:cNvCxnSpPr>
          <p:nvPr/>
        </p:nvCxnSpPr>
        <p:spPr>
          <a:xfrm flipV="1">
            <a:off x="9842189" y="1846701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5C419249-F607-493C-B96C-DF6143D455DF}"/>
              </a:ext>
            </a:extLst>
          </p:cNvPr>
          <p:cNvCxnSpPr>
            <a:cxnSpLocks/>
          </p:cNvCxnSpPr>
          <p:nvPr/>
        </p:nvCxnSpPr>
        <p:spPr>
          <a:xfrm flipV="1">
            <a:off x="10291133" y="1861922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" name="Rectangle 164">
            <a:extLst>
              <a:ext uri="{FF2B5EF4-FFF2-40B4-BE49-F238E27FC236}">
                <a16:creationId xmlns:a16="http://schemas.microsoft.com/office/drawing/2014/main" id="{26A7655B-29A6-4806-A684-AA68A34F9063}"/>
              </a:ext>
            </a:extLst>
          </p:cNvPr>
          <p:cNvSpPr/>
          <p:nvPr/>
        </p:nvSpPr>
        <p:spPr>
          <a:xfrm>
            <a:off x="7360832" y="550799"/>
            <a:ext cx="307473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6DEC4C6E-E172-46F6-8DFE-A86FAC97C5D2}"/>
              </a:ext>
            </a:extLst>
          </p:cNvPr>
          <p:cNvSpPr/>
          <p:nvPr/>
        </p:nvSpPr>
        <p:spPr>
          <a:xfrm>
            <a:off x="8651444" y="550547"/>
            <a:ext cx="474972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A0931490-0255-4FBF-832F-818BB117784F}"/>
              </a:ext>
            </a:extLst>
          </p:cNvPr>
          <p:cNvSpPr/>
          <p:nvPr/>
        </p:nvSpPr>
        <p:spPr>
          <a:xfrm>
            <a:off x="10032426" y="551754"/>
            <a:ext cx="690680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5AFD955F-EA43-4E47-B9D2-CCAFA9712915}"/>
              </a:ext>
            </a:extLst>
          </p:cNvPr>
          <p:cNvSpPr/>
          <p:nvPr/>
        </p:nvSpPr>
        <p:spPr>
          <a:xfrm>
            <a:off x="898822" y="4948166"/>
            <a:ext cx="460490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54A37B00-107A-45DB-BC61-AFCAFC921C1E}"/>
              </a:ext>
            </a:extLst>
          </p:cNvPr>
          <p:cNvSpPr/>
          <p:nvPr/>
        </p:nvSpPr>
        <p:spPr>
          <a:xfrm>
            <a:off x="4026170" y="4948165"/>
            <a:ext cx="470124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8FE95D76-BE78-44DA-91BF-25729174199F}"/>
              </a:ext>
            </a:extLst>
          </p:cNvPr>
          <p:cNvGrpSpPr/>
          <p:nvPr/>
        </p:nvGrpSpPr>
        <p:grpSpPr>
          <a:xfrm>
            <a:off x="187165" y="3665940"/>
            <a:ext cx="3978043" cy="817087"/>
            <a:chOff x="255525" y="4828688"/>
            <a:chExt cx="3543415" cy="1134018"/>
          </a:xfrm>
        </p:grpSpPr>
        <p:sp>
          <p:nvSpPr>
            <p:cNvPr id="171" name="Rectangle: Rounded Corners 170">
              <a:extLst>
                <a:ext uri="{FF2B5EF4-FFF2-40B4-BE49-F238E27FC236}">
                  <a16:creationId xmlns:a16="http://schemas.microsoft.com/office/drawing/2014/main" id="{7B26F3C7-0D65-4D20-9711-2D304F62ECC3}"/>
                </a:ext>
              </a:extLst>
            </p:cNvPr>
            <p:cNvSpPr/>
            <p:nvPr/>
          </p:nvSpPr>
          <p:spPr>
            <a:xfrm>
              <a:off x="255525" y="4828688"/>
              <a:ext cx="354341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E6417981-9722-4055-8E6E-5B7658C0226C}"/>
                </a:ext>
              </a:extLst>
            </p:cNvPr>
            <p:cNvSpPr txBox="1"/>
            <p:nvPr/>
          </p:nvSpPr>
          <p:spPr>
            <a:xfrm>
              <a:off x="308455" y="4941753"/>
              <a:ext cx="343715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40 x               </a:t>
              </a:r>
              <a:r>
                <a:rPr lang="en-GB" sz="2400" dirty="0">
                  <a:latin typeface="Calibri" panose="020F0502020204030204" pitchFamily="34" charset="0"/>
                  <a:ea typeface="Cambria Math" panose="02040503050406030204" pitchFamily="18" charset="0"/>
                </a:rPr>
                <a:t>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1200</a:t>
              </a:r>
            </a:p>
          </p:txBody>
        </p:sp>
      </p:grpSp>
      <p:sp>
        <p:nvSpPr>
          <p:cNvPr id="173" name="TextBox 172">
            <a:extLst>
              <a:ext uri="{FF2B5EF4-FFF2-40B4-BE49-F238E27FC236}">
                <a16:creationId xmlns:a16="http://schemas.microsoft.com/office/drawing/2014/main" id="{177D721D-EB7A-42B5-A990-54D64E8114BC}"/>
              </a:ext>
            </a:extLst>
          </p:cNvPr>
          <p:cNvSpPr txBox="1"/>
          <p:nvPr/>
        </p:nvSpPr>
        <p:spPr>
          <a:xfrm>
            <a:off x="1484206" y="3767087"/>
            <a:ext cx="9721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30</a:t>
            </a:r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2B9F06A5-AE72-46AC-B527-3BE6B0F440C3}"/>
              </a:ext>
            </a:extLst>
          </p:cNvPr>
          <p:cNvSpPr/>
          <p:nvPr/>
        </p:nvSpPr>
        <p:spPr>
          <a:xfrm>
            <a:off x="1212611" y="3774205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A937DB41-818D-4EBD-B074-F75FC676BBCB}"/>
              </a:ext>
            </a:extLst>
          </p:cNvPr>
          <p:cNvSpPr txBox="1"/>
          <p:nvPr/>
        </p:nvSpPr>
        <p:spPr>
          <a:xfrm>
            <a:off x="36159" y="4451909"/>
            <a:ext cx="35457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4 = 3</a:t>
            </a:r>
          </a:p>
        </p:txBody>
      </p: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BAEA40E8-F608-4E24-AA71-8C1DA8B1BA81}"/>
              </a:ext>
            </a:extLst>
          </p:cNvPr>
          <p:cNvGrpSpPr/>
          <p:nvPr/>
        </p:nvGrpSpPr>
        <p:grpSpPr>
          <a:xfrm>
            <a:off x="6512652" y="3675544"/>
            <a:ext cx="4693262" cy="817087"/>
            <a:chOff x="255526" y="372323"/>
            <a:chExt cx="4180490" cy="1134018"/>
          </a:xfrm>
        </p:grpSpPr>
        <p:sp>
          <p:nvSpPr>
            <p:cNvPr id="177" name="Rectangle: Rounded Corners 176">
              <a:extLst>
                <a:ext uri="{FF2B5EF4-FFF2-40B4-BE49-F238E27FC236}">
                  <a16:creationId xmlns:a16="http://schemas.microsoft.com/office/drawing/2014/main" id="{A7EAD3D4-DE3E-42B7-BE8E-751A6BD872EB}"/>
                </a:ext>
              </a:extLst>
            </p:cNvPr>
            <p:cNvSpPr/>
            <p:nvPr/>
          </p:nvSpPr>
          <p:spPr>
            <a:xfrm>
              <a:off x="255526" y="372323"/>
              <a:ext cx="369361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6C59F985-80CB-49F9-9CBA-A1150C820759}"/>
                </a:ext>
              </a:extLst>
            </p:cNvPr>
            <p:cNvSpPr txBox="1"/>
            <p:nvPr/>
          </p:nvSpPr>
          <p:spPr>
            <a:xfrm>
              <a:off x="1608614" y="485388"/>
              <a:ext cx="2827402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x 50 = 25000</a:t>
              </a:r>
            </a:p>
          </p:txBody>
        </p:sp>
      </p:grpSp>
      <p:sp>
        <p:nvSpPr>
          <p:cNvPr id="179" name="Rectangle 178">
            <a:extLst>
              <a:ext uri="{FF2B5EF4-FFF2-40B4-BE49-F238E27FC236}">
                <a16:creationId xmlns:a16="http://schemas.microsoft.com/office/drawing/2014/main" id="{1BFF7792-73D0-46C5-9E95-579C3C60DC74}"/>
              </a:ext>
            </a:extLst>
          </p:cNvPr>
          <p:cNvSpPr/>
          <p:nvPr/>
        </p:nvSpPr>
        <p:spPr>
          <a:xfrm>
            <a:off x="6648213" y="3798558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88D37FEA-0F22-40C7-B990-9B7A07BDDFE0}"/>
              </a:ext>
            </a:extLst>
          </p:cNvPr>
          <p:cNvSpPr txBox="1"/>
          <p:nvPr/>
        </p:nvSpPr>
        <p:spPr>
          <a:xfrm>
            <a:off x="6824581" y="3801713"/>
            <a:ext cx="1461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300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E0C06411-6D2D-4501-A401-44FD0E6B8F81}"/>
              </a:ext>
            </a:extLst>
          </p:cNvPr>
          <p:cNvSpPr txBox="1"/>
          <p:nvPr/>
        </p:nvSpPr>
        <p:spPr>
          <a:xfrm>
            <a:off x="15573" y="4895609"/>
            <a:ext cx="48405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1 2 0 0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4 0 = 3 0</a:t>
            </a:r>
          </a:p>
        </p:txBody>
      </p: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3C5DFA5B-095E-44BE-A5BB-BF7C46EE6DA4}"/>
              </a:ext>
            </a:extLst>
          </p:cNvPr>
          <p:cNvCxnSpPr>
            <a:cxnSpLocks/>
          </p:cNvCxnSpPr>
          <p:nvPr/>
        </p:nvCxnSpPr>
        <p:spPr>
          <a:xfrm flipV="1">
            <a:off x="1364210" y="4965256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9EC40415-C992-47BF-BFD4-2C21BC55E7B5}"/>
              </a:ext>
            </a:extLst>
          </p:cNvPr>
          <p:cNvCxnSpPr>
            <a:cxnSpLocks/>
          </p:cNvCxnSpPr>
          <p:nvPr/>
        </p:nvCxnSpPr>
        <p:spPr>
          <a:xfrm flipV="1">
            <a:off x="2714932" y="4965256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Rectangle 185">
            <a:extLst>
              <a:ext uri="{FF2B5EF4-FFF2-40B4-BE49-F238E27FC236}">
                <a16:creationId xmlns:a16="http://schemas.microsoft.com/office/drawing/2014/main" id="{DA7D4547-0EC7-42F7-9A84-A31037CCA5DB}"/>
              </a:ext>
            </a:extLst>
          </p:cNvPr>
          <p:cNvSpPr/>
          <p:nvPr/>
        </p:nvSpPr>
        <p:spPr>
          <a:xfrm>
            <a:off x="571199" y="3668276"/>
            <a:ext cx="228692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141D79FD-0256-4FD2-85DD-FE3B8D8EA251}"/>
              </a:ext>
            </a:extLst>
          </p:cNvPr>
          <p:cNvSpPr/>
          <p:nvPr/>
        </p:nvSpPr>
        <p:spPr>
          <a:xfrm>
            <a:off x="1880430" y="3668024"/>
            <a:ext cx="343838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2A6F1E01-9E1B-4045-86B9-C0B5A7A48670}"/>
              </a:ext>
            </a:extLst>
          </p:cNvPr>
          <p:cNvSpPr/>
          <p:nvPr/>
        </p:nvSpPr>
        <p:spPr>
          <a:xfrm>
            <a:off x="3503481" y="3675515"/>
            <a:ext cx="49700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3ABE401B-EF96-444D-95E9-D0ECBD654E44}"/>
              </a:ext>
            </a:extLst>
          </p:cNvPr>
          <p:cNvSpPr/>
          <p:nvPr/>
        </p:nvSpPr>
        <p:spPr>
          <a:xfrm>
            <a:off x="7599578" y="4951643"/>
            <a:ext cx="896422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0E91C1A6-C499-4313-A80C-4BEE50F538D8}"/>
              </a:ext>
            </a:extLst>
          </p:cNvPr>
          <p:cNvSpPr/>
          <p:nvPr/>
        </p:nvSpPr>
        <p:spPr>
          <a:xfrm>
            <a:off x="11181850" y="4947910"/>
            <a:ext cx="893712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5F342316-6728-441F-97FA-75920401D959}"/>
              </a:ext>
            </a:extLst>
          </p:cNvPr>
          <p:cNvSpPr txBox="1"/>
          <p:nvPr/>
        </p:nvSpPr>
        <p:spPr>
          <a:xfrm>
            <a:off x="6720099" y="4451909"/>
            <a:ext cx="35457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2 5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5 = 5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53D73E6F-0C19-4183-A1F9-C4D53959FD89}"/>
              </a:ext>
            </a:extLst>
          </p:cNvPr>
          <p:cNvSpPr txBox="1"/>
          <p:nvPr/>
        </p:nvSpPr>
        <p:spPr>
          <a:xfrm>
            <a:off x="6720060" y="4899086"/>
            <a:ext cx="57242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2 5 0 0 0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5 0 = 3 0 0</a:t>
            </a:r>
          </a:p>
        </p:txBody>
      </p:sp>
      <p:cxnSp>
        <p:nvCxnSpPr>
          <p:cNvPr id="193" name="Straight Connector 192">
            <a:extLst>
              <a:ext uri="{FF2B5EF4-FFF2-40B4-BE49-F238E27FC236}">
                <a16:creationId xmlns:a16="http://schemas.microsoft.com/office/drawing/2014/main" id="{A591B0E0-893A-46D6-B954-B7EF43F70CA9}"/>
              </a:ext>
            </a:extLst>
          </p:cNvPr>
          <p:cNvCxnSpPr>
            <a:cxnSpLocks/>
          </p:cNvCxnSpPr>
          <p:nvPr/>
        </p:nvCxnSpPr>
        <p:spPr>
          <a:xfrm flipV="1">
            <a:off x="8507277" y="4968733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Connector 194">
            <a:extLst>
              <a:ext uri="{FF2B5EF4-FFF2-40B4-BE49-F238E27FC236}">
                <a16:creationId xmlns:a16="http://schemas.microsoft.com/office/drawing/2014/main" id="{31347CDC-CC14-4DAC-BF49-0332F7BD0141}"/>
              </a:ext>
            </a:extLst>
          </p:cNvPr>
          <p:cNvCxnSpPr>
            <a:cxnSpLocks/>
          </p:cNvCxnSpPr>
          <p:nvPr/>
        </p:nvCxnSpPr>
        <p:spPr>
          <a:xfrm flipV="1">
            <a:off x="9837451" y="4968733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7" name="Rectangle 196">
            <a:extLst>
              <a:ext uri="{FF2B5EF4-FFF2-40B4-BE49-F238E27FC236}">
                <a16:creationId xmlns:a16="http://schemas.microsoft.com/office/drawing/2014/main" id="{B71DB424-6521-4911-BA5F-E2E009CE7363}"/>
              </a:ext>
            </a:extLst>
          </p:cNvPr>
          <p:cNvSpPr/>
          <p:nvPr/>
        </p:nvSpPr>
        <p:spPr>
          <a:xfrm>
            <a:off x="7213360" y="3676542"/>
            <a:ext cx="634329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51F1591A-DB88-47CE-B20C-B3FD052666CB}"/>
              </a:ext>
            </a:extLst>
          </p:cNvPr>
          <p:cNvSpPr/>
          <p:nvPr/>
        </p:nvSpPr>
        <p:spPr>
          <a:xfrm>
            <a:off x="8650567" y="3676290"/>
            <a:ext cx="255582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614B8922-FDAA-4FDE-8F33-FDA4428450A3}"/>
              </a:ext>
            </a:extLst>
          </p:cNvPr>
          <p:cNvSpPr/>
          <p:nvPr/>
        </p:nvSpPr>
        <p:spPr>
          <a:xfrm>
            <a:off x="9781167" y="3683781"/>
            <a:ext cx="727020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3497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7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0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1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4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 animBg="1"/>
      <p:bldP spid="107" grpId="1" animBg="1"/>
      <p:bldP spid="108" grpId="0" animBg="1"/>
      <p:bldP spid="108" grpId="1" animBg="1"/>
      <p:bldP spid="93" grpId="0"/>
      <p:bldP spid="155" grpId="0"/>
      <p:bldP spid="115" grpId="0"/>
      <p:bldP spid="147" grpId="0"/>
      <p:bldP spid="109" grpId="0" animBg="1"/>
      <p:bldP spid="109" grpId="1" animBg="1"/>
      <p:bldP spid="110" grpId="0" animBg="1"/>
      <p:bldP spid="110" grpId="1" animBg="1"/>
      <p:bldP spid="134" grpId="0" animBg="1"/>
      <p:bldP spid="134" grpId="1" animBg="1"/>
      <p:bldP spid="135" grpId="0" animBg="1"/>
      <p:bldP spid="135" grpId="1" animBg="1"/>
      <p:bldP spid="137" grpId="0" animBg="1"/>
      <p:bldP spid="137" grpId="1" animBg="1"/>
      <p:bldP spid="138" grpId="0"/>
      <p:bldP spid="160" grpId="0"/>
      <p:bldP spid="165" grpId="0" animBg="1"/>
      <p:bldP spid="165" grpId="1" animBg="1"/>
      <p:bldP spid="166" grpId="0" animBg="1"/>
      <p:bldP spid="166" grpId="1" animBg="1"/>
      <p:bldP spid="167" grpId="0" animBg="1"/>
      <p:bldP spid="167" grpId="1" animBg="1"/>
      <p:bldP spid="168" grpId="0" animBg="1"/>
      <p:bldP spid="168" grpId="1" animBg="1"/>
      <p:bldP spid="169" grpId="0" animBg="1"/>
      <p:bldP spid="169" grpId="1" animBg="1"/>
      <p:bldP spid="173" grpId="0"/>
      <p:bldP spid="175" grpId="0"/>
      <p:bldP spid="180" grpId="0"/>
      <p:bldP spid="181" grpId="0"/>
      <p:bldP spid="186" grpId="0" animBg="1"/>
      <p:bldP spid="186" grpId="1" animBg="1"/>
      <p:bldP spid="187" grpId="0" animBg="1"/>
      <p:bldP spid="187" grpId="1" animBg="1"/>
      <p:bldP spid="188" grpId="0" animBg="1"/>
      <p:bldP spid="188" grpId="1" animBg="1"/>
      <p:bldP spid="189" grpId="0" animBg="1"/>
      <p:bldP spid="189" grpId="1" animBg="1"/>
      <p:bldP spid="190" grpId="0" animBg="1"/>
      <p:bldP spid="190" grpId="1" animBg="1"/>
      <p:bldP spid="191" grpId="0"/>
      <p:bldP spid="192" grpId="0"/>
      <p:bldP spid="197" grpId="0" animBg="1"/>
      <p:bldP spid="197" grpId="1" animBg="1"/>
      <p:bldP spid="198" grpId="0" animBg="1"/>
      <p:bldP spid="198" grpId="1" animBg="1"/>
      <p:bldP spid="199" grpId="0" animBg="1"/>
      <p:bldP spid="199" grpId="1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Rectangle 142">
            <a:extLst>
              <a:ext uri="{FF2B5EF4-FFF2-40B4-BE49-F238E27FC236}">
                <a16:creationId xmlns:a16="http://schemas.microsoft.com/office/drawing/2014/main" id="{4F7A4B87-C3AF-495B-B39A-289138AB8BC1}"/>
              </a:ext>
            </a:extLst>
          </p:cNvPr>
          <p:cNvSpPr/>
          <p:nvPr/>
        </p:nvSpPr>
        <p:spPr>
          <a:xfrm>
            <a:off x="911229" y="1834767"/>
            <a:ext cx="446197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30E4D869-CBB3-46EA-A6A6-A2689BA7D83D}"/>
              </a:ext>
            </a:extLst>
          </p:cNvPr>
          <p:cNvSpPr/>
          <p:nvPr/>
        </p:nvSpPr>
        <p:spPr>
          <a:xfrm>
            <a:off x="3145028" y="1834767"/>
            <a:ext cx="446197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06DFFF65-1E1C-47DC-8861-65AE0A670734}"/>
              </a:ext>
            </a:extLst>
          </p:cNvPr>
          <p:cNvGrpSpPr/>
          <p:nvPr/>
        </p:nvGrpSpPr>
        <p:grpSpPr>
          <a:xfrm>
            <a:off x="8748169" y="527018"/>
            <a:ext cx="3287661" cy="817087"/>
            <a:chOff x="255525" y="372323"/>
            <a:chExt cx="2928461" cy="1134018"/>
          </a:xfrm>
        </p:grpSpPr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0A6E5458-ACBB-448A-9111-613A16ED18B6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DA4C7722-D16D-47C2-AC9D-AEC820A0E79D}"/>
                </a:ext>
              </a:extLst>
            </p:cNvPr>
            <p:cNvSpPr txBox="1"/>
            <p:nvPr/>
          </p:nvSpPr>
          <p:spPr>
            <a:xfrm>
              <a:off x="1608614" y="485388"/>
              <a:ext cx="1575372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8 x 50</a:t>
              </a:r>
            </a:p>
          </p:txBody>
        </p:sp>
      </p:grpSp>
      <p:sp>
        <p:nvSpPr>
          <p:cNvPr id="90" name="Rectangle 89">
            <a:extLst>
              <a:ext uri="{FF2B5EF4-FFF2-40B4-BE49-F238E27FC236}">
                <a16:creationId xmlns:a16="http://schemas.microsoft.com/office/drawing/2014/main" id="{99FEC1F6-423D-44DA-A46D-D5037AB48335}"/>
              </a:ext>
            </a:extLst>
          </p:cNvPr>
          <p:cNvSpPr/>
          <p:nvPr/>
        </p:nvSpPr>
        <p:spPr>
          <a:xfrm>
            <a:off x="8883731" y="650032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823081A7-C92A-4ECB-8FC9-A5613734D3D1}"/>
              </a:ext>
            </a:extLst>
          </p:cNvPr>
          <p:cNvSpPr txBox="1"/>
          <p:nvPr/>
        </p:nvSpPr>
        <p:spPr>
          <a:xfrm>
            <a:off x="9033645" y="637145"/>
            <a:ext cx="17686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400</a:t>
            </a: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51F12073-026D-4567-AB89-C1B304AC8296}"/>
              </a:ext>
            </a:extLst>
          </p:cNvPr>
          <p:cNvGrpSpPr/>
          <p:nvPr/>
        </p:nvGrpSpPr>
        <p:grpSpPr>
          <a:xfrm>
            <a:off x="4052862" y="524890"/>
            <a:ext cx="4199380" cy="817087"/>
            <a:chOff x="255525" y="372323"/>
            <a:chExt cx="3740568" cy="1134018"/>
          </a:xfrm>
        </p:grpSpPr>
        <p:sp>
          <p:nvSpPr>
            <p:cNvPr id="103" name="Rectangle: Rounded Corners 102">
              <a:extLst>
                <a:ext uri="{FF2B5EF4-FFF2-40B4-BE49-F238E27FC236}">
                  <a16:creationId xmlns:a16="http://schemas.microsoft.com/office/drawing/2014/main" id="{9544F0BC-2D34-4776-8A82-99D930E56BF9}"/>
                </a:ext>
              </a:extLst>
            </p:cNvPr>
            <p:cNvSpPr/>
            <p:nvPr/>
          </p:nvSpPr>
          <p:spPr>
            <a:xfrm>
              <a:off x="255525" y="372323"/>
              <a:ext cx="362090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2E7E1C7E-FD63-4F82-A9AE-97C6A41A3EBC}"/>
                </a:ext>
              </a:extLst>
            </p:cNvPr>
            <p:cNvSpPr txBox="1"/>
            <p:nvPr/>
          </p:nvSpPr>
          <p:spPr>
            <a:xfrm>
              <a:off x="1614436" y="485388"/>
              <a:ext cx="2381657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x 300 = 2700</a:t>
              </a:r>
            </a:p>
          </p:txBody>
        </p:sp>
      </p:grpSp>
      <p:sp>
        <p:nvSpPr>
          <p:cNvPr id="105" name="Rectangle 104">
            <a:extLst>
              <a:ext uri="{FF2B5EF4-FFF2-40B4-BE49-F238E27FC236}">
                <a16:creationId xmlns:a16="http://schemas.microsoft.com/office/drawing/2014/main" id="{EA52262F-BBED-4041-BC3F-E09607D3C79A}"/>
              </a:ext>
            </a:extLst>
          </p:cNvPr>
          <p:cNvSpPr/>
          <p:nvPr/>
        </p:nvSpPr>
        <p:spPr>
          <a:xfrm>
            <a:off x="4188424" y="647904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7E961C0E-9340-4C1B-B6FC-218321E2786B}"/>
              </a:ext>
            </a:extLst>
          </p:cNvPr>
          <p:cNvSpPr txBox="1"/>
          <p:nvPr/>
        </p:nvSpPr>
        <p:spPr>
          <a:xfrm>
            <a:off x="4613990" y="639908"/>
            <a:ext cx="3889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E63FF650-452A-46E1-80BE-7092C1CD3418}"/>
              </a:ext>
            </a:extLst>
          </p:cNvPr>
          <p:cNvSpPr txBox="1"/>
          <p:nvPr/>
        </p:nvSpPr>
        <p:spPr>
          <a:xfrm>
            <a:off x="50814" y="1322778"/>
            <a:ext cx="37500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4 2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6 = 7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ABC04BC6-60D0-4569-848A-ACEA2EB335D6}"/>
              </a:ext>
            </a:extLst>
          </p:cNvPr>
          <p:cNvSpPr txBox="1"/>
          <p:nvPr/>
        </p:nvSpPr>
        <p:spPr>
          <a:xfrm>
            <a:off x="4029340" y="1322778"/>
            <a:ext cx="35457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2 7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3 = 9</a:t>
            </a:r>
          </a:p>
        </p:txBody>
      </p: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D2BC7DB1-28DA-464E-8194-74A5E8933775}"/>
              </a:ext>
            </a:extLst>
          </p:cNvPr>
          <p:cNvGrpSpPr/>
          <p:nvPr/>
        </p:nvGrpSpPr>
        <p:grpSpPr>
          <a:xfrm>
            <a:off x="187284" y="525685"/>
            <a:ext cx="3758363" cy="817087"/>
            <a:chOff x="255524" y="372323"/>
            <a:chExt cx="3347736" cy="1134018"/>
          </a:xfrm>
        </p:grpSpPr>
        <p:sp>
          <p:nvSpPr>
            <p:cNvPr id="122" name="Rectangle: Rounded Corners 121">
              <a:extLst>
                <a:ext uri="{FF2B5EF4-FFF2-40B4-BE49-F238E27FC236}">
                  <a16:creationId xmlns:a16="http://schemas.microsoft.com/office/drawing/2014/main" id="{65C0145A-AE60-4BEE-AA05-7DD3996C23A1}"/>
                </a:ext>
              </a:extLst>
            </p:cNvPr>
            <p:cNvSpPr/>
            <p:nvPr/>
          </p:nvSpPr>
          <p:spPr>
            <a:xfrm>
              <a:off x="255524" y="372323"/>
              <a:ext cx="300003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573418FE-07AE-4627-97D7-1776AE067578}"/>
                </a:ext>
              </a:extLst>
            </p:cNvPr>
            <p:cNvSpPr txBox="1"/>
            <p:nvPr/>
          </p:nvSpPr>
          <p:spPr>
            <a:xfrm>
              <a:off x="1608613" y="485388"/>
              <a:ext cx="1994647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x 6 = 420</a:t>
              </a:r>
            </a:p>
          </p:txBody>
        </p:sp>
      </p:grpSp>
      <p:sp>
        <p:nvSpPr>
          <p:cNvPr id="124" name="Rectangle 123">
            <a:extLst>
              <a:ext uri="{FF2B5EF4-FFF2-40B4-BE49-F238E27FC236}">
                <a16:creationId xmlns:a16="http://schemas.microsoft.com/office/drawing/2014/main" id="{1F8B4D43-EB0E-48DC-A2EB-D3716D1CEFE0}"/>
              </a:ext>
            </a:extLst>
          </p:cNvPr>
          <p:cNvSpPr/>
          <p:nvPr/>
        </p:nvSpPr>
        <p:spPr>
          <a:xfrm>
            <a:off x="322847" y="648699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36C35740-94B1-419B-952E-A4D67E1361AC}"/>
              </a:ext>
            </a:extLst>
          </p:cNvPr>
          <p:cNvSpPr txBox="1"/>
          <p:nvPr/>
        </p:nvSpPr>
        <p:spPr>
          <a:xfrm>
            <a:off x="681019" y="630834"/>
            <a:ext cx="1427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70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6D2C80EF-2ADC-4398-91FD-224D485AA54F}"/>
              </a:ext>
            </a:extLst>
          </p:cNvPr>
          <p:cNvSpPr txBox="1"/>
          <p:nvPr/>
        </p:nvSpPr>
        <p:spPr>
          <a:xfrm>
            <a:off x="8928983" y="1321213"/>
            <a:ext cx="37500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x 5 = 4 0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96CE46EA-5097-4172-81B3-1439079D1C08}"/>
              </a:ext>
            </a:extLst>
          </p:cNvPr>
          <p:cNvSpPr/>
          <p:nvPr/>
        </p:nvSpPr>
        <p:spPr>
          <a:xfrm>
            <a:off x="9730055" y="522967"/>
            <a:ext cx="32978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2A2598A0-87B0-4368-BC24-C157F4EAD840}"/>
              </a:ext>
            </a:extLst>
          </p:cNvPr>
          <p:cNvSpPr/>
          <p:nvPr/>
        </p:nvSpPr>
        <p:spPr>
          <a:xfrm>
            <a:off x="11538338" y="522967"/>
            <a:ext cx="242418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D55A740B-D089-4F98-89C8-145C0CD2C3CB}"/>
              </a:ext>
            </a:extLst>
          </p:cNvPr>
          <p:cNvSpPr txBox="1"/>
          <p:nvPr/>
        </p:nvSpPr>
        <p:spPr>
          <a:xfrm>
            <a:off x="45597" y="1764318"/>
            <a:ext cx="37500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4 2 0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6 = 7 0</a:t>
            </a: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5EDDB4E7-5938-4FBE-B85E-AAD23A676CB3}"/>
              </a:ext>
            </a:extLst>
          </p:cNvPr>
          <p:cNvSpPr/>
          <p:nvPr/>
        </p:nvSpPr>
        <p:spPr>
          <a:xfrm>
            <a:off x="1072749" y="520019"/>
            <a:ext cx="32978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AC5CF8D4-A434-4C83-836F-C000CF33582B}"/>
              </a:ext>
            </a:extLst>
          </p:cNvPr>
          <p:cNvSpPr/>
          <p:nvPr/>
        </p:nvSpPr>
        <p:spPr>
          <a:xfrm>
            <a:off x="3215484" y="523577"/>
            <a:ext cx="242418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397268EA-8124-4B9F-8F2E-DB8624E52936}"/>
              </a:ext>
            </a:extLst>
          </p:cNvPr>
          <p:cNvSpPr txBox="1"/>
          <p:nvPr/>
        </p:nvSpPr>
        <p:spPr>
          <a:xfrm>
            <a:off x="4008754" y="1766478"/>
            <a:ext cx="47561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2 7 0 0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3 0 0 = 9</a:t>
            </a:r>
          </a:p>
        </p:txBody>
      </p: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4DE3CCE1-F8FD-40F8-8A80-F22CD341D5A6}"/>
              </a:ext>
            </a:extLst>
          </p:cNvPr>
          <p:cNvCxnSpPr>
            <a:cxnSpLocks/>
          </p:cNvCxnSpPr>
          <p:nvPr/>
        </p:nvCxnSpPr>
        <p:spPr>
          <a:xfrm flipV="1">
            <a:off x="4916632" y="1836125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6BE6E546-81A6-4ADE-86B9-C090F704762C}"/>
              </a:ext>
            </a:extLst>
          </p:cNvPr>
          <p:cNvCxnSpPr>
            <a:cxnSpLocks/>
          </p:cNvCxnSpPr>
          <p:nvPr/>
        </p:nvCxnSpPr>
        <p:spPr>
          <a:xfrm flipV="1">
            <a:off x="5365576" y="1851346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A408CA66-4CA8-4E32-A9CC-5843153E4D01}"/>
              </a:ext>
            </a:extLst>
          </p:cNvPr>
          <p:cNvCxnSpPr>
            <a:cxnSpLocks/>
          </p:cNvCxnSpPr>
          <p:nvPr/>
        </p:nvCxnSpPr>
        <p:spPr>
          <a:xfrm flipV="1">
            <a:off x="6709136" y="1836125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1FB7D4EA-0EC7-4214-A73E-1265C00FFE9B}"/>
              </a:ext>
            </a:extLst>
          </p:cNvPr>
          <p:cNvCxnSpPr>
            <a:cxnSpLocks/>
          </p:cNvCxnSpPr>
          <p:nvPr/>
        </p:nvCxnSpPr>
        <p:spPr>
          <a:xfrm flipV="1">
            <a:off x="7158080" y="1851346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Rectangle 106">
            <a:extLst>
              <a:ext uri="{FF2B5EF4-FFF2-40B4-BE49-F238E27FC236}">
                <a16:creationId xmlns:a16="http://schemas.microsoft.com/office/drawing/2014/main" id="{B9DC3E3D-CDAA-4754-B237-726EB755C37C}"/>
              </a:ext>
            </a:extLst>
          </p:cNvPr>
          <p:cNvSpPr/>
          <p:nvPr/>
        </p:nvSpPr>
        <p:spPr>
          <a:xfrm>
            <a:off x="6208116" y="520620"/>
            <a:ext cx="454824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762FD8C8-3609-43C5-B26A-C500F81A6874}"/>
              </a:ext>
            </a:extLst>
          </p:cNvPr>
          <p:cNvSpPr/>
          <p:nvPr/>
        </p:nvSpPr>
        <p:spPr>
          <a:xfrm>
            <a:off x="7565641" y="527418"/>
            <a:ext cx="465363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2DAE9EB8-6105-45B7-9AF2-3613D7B7C38B}"/>
              </a:ext>
            </a:extLst>
          </p:cNvPr>
          <p:cNvSpPr/>
          <p:nvPr/>
        </p:nvSpPr>
        <p:spPr>
          <a:xfrm>
            <a:off x="4936315" y="4960587"/>
            <a:ext cx="895912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41B8014B-40FF-4A81-A0B0-CB2F0B840A54}"/>
              </a:ext>
            </a:extLst>
          </p:cNvPr>
          <p:cNvSpPr/>
          <p:nvPr/>
        </p:nvSpPr>
        <p:spPr>
          <a:xfrm>
            <a:off x="7622637" y="4960587"/>
            <a:ext cx="893692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81B872CC-A96E-4485-9E46-582EC8DCF31C}"/>
              </a:ext>
            </a:extLst>
          </p:cNvPr>
          <p:cNvSpPr txBox="1"/>
          <p:nvPr/>
        </p:nvSpPr>
        <p:spPr>
          <a:xfrm>
            <a:off x="4062418" y="4885261"/>
            <a:ext cx="45378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1 8 0 0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6 = 3 0 0</a:t>
            </a:r>
          </a:p>
        </p:txBody>
      </p: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E9CD8779-0E26-4A51-A8B8-481B33F3695C}"/>
              </a:ext>
            </a:extLst>
          </p:cNvPr>
          <p:cNvGrpSpPr/>
          <p:nvPr/>
        </p:nvGrpSpPr>
        <p:grpSpPr>
          <a:xfrm>
            <a:off x="4289468" y="3629739"/>
            <a:ext cx="3684132" cy="817087"/>
            <a:chOff x="255525" y="4828688"/>
            <a:chExt cx="3281615" cy="1134018"/>
          </a:xfrm>
        </p:grpSpPr>
        <p:sp>
          <p:nvSpPr>
            <p:cNvPr id="169" name="Rectangle: Rounded Corners 168">
              <a:extLst>
                <a:ext uri="{FF2B5EF4-FFF2-40B4-BE49-F238E27FC236}">
                  <a16:creationId xmlns:a16="http://schemas.microsoft.com/office/drawing/2014/main" id="{7D066F25-84FF-4A94-82B0-C5A419F6FCEA}"/>
                </a:ext>
              </a:extLst>
            </p:cNvPr>
            <p:cNvSpPr/>
            <p:nvPr/>
          </p:nvSpPr>
          <p:spPr>
            <a:xfrm>
              <a:off x="255525" y="4828688"/>
              <a:ext cx="322868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A1F5F77B-3096-4B04-994F-7824FCD0F303}"/>
                </a:ext>
              </a:extLst>
            </p:cNvPr>
            <p:cNvSpPr txBox="1"/>
            <p:nvPr/>
          </p:nvSpPr>
          <p:spPr>
            <a:xfrm>
              <a:off x="308455" y="4941753"/>
              <a:ext cx="322868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 x               </a:t>
              </a:r>
              <a:r>
                <a:rPr lang="en-GB" sz="2400" dirty="0">
                  <a:latin typeface="Calibri" panose="020F0502020204030204" pitchFamily="34" charset="0"/>
                  <a:ea typeface="Cambria Math" panose="02040503050406030204" pitchFamily="18" charset="0"/>
                </a:rPr>
                <a:t>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1800</a:t>
              </a:r>
            </a:p>
          </p:txBody>
        </p:sp>
      </p:grpSp>
      <p:sp>
        <p:nvSpPr>
          <p:cNvPr id="171" name="TextBox 170">
            <a:extLst>
              <a:ext uri="{FF2B5EF4-FFF2-40B4-BE49-F238E27FC236}">
                <a16:creationId xmlns:a16="http://schemas.microsoft.com/office/drawing/2014/main" id="{C41A6560-5281-4A4D-A0E1-5950FE223C14}"/>
              </a:ext>
            </a:extLst>
          </p:cNvPr>
          <p:cNvSpPr txBox="1"/>
          <p:nvPr/>
        </p:nvSpPr>
        <p:spPr>
          <a:xfrm>
            <a:off x="5225660" y="3730886"/>
            <a:ext cx="1097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300</a:t>
            </a: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981EA9EB-E212-49BA-8461-0A3948FABD5D}"/>
              </a:ext>
            </a:extLst>
          </p:cNvPr>
          <p:cNvSpPr/>
          <p:nvPr/>
        </p:nvSpPr>
        <p:spPr>
          <a:xfrm>
            <a:off x="5079881" y="3738004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8B2F5295-FAD8-4DC5-A73F-EA41A92EAD5F}"/>
              </a:ext>
            </a:extLst>
          </p:cNvPr>
          <p:cNvGrpSpPr/>
          <p:nvPr/>
        </p:nvGrpSpPr>
        <p:grpSpPr>
          <a:xfrm>
            <a:off x="8627875" y="3639343"/>
            <a:ext cx="3484765" cy="817087"/>
            <a:chOff x="255525" y="372323"/>
            <a:chExt cx="3104030" cy="1134018"/>
          </a:xfrm>
        </p:grpSpPr>
        <p:sp>
          <p:nvSpPr>
            <p:cNvPr id="174" name="Rectangle: Rounded Corners 173">
              <a:extLst>
                <a:ext uri="{FF2B5EF4-FFF2-40B4-BE49-F238E27FC236}">
                  <a16:creationId xmlns:a16="http://schemas.microsoft.com/office/drawing/2014/main" id="{7FEA871E-8BD0-4B57-BE02-4D73BAED8CA1}"/>
                </a:ext>
              </a:extLst>
            </p:cNvPr>
            <p:cNvSpPr/>
            <p:nvPr/>
          </p:nvSpPr>
          <p:spPr>
            <a:xfrm>
              <a:off x="255525" y="372323"/>
              <a:ext cx="298541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BC895125-1AA9-472A-A103-E4E073A3DE84}"/>
                </a:ext>
              </a:extLst>
            </p:cNvPr>
            <p:cNvSpPr txBox="1"/>
            <p:nvPr/>
          </p:nvSpPr>
          <p:spPr>
            <a:xfrm>
              <a:off x="1608614" y="485388"/>
              <a:ext cx="1750941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8 x 800</a:t>
              </a:r>
            </a:p>
          </p:txBody>
        </p:sp>
      </p:grpSp>
      <p:sp>
        <p:nvSpPr>
          <p:cNvPr id="176" name="Rectangle 175">
            <a:extLst>
              <a:ext uri="{FF2B5EF4-FFF2-40B4-BE49-F238E27FC236}">
                <a16:creationId xmlns:a16="http://schemas.microsoft.com/office/drawing/2014/main" id="{5BBD8B5B-7930-44A8-8C9C-C1A71DE664CB}"/>
              </a:ext>
            </a:extLst>
          </p:cNvPr>
          <p:cNvSpPr/>
          <p:nvPr/>
        </p:nvSpPr>
        <p:spPr>
          <a:xfrm>
            <a:off x="8763437" y="3762357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513AD54A-9EB0-4DC6-A87F-9A0F8235EA2F}"/>
              </a:ext>
            </a:extLst>
          </p:cNvPr>
          <p:cNvSpPr txBox="1"/>
          <p:nvPr/>
        </p:nvSpPr>
        <p:spPr>
          <a:xfrm>
            <a:off x="8767579" y="3765512"/>
            <a:ext cx="17686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6400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C188BB01-CEF2-4E6C-AB71-85259AD58502}"/>
              </a:ext>
            </a:extLst>
          </p:cNvPr>
          <p:cNvSpPr txBox="1"/>
          <p:nvPr/>
        </p:nvSpPr>
        <p:spPr>
          <a:xfrm>
            <a:off x="8923275" y="4444267"/>
            <a:ext cx="31986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x 8 = 6 4</a:t>
            </a: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24E8B9BB-CAEA-48EA-BCCF-0CE2CE1A0B7B}"/>
              </a:ext>
            </a:extLst>
          </p:cNvPr>
          <p:cNvSpPr/>
          <p:nvPr/>
        </p:nvSpPr>
        <p:spPr>
          <a:xfrm>
            <a:off x="9463892" y="3644506"/>
            <a:ext cx="621931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54B51DE6-50A8-4926-9F49-690EDC8F6B45}"/>
              </a:ext>
            </a:extLst>
          </p:cNvPr>
          <p:cNvSpPr/>
          <p:nvPr/>
        </p:nvSpPr>
        <p:spPr>
          <a:xfrm>
            <a:off x="11430277" y="3644506"/>
            <a:ext cx="46851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153DB568-5B51-481F-8360-AC75F4420C40}"/>
              </a:ext>
            </a:extLst>
          </p:cNvPr>
          <p:cNvSpPr txBox="1"/>
          <p:nvPr/>
        </p:nvSpPr>
        <p:spPr>
          <a:xfrm>
            <a:off x="4086078" y="4439326"/>
            <a:ext cx="35457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1 8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6 = 3</a:t>
            </a:r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18A87746-5691-4CBE-9E0C-671D38695FAD}"/>
              </a:ext>
            </a:extLst>
          </p:cNvPr>
          <p:cNvSpPr/>
          <p:nvPr/>
        </p:nvSpPr>
        <p:spPr>
          <a:xfrm>
            <a:off x="5624032" y="3632760"/>
            <a:ext cx="617295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CF91D389-CC4C-447F-B88B-F1B1564391CF}"/>
              </a:ext>
            </a:extLst>
          </p:cNvPr>
          <p:cNvSpPr/>
          <p:nvPr/>
        </p:nvSpPr>
        <p:spPr>
          <a:xfrm>
            <a:off x="7373755" y="3632508"/>
            <a:ext cx="471601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7C9A2565-FAC5-4810-ABB3-9216D72F50CD}"/>
              </a:ext>
            </a:extLst>
          </p:cNvPr>
          <p:cNvGrpSpPr/>
          <p:nvPr/>
        </p:nvGrpSpPr>
        <p:grpSpPr>
          <a:xfrm>
            <a:off x="188233" y="3660493"/>
            <a:ext cx="3758363" cy="817087"/>
            <a:chOff x="255524" y="372323"/>
            <a:chExt cx="3347736" cy="1134018"/>
          </a:xfrm>
        </p:grpSpPr>
        <p:sp>
          <p:nvSpPr>
            <p:cNvPr id="185" name="Rectangle: Rounded Corners 184">
              <a:extLst>
                <a:ext uri="{FF2B5EF4-FFF2-40B4-BE49-F238E27FC236}">
                  <a16:creationId xmlns:a16="http://schemas.microsoft.com/office/drawing/2014/main" id="{95EA975B-CC06-4200-9A1B-A5FFFFF1B0A9}"/>
                </a:ext>
              </a:extLst>
            </p:cNvPr>
            <p:cNvSpPr/>
            <p:nvPr/>
          </p:nvSpPr>
          <p:spPr>
            <a:xfrm>
              <a:off x="255524" y="372323"/>
              <a:ext cx="324150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65F692CE-51F2-4B40-875A-10E574B79541}"/>
                </a:ext>
              </a:extLst>
            </p:cNvPr>
            <p:cNvSpPr txBox="1"/>
            <p:nvPr/>
          </p:nvSpPr>
          <p:spPr>
            <a:xfrm>
              <a:off x="1608613" y="485388"/>
              <a:ext cx="1994647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x 90 = 450</a:t>
              </a:r>
            </a:p>
          </p:txBody>
        </p:sp>
      </p:grpSp>
      <p:sp>
        <p:nvSpPr>
          <p:cNvPr id="187" name="Rectangle 186">
            <a:extLst>
              <a:ext uri="{FF2B5EF4-FFF2-40B4-BE49-F238E27FC236}">
                <a16:creationId xmlns:a16="http://schemas.microsoft.com/office/drawing/2014/main" id="{D9FB1640-A546-4867-98E5-0FE13C8399F0}"/>
              </a:ext>
            </a:extLst>
          </p:cNvPr>
          <p:cNvSpPr/>
          <p:nvPr/>
        </p:nvSpPr>
        <p:spPr>
          <a:xfrm>
            <a:off x="323796" y="3783507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60A19D98-86AC-4D91-B1F9-81E6D395BB5A}"/>
              </a:ext>
            </a:extLst>
          </p:cNvPr>
          <p:cNvSpPr txBox="1"/>
          <p:nvPr/>
        </p:nvSpPr>
        <p:spPr>
          <a:xfrm>
            <a:off x="814488" y="3786662"/>
            <a:ext cx="1427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72EED950-373B-47B6-ADF8-83AEB42E9906}"/>
              </a:ext>
            </a:extLst>
          </p:cNvPr>
          <p:cNvSpPr txBox="1"/>
          <p:nvPr/>
        </p:nvSpPr>
        <p:spPr>
          <a:xfrm>
            <a:off x="35840" y="4451846"/>
            <a:ext cx="37500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4 5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9 = 5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2AAED745-150E-4209-9F53-9382170E2404}"/>
              </a:ext>
            </a:extLst>
          </p:cNvPr>
          <p:cNvSpPr txBox="1"/>
          <p:nvPr/>
        </p:nvSpPr>
        <p:spPr>
          <a:xfrm>
            <a:off x="48611" y="4898245"/>
            <a:ext cx="37500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4 5 0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9 0 = 5</a:t>
            </a:r>
          </a:p>
        </p:txBody>
      </p:sp>
      <p:cxnSp>
        <p:nvCxnSpPr>
          <p:cNvPr id="191" name="Straight Connector 190">
            <a:extLst>
              <a:ext uri="{FF2B5EF4-FFF2-40B4-BE49-F238E27FC236}">
                <a16:creationId xmlns:a16="http://schemas.microsoft.com/office/drawing/2014/main" id="{13FF2DBE-50E9-4D94-A01D-66CC485F2605}"/>
              </a:ext>
            </a:extLst>
          </p:cNvPr>
          <p:cNvCxnSpPr>
            <a:cxnSpLocks/>
          </p:cNvCxnSpPr>
          <p:nvPr/>
        </p:nvCxnSpPr>
        <p:spPr>
          <a:xfrm flipV="1">
            <a:off x="952369" y="4967892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Connector 191">
            <a:extLst>
              <a:ext uri="{FF2B5EF4-FFF2-40B4-BE49-F238E27FC236}">
                <a16:creationId xmlns:a16="http://schemas.microsoft.com/office/drawing/2014/main" id="{B996186D-F1A2-47D5-8457-828F74013729}"/>
              </a:ext>
            </a:extLst>
          </p:cNvPr>
          <p:cNvCxnSpPr>
            <a:cxnSpLocks/>
          </p:cNvCxnSpPr>
          <p:nvPr/>
        </p:nvCxnSpPr>
        <p:spPr>
          <a:xfrm flipV="1">
            <a:off x="2301515" y="4983113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Rectangle 192">
            <a:extLst>
              <a:ext uri="{FF2B5EF4-FFF2-40B4-BE49-F238E27FC236}">
                <a16:creationId xmlns:a16="http://schemas.microsoft.com/office/drawing/2014/main" id="{FF3C37EF-8529-4AAB-A666-6801BC9830BF}"/>
              </a:ext>
            </a:extLst>
          </p:cNvPr>
          <p:cNvSpPr/>
          <p:nvPr/>
        </p:nvSpPr>
        <p:spPr>
          <a:xfrm>
            <a:off x="2326921" y="3660425"/>
            <a:ext cx="247679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B9EFA60D-FD23-4B26-BA42-92A9E573A84F}"/>
              </a:ext>
            </a:extLst>
          </p:cNvPr>
          <p:cNvSpPr/>
          <p:nvPr/>
        </p:nvSpPr>
        <p:spPr>
          <a:xfrm>
            <a:off x="3451261" y="3660425"/>
            <a:ext cx="24976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2157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" grpId="0" animBg="1"/>
      <p:bldP spid="143" grpId="1" animBg="1"/>
      <p:bldP spid="144" grpId="0" animBg="1"/>
      <p:bldP spid="144" grpId="1" animBg="1"/>
      <p:bldP spid="91" grpId="0"/>
      <p:bldP spid="106" grpId="0"/>
      <p:bldP spid="148" grpId="0"/>
      <p:bldP spid="155" grpId="0"/>
      <p:bldP spid="125" grpId="0"/>
      <p:bldP spid="126" grpId="0"/>
      <p:bldP spid="127" grpId="0" animBg="1"/>
      <p:bldP spid="127" grpId="1" animBg="1"/>
      <p:bldP spid="128" grpId="0" animBg="1"/>
      <p:bldP spid="128" grpId="1" animBg="1"/>
      <p:bldP spid="142" grpId="0"/>
      <p:bldP spid="145" grpId="0" animBg="1"/>
      <p:bldP spid="145" grpId="1" animBg="1"/>
      <p:bldP spid="146" grpId="0" animBg="1"/>
      <p:bldP spid="146" grpId="1" animBg="1"/>
      <p:bldP spid="147" grpId="0"/>
      <p:bldP spid="107" grpId="0" animBg="1"/>
      <p:bldP spid="107" grpId="1" animBg="1"/>
      <p:bldP spid="108" grpId="0" animBg="1"/>
      <p:bldP spid="108" grpId="1" animBg="1"/>
      <p:bldP spid="165" grpId="0" animBg="1"/>
      <p:bldP spid="165" grpId="1" animBg="1"/>
      <p:bldP spid="166" grpId="0" animBg="1"/>
      <p:bldP spid="166" grpId="1" animBg="1"/>
      <p:bldP spid="167" grpId="0"/>
      <p:bldP spid="171" grpId="0"/>
      <p:bldP spid="177" grpId="0"/>
      <p:bldP spid="178" grpId="0"/>
      <p:bldP spid="179" grpId="0" animBg="1"/>
      <p:bldP spid="179" grpId="1" animBg="1"/>
      <p:bldP spid="180" grpId="0" animBg="1"/>
      <p:bldP spid="180" grpId="1" animBg="1"/>
      <p:bldP spid="181" grpId="0"/>
      <p:bldP spid="182" grpId="0" animBg="1"/>
      <p:bldP spid="182" grpId="1" animBg="1"/>
      <p:bldP spid="183" grpId="0" animBg="1"/>
      <p:bldP spid="183" grpId="1" animBg="1"/>
      <p:bldP spid="188" grpId="0"/>
      <p:bldP spid="189" grpId="0"/>
      <p:bldP spid="190" grpId="0"/>
      <p:bldP spid="193" grpId="0" animBg="1"/>
      <p:bldP spid="193" grpId="1" animBg="1"/>
      <p:bldP spid="194" grpId="0" animBg="1"/>
      <p:bldP spid="194" grpId="1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8" name="Rectangle 167">
            <a:extLst>
              <a:ext uri="{FF2B5EF4-FFF2-40B4-BE49-F238E27FC236}">
                <a16:creationId xmlns:a16="http://schemas.microsoft.com/office/drawing/2014/main" id="{5AFD955F-EA43-4E47-B9D2-CCAFA9712915}"/>
              </a:ext>
            </a:extLst>
          </p:cNvPr>
          <p:cNvSpPr/>
          <p:nvPr/>
        </p:nvSpPr>
        <p:spPr>
          <a:xfrm>
            <a:off x="898822" y="1819961"/>
            <a:ext cx="460490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54A37B00-107A-45DB-BC61-AFCAFC921C1E}"/>
              </a:ext>
            </a:extLst>
          </p:cNvPr>
          <p:cNvSpPr/>
          <p:nvPr/>
        </p:nvSpPr>
        <p:spPr>
          <a:xfrm>
            <a:off x="4026170" y="1819960"/>
            <a:ext cx="470124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8FE95D76-BE78-44DA-91BF-25729174199F}"/>
              </a:ext>
            </a:extLst>
          </p:cNvPr>
          <p:cNvGrpSpPr/>
          <p:nvPr/>
        </p:nvGrpSpPr>
        <p:grpSpPr>
          <a:xfrm>
            <a:off x="187165" y="537735"/>
            <a:ext cx="3978043" cy="817087"/>
            <a:chOff x="255525" y="4828688"/>
            <a:chExt cx="3543415" cy="1134018"/>
          </a:xfrm>
        </p:grpSpPr>
        <p:sp>
          <p:nvSpPr>
            <p:cNvPr id="171" name="Rectangle: Rounded Corners 170">
              <a:extLst>
                <a:ext uri="{FF2B5EF4-FFF2-40B4-BE49-F238E27FC236}">
                  <a16:creationId xmlns:a16="http://schemas.microsoft.com/office/drawing/2014/main" id="{7B26F3C7-0D65-4D20-9711-2D304F62ECC3}"/>
                </a:ext>
              </a:extLst>
            </p:cNvPr>
            <p:cNvSpPr/>
            <p:nvPr/>
          </p:nvSpPr>
          <p:spPr>
            <a:xfrm>
              <a:off x="255525" y="4828688"/>
              <a:ext cx="354341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E6417981-9722-4055-8E6E-5B7658C0226C}"/>
                </a:ext>
              </a:extLst>
            </p:cNvPr>
            <p:cNvSpPr txBox="1"/>
            <p:nvPr/>
          </p:nvSpPr>
          <p:spPr>
            <a:xfrm>
              <a:off x="308455" y="4941753"/>
              <a:ext cx="343715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40 x               </a:t>
              </a:r>
              <a:r>
                <a:rPr lang="en-GB" sz="2400" dirty="0">
                  <a:latin typeface="Calibri" panose="020F0502020204030204" pitchFamily="34" charset="0"/>
                  <a:ea typeface="Cambria Math" panose="02040503050406030204" pitchFamily="18" charset="0"/>
                </a:rPr>
                <a:t>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1600</a:t>
              </a:r>
            </a:p>
          </p:txBody>
        </p:sp>
      </p:grpSp>
      <p:sp>
        <p:nvSpPr>
          <p:cNvPr id="173" name="TextBox 172">
            <a:extLst>
              <a:ext uri="{FF2B5EF4-FFF2-40B4-BE49-F238E27FC236}">
                <a16:creationId xmlns:a16="http://schemas.microsoft.com/office/drawing/2014/main" id="{177D721D-EB7A-42B5-A990-54D64E8114BC}"/>
              </a:ext>
            </a:extLst>
          </p:cNvPr>
          <p:cNvSpPr txBox="1"/>
          <p:nvPr/>
        </p:nvSpPr>
        <p:spPr>
          <a:xfrm>
            <a:off x="1484206" y="638882"/>
            <a:ext cx="9721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40</a:t>
            </a:r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2B9F06A5-AE72-46AC-B527-3BE6B0F440C3}"/>
              </a:ext>
            </a:extLst>
          </p:cNvPr>
          <p:cNvSpPr/>
          <p:nvPr/>
        </p:nvSpPr>
        <p:spPr>
          <a:xfrm>
            <a:off x="1212611" y="646000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A937DB41-818D-4EBD-B074-F75FC676BBCB}"/>
              </a:ext>
            </a:extLst>
          </p:cNvPr>
          <p:cNvSpPr txBox="1"/>
          <p:nvPr/>
        </p:nvSpPr>
        <p:spPr>
          <a:xfrm>
            <a:off x="36159" y="1323704"/>
            <a:ext cx="35457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1 6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4 = 4</a:t>
            </a:r>
          </a:p>
        </p:txBody>
      </p: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BAEA40E8-F608-4E24-AA71-8C1DA8B1BA81}"/>
              </a:ext>
            </a:extLst>
          </p:cNvPr>
          <p:cNvGrpSpPr/>
          <p:nvPr/>
        </p:nvGrpSpPr>
        <p:grpSpPr>
          <a:xfrm>
            <a:off x="6512652" y="547339"/>
            <a:ext cx="4693262" cy="817087"/>
            <a:chOff x="255526" y="372323"/>
            <a:chExt cx="4180490" cy="1134018"/>
          </a:xfrm>
        </p:grpSpPr>
        <p:sp>
          <p:nvSpPr>
            <p:cNvPr id="177" name="Rectangle: Rounded Corners 176">
              <a:extLst>
                <a:ext uri="{FF2B5EF4-FFF2-40B4-BE49-F238E27FC236}">
                  <a16:creationId xmlns:a16="http://schemas.microsoft.com/office/drawing/2014/main" id="{A7EAD3D4-DE3E-42B7-BE8E-751A6BD872EB}"/>
                </a:ext>
              </a:extLst>
            </p:cNvPr>
            <p:cNvSpPr/>
            <p:nvPr/>
          </p:nvSpPr>
          <p:spPr>
            <a:xfrm>
              <a:off x="255526" y="372323"/>
              <a:ext cx="369361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6C59F985-80CB-49F9-9CBA-A1150C820759}"/>
                </a:ext>
              </a:extLst>
            </p:cNvPr>
            <p:cNvSpPr txBox="1"/>
            <p:nvPr/>
          </p:nvSpPr>
          <p:spPr>
            <a:xfrm>
              <a:off x="1608614" y="485388"/>
              <a:ext cx="2827402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x 70 = 28000</a:t>
              </a:r>
            </a:p>
          </p:txBody>
        </p:sp>
      </p:grpSp>
      <p:sp>
        <p:nvSpPr>
          <p:cNvPr id="179" name="Rectangle 178">
            <a:extLst>
              <a:ext uri="{FF2B5EF4-FFF2-40B4-BE49-F238E27FC236}">
                <a16:creationId xmlns:a16="http://schemas.microsoft.com/office/drawing/2014/main" id="{1BFF7792-73D0-46C5-9E95-579C3C60DC74}"/>
              </a:ext>
            </a:extLst>
          </p:cNvPr>
          <p:cNvSpPr/>
          <p:nvPr/>
        </p:nvSpPr>
        <p:spPr>
          <a:xfrm>
            <a:off x="6648213" y="670353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88D37FEA-0F22-40C7-B990-9B7A07BDDFE0}"/>
              </a:ext>
            </a:extLst>
          </p:cNvPr>
          <p:cNvSpPr txBox="1"/>
          <p:nvPr/>
        </p:nvSpPr>
        <p:spPr>
          <a:xfrm>
            <a:off x="6824581" y="673508"/>
            <a:ext cx="1461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400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E0C06411-6D2D-4501-A401-44FD0E6B8F81}"/>
              </a:ext>
            </a:extLst>
          </p:cNvPr>
          <p:cNvSpPr txBox="1"/>
          <p:nvPr/>
        </p:nvSpPr>
        <p:spPr>
          <a:xfrm>
            <a:off x="15573" y="1767404"/>
            <a:ext cx="48405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1 6 0 0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4 0 = 4 0</a:t>
            </a:r>
          </a:p>
        </p:txBody>
      </p: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3C5DFA5B-095E-44BE-A5BB-BF7C46EE6DA4}"/>
              </a:ext>
            </a:extLst>
          </p:cNvPr>
          <p:cNvCxnSpPr>
            <a:cxnSpLocks/>
          </p:cNvCxnSpPr>
          <p:nvPr/>
        </p:nvCxnSpPr>
        <p:spPr>
          <a:xfrm flipV="1">
            <a:off x="1364210" y="1837051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9EC40415-C992-47BF-BFD4-2C21BC55E7B5}"/>
              </a:ext>
            </a:extLst>
          </p:cNvPr>
          <p:cNvCxnSpPr>
            <a:cxnSpLocks/>
          </p:cNvCxnSpPr>
          <p:nvPr/>
        </p:nvCxnSpPr>
        <p:spPr>
          <a:xfrm flipV="1">
            <a:off x="2714932" y="1837051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Rectangle 185">
            <a:extLst>
              <a:ext uri="{FF2B5EF4-FFF2-40B4-BE49-F238E27FC236}">
                <a16:creationId xmlns:a16="http://schemas.microsoft.com/office/drawing/2014/main" id="{DA7D4547-0EC7-42F7-9A84-A31037CCA5DB}"/>
              </a:ext>
            </a:extLst>
          </p:cNvPr>
          <p:cNvSpPr/>
          <p:nvPr/>
        </p:nvSpPr>
        <p:spPr>
          <a:xfrm>
            <a:off x="571199" y="540071"/>
            <a:ext cx="228692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141D79FD-0256-4FD2-85DD-FE3B8D8EA251}"/>
              </a:ext>
            </a:extLst>
          </p:cNvPr>
          <p:cNvSpPr/>
          <p:nvPr/>
        </p:nvSpPr>
        <p:spPr>
          <a:xfrm>
            <a:off x="1880430" y="539819"/>
            <a:ext cx="343838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2A6F1E01-9E1B-4045-86B9-C0B5A7A48670}"/>
              </a:ext>
            </a:extLst>
          </p:cNvPr>
          <p:cNvSpPr/>
          <p:nvPr/>
        </p:nvSpPr>
        <p:spPr>
          <a:xfrm>
            <a:off x="3503481" y="547310"/>
            <a:ext cx="49700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3ABE401B-EF96-444D-95E9-D0ECBD654E44}"/>
              </a:ext>
            </a:extLst>
          </p:cNvPr>
          <p:cNvSpPr/>
          <p:nvPr/>
        </p:nvSpPr>
        <p:spPr>
          <a:xfrm>
            <a:off x="7599578" y="1823438"/>
            <a:ext cx="896422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0E91C1A6-C499-4313-A80C-4BEE50F538D8}"/>
              </a:ext>
            </a:extLst>
          </p:cNvPr>
          <p:cNvSpPr/>
          <p:nvPr/>
        </p:nvSpPr>
        <p:spPr>
          <a:xfrm>
            <a:off x="11181850" y="1819705"/>
            <a:ext cx="893712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5F342316-6728-441F-97FA-75920401D959}"/>
              </a:ext>
            </a:extLst>
          </p:cNvPr>
          <p:cNvSpPr txBox="1"/>
          <p:nvPr/>
        </p:nvSpPr>
        <p:spPr>
          <a:xfrm>
            <a:off x="6720099" y="1323704"/>
            <a:ext cx="35457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2 8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7 = 4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53D73E6F-0C19-4183-A1F9-C4D53959FD89}"/>
              </a:ext>
            </a:extLst>
          </p:cNvPr>
          <p:cNvSpPr txBox="1"/>
          <p:nvPr/>
        </p:nvSpPr>
        <p:spPr>
          <a:xfrm>
            <a:off x="6720060" y="1770881"/>
            <a:ext cx="57242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2 8 0 0 0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7 0 = 4 0 0</a:t>
            </a:r>
          </a:p>
        </p:txBody>
      </p:sp>
      <p:cxnSp>
        <p:nvCxnSpPr>
          <p:cNvPr id="193" name="Straight Connector 192">
            <a:extLst>
              <a:ext uri="{FF2B5EF4-FFF2-40B4-BE49-F238E27FC236}">
                <a16:creationId xmlns:a16="http://schemas.microsoft.com/office/drawing/2014/main" id="{A591B0E0-893A-46D6-B954-B7EF43F70CA9}"/>
              </a:ext>
            </a:extLst>
          </p:cNvPr>
          <p:cNvCxnSpPr>
            <a:cxnSpLocks/>
          </p:cNvCxnSpPr>
          <p:nvPr/>
        </p:nvCxnSpPr>
        <p:spPr>
          <a:xfrm flipV="1">
            <a:off x="8507277" y="1840528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Connector 194">
            <a:extLst>
              <a:ext uri="{FF2B5EF4-FFF2-40B4-BE49-F238E27FC236}">
                <a16:creationId xmlns:a16="http://schemas.microsoft.com/office/drawing/2014/main" id="{31347CDC-CC14-4DAC-BF49-0332F7BD0141}"/>
              </a:ext>
            </a:extLst>
          </p:cNvPr>
          <p:cNvCxnSpPr>
            <a:cxnSpLocks/>
          </p:cNvCxnSpPr>
          <p:nvPr/>
        </p:nvCxnSpPr>
        <p:spPr>
          <a:xfrm flipV="1">
            <a:off x="9837451" y="1840528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7" name="Rectangle 196">
            <a:extLst>
              <a:ext uri="{FF2B5EF4-FFF2-40B4-BE49-F238E27FC236}">
                <a16:creationId xmlns:a16="http://schemas.microsoft.com/office/drawing/2014/main" id="{B71DB424-6521-4911-BA5F-E2E009CE7363}"/>
              </a:ext>
            </a:extLst>
          </p:cNvPr>
          <p:cNvSpPr/>
          <p:nvPr/>
        </p:nvSpPr>
        <p:spPr>
          <a:xfrm>
            <a:off x="7213360" y="548337"/>
            <a:ext cx="634329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51F1591A-DB88-47CE-B20C-B3FD052666CB}"/>
              </a:ext>
            </a:extLst>
          </p:cNvPr>
          <p:cNvSpPr/>
          <p:nvPr/>
        </p:nvSpPr>
        <p:spPr>
          <a:xfrm>
            <a:off x="8650567" y="548085"/>
            <a:ext cx="255582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614B8922-FDAA-4FDE-8F33-FDA4428450A3}"/>
              </a:ext>
            </a:extLst>
          </p:cNvPr>
          <p:cNvSpPr/>
          <p:nvPr/>
        </p:nvSpPr>
        <p:spPr>
          <a:xfrm>
            <a:off x="9781167" y="555576"/>
            <a:ext cx="727020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65B4C4A5-5356-47C5-9FE3-9CDB63D59AA0}"/>
              </a:ext>
            </a:extLst>
          </p:cNvPr>
          <p:cNvSpPr/>
          <p:nvPr/>
        </p:nvSpPr>
        <p:spPr>
          <a:xfrm>
            <a:off x="919407" y="4963338"/>
            <a:ext cx="899241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FE9B6E12-4261-4C9A-8B41-EFF2384B2066}"/>
              </a:ext>
            </a:extLst>
          </p:cNvPr>
          <p:cNvSpPr/>
          <p:nvPr/>
        </p:nvSpPr>
        <p:spPr>
          <a:xfrm>
            <a:off x="5386596" y="4963337"/>
            <a:ext cx="902502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3EAADC98-F3DE-4397-AFAC-4987FF2AD81B}"/>
              </a:ext>
            </a:extLst>
          </p:cNvPr>
          <p:cNvGrpSpPr/>
          <p:nvPr/>
        </p:nvGrpSpPr>
        <p:grpSpPr>
          <a:xfrm>
            <a:off x="207751" y="3681112"/>
            <a:ext cx="4620286" cy="817087"/>
            <a:chOff x="255525" y="4828688"/>
            <a:chExt cx="4115489" cy="1134018"/>
          </a:xfrm>
        </p:grpSpPr>
        <p:sp>
          <p:nvSpPr>
            <p:cNvPr id="119" name="Rectangle: Rounded Corners 118">
              <a:extLst>
                <a:ext uri="{FF2B5EF4-FFF2-40B4-BE49-F238E27FC236}">
                  <a16:creationId xmlns:a16="http://schemas.microsoft.com/office/drawing/2014/main" id="{8C7931CD-C342-4BA9-9998-7DE075ED1FCB}"/>
                </a:ext>
              </a:extLst>
            </p:cNvPr>
            <p:cNvSpPr/>
            <p:nvPr/>
          </p:nvSpPr>
          <p:spPr>
            <a:xfrm>
              <a:off x="255525" y="4828688"/>
              <a:ext cx="406932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910FC74D-D120-4189-AB4A-3BAC62D83AAE}"/>
                </a:ext>
              </a:extLst>
            </p:cNvPr>
            <p:cNvSpPr txBox="1"/>
            <p:nvPr/>
          </p:nvSpPr>
          <p:spPr>
            <a:xfrm>
              <a:off x="308455" y="4941753"/>
              <a:ext cx="4062559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300 x               </a:t>
              </a:r>
              <a:r>
                <a:rPr lang="en-GB" sz="2400" dirty="0">
                  <a:latin typeface="Calibri" panose="020F0502020204030204" pitchFamily="34" charset="0"/>
                  <a:ea typeface="Cambria Math" panose="02040503050406030204" pitchFamily="18" charset="0"/>
                </a:rPr>
                <a:t>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180000</a:t>
              </a:r>
            </a:p>
          </p:txBody>
        </p:sp>
      </p:grpSp>
      <p:sp>
        <p:nvSpPr>
          <p:cNvPr id="121" name="TextBox 120">
            <a:extLst>
              <a:ext uri="{FF2B5EF4-FFF2-40B4-BE49-F238E27FC236}">
                <a16:creationId xmlns:a16="http://schemas.microsoft.com/office/drawing/2014/main" id="{F469FF30-0681-4940-825C-243D31C27568}"/>
              </a:ext>
            </a:extLst>
          </p:cNvPr>
          <p:cNvSpPr txBox="1"/>
          <p:nvPr/>
        </p:nvSpPr>
        <p:spPr>
          <a:xfrm>
            <a:off x="1621022" y="3782259"/>
            <a:ext cx="1097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600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AD51ED25-494C-4A91-B03F-F29D5391E7DD}"/>
              </a:ext>
            </a:extLst>
          </p:cNvPr>
          <p:cNvSpPr/>
          <p:nvPr/>
        </p:nvSpPr>
        <p:spPr>
          <a:xfrm>
            <a:off x="1475243" y="3789377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A30BDC2A-7850-498B-8502-A5301F3FF4F7}"/>
              </a:ext>
            </a:extLst>
          </p:cNvPr>
          <p:cNvSpPr txBox="1"/>
          <p:nvPr/>
        </p:nvSpPr>
        <p:spPr>
          <a:xfrm>
            <a:off x="56745" y="4467081"/>
            <a:ext cx="35457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1 8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3 = 6</a:t>
            </a:r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F1D874F1-30C6-4E1C-93DD-F563FABA6750}"/>
              </a:ext>
            </a:extLst>
          </p:cNvPr>
          <p:cNvGrpSpPr/>
          <p:nvPr/>
        </p:nvGrpSpPr>
        <p:grpSpPr>
          <a:xfrm>
            <a:off x="6533237" y="3684432"/>
            <a:ext cx="4693263" cy="817087"/>
            <a:chOff x="255525" y="372323"/>
            <a:chExt cx="4180491" cy="1134018"/>
          </a:xfrm>
        </p:grpSpPr>
        <p:sp>
          <p:nvSpPr>
            <p:cNvPr id="125" name="Rectangle: Rounded Corners 124">
              <a:extLst>
                <a:ext uri="{FF2B5EF4-FFF2-40B4-BE49-F238E27FC236}">
                  <a16:creationId xmlns:a16="http://schemas.microsoft.com/office/drawing/2014/main" id="{EB9F665B-5E9C-47ED-89FB-F711EB85BC1C}"/>
                </a:ext>
              </a:extLst>
            </p:cNvPr>
            <p:cNvSpPr/>
            <p:nvPr/>
          </p:nvSpPr>
          <p:spPr>
            <a:xfrm>
              <a:off x="255525" y="372323"/>
              <a:ext cx="378286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8E39A00B-611E-4AAD-870F-9A0226605BBB}"/>
                </a:ext>
              </a:extLst>
            </p:cNvPr>
            <p:cNvSpPr txBox="1"/>
            <p:nvPr/>
          </p:nvSpPr>
          <p:spPr>
            <a:xfrm>
              <a:off x="1608614" y="485388"/>
              <a:ext cx="2827402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x 800 = 32000</a:t>
              </a:r>
            </a:p>
          </p:txBody>
        </p:sp>
      </p:grpSp>
      <p:sp>
        <p:nvSpPr>
          <p:cNvPr id="127" name="Rectangle 126">
            <a:extLst>
              <a:ext uri="{FF2B5EF4-FFF2-40B4-BE49-F238E27FC236}">
                <a16:creationId xmlns:a16="http://schemas.microsoft.com/office/drawing/2014/main" id="{550C91BE-CF0F-4BFE-9F6C-F8FF30BFC8EC}"/>
              </a:ext>
            </a:extLst>
          </p:cNvPr>
          <p:cNvSpPr/>
          <p:nvPr/>
        </p:nvSpPr>
        <p:spPr>
          <a:xfrm>
            <a:off x="6668799" y="3807446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E7555CC9-6C42-4EFA-B10E-A673C8DA9C7D}"/>
              </a:ext>
            </a:extLst>
          </p:cNvPr>
          <p:cNvSpPr txBox="1"/>
          <p:nvPr/>
        </p:nvSpPr>
        <p:spPr>
          <a:xfrm>
            <a:off x="6979637" y="3810601"/>
            <a:ext cx="1461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40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DE5ECBA9-50E6-41CA-9A4A-690E22584CCF}"/>
              </a:ext>
            </a:extLst>
          </p:cNvPr>
          <p:cNvSpPr txBox="1"/>
          <p:nvPr/>
        </p:nvSpPr>
        <p:spPr>
          <a:xfrm>
            <a:off x="36158" y="4910781"/>
            <a:ext cx="65800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1 8 0 0 0 0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3 0 0 = 6 0 0</a:t>
            </a:r>
          </a:p>
        </p:txBody>
      </p: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B0020CA8-FD2B-4BEF-BA03-FD4715BBD688}"/>
              </a:ext>
            </a:extLst>
          </p:cNvPr>
          <p:cNvCxnSpPr>
            <a:cxnSpLocks/>
          </p:cNvCxnSpPr>
          <p:nvPr/>
        </p:nvCxnSpPr>
        <p:spPr>
          <a:xfrm flipV="1">
            <a:off x="1805428" y="4980428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D3663478-684D-4ED2-9EFA-8B8740405712}"/>
              </a:ext>
            </a:extLst>
          </p:cNvPr>
          <p:cNvCxnSpPr>
            <a:cxnSpLocks/>
          </p:cNvCxnSpPr>
          <p:nvPr/>
        </p:nvCxnSpPr>
        <p:spPr>
          <a:xfrm flipV="1">
            <a:off x="2254372" y="4995649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EB3A80D9-9C9F-40D1-9E0A-7CAF1A6E5881}"/>
              </a:ext>
            </a:extLst>
          </p:cNvPr>
          <p:cNvCxnSpPr>
            <a:cxnSpLocks/>
          </p:cNvCxnSpPr>
          <p:nvPr/>
        </p:nvCxnSpPr>
        <p:spPr>
          <a:xfrm flipV="1">
            <a:off x="3597932" y="4980428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04A86C18-D50C-48B6-9ADC-054E4407AF26}"/>
              </a:ext>
            </a:extLst>
          </p:cNvPr>
          <p:cNvCxnSpPr>
            <a:cxnSpLocks/>
          </p:cNvCxnSpPr>
          <p:nvPr/>
        </p:nvCxnSpPr>
        <p:spPr>
          <a:xfrm flipV="1">
            <a:off x="4046876" y="4995649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Rectangle 135">
            <a:extLst>
              <a:ext uri="{FF2B5EF4-FFF2-40B4-BE49-F238E27FC236}">
                <a16:creationId xmlns:a16="http://schemas.microsoft.com/office/drawing/2014/main" id="{B191210D-21B6-45D7-8408-E33A8521A269}"/>
              </a:ext>
            </a:extLst>
          </p:cNvPr>
          <p:cNvSpPr/>
          <p:nvPr/>
        </p:nvSpPr>
        <p:spPr>
          <a:xfrm>
            <a:off x="587924" y="3684133"/>
            <a:ext cx="48496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475A5DDE-1A6F-4344-953A-0A04A9F3B99A}"/>
              </a:ext>
            </a:extLst>
          </p:cNvPr>
          <p:cNvSpPr/>
          <p:nvPr/>
        </p:nvSpPr>
        <p:spPr>
          <a:xfrm>
            <a:off x="2013725" y="3683881"/>
            <a:ext cx="624620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BCBA4C00-556E-4451-A775-7BB629C98104}"/>
              </a:ext>
            </a:extLst>
          </p:cNvPr>
          <p:cNvSpPr/>
          <p:nvPr/>
        </p:nvSpPr>
        <p:spPr>
          <a:xfrm>
            <a:off x="3765882" y="3691372"/>
            <a:ext cx="921372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AF36EE49-713F-4752-AF26-C913A22602BD}"/>
              </a:ext>
            </a:extLst>
          </p:cNvPr>
          <p:cNvSpPr/>
          <p:nvPr/>
        </p:nvSpPr>
        <p:spPr>
          <a:xfrm>
            <a:off x="7620164" y="4963338"/>
            <a:ext cx="457534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B288C1E0-7240-42EF-85C7-C7415A7EB5F1}"/>
              </a:ext>
            </a:extLst>
          </p:cNvPr>
          <p:cNvSpPr/>
          <p:nvPr/>
        </p:nvSpPr>
        <p:spPr>
          <a:xfrm>
            <a:off x="11639474" y="4959605"/>
            <a:ext cx="446399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4614573C-4D73-4304-BF36-EC50AED64D2E}"/>
              </a:ext>
            </a:extLst>
          </p:cNvPr>
          <p:cNvSpPr txBox="1"/>
          <p:nvPr/>
        </p:nvSpPr>
        <p:spPr>
          <a:xfrm>
            <a:off x="6761233" y="4467081"/>
            <a:ext cx="35457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3 2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8 = 4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D3675677-BCBD-435B-9748-465A1908D300}"/>
              </a:ext>
            </a:extLst>
          </p:cNvPr>
          <p:cNvSpPr txBox="1"/>
          <p:nvPr/>
        </p:nvSpPr>
        <p:spPr>
          <a:xfrm>
            <a:off x="6740646" y="4910781"/>
            <a:ext cx="57242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3 2 0 0 0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8 0 0 = 4 0</a:t>
            </a:r>
          </a:p>
        </p:txBody>
      </p: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EAE58A75-BDF5-4A80-B93F-BC6B8A00FF27}"/>
              </a:ext>
            </a:extLst>
          </p:cNvPr>
          <p:cNvCxnSpPr>
            <a:cxnSpLocks/>
          </p:cNvCxnSpPr>
          <p:nvPr/>
        </p:nvCxnSpPr>
        <p:spPr>
          <a:xfrm flipV="1">
            <a:off x="8065533" y="4980428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59E3CF18-D919-4961-8107-11F3C4B3770F}"/>
              </a:ext>
            </a:extLst>
          </p:cNvPr>
          <p:cNvCxnSpPr>
            <a:cxnSpLocks/>
          </p:cNvCxnSpPr>
          <p:nvPr/>
        </p:nvCxnSpPr>
        <p:spPr>
          <a:xfrm flipV="1">
            <a:off x="8514477" y="4995649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16122797-AA3A-467F-966F-5F857F3530AC}"/>
              </a:ext>
            </a:extLst>
          </p:cNvPr>
          <p:cNvCxnSpPr>
            <a:cxnSpLocks/>
          </p:cNvCxnSpPr>
          <p:nvPr/>
        </p:nvCxnSpPr>
        <p:spPr>
          <a:xfrm flipV="1">
            <a:off x="9858037" y="4980428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BFA8D7D5-D635-41F5-9A2E-73514CCCA0DD}"/>
              </a:ext>
            </a:extLst>
          </p:cNvPr>
          <p:cNvCxnSpPr>
            <a:cxnSpLocks/>
          </p:cNvCxnSpPr>
          <p:nvPr/>
        </p:nvCxnSpPr>
        <p:spPr>
          <a:xfrm flipV="1">
            <a:off x="10306981" y="4995649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Rectangle 153">
            <a:extLst>
              <a:ext uri="{FF2B5EF4-FFF2-40B4-BE49-F238E27FC236}">
                <a16:creationId xmlns:a16="http://schemas.microsoft.com/office/drawing/2014/main" id="{2D144229-1D39-44CA-B00F-2340B4CBA241}"/>
              </a:ext>
            </a:extLst>
          </p:cNvPr>
          <p:cNvSpPr/>
          <p:nvPr/>
        </p:nvSpPr>
        <p:spPr>
          <a:xfrm>
            <a:off x="7376680" y="3684526"/>
            <a:ext cx="307473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699B79D5-5994-41F8-9B26-601E1F422471}"/>
              </a:ext>
            </a:extLst>
          </p:cNvPr>
          <p:cNvSpPr/>
          <p:nvPr/>
        </p:nvSpPr>
        <p:spPr>
          <a:xfrm>
            <a:off x="8667292" y="3684274"/>
            <a:ext cx="474972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433F7101-5DAA-4B41-B4D0-0E481B3FB16B}"/>
              </a:ext>
            </a:extLst>
          </p:cNvPr>
          <p:cNvSpPr/>
          <p:nvPr/>
        </p:nvSpPr>
        <p:spPr>
          <a:xfrm>
            <a:off x="10048274" y="3685481"/>
            <a:ext cx="690680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F89DCC72-E38F-4626-A6BB-79340BB552C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0252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0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" grpId="0" animBg="1"/>
      <p:bldP spid="168" grpId="1" animBg="1"/>
      <p:bldP spid="169" grpId="0" animBg="1"/>
      <p:bldP spid="169" grpId="1" animBg="1"/>
      <p:bldP spid="173" grpId="0"/>
      <p:bldP spid="175" grpId="0"/>
      <p:bldP spid="180" grpId="0"/>
      <p:bldP spid="181" grpId="0"/>
      <p:bldP spid="186" grpId="0" animBg="1"/>
      <p:bldP spid="186" grpId="1" animBg="1"/>
      <p:bldP spid="187" grpId="0" animBg="1"/>
      <p:bldP spid="187" grpId="1" animBg="1"/>
      <p:bldP spid="188" grpId="0" animBg="1"/>
      <p:bldP spid="188" grpId="1" animBg="1"/>
      <p:bldP spid="189" grpId="0" animBg="1"/>
      <p:bldP spid="189" grpId="1" animBg="1"/>
      <p:bldP spid="190" grpId="0" animBg="1"/>
      <p:bldP spid="190" grpId="1" animBg="1"/>
      <p:bldP spid="191" grpId="0"/>
      <p:bldP spid="192" grpId="0"/>
      <p:bldP spid="197" grpId="0" animBg="1"/>
      <p:bldP spid="197" grpId="1" animBg="1"/>
      <p:bldP spid="198" grpId="0" animBg="1"/>
      <p:bldP spid="198" grpId="1" animBg="1"/>
      <p:bldP spid="199" grpId="0" animBg="1"/>
      <p:bldP spid="199" grpId="1" animBg="1"/>
      <p:bldP spid="116" grpId="0" animBg="1"/>
      <p:bldP spid="116" grpId="1" animBg="1"/>
      <p:bldP spid="117" grpId="0" animBg="1"/>
      <p:bldP spid="117" grpId="1" animBg="1"/>
      <p:bldP spid="121" grpId="0"/>
      <p:bldP spid="123" grpId="0"/>
      <p:bldP spid="128" grpId="0"/>
      <p:bldP spid="129" grpId="0"/>
      <p:bldP spid="136" grpId="0" animBg="1"/>
      <p:bldP spid="136" grpId="1" animBg="1"/>
      <p:bldP spid="139" grpId="0" animBg="1"/>
      <p:bldP spid="139" grpId="1" animBg="1"/>
      <p:bldP spid="140" grpId="0" animBg="1"/>
      <p:bldP spid="140" grpId="1" animBg="1"/>
      <p:bldP spid="141" grpId="0" animBg="1"/>
      <p:bldP spid="141" grpId="1" animBg="1"/>
      <p:bldP spid="142" grpId="0" animBg="1"/>
      <p:bldP spid="142" grpId="1" animBg="1"/>
      <p:bldP spid="143" grpId="0"/>
      <p:bldP spid="144" grpId="0"/>
      <p:bldP spid="154" grpId="0" animBg="1"/>
      <p:bldP spid="154" grpId="1" animBg="1"/>
      <p:bldP spid="156" grpId="0" animBg="1"/>
      <p:bldP spid="156" grpId="1" animBg="1"/>
      <p:bldP spid="157" grpId="0" animBg="1"/>
      <p:bldP spid="157" grpId="1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A92AD-BFB8-430A-B03E-3F17F4994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hlinkClick r:id="rId2"/>
              </a:rPr>
              <a:t>12 Solve missing number division problems using knowledge of multiples of 10 and 100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EDFB67-D8D1-44B8-BA58-22F74E091B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40141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6E00F1B-9269-4755-A54C-04D402C4E0D3}"/>
              </a:ext>
            </a:extLst>
          </p:cNvPr>
          <p:cNvGrpSpPr/>
          <p:nvPr/>
        </p:nvGrpSpPr>
        <p:grpSpPr>
          <a:xfrm>
            <a:off x="191903" y="103243"/>
            <a:ext cx="3720833" cy="817087"/>
            <a:chOff x="255525" y="4828688"/>
            <a:chExt cx="3314307" cy="1134018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70B9DAA0-A794-4889-BC9D-0E8C093F332B}"/>
                </a:ext>
              </a:extLst>
            </p:cNvPr>
            <p:cNvSpPr/>
            <p:nvPr/>
          </p:nvSpPr>
          <p:spPr>
            <a:xfrm>
              <a:off x="255525" y="4828688"/>
              <a:ext cx="331430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954D734-608E-4DF1-9D10-66B13EBA06F2}"/>
                </a:ext>
              </a:extLst>
            </p:cNvPr>
            <p:cNvSpPr txBox="1"/>
            <p:nvPr/>
          </p:nvSpPr>
          <p:spPr>
            <a:xfrm>
              <a:off x="308455" y="4941753"/>
              <a:ext cx="325438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3600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              </a:t>
              </a:r>
              <a:r>
                <a:rPr lang="en-GB" sz="2400" dirty="0">
                  <a:latin typeface="Calibri" panose="020F0502020204030204" pitchFamily="34" charset="0"/>
                  <a:ea typeface="Cambria Math" panose="02040503050406030204" pitchFamily="18" charset="0"/>
                </a:rPr>
                <a:t>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6</a:t>
              </a:r>
            </a:p>
          </p:txBody>
        </p: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254BCF2C-6EE6-4A19-981B-6E7A0489F5D8}"/>
              </a:ext>
            </a:extLst>
          </p:cNvPr>
          <p:cNvSpPr txBox="1"/>
          <p:nvPr/>
        </p:nvSpPr>
        <p:spPr>
          <a:xfrm>
            <a:off x="1815915" y="204390"/>
            <a:ext cx="1097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3DB1E081-6493-4A72-9243-C01631107412}"/>
              </a:ext>
            </a:extLst>
          </p:cNvPr>
          <p:cNvSpPr/>
          <p:nvPr/>
        </p:nvSpPr>
        <p:spPr>
          <a:xfrm>
            <a:off x="1670136" y="211508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B8E2AE98-3947-42C8-ADA6-C570797ACE69}"/>
              </a:ext>
            </a:extLst>
          </p:cNvPr>
          <p:cNvGrpSpPr/>
          <p:nvPr/>
        </p:nvGrpSpPr>
        <p:grpSpPr>
          <a:xfrm>
            <a:off x="6075149" y="106012"/>
            <a:ext cx="3758362" cy="817087"/>
            <a:chOff x="255525" y="372323"/>
            <a:chExt cx="3347735" cy="1134018"/>
          </a:xfrm>
        </p:grpSpPr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194BC364-5D9A-47A6-BBC3-EE80FA590E11}"/>
                </a:ext>
              </a:extLst>
            </p:cNvPr>
            <p:cNvSpPr/>
            <p:nvPr/>
          </p:nvSpPr>
          <p:spPr>
            <a:xfrm>
              <a:off x="255525" y="372323"/>
              <a:ext cx="290162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5C343BBB-A714-49DC-A866-B34FE45708F7}"/>
                </a:ext>
              </a:extLst>
            </p:cNvPr>
            <p:cNvSpPr txBox="1"/>
            <p:nvPr/>
          </p:nvSpPr>
          <p:spPr>
            <a:xfrm>
              <a:off x="1608613" y="485388"/>
              <a:ext cx="1994647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8 = 70</a:t>
              </a:r>
            </a:p>
          </p:txBody>
        </p:sp>
      </p:grpSp>
      <p:sp>
        <p:nvSpPr>
          <p:cNvPr id="119" name="Rectangle 118">
            <a:extLst>
              <a:ext uri="{FF2B5EF4-FFF2-40B4-BE49-F238E27FC236}">
                <a16:creationId xmlns:a16="http://schemas.microsoft.com/office/drawing/2014/main" id="{90294BC6-0EA8-4B77-899F-62E524590936}"/>
              </a:ext>
            </a:extLst>
          </p:cNvPr>
          <p:cNvSpPr/>
          <p:nvPr/>
        </p:nvSpPr>
        <p:spPr>
          <a:xfrm>
            <a:off x="6210711" y="229026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3C2561E9-FD87-4195-B2E5-F500D2FD069C}"/>
              </a:ext>
            </a:extLst>
          </p:cNvPr>
          <p:cNvSpPr txBox="1"/>
          <p:nvPr/>
        </p:nvSpPr>
        <p:spPr>
          <a:xfrm>
            <a:off x="6387504" y="232181"/>
            <a:ext cx="13457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56</a:t>
            </a:r>
          </a:p>
        </p:txBody>
      </p: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D2BC7DB1-28DA-464E-8194-74A5E8933775}"/>
              </a:ext>
            </a:extLst>
          </p:cNvPr>
          <p:cNvGrpSpPr/>
          <p:nvPr/>
        </p:nvGrpSpPr>
        <p:grpSpPr>
          <a:xfrm>
            <a:off x="187285" y="2309582"/>
            <a:ext cx="3758362" cy="817087"/>
            <a:chOff x="255525" y="372323"/>
            <a:chExt cx="3347735" cy="1134018"/>
          </a:xfrm>
        </p:grpSpPr>
        <p:sp>
          <p:nvSpPr>
            <p:cNvPr id="122" name="Rectangle: Rounded Corners 121">
              <a:extLst>
                <a:ext uri="{FF2B5EF4-FFF2-40B4-BE49-F238E27FC236}">
                  <a16:creationId xmlns:a16="http://schemas.microsoft.com/office/drawing/2014/main" id="{65C0145A-AE60-4BEE-AA05-7DD3996C23A1}"/>
                </a:ext>
              </a:extLst>
            </p:cNvPr>
            <p:cNvSpPr/>
            <p:nvPr/>
          </p:nvSpPr>
          <p:spPr>
            <a:xfrm>
              <a:off x="255525" y="372323"/>
              <a:ext cx="308786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573418FE-07AE-4627-97D7-1776AE067578}"/>
                </a:ext>
              </a:extLst>
            </p:cNvPr>
            <p:cNvSpPr txBox="1"/>
            <p:nvPr/>
          </p:nvSpPr>
          <p:spPr>
            <a:xfrm>
              <a:off x="1608613" y="485388"/>
              <a:ext cx="1994647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5 = 600</a:t>
              </a:r>
            </a:p>
          </p:txBody>
        </p:sp>
      </p:grpSp>
      <p:sp>
        <p:nvSpPr>
          <p:cNvPr id="124" name="Rectangle 123">
            <a:extLst>
              <a:ext uri="{FF2B5EF4-FFF2-40B4-BE49-F238E27FC236}">
                <a16:creationId xmlns:a16="http://schemas.microsoft.com/office/drawing/2014/main" id="{1F8B4D43-EB0E-48DC-A2EB-D3716D1CEFE0}"/>
              </a:ext>
            </a:extLst>
          </p:cNvPr>
          <p:cNvSpPr/>
          <p:nvPr/>
        </p:nvSpPr>
        <p:spPr>
          <a:xfrm>
            <a:off x="322847" y="2432596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36C35740-94B1-419B-952E-A4D67E1361AC}"/>
              </a:ext>
            </a:extLst>
          </p:cNvPr>
          <p:cNvSpPr txBox="1"/>
          <p:nvPr/>
        </p:nvSpPr>
        <p:spPr>
          <a:xfrm>
            <a:off x="320631" y="2414731"/>
            <a:ext cx="14297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30</a:t>
            </a: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7D1FC3FA-3627-43F7-BBAC-652D6FE4D90C}"/>
              </a:ext>
            </a:extLst>
          </p:cNvPr>
          <p:cNvSpPr/>
          <p:nvPr/>
        </p:nvSpPr>
        <p:spPr>
          <a:xfrm>
            <a:off x="8928364" y="116684"/>
            <a:ext cx="24976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AC5CF8D4-A434-4C83-836F-C000CF33582B}"/>
              </a:ext>
            </a:extLst>
          </p:cNvPr>
          <p:cNvSpPr/>
          <p:nvPr/>
        </p:nvSpPr>
        <p:spPr>
          <a:xfrm>
            <a:off x="3030758" y="2307474"/>
            <a:ext cx="464797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D0BAE7C0-3609-4649-BAA6-FD5C69C66D67}"/>
              </a:ext>
            </a:extLst>
          </p:cNvPr>
          <p:cNvSpPr/>
          <p:nvPr/>
        </p:nvSpPr>
        <p:spPr>
          <a:xfrm>
            <a:off x="814371" y="106264"/>
            <a:ext cx="478639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CB227D7A-39FF-4D31-92D3-C717F652EC5B}"/>
              </a:ext>
            </a:extLst>
          </p:cNvPr>
          <p:cNvGrpSpPr/>
          <p:nvPr/>
        </p:nvGrpSpPr>
        <p:grpSpPr>
          <a:xfrm>
            <a:off x="6049381" y="2304174"/>
            <a:ext cx="3478948" cy="817087"/>
            <a:chOff x="255526" y="4828688"/>
            <a:chExt cx="3098850" cy="1134018"/>
          </a:xfrm>
        </p:grpSpPr>
        <p:sp>
          <p:nvSpPr>
            <p:cNvPr id="110" name="Rectangle: Rounded Corners 109">
              <a:extLst>
                <a:ext uri="{FF2B5EF4-FFF2-40B4-BE49-F238E27FC236}">
                  <a16:creationId xmlns:a16="http://schemas.microsoft.com/office/drawing/2014/main" id="{22F8E44C-F3E0-4C51-9AB5-347DCDB933BA}"/>
                </a:ext>
              </a:extLst>
            </p:cNvPr>
            <p:cNvSpPr/>
            <p:nvPr/>
          </p:nvSpPr>
          <p:spPr>
            <a:xfrm>
              <a:off x="255526" y="4828688"/>
              <a:ext cx="309885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86281CB9-A3D2-4840-BD96-B5E599B0C6F3}"/>
                </a:ext>
              </a:extLst>
            </p:cNvPr>
            <p:cNvSpPr txBox="1"/>
            <p:nvPr/>
          </p:nvSpPr>
          <p:spPr>
            <a:xfrm>
              <a:off x="308455" y="4941753"/>
              <a:ext cx="3045920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/>
                <a:t>720 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              </a:t>
              </a:r>
              <a:r>
                <a:rPr lang="en-GB" sz="2400" dirty="0">
                  <a:latin typeface="Calibri" panose="020F0502020204030204" pitchFamily="34" charset="0"/>
                  <a:ea typeface="Cambria Math" panose="02040503050406030204" pitchFamily="18" charset="0"/>
                </a:rPr>
                <a:t>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8</a:t>
              </a:r>
            </a:p>
          </p:txBody>
        </p:sp>
      </p:grpSp>
      <p:sp>
        <p:nvSpPr>
          <p:cNvPr id="135" name="TextBox 134">
            <a:extLst>
              <a:ext uri="{FF2B5EF4-FFF2-40B4-BE49-F238E27FC236}">
                <a16:creationId xmlns:a16="http://schemas.microsoft.com/office/drawing/2014/main" id="{ADBC79CA-324B-4F4C-A668-BD11A40F6B4C}"/>
              </a:ext>
            </a:extLst>
          </p:cNvPr>
          <p:cNvSpPr txBox="1"/>
          <p:nvPr/>
        </p:nvSpPr>
        <p:spPr>
          <a:xfrm>
            <a:off x="7659324" y="2398287"/>
            <a:ext cx="1097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8AAB5700-035E-4FD1-B073-0C3AA963BCB1}"/>
              </a:ext>
            </a:extLst>
          </p:cNvPr>
          <p:cNvSpPr/>
          <p:nvPr/>
        </p:nvSpPr>
        <p:spPr>
          <a:xfrm>
            <a:off x="7351763" y="2412439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D77745EC-C6BB-4D5E-BF42-5F6F0431FE33}"/>
              </a:ext>
            </a:extLst>
          </p:cNvPr>
          <p:cNvSpPr/>
          <p:nvPr/>
        </p:nvSpPr>
        <p:spPr>
          <a:xfrm>
            <a:off x="6657781" y="2307195"/>
            <a:ext cx="270328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3D225504-5A03-49CA-81EF-D6CEABF3F1A0}"/>
              </a:ext>
            </a:extLst>
          </p:cNvPr>
          <p:cNvGrpSpPr/>
          <p:nvPr/>
        </p:nvGrpSpPr>
        <p:grpSpPr>
          <a:xfrm>
            <a:off x="208374" y="4577799"/>
            <a:ext cx="3758363" cy="817087"/>
            <a:chOff x="255524" y="372323"/>
            <a:chExt cx="3347736" cy="1134018"/>
          </a:xfrm>
        </p:grpSpPr>
        <p:sp>
          <p:nvSpPr>
            <p:cNvPr id="98" name="Rectangle: Rounded Corners 97">
              <a:extLst>
                <a:ext uri="{FF2B5EF4-FFF2-40B4-BE49-F238E27FC236}">
                  <a16:creationId xmlns:a16="http://schemas.microsoft.com/office/drawing/2014/main" id="{C538E488-390E-49CB-9308-9AA4ED4776D0}"/>
                </a:ext>
              </a:extLst>
            </p:cNvPr>
            <p:cNvSpPr/>
            <p:nvPr/>
          </p:nvSpPr>
          <p:spPr>
            <a:xfrm>
              <a:off x="255524" y="372323"/>
              <a:ext cx="305433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16B8AED3-A33E-4415-8408-22261BD42297}"/>
                </a:ext>
              </a:extLst>
            </p:cNvPr>
            <p:cNvSpPr txBox="1"/>
            <p:nvPr/>
          </p:nvSpPr>
          <p:spPr>
            <a:xfrm>
              <a:off x="1608613" y="485388"/>
              <a:ext cx="1994647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800 = 7</a:t>
              </a:r>
            </a:p>
          </p:txBody>
        </p:sp>
      </p:grpSp>
      <p:sp>
        <p:nvSpPr>
          <p:cNvPr id="100" name="Rectangle 99">
            <a:extLst>
              <a:ext uri="{FF2B5EF4-FFF2-40B4-BE49-F238E27FC236}">
                <a16:creationId xmlns:a16="http://schemas.microsoft.com/office/drawing/2014/main" id="{3B9C4DB7-4527-4F94-AFF9-A52162BF6C94}"/>
              </a:ext>
            </a:extLst>
          </p:cNvPr>
          <p:cNvSpPr/>
          <p:nvPr/>
        </p:nvSpPr>
        <p:spPr>
          <a:xfrm>
            <a:off x="343937" y="4700813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202B837D-FBDC-46D1-A8F8-A32A20EC37FB}"/>
              </a:ext>
            </a:extLst>
          </p:cNvPr>
          <p:cNvSpPr txBox="1"/>
          <p:nvPr/>
        </p:nvSpPr>
        <p:spPr>
          <a:xfrm>
            <a:off x="336228" y="4703968"/>
            <a:ext cx="1530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56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90ACF386-A575-454F-90AF-896A655B8903}"/>
              </a:ext>
            </a:extLst>
          </p:cNvPr>
          <p:cNvSpPr/>
          <p:nvPr/>
        </p:nvSpPr>
        <p:spPr>
          <a:xfrm>
            <a:off x="2385646" y="4573692"/>
            <a:ext cx="470303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175473B6-97F3-4430-B57E-099CBD65CFF4}"/>
              </a:ext>
            </a:extLst>
          </p:cNvPr>
          <p:cNvGrpSpPr/>
          <p:nvPr/>
        </p:nvGrpSpPr>
        <p:grpSpPr>
          <a:xfrm>
            <a:off x="6011365" y="4571579"/>
            <a:ext cx="3758362" cy="817087"/>
            <a:chOff x="255525" y="372323"/>
            <a:chExt cx="3347735" cy="1134018"/>
          </a:xfrm>
        </p:grpSpPr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E34A7ABA-922F-4E0A-B43E-9E64EB98753B}"/>
                </a:ext>
              </a:extLst>
            </p:cNvPr>
            <p:cNvSpPr/>
            <p:nvPr/>
          </p:nvSpPr>
          <p:spPr>
            <a:xfrm>
              <a:off x="255525" y="372323"/>
              <a:ext cx="290162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4024675E-CC20-4183-96E0-33F170206C39}"/>
                </a:ext>
              </a:extLst>
            </p:cNvPr>
            <p:cNvSpPr txBox="1"/>
            <p:nvPr/>
          </p:nvSpPr>
          <p:spPr>
            <a:xfrm>
              <a:off x="1608613" y="485388"/>
              <a:ext cx="1994647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40 = 8</a:t>
              </a:r>
            </a:p>
          </p:txBody>
        </p:sp>
      </p:grpSp>
      <p:sp>
        <p:nvSpPr>
          <p:cNvPr id="114" name="Rectangle 113">
            <a:extLst>
              <a:ext uri="{FF2B5EF4-FFF2-40B4-BE49-F238E27FC236}">
                <a16:creationId xmlns:a16="http://schemas.microsoft.com/office/drawing/2014/main" id="{D2D6AB48-02AD-4FAF-B05C-06E6A89D0AA9}"/>
              </a:ext>
            </a:extLst>
          </p:cNvPr>
          <p:cNvSpPr/>
          <p:nvPr/>
        </p:nvSpPr>
        <p:spPr>
          <a:xfrm>
            <a:off x="6146927" y="4694593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2B63E545-B88A-41CB-B69D-B4A9257B1830}"/>
              </a:ext>
            </a:extLst>
          </p:cNvPr>
          <p:cNvSpPr txBox="1"/>
          <p:nvPr/>
        </p:nvSpPr>
        <p:spPr>
          <a:xfrm>
            <a:off x="6279424" y="4687358"/>
            <a:ext cx="1390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32</a:t>
            </a: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FAC6EEE7-0837-486C-B04A-84DA7AC3AF30}"/>
              </a:ext>
            </a:extLst>
          </p:cNvPr>
          <p:cNvSpPr/>
          <p:nvPr/>
        </p:nvSpPr>
        <p:spPr>
          <a:xfrm>
            <a:off x="8181937" y="4569885"/>
            <a:ext cx="24976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F085EB0D-8512-4A76-9E3D-A8D7838725D1}"/>
              </a:ext>
            </a:extLst>
          </p:cNvPr>
          <p:cNvSpPr txBox="1"/>
          <p:nvPr/>
        </p:nvSpPr>
        <p:spPr>
          <a:xfrm>
            <a:off x="2119641" y="204171"/>
            <a:ext cx="1097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00</a:t>
            </a: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D7A728DA-7AA6-4EEB-A739-708564FF7210}"/>
              </a:ext>
            </a:extLst>
          </p:cNvPr>
          <p:cNvSpPr/>
          <p:nvPr/>
        </p:nvSpPr>
        <p:spPr>
          <a:xfrm>
            <a:off x="2217757" y="109190"/>
            <a:ext cx="637978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9D7A7506-BCCD-48A2-A257-26B850CCBC42}"/>
              </a:ext>
            </a:extLst>
          </p:cNvPr>
          <p:cNvSpPr txBox="1"/>
          <p:nvPr/>
        </p:nvSpPr>
        <p:spPr>
          <a:xfrm>
            <a:off x="6997638" y="232492"/>
            <a:ext cx="13457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894AAA94-5901-4FBA-A273-93CE7E1D97D4}"/>
              </a:ext>
            </a:extLst>
          </p:cNvPr>
          <p:cNvSpPr/>
          <p:nvPr/>
        </p:nvSpPr>
        <p:spPr>
          <a:xfrm>
            <a:off x="7088469" y="111203"/>
            <a:ext cx="319593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C420B658-576A-4D55-9C22-9DFE7B9ED779}"/>
              </a:ext>
            </a:extLst>
          </p:cNvPr>
          <p:cNvSpPr txBox="1"/>
          <p:nvPr/>
        </p:nvSpPr>
        <p:spPr>
          <a:xfrm>
            <a:off x="931095" y="2415871"/>
            <a:ext cx="14297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00</a:t>
            </a: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5EDDB4E7-5938-4FBE-B85E-AAD23A676CB3}"/>
              </a:ext>
            </a:extLst>
          </p:cNvPr>
          <p:cNvSpPr/>
          <p:nvPr/>
        </p:nvSpPr>
        <p:spPr>
          <a:xfrm>
            <a:off x="1023745" y="2305636"/>
            <a:ext cx="622642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8150D27F-1164-455B-8662-47189D36A633}"/>
              </a:ext>
            </a:extLst>
          </p:cNvPr>
          <p:cNvSpPr txBox="1"/>
          <p:nvPr/>
        </p:nvSpPr>
        <p:spPr>
          <a:xfrm>
            <a:off x="7959898" y="2393246"/>
            <a:ext cx="1097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7F8C5D74-2440-4F90-825C-68BDD464E5F8}"/>
              </a:ext>
            </a:extLst>
          </p:cNvPr>
          <p:cNvSpPr/>
          <p:nvPr/>
        </p:nvSpPr>
        <p:spPr>
          <a:xfrm>
            <a:off x="8058505" y="2300374"/>
            <a:ext cx="31271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DED5C6A5-D441-4699-87EB-50DEB6F8C1F6}"/>
              </a:ext>
            </a:extLst>
          </p:cNvPr>
          <p:cNvSpPr txBox="1"/>
          <p:nvPr/>
        </p:nvSpPr>
        <p:spPr>
          <a:xfrm>
            <a:off x="946122" y="4700954"/>
            <a:ext cx="1530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00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62E5CC50-ED4E-4D7B-A008-9A60595026F6}"/>
              </a:ext>
            </a:extLst>
          </p:cNvPr>
          <p:cNvSpPr/>
          <p:nvPr/>
        </p:nvSpPr>
        <p:spPr>
          <a:xfrm>
            <a:off x="1044314" y="4574347"/>
            <a:ext cx="616057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BAE2B8E1-9E39-40BE-ABB9-AA913BBEDFE9}"/>
              </a:ext>
            </a:extLst>
          </p:cNvPr>
          <p:cNvSpPr txBox="1"/>
          <p:nvPr/>
        </p:nvSpPr>
        <p:spPr>
          <a:xfrm>
            <a:off x="6886112" y="4687358"/>
            <a:ext cx="1390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D1560B6B-06A0-4D39-B3B4-2755DB5DAB0B}"/>
              </a:ext>
            </a:extLst>
          </p:cNvPr>
          <p:cNvSpPr/>
          <p:nvPr/>
        </p:nvSpPr>
        <p:spPr>
          <a:xfrm>
            <a:off x="6985360" y="4567472"/>
            <a:ext cx="319593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4324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/>
      <p:bldP spid="120" grpId="0"/>
      <p:bldP spid="125" grpId="0"/>
      <p:bldP spid="141" grpId="0" animBg="1"/>
      <p:bldP spid="141" grpId="1" animBg="1"/>
      <p:bldP spid="146" grpId="0" animBg="1"/>
      <p:bldP spid="146" grpId="1" animBg="1"/>
      <p:bldP spid="158" grpId="0" animBg="1"/>
      <p:bldP spid="158" grpId="1" animBg="1"/>
      <p:bldP spid="135" grpId="0"/>
      <p:bldP spid="163" grpId="0" animBg="1"/>
      <p:bldP spid="163" grpId="1" animBg="1"/>
      <p:bldP spid="101" grpId="0"/>
      <p:bldP spid="104" grpId="0" animBg="1"/>
      <p:bldP spid="104" grpId="1" animBg="1"/>
      <p:bldP spid="115" grpId="0"/>
      <p:bldP spid="128" grpId="0" animBg="1"/>
      <p:bldP spid="128" grpId="1" animBg="1"/>
      <p:bldP spid="129" grpId="0"/>
      <p:bldP spid="159" grpId="0" animBg="1"/>
      <p:bldP spid="159" grpId="1" animBg="1"/>
      <p:bldP spid="130" grpId="0"/>
      <p:bldP spid="140" grpId="0" animBg="1"/>
      <p:bldP spid="140" grpId="1" animBg="1"/>
      <p:bldP spid="131" grpId="0"/>
      <p:bldP spid="145" grpId="0" animBg="1"/>
      <p:bldP spid="145" grpId="1" animBg="1"/>
      <p:bldP spid="136" grpId="0"/>
      <p:bldP spid="164" grpId="0" animBg="1"/>
      <p:bldP spid="164" grpId="1" animBg="1"/>
      <p:bldP spid="139" grpId="0"/>
      <p:bldP spid="103" grpId="0" animBg="1"/>
      <p:bldP spid="103" grpId="1" animBg="1"/>
      <p:bldP spid="147" grpId="0"/>
      <p:bldP spid="127" grpId="0" animBg="1"/>
      <p:bldP spid="127" grpId="1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9776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6E00F1B-9269-4755-A54C-04D402C4E0D3}"/>
              </a:ext>
            </a:extLst>
          </p:cNvPr>
          <p:cNvGrpSpPr/>
          <p:nvPr/>
        </p:nvGrpSpPr>
        <p:grpSpPr>
          <a:xfrm>
            <a:off x="191903" y="115084"/>
            <a:ext cx="4676774" cy="817087"/>
            <a:chOff x="255525" y="4828688"/>
            <a:chExt cx="4165806" cy="1134018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70B9DAA0-A794-4889-BC9D-0E8C093F332B}"/>
                </a:ext>
              </a:extLst>
            </p:cNvPr>
            <p:cNvSpPr/>
            <p:nvPr/>
          </p:nvSpPr>
          <p:spPr>
            <a:xfrm>
              <a:off x="255525" y="4828688"/>
              <a:ext cx="416580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954D734-608E-4DF1-9D10-66B13EBA06F2}"/>
                </a:ext>
              </a:extLst>
            </p:cNvPr>
            <p:cNvSpPr txBox="1"/>
            <p:nvPr/>
          </p:nvSpPr>
          <p:spPr>
            <a:xfrm>
              <a:off x="308455" y="4941753"/>
              <a:ext cx="408826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350000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              </a:t>
              </a:r>
              <a:r>
                <a:rPr lang="en-GB" sz="2400" dirty="0">
                  <a:latin typeface="Calibri" panose="020F0502020204030204" pitchFamily="34" charset="0"/>
                  <a:ea typeface="Cambria Math" panose="02040503050406030204" pitchFamily="18" charset="0"/>
                </a:rPr>
                <a:t>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700</a:t>
              </a:r>
            </a:p>
          </p:txBody>
        </p: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254BCF2C-6EE6-4A19-981B-6E7A0489F5D8}"/>
              </a:ext>
            </a:extLst>
          </p:cNvPr>
          <p:cNvSpPr txBox="1"/>
          <p:nvPr/>
        </p:nvSpPr>
        <p:spPr>
          <a:xfrm>
            <a:off x="2322350" y="216231"/>
            <a:ext cx="1097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3DB1E081-6493-4A72-9243-C01631107412}"/>
              </a:ext>
            </a:extLst>
          </p:cNvPr>
          <p:cNvSpPr/>
          <p:nvPr/>
        </p:nvSpPr>
        <p:spPr>
          <a:xfrm>
            <a:off x="2176571" y="223349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B8E2AE98-3947-42C8-ADA6-C570797ACE69}"/>
              </a:ext>
            </a:extLst>
          </p:cNvPr>
          <p:cNvGrpSpPr/>
          <p:nvPr/>
        </p:nvGrpSpPr>
        <p:grpSpPr>
          <a:xfrm>
            <a:off x="269635" y="2328807"/>
            <a:ext cx="4528048" cy="817087"/>
            <a:chOff x="255524" y="372323"/>
            <a:chExt cx="4033328" cy="1134018"/>
          </a:xfrm>
        </p:grpSpPr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194BC364-5D9A-47A6-BBC3-EE80FA590E11}"/>
                </a:ext>
              </a:extLst>
            </p:cNvPr>
            <p:cNvSpPr/>
            <p:nvPr/>
          </p:nvSpPr>
          <p:spPr>
            <a:xfrm>
              <a:off x="255524" y="372323"/>
              <a:ext cx="384519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5C343BBB-A714-49DC-A866-B34FE45708F7}"/>
                </a:ext>
              </a:extLst>
            </p:cNvPr>
            <p:cNvSpPr txBox="1"/>
            <p:nvPr/>
          </p:nvSpPr>
          <p:spPr>
            <a:xfrm>
              <a:off x="2198648" y="485388"/>
              <a:ext cx="2090204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200 = 90</a:t>
              </a:r>
            </a:p>
          </p:txBody>
        </p:sp>
      </p:grpSp>
      <p:sp>
        <p:nvSpPr>
          <p:cNvPr id="120" name="TextBox 119">
            <a:extLst>
              <a:ext uri="{FF2B5EF4-FFF2-40B4-BE49-F238E27FC236}">
                <a16:creationId xmlns:a16="http://schemas.microsoft.com/office/drawing/2014/main" id="{3C2561E9-FD87-4195-B2E5-F500D2FD069C}"/>
              </a:ext>
            </a:extLst>
          </p:cNvPr>
          <p:cNvSpPr txBox="1"/>
          <p:nvPr/>
        </p:nvSpPr>
        <p:spPr>
          <a:xfrm>
            <a:off x="581991" y="2454976"/>
            <a:ext cx="19344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18</a:t>
            </a: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7D1FC3FA-3627-43F7-BBAC-652D6FE4D90C}"/>
              </a:ext>
            </a:extLst>
          </p:cNvPr>
          <p:cNvSpPr/>
          <p:nvPr/>
        </p:nvSpPr>
        <p:spPr>
          <a:xfrm>
            <a:off x="3089855" y="2336324"/>
            <a:ext cx="476748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D0BAE7C0-3609-4649-BAA6-FD5C69C66D67}"/>
              </a:ext>
            </a:extLst>
          </p:cNvPr>
          <p:cNvSpPr/>
          <p:nvPr/>
        </p:nvSpPr>
        <p:spPr>
          <a:xfrm>
            <a:off x="1274438" y="110319"/>
            <a:ext cx="47587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A30E3288-6C50-42AE-91AF-4529B767C85D}"/>
              </a:ext>
            </a:extLst>
          </p:cNvPr>
          <p:cNvSpPr/>
          <p:nvPr/>
        </p:nvSpPr>
        <p:spPr>
          <a:xfrm>
            <a:off x="408546" y="2444552"/>
            <a:ext cx="203395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03DFC50E-15AB-4B87-94C8-499DE3EA74B2}"/>
              </a:ext>
            </a:extLst>
          </p:cNvPr>
          <p:cNvGrpSpPr/>
          <p:nvPr/>
        </p:nvGrpSpPr>
        <p:grpSpPr>
          <a:xfrm>
            <a:off x="280476" y="4570304"/>
            <a:ext cx="4528048" cy="817087"/>
            <a:chOff x="255524" y="372323"/>
            <a:chExt cx="4033328" cy="1134018"/>
          </a:xfrm>
        </p:grpSpPr>
        <p:sp>
          <p:nvSpPr>
            <p:cNvPr id="104" name="Rectangle: Rounded Corners 103">
              <a:extLst>
                <a:ext uri="{FF2B5EF4-FFF2-40B4-BE49-F238E27FC236}">
                  <a16:creationId xmlns:a16="http://schemas.microsoft.com/office/drawing/2014/main" id="{6A041519-E2CD-4C63-993E-04630DB52FAD}"/>
                </a:ext>
              </a:extLst>
            </p:cNvPr>
            <p:cNvSpPr/>
            <p:nvPr/>
          </p:nvSpPr>
          <p:spPr>
            <a:xfrm>
              <a:off x="255524" y="372323"/>
              <a:ext cx="403332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DC928EE6-5C37-4FBA-AB0B-647BDE320AD1}"/>
                </a:ext>
              </a:extLst>
            </p:cNvPr>
            <p:cNvSpPr txBox="1"/>
            <p:nvPr/>
          </p:nvSpPr>
          <p:spPr>
            <a:xfrm>
              <a:off x="2198648" y="485388"/>
              <a:ext cx="2090204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700 = 700</a:t>
              </a:r>
            </a:p>
          </p:txBody>
        </p:sp>
      </p:grpSp>
      <p:sp>
        <p:nvSpPr>
          <p:cNvPr id="106" name="TextBox 105">
            <a:extLst>
              <a:ext uri="{FF2B5EF4-FFF2-40B4-BE49-F238E27FC236}">
                <a16:creationId xmlns:a16="http://schemas.microsoft.com/office/drawing/2014/main" id="{CB05A46B-55EA-44EB-B4B2-07A1617DC37F}"/>
              </a:ext>
            </a:extLst>
          </p:cNvPr>
          <p:cNvSpPr txBox="1"/>
          <p:nvPr/>
        </p:nvSpPr>
        <p:spPr>
          <a:xfrm>
            <a:off x="449139" y="4670347"/>
            <a:ext cx="2264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49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420ACF01-4CFA-4EF5-8004-771305825D26}"/>
              </a:ext>
            </a:extLst>
          </p:cNvPr>
          <p:cNvSpPr/>
          <p:nvPr/>
        </p:nvSpPr>
        <p:spPr>
          <a:xfrm>
            <a:off x="3118117" y="4570228"/>
            <a:ext cx="476748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4A3ED09F-D463-42D2-91B6-EA2AEF45CC8D}"/>
              </a:ext>
            </a:extLst>
          </p:cNvPr>
          <p:cNvSpPr/>
          <p:nvPr/>
        </p:nvSpPr>
        <p:spPr>
          <a:xfrm>
            <a:off x="419387" y="4686049"/>
            <a:ext cx="203395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81C3AF6C-ED9F-4707-93F9-251973058ACA}"/>
              </a:ext>
            </a:extLst>
          </p:cNvPr>
          <p:cNvSpPr txBox="1"/>
          <p:nvPr/>
        </p:nvSpPr>
        <p:spPr>
          <a:xfrm>
            <a:off x="2627742" y="220183"/>
            <a:ext cx="1097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00</a:t>
            </a: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D7A728DA-7AA6-4EEB-A739-708564FF7210}"/>
              </a:ext>
            </a:extLst>
          </p:cNvPr>
          <p:cNvSpPr/>
          <p:nvPr/>
        </p:nvSpPr>
        <p:spPr>
          <a:xfrm>
            <a:off x="2725022" y="117076"/>
            <a:ext cx="61231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871BC0D-51A8-4BF2-94AB-A54DFDB598B4}"/>
              </a:ext>
            </a:extLst>
          </p:cNvPr>
          <p:cNvSpPr txBox="1"/>
          <p:nvPr/>
        </p:nvSpPr>
        <p:spPr>
          <a:xfrm>
            <a:off x="1191193" y="2452191"/>
            <a:ext cx="19344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000</a:t>
            </a: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894AAA94-5901-4FBA-A273-93CE7E1D97D4}"/>
              </a:ext>
            </a:extLst>
          </p:cNvPr>
          <p:cNvSpPr/>
          <p:nvPr/>
        </p:nvSpPr>
        <p:spPr>
          <a:xfrm>
            <a:off x="1590326" y="2327574"/>
            <a:ext cx="625647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C3C4F5AB-2763-48BE-9D90-625485BBA6A2}"/>
              </a:ext>
            </a:extLst>
          </p:cNvPr>
          <p:cNvSpPr txBox="1"/>
          <p:nvPr/>
        </p:nvSpPr>
        <p:spPr>
          <a:xfrm>
            <a:off x="1062570" y="4672340"/>
            <a:ext cx="2866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0000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ADF44E85-A2F0-45EC-B5A5-0F2A68AE2C13}"/>
              </a:ext>
            </a:extLst>
          </p:cNvPr>
          <p:cNvSpPr/>
          <p:nvPr/>
        </p:nvSpPr>
        <p:spPr>
          <a:xfrm>
            <a:off x="1764675" y="4567940"/>
            <a:ext cx="625647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0799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/>
      <p:bldP spid="120" grpId="0"/>
      <p:bldP spid="141" grpId="0" animBg="1"/>
      <p:bldP spid="141" grpId="1" animBg="1"/>
      <p:bldP spid="158" grpId="0" animBg="1"/>
      <p:bldP spid="158" grpId="1" animBg="1"/>
      <p:bldP spid="106" grpId="0"/>
      <p:bldP spid="113" grpId="0" animBg="1"/>
      <p:bldP spid="113" grpId="1" animBg="1"/>
      <p:bldP spid="86" grpId="0"/>
      <p:bldP spid="159" grpId="0" animBg="1"/>
      <p:bldP spid="159" grpId="1" animBg="1"/>
      <p:bldP spid="87" grpId="0"/>
      <p:bldP spid="140" grpId="0" animBg="1"/>
      <p:bldP spid="140" grpId="1" animBg="1"/>
      <p:bldP spid="88" grpId="0"/>
      <p:bldP spid="112" grpId="0" animBg="1"/>
      <p:bldP spid="112" grpId="1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6E00F1B-9269-4755-A54C-04D402C4E0D3}"/>
              </a:ext>
            </a:extLst>
          </p:cNvPr>
          <p:cNvGrpSpPr/>
          <p:nvPr/>
        </p:nvGrpSpPr>
        <p:grpSpPr>
          <a:xfrm>
            <a:off x="191903" y="115084"/>
            <a:ext cx="4415103" cy="817087"/>
            <a:chOff x="255525" y="4828688"/>
            <a:chExt cx="3932724" cy="1134018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70B9DAA0-A794-4889-BC9D-0E8C093F332B}"/>
                </a:ext>
              </a:extLst>
            </p:cNvPr>
            <p:cNvSpPr/>
            <p:nvPr/>
          </p:nvSpPr>
          <p:spPr>
            <a:xfrm>
              <a:off x="255525" y="4828688"/>
              <a:ext cx="393272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954D734-608E-4DF1-9D10-66B13EBA06F2}"/>
                </a:ext>
              </a:extLst>
            </p:cNvPr>
            <p:cNvSpPr txBox="1"/>
            <p:nvPr/>
          </p:nvSpPr>
          <p:spPr>
            <a:xfrm>
              <a:off x="308455" y="4941753"/>
              <a:ext cx="387979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64000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              </a:t>
              </a:r>
              <a:r>
                <a:rPr lang="en-GB" sz="2400" dirty="0">
                  <a:latin typeface="Calibri" panose="020F0502020204030204" pitchFamily="34" charset="0"/>
                  <a:ea typeface="Cambria Math" panose="02040503050406030204" pitchFamily="18" charset="0"/>
                </a:rPr>
                <a:t>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800</a:t>
              </a:r>
            </a:p>
          </p:txBody>
        </p: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254BCF2C-6EE6-4A19-981B-6E7A0489F5D8}"/>
              </a:ext>
            </a:extLst>
          </p:cNvPr>
          <p:cNvSpPr txBox="1"/>
          <p:nvPr/>
        </p:nvSpPr>
        <p:spPr>
          <a:xfrm>
            <a:off x="2242140" y="216231"/>
            <a:ext cx="1097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3DB1E081-6493-4A72-9243-C01631107412}"/>
              </a:ext>
            </a:extLst>
          </p:cNvPr>
          <p:cNvSpPr/>
          <p:nvPr/>
        </p:nvSpPr>
        <p:spPr>
          <a:xfrm>
            <a:off x="1935941" y="223349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D0BAE7C0-3609-4649-BAA6-FD5C69C66D67}"/>
              </a:ext>
            </a:extLst>
          </p:cNvPr>
          <p:cNvSpPr/>
          <p:nvPr/>
        </p:nvSpPr>
        <p:spPr>
          <a:xfrm>
            <a:off x="1272231" y="112716"/>
            <a:ext cx="226240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97644C66-25E5-47A9-9DD1-F692E3A4AE8D}"/>
              </a:ext>
            </a:extLst>
          </p:cNvPr>
          <p:cNvGrpSpPr/>
          <p:nvPr/>
        </p:nvGrpSpPr>
        <p:grpSpPr>
          <a:xfrm>
            <a:off x="269636" y="2328807"/>
            <a:ext cx="4528047" cy="817087"/>
            <a:chOff x="255525" y="372323"/>
            <a:chExt cx="4033327" cy="1134018"/>
          </a:xfrm>
        </p:grpSpPr>
        <p:sp>
          <p:nvSpPr>
            <p:cNvPr id="145" name="Rectangle: Rounded Corners 144">
              <a:extLst>
                <a:ext uri="{FF2B5EF4-FFF2-40B4-BE49-F238E27FC236}">
                  <a16:creationId xmlns:a16="http://schemas.microsoft.com/office/drawing/2014/main" id="{8ED38EC3-873F-405C-A41D-F4030DE4ACBC}"/>
                </a:ext>
              </a:extLst>
            </p:cNvPr>
            <p:cNvSpPr/>
            <p:nvPr/>
          </p:nvSpPr>
          <p:spPr>
            <a:xfrm>
              <a:off x="255525" y="372323"/>
              <a:ext cx="369893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B09DBAA8-5219-44AE-982B-03C8F8E50CAB}"/>
                </a:ext>
              </a:extLst>
            </p:cNvPr>
            <p:cNvSpPr txBox="1"/>
            <p:nvPr/>
          </p:nvSpPr>
          <p:spPr>
            <a:xfrm>
              <a:off x="2198648" y="485388"/>
              <a:ext cx="2090204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60 = 20</a:t>
              </a:r>
            </a:p>
          </p:txBody>
        </p:sp>
      </p:grpSp>
      <p:sp>
        <p:nvSpPr>
          <p:cNvPr id="147" name="TextBox 146">
            <a:extLst>
              <a:ext uri="{FF2B5EF4-FFF2-40B4-BE49-F238E27FC236}">
                <a16:creationId xmlns:a16="http://schemas.microsoft.com/office/drawing/2014/main" id="{77C362F4-CA4B-4272-9C05-F3007C0AE771}"/>
              </a:ext>
            </a:extLst>
          </p:cNvPr>
          <p:cNvSpPr txBox="1"/>
          <p:nvPr/>
        </p:nvSpPr>
        <p:spPr>
          <a:xfrm>
            <a:off x="703014" y="2439904"/>
            <a:ext cx="1537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12</a:t>
            </a: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7A53C6E4-EF93-4871-A1A9-BD6686514F00}"/>
              </a:ext>
            </a:extLst>
          </p:cNvPr>
          <p:cNvSpPr/>
          <p:nvPr/>
        </p:nvSpPr>
        <p:spPr>
          <a:xfrm>
            <a:off x="3101053" y="2338194"/>
            <a:ext cx="226481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89060653-1709-4ADB-A83B-66CAA4969ECD}"/>
              </a:ext>
            </a:extLst>
          </p:cNvPr>
          <p:cNvSpPr/>
          <p:nvPr/>
        </p:nvSpPr>
        <p:spPr>
          <a:xfrm>
            <a:off x="408546" y="2444552"/>
            <a:ext cx="203395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5A20C111-4832-4A9B-A89F-C8A3AF13056E}"/>
              </a:ext>
            </a:extLst>
          </p:cNvPr>
          <p:cNvGrpSpPr/>
          <p:nvPr/>
        </p:nvGrpSpPr>
        <p:grpSpPr>
          <a:xfrm>
            <a:off x="191903" y="4582589"/>
            <a:ext cx="3947025" cy="817087"/>
            <a:chOff x="255525" y="4828688"/>
            <a:chExt cx="3515787" cy="1134018"/>
          </a:xfrm>
        </p:grpSpPr>
        <p:sp>
          <p:nvSpPr>
            <p:cNvPr id="162" name="Rectangle: Rounded Corners 161">
              <a:extLst>
                <a:ext uri="{FF2B5EF4-FFF2-40B4-BE49-F238E27FC236}">
                  <a16:creationId xmlns:a16="http://schemas.microsoft.com/office/drawing/2014/main" id="{B606DFFE-4085-49DB-B419-23DDADCA67FA}"/>
                </a:ext>
              </a:extLst>
            </p:cNvPr>
            <p:cNvSpPr/>
            <p:nvPr/>
          </p:nvSpPr>
          <p:spPr>
            <a:xfrm>
              <a:off x="255525" y="4828688"/>
              <a:ext cx="351578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0804206C-5DFB-4374-8C36-4993BCA9C1BD}"/>
                </a:ext>
              </a:extLst>
            </p:cNvPr>
            <p:cNvSpPr txBox="1"/>
            <p:nvPr/>
          </p:nvSpPr>
          <p:spPr>
            <a:xfrm>
              <a:off x="308455" y="4941753"/>
              <a:ext cx="3462857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2400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              </a:t>
              </a:r>
              <a:r>
                <a:rPr lang="en-GB" sz="2400" dirty="0">
                  <a:latin typeface="Calibri" panose="020F0502020204030204" pitchFamily="34" charset="0"/>
                  <a:ea typeface="Cambria Math" panose="02040503050406030204" pitchFamily="18" charset="0"/>
                </a:rPr>
                <a:t>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60</a:t>
              </a:r>
            </a:p>
          </p:txBody>
        </p:sp>
      </p:grpSp>
      <p:sp>
        <p:nvSpPr>
          <p:cNvPr id="164" name="TextBox 163">
            <a:extLst>
              <a:ext uri="{FF2B5EF4-FFF2-40B4-BE49-F238E27FC236}">
                <a16:creationId xmlns:a16="http://schemas.microsoft.com/office/drawing/2014/main" id="{BC78CC85-09A9-4E25-BBF7-73FC9D143820}"/>
              </a:ext>
            </a:extLst>
          </p:cNvPr>
          <p:cNvSpPr txBox="1"/>
          <p:nvPr/>
        </p:nvSpPr>
        <p:spPr>
          <a:xfrm>
            <a:off x="1994799" y="4683736"/>
            <a:ext cx="8729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49941E0C-A588-4ECF-8B1B-1574DEFF7247}"/>
              </a:ext>
            </a:extLst>
          </p:cNvPr>
          <p:cNvSpPr/>
          <p:nvPr/>
        </p:nvSpPr>
        <p:spPr>
          <a:xfrm>
            <a:off x="1712540" y="4690854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28BD78D1-7609-467B-BA3A-608C3795A36D}"/>
              </a:ext>
            </a:extLst>
          </p:cNvPr>
          <p:cNvSpPr/>
          <p:nvPr/>
        </p:nvSpPr>
        <p:spPr>
          <a:xfrm>
            <a:off x="1037592" y="4585495"/>
            <a:ext cx="255019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174E5D82-0667-475E-9DFB-36D0B859B969}"/>
              </a:ext>
            </a:extLst>
          </p:cNvPr>
          <p:cNvSpPr txBox="1"/>
          <p:nvPr/>
        </p:nvSpPr>
        <p:spPr>
          <a:xfrm>
            <a:off x="2550634" y="217961"/>
            <a:ext cx="1097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D7A728DA-7AA6-4EEB-A739-708564FF7210}"/>
              </a:ext>
            </a:extLst>
          </p:cNvPr>
          <p:cNvSpPr/>
          <p:nvPr/>
        </p:nvSpPr>
        <p:spPr>
          <a:xfrm>
            <a:off x="2636703" y="125737"/>
            <a:ext cx="308820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63F8545-CC3B-44A0-B266-86C99F13D993}"/>
              </a:ext>
            </a:extLst>
          </p:cNvPr>
          <p:cNvSpPr txBox="1"/>
          <p:nvPr/>
        </p:nvSpPr>
        <p:spPr>
          <a:xfrm>
            <a:off x="1313940" y="2442627"/>
            <a:ext cx="1842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00</a:t>
            </a: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30CE4FB2-1F48-43D5-9FD5-404E47FE33A9}"/>
              </a:ext>
            </a:extLst>
          </p:cNvPr>
          <p:cNvSpPr/>
          <p:nvPr/>
        </p:nvSpPr>
        <p:spPr>
          <a:xfrm>
            <a:off x="1711311" y="2325513"/>
            <a:ext cx="31388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C2548CE4-0A16-4BDD-A4A8-863D2A968177}"/>
              </a:ext>
            </a:extLst>
          </p:cNvPr>
          <p:cNvSpPr txBox="1"/>
          <p:nvPr/>
        </p:nvSpPr>
        <p:spPr>
          <a:xfrm>
            <a:off x="2300241" y="4684279"/>
            <a:ext cx="8729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5A4CBF27-2E91-41B4-9ED1-4D28D9FE6D1D}"/>
              </a:ext>
            </a:extLst>
          </p:cNvPr>
          <p:cNvSpPr/>
          <p:nvPr/>
        </p:nvSpPr>
        <p:spPr>
          <a:xfrm>
            <a:off x="2410822" y="4584710"/>
            <a:ext cx="299038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4089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/>
      <p:bldP spid="158" grpId="0" animBg="1"/>
      <p:bldP spid="158" grpId="1" animBg="1"/>
      <p:bldP spid="147" grpId="0"/>
      <p:bldP spid="150" grpId="0" animBg="1"/>
      <p:bldP spid="150" grpId="1" animBg="1"/>
      <p:bldP spid="164" grpId="0"/>
      <p:bldP spid="167" grpId="0" animBg="1"/>
      <p:bldP spid="167" grpId="1" animBg="1"/>
      <p:bldP spid="87" grpId="0"/>
      <p:bldP spid="159" grpId="0" animBg="1"/>
      <p:bldP spid="159" grpId="1" animBg="1"/>
      <p:bldP spid="88" grpId="0"/>
      <p:bldP spid="149" grpId="0" animBg="1"/>
      <p:bldP spid="149" grpId="1" animBg="1"/>
      <p:bldP spid="89" grpId="0"/>
      <p:bldP spid="168" grpId="0" animBg="1"/>
      <p:bldP spid="168" grpId="1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Rectangle 142">
            <a:extLst>
              <a:ext uri="{FF2B5EF4-FFF2-40B4-BE49-F238E27FC236}">
                <a16:creationId xmlns:a16="http://schemas.microsoft.com/office/drawing/2014/main" id="{4F7A4B87-C3AF-495B-B39A-289138AB8BC1}"/>
              </a:ext>
            </a:extLst>
          </p:cNvPr>
          <p:cNvSpPr/>
          <p:nvPr/>
        </p:nvSpPr>
        <p:spPr>
          <a:xfrm>
            <a:off x="916977" y="3610075"/>
            <a:ext cx="891021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30E4D869-CBB3-46EA-A6A6-A2689BA7D83D}"/>
              </a:ext>
            </a:extLst>
          </p:cNvPr>
          <p:cNvSpPr/>
          <p:nvPr/>
        </p:nvSpPr>
        <p:spPr>
          <a:xfrm>
            <a:off x="4048956" y="3610075"/>
            <a:ext cx="882456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D55A740B-D089-4F98-89C8-145C0CD2C3CB}"/>
              </a:ext>
            </a:extLst>
          </p:cNvPr>
          <p:cNvSpPr txBox="1"/>
          <p:nvPr/>
        </p:nvSpPr>
        <p:spPr>
          <a:xfrm>
            <a:off x="496169" y="3539626"/>
            <a:ext cx="4552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6 0 0 </a:t>
            </a:r>
            <a:r>
              <a:rPr lang="en-GB" sz="3500" dirty="0">
                <a:latin typeface="Arial Black" panose="020B0A04020102020204" pitchFamily="34" charset="0"/>
              </a:rPr>
              <a:t>x </a:t>
            </a:r>
            <a:r>
              <a:rPr lang="en-GB" sz="3500" b="1" dirty="0">
                <a:latin typeface="Arial Black" panose="020B0A04020102020204" pitchFamily="34" charset="0"/>
              </a:rPr>
              <a:t>5 = 3 0 0 0</a:t>
            </a: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73AE216C-F8E3-4A9B-9894-062E2E16C0BC}"/>
              </a:ext>
            </a:extLst>
          </p:cNvPr>
          <p:cNvSpPr/>
          <p:nvPr/>
        </p:nvSpPr>
        <p:spPr>
          <a:xfrm>
            <a:off x="7155124" y="3605829"/>
            <a:ext cx="445619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D3C37E52-1C2B-4114-A591-B4A61CC2744D}"/>
              </a:ext>
            </a:extLst>
          </p:cNvPr>
          <p:cNvSpPr/>
          <p:nvPr/>
        </p:nvSpPr>
        <p:spPr>
          <a:xfrm>
            <a:off x="9392595" y="3605829"/>
            <a:ext cx="440503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26CB90DB-EAFD-4F0B-A89F-64D484244DA2}"/>
              </a:ext>
            </a:extLst>
          </p:cNvPr>
          <p:cNvSpPr txBox="1"/>
          <p:nvPr/>
        </p:nvSpPr>
        <p:spPr>
          <a:xfrm>
            <a:off x="6255399" y="3530097"/>
            <a:ext cx="45378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7 2 0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8 = 9 0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F35A4A58-A54B-4818-9373-CFA60B21A2B2}"/>
              </a:ext>
            </a:extLst>
          </p:cNvPr>
          <p:cNvSpPr/>
          <p:nvPr/>
        </p:nvSpPr>
        <p:spPr>
          <a:xfrm>
            <a:off x="7599347" y="5845485"/>
            <a:ext cx="446197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A69C777E-5E81-491B-A10E-14E56F81B4D0}"/>
              </a:ext>
            </a:extLst>
          </p:cNvPr>
          <p:cNvSpPr/>
          <p:nvPr/>
        </p:nvSpPr>
        <p:spPr>
          <a:xfrm>
            <a:off x="1792292" y="5846841"/>
            <a:ext cx="891587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A158F630-1897-4495-8BE3-15401967C59F}"/>
              </a:ext>
            </a:extLst>
          </p:cNvPr>
          <p:cNvSpPr/>
          <p:nvPr/>
        </p:nvSpPr>
        <p:spPr>
          <a:xfrm>
            <a:off x="4021601" y="5845987"/>
            <a:ext cx="903393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75278A4D-ADB7-4E59-AEC6-28EDE900B048}"/>
              </a:ext>
            </a:extLst>
          </p:cNvPr>
          <p:cNvSpPr txBox="1"/>
          <p:nvPr/>
        </p:nvSpPr>
        <p:spPr>
          <a:xfrm>
            <a:off x="447545" y="5760875"/>
            <a:ext cx="49548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x 8 0 0 = 5 6 0 0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25F789DD-056A-4D37-B90C-1624291495AB}"/>
              </a:ext>
            </a:extLst>
          </p:cNvPr>
          <p:cNvSpPr/>
          <p:nvPr/>
        </p:nvSpPr>
        <p:spPr>
          <a:xfrm>
            <a:off x="9381185" y="5849495"/>
            <a:ext cx="446197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A3ECAA36-6028-4AC5-BB54-59218AE4DC8D}"/>
              </a:ext>
            </a:extLst>
          </p:cNvPr>
          <p:cNvSpPr txBox="1"/>
          <p:nvPr/>
        </p:nvSpPr>
        <p:spPr>
          <a:xfrm>
            <a:off x="6262976" y="5754655"/>
            <a:ext cx="37500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x 4 0 = 3 2 0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9FF9E9C5-5282-4FA9-814A-AB73876B09C8}"/>
              </a:ext>
            </a:extLst>
          </p:cNvPr>
          <p:cNvSpPr/>
          <p:nvPr/>
        </p:nvSpPr>
        <p:spPr>
          <a:xfrm>
            <a:off x="6708465" y="1380805"/>
            <a:ext cx="446197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D86D6F19-ECB6-480F-B7EF-B0E69BE616E0}"/>
              </a:ext>
            </a:extLst>
          </p:cNvPr>
          <p:cNvSpPr/>
          <p:nvPr/>
        </p:nvSpPr>
        <p:spPr>
          <a:xfrm>
            <a:off x="9394969" y="1379951"/>
            <a:ext cx="446197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091C2B41-F36D-4E99-ABC0-C83EF98DED90}"/>
              </a:ext>
            </a:extLst>
          </p:cNvPr>
          <p:cNvSpPr txBox="1"/>
          <p:nvPr/>
        </p:nvSpPr>
        <p:spPr>
          <a:xfrm>
            <a:off x="6271896" y="1289088"/>
            <a:ext cx="37500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0 x 8 = 5 6 0</a:t>
            </a: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DD703151-21DE-4884-AEB5-C33D2FFD0F2B}"/>
              </a:ext>
            </a:extLst>
          </p:cNvPr>
          <p:cNvSpPr/>
          <p:nvPr/>
        </p:nvSpPr>
        <p:spPr>
          <a:xfrm>
            <a:off x="1356755" y="1379415"/>
            <a:ext cx="895912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7E48FF8C-BA3F-42F9-A46C-945EB24094AA}"/>
              </a:ext>
            </a:extLst>
          </p:cNvPr>
          <p:cNvSpPr/>
          <p:nvPr/>
        </p:nvSpPr>
        <p:spPr>
          <a:xfrm>
            <a:off x="4043077" y="1379415"/>
            <a:ext cx="893692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370AD7BA-3878-4B2A-9855-AB7361E2F8A0}"/>
              </a:ext>
            </a:extLst>
          </p:cNvPr>
          <p:cNvSpPr txBox="1"/>
          <p:nvPr/>
        </p:nvSpPr>
        <p:spPr>
          <a:xfrm>
            <a:off x="443102" y="1304089"/>
            <a:ext cx="45378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3 6 0 0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6 = 6 0 0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6E00F1B-9269-4755-A54C-04D402C4E0D3}"/>
              </a:ext>
            </a:extLst>
          </p:cNvPr>
          <p:cNvGrpSpPr/>
          <p:nvPr/>
        </p:nvGrpSpPr>
        <p:grpSpPr>
          <a:xfrm>
            <a:off x="191903" y="103243"/>
            <a:ext cx="3720833" cy="817087"/>
            <a:chOff x="255525" y="4828688"/>
            <a:chExt cx="3314307" cy="1134018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70B9DAA0-A794-4889-BC9D-0E8C093F332B}"/>
                </a:ext>
              </a:extLst>
            </p:cNvPr>
            <p:cNvSpPr/>
            <p:nvPr/>
          </p:nvSpPr>
          <p:spPr>
            <a:xfrm>
              <a:off x="255525" y="4828688"/>
              <a:ext cx="331430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954D734-608E-4DF1-9D10-66B13EBA06F2}"/>
                </a:ext>
              </a:extLst>
            </p:cNvPr>
            <p:cNvSpPr txBox="1"/>
            <p:nvPr/>
          </p:nvSpPr>
          <p:spPr>
            <a:xfrm>
              <a:off x="308455" y="4941753"/>
              <a:ext cx="325438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3600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              </a:t>
              </a:r>
              <a:r>
                <a:rPr lang="en-GB" sz="2400" dirty="0">
                  <a:latin typeface="Calibri" panose="020F0502020204030204" pitchFamily="34" charset="0"/>
                  <a:ea typeface="Cambria Math" panose="02040503050406030204" pitchFamily="18" charset="0"/>
                </a:rPr>
                <a:t>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6</a:t>
              </a:r>
            </a:p>
          </p:txBody>
        </p: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254BCF2C-6EE6-4A19-981B-6E7A0489F5D8}"/>
              </a:ext>
            </a:extLst>
          </p:cNvPr>
          <p:cNvSpPr txBox="1"/>
          <p:nvPr/>
        </p:nvSpPr>
        <p:spPr>
          <a:xfrm>
            <a:off x="1815915" y="204390"/>
            <a:ext cx="1097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600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3DB1E081-6493-4A72-9243-C01631107412}"/>
              </a:ext>
            </a:extLst>
          </p:cNvPr>
          <p:cNvSpPr/>
          <p:nvPr/>
        </p:nvSpPr>
        <p:spPr>
          <a:xfrm>
            <a:off x="1670136" y="211508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E63FF650-452A-46E1-80BE-7092C1CD3418}"/>
              </a:ext>
            </a:extLst>
          </p:cNvPr>
          <p:cNvSpPr txBox="1"/>
          <p:nvPr/>
        </p:nvSpPr>
        <p:spPr>
          <a:xfrm>
            <a:off x="501386" y="3098086"/>
            <a:ext cx="37500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</a:t>
            </a:r>
            <a:r>
              <a:rPr lang="en-GB" sz="3500" dirty="0">
                <a:latin typeface="Arial Black" panose="020B0A04020102020204" pitchFamily="34" charset="0"/>
              </a:rPr>
              <a:t>x </a:t>
            </a:r>
            <a:r>
              <a:rPr lang="en-GB" sz="3500" b="1" dirty="0">
                <a:latin typeface="Arial Black" panose="020B0A04020102020204" pitchFamily="34" charset="0"/>
              </a:rPr>
              <a:t>5 = 3 0</a:t>
            </a: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B8E2AE98-3947-42C8-ADA6-C570797ACE69}"/>
              </a:ext>
            </a:extLst>
          </p:cNvPr>
          <p:cNvGrpSpPr/>
          <p:nvPr/>
        </p:nvGrpSpPr>
        <p:grpSpPr>
          <a:xfrm>
            <a:off x="6075149" y="106012"/>
            <a:ext cx="3758362" cy="817087"/>
            <a:chOff x="255525" y="372323"/>
            <a:chExt cx="3347735" cy="1134018"/>
          </a:xfrm>
        </p:grpSpPr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194BC364-5D9A-47A6-BBC3-EE80FA590E11}"/>
                </a:ext>
              </a:extLst>
            </p:cNvPr>
            <p:cNvSpPr/>
            <p:nvPr/>
          </p:nvSpPr>
          <p:spPr>
            <a:xfrm>
              <a:off x="255525" y="372323"/>
              <a:ext cx="290162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5C343BBB-A714-49DC-A866-B34FE45708F7}"/>
                </a:ext>
              </a:extLst>
            </p:cNvPr>
            <p:cNvSpPr txBox="1"/>
            <p:nvPr/>
          </p:nvSpPr>
          <p:spPr>
            <a:xfrm>
              <a:off x="1608613" y="485388"/>
              <a:ext cx="1994647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8 = 70</a:t>
              </a:r>
            </a:p>
          </p:txBody>
        </p:sp>
      </p:grpSp>
      <p:sp>
        <p:nvSpPr>
          <p:cNvPr id="119" name="Rectangle 118">
            <a:extLst>
              <a:ext uri="{FF2B5EF4-FFF2-40B4-BE49-F238E27FC236}">
                <a16:creationId xmlns:a16="http://schemas.microsoft.com/office/drawing/2014/main" id="{90294BC6-0EA8-4B77-899F-62E524590936}"/>
              </a:ext>
            </a:extLst>
          </p:cNvPr>
          <p:cNvSpPr/>
          <p:nvPr/>
        </p:nvSpPr>
        <p:spPr>
          <a:xfrm>
            <a:off x="6210711" y="229026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3C2561E9-FD87-4195-B2E5-F500D2FD069C}"/>
              </a:ext>
            </a:extLst>
          </p:cNvPr>
          <p:cNvSpPr txBox="1"/>
          <p:nvPr/>
        </p:nvSpPr>
        <p:spPr>
          <a:xfrm>
            <a:off x="6387504" y="232181"/>
            <a:ext cx="13457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560</a:t>
            </a:r>
          </a:p>
        </p:txBody>
      </p: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D2BC7DB1-28DA-464E-8194-74A5E8933775}"/>
              </a:ext>
            </a:extLst>
          </p:cNvPr>
          <p:cNvGrpSpPr/>
          <p:nvPr/>
        </p:nvGrpSpPr>
        <p:grpSpPr>
          <a:xfrm>
            <a:off x="187285" y="2309582"/>
            <a:ext cx="3758362" cy="817087"/>
            <a:chOff x="255525" y="372323"/>
            <a:chExt cx="3347735" cy="1134018"/>
          </a:xfrm>
        </p:grpSpPr>
        <p:sp>
          <p:nvSpPr>
            <p:cNvPr id="122" name="Rectangle: Rounded Corners 121">
              <a:extLst>
                <a:ext uri="{FF2B5EF4-FFF2-40B4-BE49-F238E27FC236}">
                  <a16:creationId xmlns:a16="http://schemas.microsoft.com/office/drawing/2014/main" id="{65C0145A-AE60-4BEE-AA05-7DD3996C23A1}"/>
                </a:ext>
              </a:extLst>
            </p:cNvPr>
            <p:cNvSpPr/>
            <p:nvPr/>
          </p:nvSpPr>
          <p:spPr>
            <a:xfrm>
              <a:off x="255525" y="372323"/>
              <a:ext cx="308786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573418FE-07AE-4627-97D7-1776AE067578}"/>
                </a:ext>
              </a:extLst>
            </p:cNvPr>
            <p:cNvSpPr txBox="1"/>
            <p:nvPr/>
          </p:nvSpPr>
          <p:spPr>
            <a:xfrm>
              <a:off x="1608613" y="485388"/>
              <a:ext cx="1994647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5 = 600</a:t>
              </a:r>
            </a:p>
          </p:txBody>
        </p:sp>
      </p:grpSp>
      <p:sp>
        <p:nvSpPr>
          <p:cNvPr id="124" name="Rectangle 123">
            <a:extLst>
              <a:ext uri="{FF2B5EF4-FFF2-40B4-BE49-F238E27FC236}">
                <a16:creationId xmlns:a16="http://schemas.microsoft.com/office/drawing/2014/main" id="{1F8B4D43-EB0E-48DC-A2EB-D3716D1CEFE0}"/>
              </a:ext>
            </a:extLst>
          </p:cNvPr>
          <p:cNvSpPr/>
          <p:nvPr/>
        </p:nvSpPr>
        <p:spPr>
          <a:xfrm>
            <a:off x="322847" y="2432596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36C35740-94B1-419B-952E-A4D67E1361AC}"/>
              </a:ext>
            </a:extLst>
          </p:cNvPr>
          <p:cNvSpPr txBox="1"/>
          <p:nvPr/>
        </p:nvSpPr>
        <p:spPr>
          <a:xfrm>
            <a:off x="320631" y="2414731"/>
            <a:ext cx="14297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3000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1FD2DFB0-C83F-4DCA-AEA1-64C9015F1E76}"/>
              </a:ext>
            </a:extLst>
          </p:cNvPr>
          <p:cNvSpPr txBox="1"/>
          <p:nvPr/>
        </p:nvSpPr>
        <p:spPr>
          <a:xfrm>
            <a:off x="6259125" y="842689"/>
            <a:ext cx="37500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x 8 = 5 6</a:t>
            </a: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894AAA94-5901-4FBA-A273-93CE7E1D97D4}"/>
              </a:ext>
            </a:extLst>
          </p:cNvPr>
          <p:cNvSpPr/>
          <p:nvPr/>
        </p:nvSpPr>
        <p:spPr>
          <a:xfrm>
            <a:off x="7087154" y="105817"/>
            <a:ext cx="319593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7D1FC3FA-3627-43F7-BBAC-652D6FE4D90C}"/>
              </a:ext>
            </a:extLst>
          </p:cNvPr>
          <p:cNvSpPr/>
          <p:nvPr/>
        </p:nvSpPr>
        <p:spPr>
          <a:xfrm>
            <a:off x="8928364" y="116684"/>
            <a:ext cx="24976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5EDDB4E7-5938-4FBE-B85E-AAD23A676CB3}"/>
              </a:ext>
            </a:extLst>
          </p:cNvPr>
          <p:cNvSpPr/>
          <p:nvPr/>
        </p:nvSpPr>
        <p:spPr>
          <a:xfrm>
            <a:off x="1024952" y="2303916"/>
            <a:ext cx="622642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AC5CF8D4-A434-4C83-836F-C000CF33582B}"/>
              </a:ext>
            </a:extLst>
          </p:cNvPr>
          <p:cNvSpPr/>
          <p:nvPr/>
        </p:nvSpPr>
        <p:spPr>
          <a:xfrm>
            <a:off x="3030758" y="2307474"/>
            <a:ext cx="464797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3CDD5EED-40F8-43F2-8B6E-FDF9556EAB42}"/>
              </a:ext>
            </a:extLst>
          </p:cNvPr>
          <p:cNvSpPr txBox="1"/>
          <p:nvPr/>
        </p:nvSpPr>
        <p:spPr>
          <a:xfrm>
            <a:off x="480014" y="858154"/>
            <a:ext cx="35457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3 6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6 = 6</a:t>
            </a: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D0BAE7C0-3609-4649-BAA6-FD5C69C66D67}"/>
              </a:ext>
            </a:extLst>
          </p:cNvPr>
          <p:cNvSpPr/>
          <p:nvPr/>
        </p:nvSpPr>
        <p:spPr>
          <a:xfrm>
            <a:off x="814371" y="106264"/>
            <a:ext cx="478639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D7A728DA-7AA6-4EEB-A739-708564FF7210}"/>
              </a:ext>
            </a:extLst>
          </p:cNvPr>
          <p:cNvSpPr/>
          <p:nvPr/>
        </p:nvSpPr>
        <p:spPr>
          <a:xfrm>
            <a:off x="2232322" y="106012"/>
            <a:ext cx="637978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CB227D7A-39FF-4D31-92D3-C717F652EC5B}"/>
              </a:ext>
            </a:extLst>
          </p:cNvPr>
          <p:cNvGrpSpPr/>
          <p:nvPr/>
        </p:nvGrpSpPr>
        <p:grpSpPr>
          <a:xfrm>
            <a:off x="6049381" y="2304174"/>
            <a:ext cx="3478948" cy="817087"/>
            <a:chOff x="255526" y="4828688"/>
            <a:chExt cx="3098850" cy="1134018"/>
          </a:xfrm>
        </p:grpSpPr>
        <p:sp>
          <p:nvSpPr>
            <p:cNvPr id="110" name="Rectangle: Rounded Corners 109">
              <a:extLst>
                <a:ext uri="{FF2B5EF4-FFF2-40B4-BE49-F238E27FC236}">
                  <a16:creationId xmlns:a16="http://schemas.microsoft.com/office/drawing/2014/main" id="{22F8E44C-F3E0-4C51-9AB5-347DCDB933BA}"/>
                </a:ext>
              </a:extLst>
            </p:cNvPr>
            <p:cNvSpPr/>
            <p:nvPr/>
          </p:nvSpPr>
          <p:spPr>
            <a:xfrm>
              <a:off x="255526" y="4828688"/>
              <a:ext cx="309885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86281CB9-A3D2-4840-BD96-B5E599B0C6F3}"/>
                </a:ext>
              </a:extLst>
            </p:cNvPr>
            <p:cNvSpPr txBox="1"/>
            <p:nvPr/>
          </p:nvSpPr>
          <p:spPr>
            <a:xfrm>
              <a:off x="308455" y="4941753"/>
              <a:ext cx="3045920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/>
                <a:t>720 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              </a:t>
              </a:r>
              <a:r>
                <a:rPr lang="en-GB" sz="2400" dirty="0">
                  <a:latin typeface="Calibri" panose="020F0502020204030204" pitchFamily="34" charset="0"/>
                  <a:ea typeface="Cambria Math" panose="02040503050406030204" pitchFamily="18" charset="0"/>
                </a:rPr>
                <a:t>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8</a:t>
              </a:r>
            </a:p>
          </p:txBody>
        </p:sp>
      </p:grpSp>
      <p:sp>
        <p:nvSpPr>
          <p:cNvPr id="135" name="TextBox 134">
            <a:extLst>
              <a:ext uri="{FF2B5EF4-FFF2-40B4-BE49-F238E27FC236}">
                <a16:creationId xmlns:a16="http://schemas.microsoft.com/office/drawing/2014/main" id="{ADBC79CA-324B-4F4C-A668-BD11A40F6B4C}"/>
              </a:ext>
            </a:extLst>
          </p:cNvPr>
          <p:cNvSpPr txBox="1"/>
          <p:nvPr/>
        </p:nvSpPr>
        <p:spPr>
          <a:xfrm>
            <a:off x="7659324" y="2398287"/>
            <a:ext cx="1097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90</a:t>
            </a: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8AAB5700-035E-4FD1-B073-0C3AA963BCB1}"/>
              </a:ext>
            </a:extLst>
          </p:cNvPr>
          <p:cNvSpPr/>
          <p:nvPr/>
        </p:nvSpPr>
        <p:spPr>
          <a:xfrm>
            <a:off x="7351763" y="2412439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15B7AE9E-F5A4-425E-B758-D03BACE525DF}"/>
              </a:ext>
            </a:extLst>
          </p:cNvPr>
          <p:cNvSpPr txBox="1"/>
          <p:nvPr/>
        </p:nvSpPr>
        <p:spPr>
          <a:xfrm>
            <a:off x="6278383" y="3084568"/>
            <a:ext cx="35457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7 2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8 = 9</a:t>
            </a:r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D77745EC-C6BB-4D5E-BF42-5F6F0431FE33}"/>
              </a:ext>
            </a:extLst>
          </p:cNvPr>
          <p:cNvSpPr/>
          <p:nvPr/>
        </p:nvSpPr>
        <p:spPr>
          <a:xfrm>
            <a:off x="6657781" y="2307195"/>
            <a:ext cx="270328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7F8C5D74-2440-4F90-825C-68BDD464E5F8}"/>
              </a:ext>
            </a:extLst>
          </p:cNvPr>
          <p:cNvSpPr/>
          <p:nvPr/>
        </p:nvSpPr>
        <p:spPr>
          <a:xfrm>
            <a:off x="8053240" y="2316693"/>
            <a:ext cx="31271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3D225504-5A03-49CA-81EF-D6CEABF3F1A0}"/>
              </a:ext>
            </a:extLst>
          </p:cNvPr>
          <p:cNvGrpSpPr/>
          <p:nvPr/>
        </p:nvGrpSpPr>
        <p:grpSpPr>
          <a:xfrm>
            <a:off x="208374" y="4577799"/>
            <a:ext cx="3758363" cy="817087"/>
            <a:chOff x="255524" y="372323"/>
            <a:chExt cx="3347736" cy="1134018"/>
          </a:xfrm>
        </p:grpSpPr>
        <p:sp>
          <p:nvSpPr>
            <p:cNvPr id="98" name="Rectangle: Rounded Corners 97">
              <a:extLst>
                <a:ext uri="{FF2B5EF4-FFF2-40B4-BE49-F238E27FC236}">
                  <a16:creationId xmlns:a16="http://schemas.microsoft.com/office/drawing/2014/main" id="{C538E488-390E-49CB-9308-9AA4ED4776D0}"/>
                </a:ext>
              </a:extLst>
            </p:cNvPr>
            <p:cNvSpPr/>
            <p:nvPr/>
          </p:nvSpPr>
          <p:spPr>
            <a:xfrm>
              <a:off x="255524" y="372323"/>
              <a:ext cx="305433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16B8AED3-A33E-4415-8408-22261BD42297}"/>
                </a:ext>
              </a:extLst>
            </p:cNvPr>
            <p:cNvSpPr txBox="1"/>
            <p:nvPr/>
          </p:nvSpPr>
          <p:spPr>
            <a:xfrm>
              <a:off x="1608613" y="485388"/>
              <a:ext cx="1994647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800 = 7</a:t>
              </a:r>
            </a:p>
          </p:txBody>
        </p:sp>
      </p:grpSp>
      <p:sp>
        <p:nvSpPr>
          <p:cNvPr id="100" name="Rectangle 99">
            <a:extLst>
              <a:ext uri="{FF2B5EF4-FFF2-40B4-BE49-F238E27FC236}">
                <a16:creationId xmlns:a16="http://schemas.microsoft.com/office/drawing/2014/main" id="{3B9C4DB7-4527-4F94-AFF9-A52162BF6C94}"/>
              </a:ext>
            </a:extLst>
          </p:cNvPr>
          <p:cNvSpPr/>
          <p:nvPr/>
        </p:nvSpPr>
        <p:spPr>
          <a:xfrm>
            <a:off x="343937" y="4700813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202B837D-FBDC-46D1-A8F8-A32A20EC37FB}"/>
              </a:ext>
            </a:extLst>
          </p:cNvPr>
          <p:cNvSpPr txBox="1"/>
          <p:nvPr/>
        </p:nvSpPr>
        <p:spPr>
          <a:xfrm>
            <a:off x="336228" y="4703968"/>
            <a:ext cx="1530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5600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9BEF5BB6-D98E-4DC8-B9AD-BC1F7E3D85E7}"/>
              </a:ext>
            </a:extLst>
          </p:cNvPr>
          <p:cNvSpPr txBox="1"/>
          <p:nvPr/>
        </p:nvSpPr>
        <p:spPr>
          <a:xfrm>
            <a:off x="447215" y="5314476"/>
            <a:ext cx="37500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x 8 = 5 6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62E5CC50-ED4E-4D7B-A008-9A60595026F6}"/>
              </a:ext>
            </a:extLst>
          </p:cNvPr>
          <p:cNvSpPr/>
          <p:nvPr/>
        </p:nvSpPr>
        <p:spPr>
          <a:xfrm>
            <a:off x="1051483" y="4569885"/>
            <a:ext cx="616057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90ACF386-A575-454F-90AF-896A655B8903}"/>
              </a:ext>
            </a:extLst>
          </p:cNvPr>
          <p:cNvSpPr/>
          <p:nvPr/>
        </p:nvSpPr>
        <p:spPr>
          <a:xfrm>
            <a:off x="2385646" y="4573692"/>
            <a:ext cx="470303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175473B6-97F3-4430-B57E-099CBD65CFF4}"/>
              </a:ext>
            </a:extLst>
          </p:cNvPr>
          <p:cNvGrpSpPr/>
          <p:nvPr/>
        </p:nvGrpSpPr>
        <p:grpSpPr>
          <a:xfrm>
            <a:off x="6011365" y="4571579"/>
            <a:ext cx="3758362" cy="817087"/>
            <a:chOff x="255525" y="372323"/>
            <a:chExt cx="3347735" cy="1134018"/>
          </a:xfrm>
        </p:grpSpPr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E34A7ABA-922F-4E0A-B43E-9E64EB98753B}"/>
                </a:ext>
              </a:extLst>
            </p:cNvPr>
            <p:cNvSpPr/>
            <p:nvPr/>
          </p:nvSpPr>
          <p:spPr>
            <a:xfrm>
              <a:off x="255525" y="372323"/>
              <a:ext cx="290162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4024675E-CC20-4183-96E0-33F170206C39}"/>
                </a:ext>
              </a:extLst>
            </p:cNvPr>
            <p:cNvSpPr txBox="1"/>
            <p:nvPr/>
          </p:nvSpPr>
          <p:spPr>
            <a:xfrm>
              <a:off x="1608613" y="485388"/>
              <a:ext cx="1994647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40 = 8</a:t>
              </a:r>
            </a:p>
          </p:txBody>
        </p:sp>
      </p:grpSp>
      <p:sp>
        <p:nvSpPr>
          <p:cNvPr id="114" name="Rectangle 113">
            <a:extLst>
              <a:ext uri="{FF2B5EF4-FFF2-40B4-BE49-F238E27FC236}">
                <a16:creationId xmlns:a16="http://schemas.microsoft.com/office/drawing/2014/main" id="{D2D6AB48-02AD-4FAF-B05C-06E6A89D0AA9}"/>
              </a:ext>
            </a:extLst>
          </p:cNvPr>
          <p:cNvSpPr/>
          <p:nvPr/>
        </p:nvSpPr>
        <p:spPr>
          <a:xfrm>
            <a:off x="6146927" y="4694593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2B63E545-B88A-41CB-B69D-B4A9257B1830}"/>
              </a:ext>
            </a:extLst>
          </p:cNvPr>
          <p:cNvSpPr txBox="1"/>
          <p:nvPr/>
        </p:nvSpPr>
        <p:spPr>
          <a:xfrm>
            <a:off x="6279424" y="4697748"/>
            <a:ext cx="1390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320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943FFAAA-0C1B-4C1E-AA62-AC70EF763457}"/>
              </a:ext>
            </a:extLst>
          </p:cNvPr>
          <p:cNvSpPr txBox="1"/>
          <p:nvPr/>
        </p:nvSpPr>
        <p:spPr>
          <a:xfrm>
            <a:off x="6250205" y="5308256"/>
            <a:ext cx="37500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x 4 = 3 2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D1560B6B-06A0-4D39-B3B4-2755DB5DAB0B}"/>
              </a:ext>
            </a:extLst>
          </p:cNvPr>
          <p:cNvSpPr/>
          <p:nvPr/>
        </p:nvSpPr>
        <p:spPr>
          <a:xfrm>
            <a:off x="6994186" y="4571384"/>
            <a:ext cx="319593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FAC6EEE7-0837-486C-B04A-84DA7AC3AF30}"/>
              </a:ext>
            </a:extLst>
          </p:cNvPr>
          <p:cNvSpPr/>
          <p:nvPr/>
        </p:nvSpPr>
        <p:spPr>
          <a:xfrm>
            <a:off x="8181937" y="4569885"/>
            <a:ext cx="24976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7810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0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" grpId="0" animBg="1"/>
      <p:bldP spid="143" grpId="1" animBg="1"/>
      <p:bldP spid="144" grpId="0" animBg="1"/>
      <p:bldP spid="144" grpId="1" animBg="1"/>
      <p:bldP spid="142" grpId="0"/>
      <p:bldP spid="160" grpId="0" animBg="1"/>
      <p:bldP spid="160" grpId="1" animBg="1"/>
      <p:bldP spid="161" grpId="0" animBg="1"/>
      <p:bldP spid="161" grpId="1" animBg="1"/>
      <p:bldP spid="162" grpId="0"/>
      <p:bldP spid="91" grpId="0" animBg="1"/>
      <p:bldP spid="91" grpId="1" animBg="1"/>
      <p:bldP spid="92" grpId="0" animBg="1"/>
      <p:bldP spid="92" grpId="1" animBg="1"/>
      <p:bldP spid="94" grpId="0" animBg="1"/>
      <p:bldP spid="94" grpId="1" animBg="1"/>
      <p:bldP spid="96" grpId="0"/>
      <p:bldP spid="105" grpId="0" animBg="1"/>
      <p:bldP spid="105" grpId="1" animBg="1"/>
      <p:bldP spid="106" grpId="0"/>
      <p:bldP spid="107" grpId="0" animBg="1"/>
      <p:bldP spid="107" grpId="1" animBg="1"/>
      <p:bldP spid="108" grpId="0" animBg="1"/>
      <p:bldP spid="108" grpId="1" animBg="1"/>
      <p:bldP spid="133" grpId="0"/>
      <p:bldP spid="154" grpId="0" animBg="1"/>
      <p:bldP spid="154" grpId="1" animBg="1"/>
      <p:bldP spid="156" grpId="0" animBg="1"/>
      <p:bldP spid="156" grpId="1" animBg="1"/>
      <p:bldP spid="157" grpId="0"/>
      <p:bldP spid="93" grpId="0"/>
      <p:bldP spid="148" grpId="0"/>
      <p:bldP spid="120" grpId="0"/>
      <p:bldP spid="125" grpId="0"/>
      <p:bldP spid="132" grpId="0"/>
      <p:bldP spid="140" grpId="0" animBg="1"/>
      <p:bldP spid="140" grpId="1" animBg="1"/>
      <p:bldP spid="141" grpId="0" animBg="1"/>
      <p:bldP spid="141" grpId="1" animBg="1"/>
      <p:bldP spid="145" grpId="0" animBg="1"/>
      <p:bldP spid="145" grpId="1" animBg="1"/>
      <p:bldP spid="146" grpId="0" animBg="1"/>
      <p:bldP spid="146" grpId="1" animBg="1"/>
      <p:bldP spid="153" grpId="0"/>
      <p:bldP spid="158" grpId="0" animBg="1"/>
      <p:bldP spid="158" grpId="1" animBg="1"/>
      <p:bldP spid="159" grpId="0" animBg="1"/>
      <p:bldP spid="159" grpId="1" animBg="1"/>
      <p:bldP spid="135" grpId="0"/>
      <p:bldP spid="138" grpId="0"/>
      <p:bldP spid="163" grpId="0" animBg="1"/>
      <p:bldP spid="163" grpId="1" animBg="1"/>
      <p:bldP spid="164" grpId="0" animBg="1"/>
      <p:bldP spid="164" grpId="1" animBg="1"/>
      <p:bldP spid="101" grpId="0"/>
      <p:bldP spid="102" grpId="0"/>
      <p:bldP spid="103" grpId="0" animBg="1"/>
      <p:bldP spid="103" grpId="1" animBg="1"/>
      <p:bldP spid="104" grpId="0" animBg="1"/>
      <p:bldP spid="104" grpId="1" animBg="1"/>
      <p:bldP spid="115" grpId="0"/>
      <p:bldP spid="126" grpId="0"/>
      <p:bldP spid="127" grpId="0" animBg="1"/>
      <p:bldP spid="127" grpId="1" animBg="1"/>
      <p:bldP spid="128" grpId="0" animBg="1"/>
      <p:bldP spid="128" grpId="1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ectangle 98">
            <a:extLst>
              <a:ext uri="{FF2B5EF4-FFF2-40B4-BE49-F238E27FC236}">
                <a16:creationId xmlns:a16="http://schemas.microsoft.com/office/drawing/2014/main" id="{7E8BB92D-F995-4A96-84CB-3BB7E2442631}"/>
              </a:ext>
            </a:extLst>
          </p:cNvPr>
          <p:cNvSpPr/>
          <p:nvPr/>
        </p:nvSpPr>
        <p:spPr>
          <a:xfrm>
            <a:off x="2698695" y="5852559"/>
            <a:ext cx="895730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B975D378-ED26-441B-BD90-D7CD6FAD5FCA}"/>
              </a:ext>
            </a:extLst>
          </p:cNvPr>
          <p:cNvSpPr/>
          <p:nvPr/>
        </p:nvSpPr>
        <p:spPr>
          <a:xfrm>
            <a:off x="910383" y="5853414"/>
            <a:ext cx="889617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D605973E-057D-4444-8264-635BBA751C04}"/>
              </a:ext>
            </a:extLst>
          </p:cNvPr>
          <p:cNvSpPr/>
          <p:nvPr/>
        </p:nvSpPr>
        <p:spPr>
          <a:xfrm>
            <a:off x="4929749" y="5852560"/>
            <a:ext cx="1787637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351AFDCE-5BEA-4A57-BA13-A8361A4D96D0}"/>
              </a:ext>
            </a:extLst>
          </p:cNvPr>
          <p:cNvSpPr txBox="1"/>
          <p:nvPr/>
        </p:nvSpPr>
        <p:spPr>
          <a:xfrm>
            <a:off x="477223" y="5767448"/>
            <a:ext cx="63850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0 0 x 7 0 0 = 4 9 0 0 0 0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484E68C4-FB65-49A3-9B1C-9AF322575A01}"/>
              </a:ext>
            </a:extLst>
          </p:cNvPr>
          <p:cNvSpPr/>
          <p:nvPr/>
        </p:nvSpPr>
        <p:spPr>
          <a:xfrm>
            <a:off x="2243470" y="3611062"/>
            <a:ext cx="895730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9FF9E9C5-5282-4FA9-814A-AB73876B09C8}"/>
              </a:ext>
            </a:extLst>
          </p:cNvPr>
          <p:cNvSpPr/>
          <p:nvPr/>
        </p:nvSpPr>
        <p:spPr>
          <a:xfrm>
            <a:off x="911044" y="3611917"/>
            <a:ext cx="446197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D86D6F19-ECB6-480F-B7EF-B0E69BE616E0}"/>
              </a:ext>
            </a:extLst>
          </p:cNvPr>
          <p:cNvSpPr/>
          <p:nvPr/>
        </p:nvSpPr>
        <p:spPr>
          <a:xfrm>
            <a:off x="4483071" y="3611063"/>
            <a:ext cx="1334528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091C2B41-F36D-4E99-ABC0-C83EF98DED90}"/>
              </a:ext>
            </a:extLst>
          </p:cNvPr>
          <p:cNvSpPr txBox="1"/>
          <p:nvPr/>
        </p:nvSpPr>
        <p:spPr>
          <a:xfrm>
            <a:off x="466382" y="3525951"/>
            <a:ext cx="55447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0 x 2 0 0 = 1 8 0 0 0</a:t>
            </a: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DD703151-21DE-4884-AEB5-C33D2FFD0F2B}"/>
              </a:ext>
            </a:extLst>
          </p:cNvPr>
          <p:cNvSpPr/>
          <p:nvPr/>
        </p:nvSpPr>
        <p:spPr>
          <a:xfrm>
            <a:off x="1356755" y="1378193"/>
            <a:ext cx="895912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7E48FF8C-BA3F-42F9-A46C-945EB24094AA}"/>
              </a:ext>
            </a:extLst>
          </p:cNvPr>
          <p:cNvSpPr/>
          <p:nvPr/>
        </p:nvSpPr>
        <p:spPr>
          <a:xfrm>
            <a:off x="5823695" y="1378193"/>
            <a:ext cx="893692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370AD7BA-3878-4B2A-9855-AB7361E2F8A0}"/>
              </a:ext>
            </a:extLst>
          </p:cNvPr>
          <p:cNvSpPr txBox="1"/>
          <p:nvPr/>
        </p:nvSpPr>
        <p:spPr>
          <a:xfrm>
            <a:off x="443101" y="1302867"/>
            <a:ext cx="67009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3 6 0 0 0 0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7 0 0 = 5 0 0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9776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6E00F1B-9269-4755-A54C-04D402C4E0D3}"/>
              </a:ext>
            </a:extLst>
          </p:cNvPr>
          <p:cNvGrpSpPr/>
          <p:nvPr/>
        </p:nvGrpSpPr>
        <p:grpSpPr>
          <a:xfrm>
            <a:off x="191903" y="115084"/>
            <a:ext cx="4676774" cy="817087"/>
            <a:chOff x="255525" y="4828688"/>
            <a:chExt cx="4165806" cy="1134018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70B9DAA0-A794-4889-BC9D-0E8C093F332B}"/>
                </a:ext>
              </a:extLst>
            </p:cNvPr>
            <p:cNvSpPr/>
            <p:nvPr/>
          </p:nvSpPr>
          <p:spPr>
            <a:xfrm>
              <a:off x="255525" y="4828688"/>
              <a:ext cx="416580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954D734-608E-4DF1-9D10-66B13EBA06F2}"/>
                </a:ext>
              </a:extLst>
            </p:cNvPr>
            <p:cNvSpPr txBox="1"/>
            <p:nvPr/>
          </p:nvSpPr>
          <p:spPr>
            <a:xfrm>
              <a:off x="308455" y="4941753"/>
              <a:ext cx="408826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350000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              </a:t>
              </a:r>
              <a:r>
                <a:rPr lang="en-GB" sz="2400" dirty="0">
                  <a:latin typeface="Calibri" panose="020F0502020204030204" pitchFamily="34" charset="0"/>
                  <a:ea typeface="Cambria Math" panose="02040503050406030204" pitchFamily="18" charset="0"/>
                </a:rPr>
                <a:t>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700</a:t>
              </a:r>
            </a:p>
          </p:txBody>
        </p: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254BCF2C-6EE6-4A19-981B-6E7A0489F5D8}"/>
              </a:ext>
            </a:extLst>
          </p:cNvPr>
          <p:cNvSpPr txBox="1"/>
          <p:nvPr/>
        </p:nvSpPr>
        <p:spPr>
          <a:xfrm>
            <a:off x="2322350" y="216231"/>
            <a:ext cx="1097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500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3DB1E081-6493-4A72-9243-C01631107412}"/>
              </a:ext>
            </a:extLst>
          </p:cNvPr>
          <p:cNvSpPr/>
          <p:nvPr/>
        </p:nvSpPr>
        <p:spPr>
          <a:xfrm>
            <a:off x="2176571" y="223349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B8E2AE98-3947-42C8-ADA6-C570797ACE69}"/>
              </a:ext>
            </a:extLst>
          </p:cNvPr>
          <p:cNvGrpSpPr/>
          <p:nvPr/>
        </p:nvGrpSpPr>
        <p:grpSpPr>
          <a:xfrm>
            <a:off x="269635" y="2328807"/>
            <a:ext cx="4528048" cy="817087"/>
            <a:chOff x="255524" y="372323"/>
            <a:chExt cx="4033328" cy="1134018"/>
          </a:xfrm>
        </p:grpSpPr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194BC364-5D9A-47A6-BBC3-EE80FA590E11}"/>
                </a:ext>
              </a:extLst>
            </p:cNvPr>
            <p:cNvSpPr/>
            <p:nvPr/>
          </p:nvSpPr>
          <p:spPr>
            <a:xfrm>
              <a:off x="255524" y="372323"/>
              <a:ext cx="384519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5C343BBB-A714-49DC-A866-B34FE45708F7}"/>
                </a:ext>
              </a:extLst>
            </p:cNvPr>
            <p:cNvSpPr txBox="1"/>
            <p:nvPr/>
          </p:nvSpPr>
          <p:spPr>
            <a:xfrm>
              <a:off x="2198648" y="485388"/>
              <a:ext cx="2090204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200 = 90</a:t>
              </a:r>
            </a:p>
          </p:txBody>
        </p:sp>
      </p:grpSp>
      <p:sp>
        <p:nvSpPr>
          <p:cNvPr id="120" name="TextBox 119">
            <a:extLst>
              <a:ext uri="{FF2B5EF4-FFF2-40B4-BE49-F238E27FC236}">
                <a16:creationId xmlns:a16="http://schemas.microsoft.com/office/drawing/2014/main" id="{3C2561E9-FD87-4195-B2E5-F500D2FD069C}"/>
              </a:ext>
            </a:extLst>
          </p:cNvPr>
          <p:cNvSpPr txBox="1"/>
          <p:nvPr/>
        </p:nvSpPr>
        <p:spPr>
          <a:xfrm>
            <a:off x="581991" y="2454976"/>
            <a:ext cx="19344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18000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1FD2DFB0-C83F-4DCA-AEA1-64C9015F1E76}"/>
              </a:ext>
            </a:extLst>
          </p:cNvPr>
          <p:cNvSpPr txBox="1"/>
          <p:nvPr/>
        </p:nvSpPr>
        <p:spPr>
          <a:xfrm>
            <a:off x="453612" y="3079552"/>
            <a:ext cx="37500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x 2 = 1 8</a:t>
            </a: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894AAA94-5901-4FBA-A273-93CE7E1D97D4}"/>
              </a:ext>
            </a:extLst>
          </p:cNvPr>
          <p:cNvSpPr/>
          <p:nvPr/>
        </p:nvSpPr>
        <p:spPr>
          <a:xfrm>
            <a:off x="1591285" y="2325457"/>
            <a:ext cx="625647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7D1FC3FA-3627-43F7-BBAC-652D6FE4D90C}"/>
              </a:ext>
            </a:extLst>
          </p:cNvPr>
          <p:cNvSpPr/>
          <p:nvPr/>
        </p:nvSpPr>
        <p:spPr>
          <a:xfrm>
            <a:off x="3089855" y="2336324"/>
            <a:ext cx="476748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3CDD5EED-40F8-43F2-8B6E-FDF9556EAB42}"/>
              </a:ext>
            </a:extLst>
          </p:cNvPr>
          <p:cNvSpPr txBox="1"/>
          <p:nvPr/>
        </p:nvSpPr>
        <p:spPr>
          <a:xfrm>
            <a:off x="480014" y="856932"/>
            <a:ext cx="35457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3 5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7 = 5</a:t>
            </a: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D0BAE7C0-3609-4649-BAA6-FD5C69C66D67}"/>
              </a:ext>
            </a:extLst>
          </p:cNvPr>
          <p:cNvSpPr/>
          <p:nvPr/>
        </p:nvSpPr>
        <p:spPr>
          <a:xfrm>
            <a:off x="1274438" y="110319"/>
            <a:ext cx="47587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D7A728DA-7AA6-4EEB-A739-708564FF7210}"/>
              </a:ext>
            </a:extLst>
          </p:cNvPr>
          <p:cNvSpPr/>
          <p:nvPr/>
        </p:nvSpPr>
        <p:spPr>
          <a:xfrm>
            <a:off x="2722268" y="110067"/>
            <a:ext cx="61231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A30E3288-6C50-42AE-91AF-4529B767C85D}"/>
              </a:ext>
            </a:extLst>
          </p:cNvPr>
          <p:cNvSpPr/>
          <p:nvPr/>
        </p:nvSpPr>
        <p:spPr>
          <a:xfrm>
            <a:off x="408546" y="2444552"/>
            <a:ext cx="203395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DAF588A4-8B57-4887-8929-69019619CAF9}"/>
              </a:ext>
            </a:extLst>
          </p:cNvPr>
          <p:cNvCxnSpPr>
            <a:cxnSpLocks/>
          </p:cNvCxnSpPr>
          <p:nvPr/>
        </p:nvCxnSpPr>
        <p:spPr>
          <a:xfrm flipV="1">
            <a:off x="2241491" y="1377433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42EAFCB0-B135-490F-8FC8-F498CA816D5B}"/>
              </a:ext>
            </a:extLst>
          </p:cNvPr>
          <p:cNvCxnSpPr>
            <a:cxnSpLocks/>
          </p:cNvCxnSpPr>
          <p:nvPr/>
        </p:nvCxnSpPr>
        <p:spPr>
          <a:xfrm flipV="1">
            <a:off x="2690435" y="1392654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8EDECBAD-B1BD-461F-8B88-499F4ADEC863}"/>
              </a:ext>
            </a:extLst>
          </p:cNvPr>
          <p:cNvCxnSpPr>
            <a:cxnSpLocks/>
          </p:cNvCxnSpPr>
          <p:nvPr/>
        </p:nvCxnSpPr>
        <p:spPr>
          <a:xfrm flipV="1">
            <a:off x="4033995" y="1377433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6BF621FC-638C-4ADC-8A2C-8D3DEE9E5AB7}"/>
              </a:ext>
            </a:extLst>
          </p:cNvPr>
          <p:cNvCxnSpPr>
            <a:cxnSpLocks/>
          </p:cNvCxnSpPr>
          <p:nvPr/>
        </p:nvCxnSpPr>
        <p:spPr>
          <a:xfrm flipV="1">
            <a:off x="4482939" y="1392654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03DFC50E-15AB-4B87-94C8-499DE3EA74B2}"/>
              </a:ext>
            </a:extLst>
          </p:cNvPr>
          <p:cNvGrpSpPr/>
          <p:nvPr/>
        </p:nvGrpSpPr>
        <p:grpSpPr>
          <a:xfrm>
            <a:off x="280476" y="4570304"/>
            <a:ext cx="4528048" cy="817087"/>
            <a:chOff x="255524" y="372323"/>
            <a:chExt cx="4033328" cy="1134018"/>
          </a:xfrm>
        </p:grpSpPr>
        <p:sp>
          <p:nvSpPr>
            <p:cNvPr id="104" name="Rectangle: Rounded Corners 103">
              <a:extLst>
                <a:ext uri="{FF2B5EF4-FFF2-40B4-BE49-F238E27FC236}">
                  <a16:creationId xmlns:a16="http://schemas.microsoft.com/office/drawing/2014/main" id="{6A041519-E2CD-4C63-993E-04630DB52FAD}"/>
                </a:ext>
              </a:extLst>
            </p:cNvPr>
            <p:cNvSpPr/>
            <p:nvPr/>
          </p:nvSpPr>
          <p:spPr>
            <a:xfrm>
              <a:off x="255524" y="372323"/>
              <a:ext cx="403332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DC928EE6-5C37-4FBA-AB0B-647BDE320AD1}"/>
                </a:ext>
              </a:extLst>
            </p:cNvPr>
            <p:cNvSpPr txBox="1"/>
            <p:nvPr/>
          </p:nvSpPr>
          <p:spPr>
            <a:xfrm>
              <a:off x="2198648" y="485388"/>
              <a:ext cx="2090204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700 = 700</a:t>
              </a:r>
            </a:p>
          </p:txBody>
        </p:sp>
      </p:grpSp>
      <p:sp>
        <p:nvSpPr>
          <p:cNvPr id="106" name="TextBox 105">
            <a:extLst>
              <a:ext uri="{FF2B5EF4-FFF2-40B4-BE49-F238E27FC236}">
                <a16:creationId xmlns:a16="http://schemas.microsoft.com/office/drawing/2014/main" id="{CB05A46B-55EA-44EB-B4B2-07A1617DC37F}"/>
              </a:ext>
            </a:extLst>
          </p:cNvPr>
          <p:cNvSpPr txBox="1"/>
          <p:nvPr/>
        </p:nvSpPr>
        <p:spPr>
          <a:xfrm>
            <a:off x="449139" y="4670347"/>
            <a:ext cx="2264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490000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D3937257-C632-4ABF-A4A0-7312A4434399}"/>
              </a:ext>
            </a:extLst>
          </p:cNvPr>
          <p:cNvSpPr txBox="1"/>
          <p:nvPr/>
        </p:nvSpPr>
        <p:spPr>
          <a:xfrm>
            <a:off x="464453" y="5321049"/>
            <a:ext cx="37500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x 7 = 4 9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ADF44E85-A2F0-45EC-B5A5-0F2A68AE2C13}"/>
              </a:ext>
            </a:extLst>
          </p:cNvPr>
          <p:cNvSpPr/>
          <p:nvPr/>
        </p:nvSpPr>
        <p:spPr>
          <a:xfrm>
            <a:off x="1758229" y="4565982"/>
            <a:ext cx="625647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420ACF01-4CFA-4EF5-8004-771305825D26}"/>
              </a:ext>
            </a:extLst>
          </p:cNvPr>
          <p:cNvSpPr/>
          <p:nvPr/>
        </p:nvSpPr>
        <p:spPr>
          <a:xfrm>
            <a:off x="3118117" y="4570228"/>
            <a:ext cx="476748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4A3ED09F-D463-42D2-91B6-EA2AEF45CC8D}"/>
              </a:ext>
            </a:extLst>
          </p:cNvPr>
          <p:cNvSpPr/>
          <p:nvPr/>
        </p:nvSpPr>
        <p:spPr>
          <a:xfrm>
            <a:off x="419387" y="4686049"/>
            <a:ext cx="203395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8619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  <p:bldP spid="102" grpId="0"/>
      <p:bldP spid="98" grpId="0" animBg="1"/>
      <p:bldP spid="98" grpId="1" animBg="1"/>
      <p:bldP spid="107" grpId="0" animBg="1"/>
      <p:bldP spid="107" grpId="1" animBg="1"/>
      <p:bldP spid="108" grpId="0" animBg="1"/>
      <p:bldP spid="108" grpId="1" animBg="1"/>
      <p:bldP spid="133" grpId="0"/>
      <p:bldP spid="154" grpId="0" animBg="1"/>
      <p:bldP spid="154" grpId="1" animBg="1"/>
      <p:bldP spid="156" grpId="0" animBg="1"/>
      <p:bldP spid="156" grpId="1" animBg="1"/>
      <p:bldP spid="157" grpId="0"/>
      <p:bldP spid="93" grpId="0"/>
      <p:bldP spid="120" grpId="0"/>
      <p:bldP spid="132" grpId="0"/>
      <p:bldP spid="140" grpId="0" animBg="1"/>
      <p:bldP spid="140" grpId="1" animBg="1"/>
      <p:bldP spid="141" grpId="0" animBg="1"/>
      <p:bldP spid="141" grpId="1" animBg="1"/>
      <p:bldP spid="153" grpId="0"/>
      <p:bldP spid="158" grpId="0" animBg="1"/>
      <p:bldP spid="158" grpId="1" animBg="1"/>
      <p:bldP spid="159" grpId="0" animBg="1"/>
      <p:bldP spid="159" grpId="1" animBg="1"/>
      <p:bldP spid="106" grpId="0"/>
      <p:bldP spid="111" grpId="0"/>
      <p:bldP spid="112" grpId="0" animBg="1"/>
      <p:bldP spid="112" grpId="1" animBg="1"/>
      <p:bldP spid="113" grpId="0" animBg="1"/>
      <p:bldP spid="113" grpId="1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Rectangle 151">
            <a:extLst>
              <a:ext uri="{FF2B5EF4-FFF2-40B4-BE49-F238E27FC236}">
                <a16:creationId xmlns:a16="http://schemas.microsoft.com/office/drawing/2014/main" id="{7239107B-AFFB-40BC-B8D6-FBA92B00C8F7}"/>
              </a:ext>
            </a:extLst>
          </p:cNvPr>
          <p:cNvSpPr/>
          <p:nvPr/>
        </p:nvSpPr>
        <p:spPr>
          <a:xfrm>
            <a:off x="1356755" y="5845698"/>
            <a:ext cx="450405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3899B43C-83A0-487D-8B27-9A1A50A03049}"/>
              </a:ext>
            </a:extLst>
          </p:cNvPr>
          <p:cNvSpPr/>
          <p:nvPr/>
        </p:nvSpPr>
        <p:spPr>
          <a:xfrm>
            <a:off x="4473647" y="5845698"/>
            <a:ext cx="445988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1B0E5989-1DE5-4EBC-8493-31CF94AF0D1A}"/>
              </a:ext>
            </a:extLst>
          </p:cNvPr>
          <p:cNvSpPr txBox="1"/>
          <p:nvPr/>
        </p:nvSpPr>
        <p:spPr>
          <a:xfrm>
            <a:off x="443101" y="5770372"/>
            <a:ext cx="67009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2 4 0 0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6 0 = 4 0</a:t>
            </a:r>
          </a:p>
        </p:txBody>
      </p:sp>
      <p:cxnSp>
        <p:nvCxnSpPr>
          <p:cNvPr id="169" name="Straight Connector 168">
            <a:extLst>
              <a:ext uri="{FF2B5EF4-FFF2-40B4-BE49-F238E27FC236}">
                <a16:creationId xmlns:a16="http://schemas.microsoft.com/office/drawing/2014/main" id="{99458087-2D8E-4ECD-9075-82FA493E050F}"/>
              </a:ext>
            </a:extLst>
          </p:cNvPr>
          <p:cNvCxnSpPr>
            <a:cxnSpLocks/>
          </p:cNvCxnSpPr>
          <p:nvPr/>
        </p:nvCxnSpPr>
        <p:spPr>
          <a:xfrm flipV="1">
            <a:off x="1804523" y="5844938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Connector 170">
            <a:extLst>
              <a:ext uri="{FF2B5EF4-FFF2-40B4-BE49-F238E27FC236}">
                <a16:creationId xmlns:a16="http://schemas.microsoft.com/office/drawing/2014/main" id="{0D296E14-3490-44DB-A822-6D613257E8C2}"/>
              </a:ext>
            </a:extLst>
          </p:cNvPr>
          <p:cNvCxnSpPr>
            <a:cxnSpLocks/>
          </p:cNvCxnSpPr>
          <p:nvPr/>
        </p:nvCxnSpPr>
        <p:spPr>
          <a:xfrm flipV="1">
            <a:off x="3143875" y="5844938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Rectangle 137">
            <a:extLst>
              <a:ext uri="{FF2B5EF4-FFF2-40B4-BE49-F238E27FC236}">
                <a16:creationId xmlns:a16="http://schemas.microsoft.com/office/drawing/2014/main" id="{7E408D76-9056-4D09-92BA-584F7C4C3367}"/>
              </a:ext>
            </a:extLst>
          </p:cNvPr>
          <p:cNvSpPr/>
          <p:nvPr/>
        </p:nvSpPr>
        <p:spPr>
          <a:xfrm>
            <a:off x="2243470" y="3611062"/>
            <a:ext cx="458260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5C7C971D-0F80-437B-970B-4F18F2EA36E2}"/>
              </a:ext>
            </a:extLst>
          </p:cNvPr>
          <p:cNvSpPr/>
          <p:nvPr/>
        </p:nvSpPr>
        <p:spPr>
          <a:xfrm>
            <a:off x="911044" y="3611917"/>
            <a:ext cx="446197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F5A55D78-1BD7-4D2C-A6D2-5E6419EB02CF}"/>
              </a:ext>
            </a:extLst>
          </p:cNvPr>
          <p:cNvSpPr/>
          <p:nvPr/>
        </p:nvSpPr>
        <p:spPr>
          <a:xfrm>
            <a:off x="4031229" y="3611063"/>
            <a:ext cx="893571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DD703151-21DE-4884-AEB5-C33D2FFD0F2B}"/>
              </a:ext>
            </a:extLst>
          </p:cNvPr>
          <p:cNvSpPr/>
          <p:nvPr/>
        </p:nvSpPr>
        <p:spPr>
          <a:xfrm>
            <a:off x="1357697" y="1378193"/>
            <a:ext cx="439890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7E48FF8C-BA3F-42F9-A46C-945EB24094AA}"/>
              </a:ext>
            </a:extLst>
          </p:cNvPr>
          <p:cNvSpPr/>
          <p:nvPr/>
        </p:nvSpPr>
        <p:spPr>
          <a:xfrm>
            <a:off x="5371201" y="1378193"/>
            <a:ext cx="446400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370AD7BA-3878-4B2A-9855-AB7361E2F8A0}"/>
              </a:ext>
            </a:extLst>
          </p:cNvPr>
          <p:cNvSpPr txBox="1"/>
          <p:nvPr/>
        </p:nvSpPr>
        <p:spPr>
          <a:xfrm>
            <a:off x="443101" y="1302867"/>
            <a:ext cx="67009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6 4 0 0 0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8 0 0 = 8 0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6E00F1B-9269-4755-A54C-04D402C4E0D3}"/>
              </a:ext>
            </a:extLst>
          </p:cNvPr>
          <p:cNvGrpSpPr/>
          <p:nvPr/>
        </p:nvGrpSpPr>
        <p:grpSpPr>
          <a:xfrm>
            <a:off x="191903" y="115084"/>
            <a:ext cx="4415103" cy="817087"/>
            <a:chOff x="255525" y="4828688"/>
            <a:chExt cx="3932724" cy="1134018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70B9DAA0-A794-4889-BC9D-0E8C093F332B}"/>
                </a:ext>
              </a:extLst>
            </p:cNvPr>
            <p:cNvSpPr/>
            <p:nvPr/>
          </p:nvSpPr>
          <p:spPr>
            <a:xfrm>
              <a:off x="255525" y="4828688"/>
              <a:ext cx="393272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954D734-608E-4DF1-9D10-66B13EBA06F2}"/>
                </a:ext>
              </a:extLst>
            </p:cNvPr>
            <p:cNvSpPr txBox="1"/>
            <p:nvPr/>
          </p:nvSpPr>
          <p:spPr>
            <a:xfrm>
              <a:off x="308455" y="4941753"/>
              <a:ext cx="387979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64000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              </a:t>
              </a:r>
              <a:r>
                <a:rPr lang="en-GB" sz="2400" dirty="0">
                  <a:latin typeface="Calibri" panose="020F0502020204030204" pitchFamily="34" charset="0"/>
                  <a:ea typeface="Cambria Math" panose="02040503050406030204" pitchFamily="18" charset="0"/>
                </a:rPr>
                <a:t>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800</a:t>
              </a:r>
            </a:p>
          </p:txBody>
        </p: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254BCF2C-6EE6-4A19-981B-6E7A0489F5D8}"/>
              </a:ext>
            </a:extLst>
          </p:cNvPr>
          <p:cNvSpPr txBox="1"/>
          <p:nvPr/>
        </p:nvSpPr>
        <p:spPr>
          <a:xfrm>
            <a:off x="2242140" y="216231"/>
            <a:ext cx="1097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80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3DB1E081-6493-4A72-9243-C01631107412}"/>
              </a:ext>
            </a:extLst>
          </p:cNvPr>
          <p:cNvSpPr/>
          <p:nvPr/>
        </p:nvSpPr>
        <p:spPr>
          <a:xfrm>
            <a:off x="1935941" y="223349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3CDD5EED-40F8-43F2-8B6E-FDF9556EAB42}"/>
              </a:ext>
            </a:extLst>
          </p:cNvPr>
          <p:cNvSpPr txBox="1"/>
          <p:nvPr/>
        </p:nvSpPr>
        <p:spPr>
          <a:xfrm>
            <a:off x="480014" y="856932"/>
            <a:ext cx="35457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6 4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8 = 8</a:t>
            </a: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D0BAE7C0-3609-4649-BAA6-FD5C69C66D67}"/>
              </a:ext>
            </a:extLst>
          </p:cNvPr>
          <p:cNvSpPr/>
          <p:nvPr/>
        </p:nvSpPr>
        <p:spPr>
          <a:xfrm>
            <a:off x="1272231" y="112716"/>
            <a:ext cx="226240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D7A728DA-7AA6-4EEB-A739-708564FF7210}"/>
              </a:ext>
            </a:extLst>
          </p:cNvPr>
          <p:cNvSpPr/>
          <p:nvPr/>
        </p:nvSpPr>
        <p:spPr>
          <a:xfrm>
            <a:off x="2636575" y="112464"/>
            <a:ext cx="308820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DAF588A4-8B57-4887-8929-69019619CAF9}"/>
              </a:ext>
            </a:extLst>
          </p:cNvPr>
          <p:cNvCxnSpPr>
            <a:cxnSpLocks/>
          </p:cNvCxnSpPr>
          <p:nvPr/>
        </p:nvCxnSpPr>
        <p:spPr>
          <a:xfrm flipV="1">
            <a:off x="1791324" y="1377433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42EAFCB0-B135-490F-8FC8-F498CA816D5B}"/>
              </a:ext>
            </a:extLst>
          </p:cNvPr>
          <p:cNvCxnSpPr>
            <a:cxnSpLocks/>
          </p:cNvCxnSpPr>
          <p:nvPr/>
        </p:nvCxnSpPr>
        <p:spPr>
          <a:xfrm flipV="1">
            <a:off x="2240268" y="1392654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8EDECBAD-B1BD-461F-8B88-499F4ADEC863}"/>
              </a:ext>
            </a:extLst>
          </p:cNvPr>
          <p:cNvCxnSpPr>
            <a:cxnSpLocks/>
          </p:cNvCxnSpPr>
          <p:nvPr/>
        </p:nvCxnSpPr>
        <p:spPr>
          <a:xfrm flipV="1">
            <a:off x="3583828" y="1377433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6BF621FC-638C-4ADC-8A2C-8D3DEE9E5AB7}"/>
              </a:ext>
            </a:extLst>
          </p:cNvPr>
          <p:cNvCxnSpPr>
            <a:cxnSpLocks/>
          </p:cNvCxnSpPr>
          <p:nvPr/>
        </p:nvCxnSpPr>
        <p:spPr>
          <a:xfrm flipV="1">
            <a:off x="4032772" y="1392654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id="{0402D27B-42D3-4872-9AE4-D5825F41679A}"/>
              </a:ext>
            </a:extLst>
          </p:cNvPr>
          <p:cNvSpPr txBox="1"/>
          <p:nvPr/>
        </p:nvSpPr>
        <p:spPr>
          <a:xfrm>
            <a:off x="466382" y="3525951"/>
            <a:ext cx="55447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 x 6 0 = 1 2 0 0</a:t>
            </a:r>
          </a:p>
        </p:txBody>
      </p: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97644C66-25E5-47A9-9DD1-F692E3A4AE8D}"/>
              </a:ext>
            </a:extLst>
          </p:cNvPr>
          <p:cNvGrpSpPr/>
          <p:nvPr/>
        </p:nvGrpSpPr>
        <p:grpSpPr>
          <a:xfrm>
            <a:off x="269636" y="2328807"/>
            <a:ext cx="4528047" cy="817087"/>
            <a:chOff x="255525" y="372323"/>
            <a:chExt cx="4033327" cy="1134018"/>
          </a:xfrm>
        </p:grpSpPr>
        <p:sp>
          <p:nvSpPr>
            <p:cNvPr id="145" name="Rectangle: Rounded Corners 144">
              <a:extLst>
                <a:ext uri="{FF2B5EF4-FFF2-40B4-BE49-F238E27FC236}">
                  <a16:creationId xmlns:a16="http://schemas.microsoft.com/office/drawing/2014/main" id="{8ED38EC3-873F-405C-A41D-F4030DE4ACBC}"/>
                </a:ext>
              </a:extLst>
            </p:cNvPr>
            <p:cNvSpPr/>
            <p:nvPr/>
          </p:nvSpPr>
          <p:spPr>
            <a:xfrm>
              <a:off x="255525" y="372323"/>
              <a:ext cx="369893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B09DBAA8-5219-44AE-982B-03C8F8E50CAB}"/>
                </a:ext>
              </a:extLst>
            </p:cNvPr>
            <p:cNvSpPr txBox="1"/>
            <p:nvPr/>
          </p:nvSpPr>
          <p:spPr>
            <a:xfrm>
              <a:off x="2198648" y="485388"/>
              <a:ext cx="2090204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60 = 20</a:t>
              </a:r>
            </a:p>
          </p:txBody>
        </p:sp>
      </p:grpSp>
      <p:sp>
        <p:nvSpPr>
          <p:cNvPr id="147" name="TextBox 146">
            <a:extLst>
              <a:ext uri="{FF2B5EF4-FFF2-40B4-BE49-F238E27FC236}">
                <a16:creationId xmlns:a16="http://schemas.microsoft.com/office/drawing/2014/main" id="{77C362F4-CA4B-4272-9C05-F3007C0AE771}"/>
              </a:ext>
            </a:extLst>
          </p:cNvPr>
          <p:cNvSpPr txBox="1"/>
          <p:nvPr/>
        </p:nvSpPr>
        <p:spPr>
          <a:xfrm>
            <a:off x="703014" y="2454976"/>
            <a:ext cx="1537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1200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8FBAB2E5-DE5C-406E-9F51-B609D6F17CC2}"/>
              </a:ext>
            </a:extLst>
          </p:cNvPr>
          <p:cNvSpPr txBox="1"/>
          <p:nvPr/>
        </p:nvSpPr>
        <p:spPr>
          <a:xfrm>
            <a:off x="453612" y="3079552"/>
            <a:ext cx="37500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x 6 = 1 2</a:t>
            </a: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30CE4FB2-1F48-43D5-9FD5-404E47FE33A9}"/>
              </a:ext>
            </a:extLst>
          </p:cNvPr>
          <p:cNvSpPr/>
          <p:nvPr/>
        </p:nvSpPr>
        <p:spPr>
          <a:xfrm>
            <a:off x="1713929" y="2333945"/>
            <a:ext cx="31388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7A53C6E4-EF93-4871-A1A9-BD6686514F00}"/>
              </a:ext>
            </a:extLst>
          </p:cNvPr>
          <p:cNvSpPr/>
          <p:nvPr/>
        </p:nvSpPr>
        <p:spPr>
          <a:xfrm>
            <a:off x="3101053" y="2338194"/>
            <a:ext cx="226481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89060653-1709-4ADB-A83B-66CAA4969ECD}"/>
              </a:ext>
            </a:extLst>
          </p:cNvPr>
          <p:cNvSpPr/>
          <p:nvPr/>
        </p:nvSpPr>
        <p:spPr>
          <a:xfrm>
            <a:off x="408546" y="2444552"/>
            <a:ext cx="203395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5A20C111-4832-4A9B-A89F-C8A3AF13056E}"/>
              </a:ext>
            </a:extLst>
          </p:cNvPr>
          <p:cNvGrpSpPr/>
          <p:nvPr/>
        </p:nvGrpSpPr>
        <p:grpSpPr>
          <a:xfrm>
            <a:off x="191903" y="4582589"/>
            <a:ext cx="3947025" cy="817087"/>
            <a:chOff x="255525" y="4828688"/>
            <a:chExt cx="3515787" cy="1134018"/>
          </a:xfrm>
        </p:grpSpPr>
        <p:sp>
          <p:nvSpPr>
            <p:cNvPr id="162" name="Rectangle: Rounded Corners 161">
              <a:extLst>
                <a:ext uri="{FF2B5EF4-FFF2-40B4-BE49-F238E27FC236}">
                  <a16:creationId xmlns:a16="http://schemas.microsoft.com/office/drawing/2014/main" id="{B606DFFE-4085-49DB-B419-23DDADCA67FA}"/>
                </a:ext>
              </a:extLst>
            </p:cNvPr>
            <p:cNvSpPr/>
            <p:nvPr/>
          </p:nvSpPr>
          <p:spPr>
            <a:xfrm>
              <a:off x="255525" y="4828688"/>
              <a:ext cx="351578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0804206C-5DFB-4374-8C36-4993BCA9C1BD}"/>
                </a:ext>
              </a:extLst>
            </p:cNvPr>
            <p:cNvSpPr txBox="1"/>
            <p:nvPr/>
          </p:nvSpPr>
          <p:spPr>
            <a:xfrm>
              <a:off x="308455" y="4941753"/>
              <a:ext cx="3462857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2400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              </a:t>
              </a:r>
              <a:r>
                <a:rPr lang="en-GB" sz="2400" dirty="0">
                  <a:latin typeface="Calibri" panose="020F0502020204030204" pitchFamily="34" charset="0"/>
                  <a:ea typeface="Cambria Math" panose="02040503050406030204" pitchFamily="18" charset="0"/>
                </a:rPr>
                <a:t>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60</a:t>
              </a:r>
            </a:p>
          </p:txBody>
        </p:sp>
      </p:grpSp>
      <p:sp>
        <p:nvSpPr>
          <p:cNvPr id="164" name="TextBox 163">
            <a:extLst>
              <a:ext uri="{FF2B5EF4-FFF2-40B4-BE49-F238E27FC236}">
                <a16:creationId xmlns:a16="http://schemas.microsoft.com/office/drawing/2014/main" id="{BC78CC85-09A9-4E25-BBF7-73FC9D143820}"/>
              </a:ext>
            </a:extLst>
          </p:cNvPr>
          <p:cNvSpPr txBox="1"/>
          <p:nvPr/>
        </p:nvSpPr>
        <p:spPr>
          <a:xfrm>
            <a:off x="1994799" y="4683736"/>
            <a:ext cx="8729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40</a:t>
            </a:r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49941E0C-A588-4ECF-8B1B-1574DEFF7247}"/>
              </a:ext>
            </a:extLst>
          </p:cNvPr>
          <p:cNvSpPr/>
          <p:nvPr/>
        </p:nvSpPr>
        <p:spPr>
          <a:xfrm>
            <a:off x="1712540" y="4690854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E906D311-A3F5-49CA-B2F3-4E6A566F090F}"/>
              </a:ext>
            </a:extLst>
          </p:cNvPr>
          <p:cNvSpPr txBox="1"/>
          <p:nvPr/>
        </p:nvSpPr>
        <p:spPr>
          <a:xfrm>
            <a:off x="480014" y="5324437"/>
            <a:ext cx="35457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2 4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6 = 4</a:t>
            </a:r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28BD78D1-7609-467B-BA3A-608C3795A36D}"/>
              </a:ext>
            </a:extLst>
          </p:cNvPr>
          <p:cNvSpPr/>
          <p:nvPr/>
        </p:nvSpPr>
        <p:spPr>
          <a:xfrm>
            <a:off x="1037592" y="4585495"/>
            <a:ext cx="255019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5A4CBF27-2E91-41B4-9ED1-4D28D9FE6D1D}"/>
              </a:ext>
            </a:extLst>
          </p:cNvPr>
          <p:cNvSpPr/>
          <p:nvPr/>
        </p:nvSpPr>
        <p:spPr>
          <a:xfrm>
            <a:off x="2402693" y="4585494"/>
            <a:ext cx="299038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9847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" grpId="0" animBg="1"/>
      <p:bldP spid="152" grpId="1" animBg="1"/>
      <p:bldP spid="155" grpId="0" animBg="1"/>
      <p:bldP spid="155" grpId="1" animBg="1"/>
      <p:bldP spid="160" grpId="0"/>
      <p:bldP spid="138" grpId="0" animBg="1"/>
      <p:bldP spid="138" grpId="1" animBg="1"/>
      <p:bldP spid="139" grpId="0" animBg="1"/>
      <p:bldP spid="139" grpId="1" animBg="1"/>
      <p:bldP spid="142" grpId="0" animBg="1"/>
      <p:bldP spid="142" grpId="1" animBg="1"/>
      <p:bldP spid="154" grpId="0" animBg="1"/>
      <p:bldP spid="154" grpId="1" animBg="1"/>
      <p:bldP spid="156" grpId="0" animBg="1"/>
      <p:bldP spid="156" grpId="1" animBg="1"/>
      <p:bldP spid="157" grpId="0"/>
      <p:bldP spid="93" grpId="0"/>
      <p:bldP spid="153" grpId="0"/>
      <p:bldP spid="158" grpId="0" animBg="1"/>
      <p:bldP spid="158" grpId="1" animBg="1"/>
      <p:bldP spid="159" grpId="0" animBg="1"/>
      <p:bldP spid="159" grpId="1" animBg="1"/>
      <p:bldP spid="143" grpId="0"/>
      <p:bldP spid="147" grpId="0"/>
      <p:bldP spid="148" grpId="0"/>
      <p:bldP spid="149" grpId="0" animBg="1"/>
      <p:bldP spid="149" grpId="1" animBg="1"/>
      <p:bldP spid="150" grpId="0" animBg="1"/>
      <p:bldP spid="150" grpId="1" animBg="1"/>
      <p:bldP spid="164" grpId="0"/>
      <p:bldP spid="166" grpId="0"/>
      <p:bldP spid="167" grpId="0" animBg="1"/>
      <p:bldP spid="167" grpId="1" animBg="1"/>
      <p:bldP spid="168" grpId="0" animBg="1"/>
      <p:bldP spid="168" grpId="1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Rectangle 159">
            <a:extLst>
              <a:ext uri="{FF2B5EF4-FFF2-40B4-BE49-F238E27FC236}">
                <a16:creationId xmlns:a16="http://schemas.microsoft.com/office/drawing/2014/main" id="{73AE216C-F8E3-4A9B-9894-062E2E16C0BC}"/>
              </a:ext>
            </a:extLst>
          </p:cNvPr>
          <p:cNvSpPr/>
          <p:nvPr/>
        </p:nvSpPr>
        <p:spPr>
          <a:xfrm>
            <a:off x="1370423" y="3603763"/>
            <a:ext cx="445619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D3C37E52-1C2B-4114-A591-B4A61CC2744D}"/>
              </a:ext>
            </a:extLst>
          </p:cNvPr>
          <p:cNvSpPr/>
          <p:nvPr/>
        </p:nvSpPr>
        <p:spPr>
          <a:xfrm>
            <a:off x="3607894" y="3603763"/>
            <a:ext cx="440503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26CB90DB-EAFD-4F0B-A89F-64D484244DA2}"/>
              </a:ext>
            </a:extLst>
          </p:cNvPr>
          <p:cNvSpPr txBox="1"/>
          <p:nvPr/>
        </p:nvSpPr>
        <p:spPr>
          <a:xfrm>
            <a:off x="470698" y="3528031"/>
            <a:ext cx="45378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4 9 0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7 = 7 0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F35A4A58-A54B-4818-9373-CFA60B21A2B2}"/>
              </a:ext>
            </a:extLst>
          </p:cNvPr>
          <p:cNvSpPr/>
          <p:nvPr/>
        </p:nvSpPr>
        <p:spPr>
          <a:xfrm>
            <a:off x="1814646" y="5843419"/>
            <a:ext cx="446197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25F789DD-056A-4D37-B90C-1624291495AB}"/>
              </a:ext>
            </a:extLst>
          </p:cNvPr>
          <p:cNvSpPr/>
          <p:nvPr/>
        </p:nvSpPr>
        <p:spPr>
          <a:xfrm>
            <a:off x="3596484" y="5847429"/>
            <a:ext cx="446197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A3ECAA36-6028-4AC5-BB54-59218AE4DC8D}"/>
              </a:ext>
            </a:extLst>
          </p:cNvPr>
          <p:cNvSpPr txBox="1"/>
          <p:nvPr/>
        </p:nvSpPr>
        <p:spPr>
          <a:xfrm>
            <a:off x="478275" y="5752589"/>
            <a:ext cx="37500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x 5 0 = 4 0 0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9FF9E9C5-5282-4FA9-814A-AB73876B09C8}"/>
              </a:ext>
            </a:extLst>
          </p:cNvPr>
          <p:cNvSpPr/>
          <p:nvPr/>
        </p:nvSpPr>
        <p:spPr>
          <a:xfrm>
            <a:off x="923764" y="1378739"/>
            <a:ext cx="446197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D86D6F19-ECB6-480F-B7EF-B0E69BE616E0}"/>
              </a:ext>
            </a:extLst>
          </p:cNvPr>
          <p:cNvSpPr/>
          <p:nvPr/>
        </p:nvSpPr>
        <p:spPr>
          <a:xfrm>
            <a:off x="3597016" y="1377885"/>
            <a:ext cx="446197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091C2B41-F36D-4E99-ABC0-C83EF98DED90}"/>
              </a:ext>
            </a:extLst>
          </p:cNvPr>
          <p:cNvSpPr txBox="1"/>
          <p:nvPr/>
        </p:nvSpPr>
        <p:spPr>
          <a:xfrm>
            <a:off x="487195" y="1287022"/>
            <a:ext cx="37500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0 x 8 = 7 2 0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B8E2AE98-3947-42C8-ADA6-C570797ACE69}"/>
              </a:ext>
            </a:extLst>
          </p:cNvPr>
          <p:cNvGrpSpPr/>
          <p:nvPr/>
        </p:nvGrpSpPr>
        <p:grpSpPr>
          <a:xfrm>
            <a:off x="290448" y="103946"/>
            <a:ext cx="3758362" cy="817087"/>
            <a:chOff x="255525" y="372323"/>
            <a:chExt cx="3347735" cy="1134018"/>
          </a:xfrm>
        </p:grpSpPr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194BC364-5D9A-47A6-BBC3-EE80FA590E11}"/>
                </a:ext>
              </a:extLst>
            </p:cNvPr>
            <p:cNvSpPr/>
            <p:nvPr/>
          </p:nvSpPr>
          <p:spPr>
            <a:xfrm>
              <a:off x="255525" y="372323"/>
              <a:ext cx="290162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5C343BBB-A714-49DC-A866-B34FE45708F7}"/>
                </a:ext>
              </a:extLst>
            </p:cNvPr>
            <p:cNvSpPr txBox="1"/>
            <p:nvPr/>
          </p:nvSpPr>
          <p:spPr>
            <a:xfrm>
              <a:off x="1608613" y="485388"/>
              <a:ext cx="1994647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8 = 90</a:t>
              </a:r>
            </a:p>
          </p:txBody>
        </p:sp>
      </p:grpSp>
      <p:sp>
        <p:nvSpPr>
          <p:cNvPr id="119" name="Rectangle 118">
            <a:extLst>
              <a:ext uri="{FF2B5EF4-FFF2-40B4-BE49-F238E27FC236}">
                <a16:creationId xmlns:a16="http://schemas.microsoft.com/office/drawing/2014/main" id="{90294BC6-0EA8-4B77-899F-62E524590936}"/>
              </a:ext>
            </a:extLst>
          </p:cNvPr>
          <p:cNvSpPr/>
          <p:nvPr/>
        </p:nvSpPr>
        <p:spPr>
          <a:xfrm>
            <a:off x="426010" y="226960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3C2561E9-FD87-4195-B2E5-F500D2FD069C}"/>
              </a:ext>
            </a:extLst>
          </p:cNvPr>
          <p:cNvSpPr txBox="1"/>
          <p:nvPr/>
        </p:nvSpPr>
        <p:spPr>
          <a:xfrm>
            <a:off x="602803" y="230115"/>
            <a:ext cx="13457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720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1FD2DFB0-C83F-4DCA-AEA1-64C9015F1E76}"/>
              </a:ext>
            </a:extLst>
          </p:cNvPr>
          <p:cNvSpPr txBox="1"/>
          <p:nvPr/>
        </p:nvSpPr>
        <p:spPr>
          <a:xfrm>
            <a:off x="474424" y="840623"/>
            <a:ext cx="37500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x 8 = 7 2</a:t>
            </a: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894AAA94-5901-4FBA-A273-93CE7E1D97D4}"/>
              </a:ext>
            </a:extLst>
          </p:cNvPr>
          <p:cNvSpPr/>
          <p:nvPr/>
        </p:nvSpPr>
        <p:spPr>
          <a:xfrm>
            <a:off x="1302453" y="103751"/>
            <a:ext cx="319593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7D1FC3FA-3627-43F7-BBAC-652D6FE4D90C}"/>
              </a:ext>
            </a:extLst>
          </p:cNvPr>
          <p:cNvSpPr/>
          <p:nvPr/>
        </p:nvSpPr>
        <p:spPr>
          <a:xfrm>
            <a:off x="3143663" y="114618"/>
            <a:ext cx="24976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CB227D7A-39FF-4D31-92D3-C717F652EC5B}"/>
              </a:ext>
            </a:extLst>
          </p:cNvPr>
          <p:cNvGrpSpPr/>
          <p:nvPr/>
        </p:nvGrpSpPr>
        <p:grpSpPr>
          <a:xfrm>
            <a:off x="264680" y="2302108"/>
            <a:ext cx="3478948" cy="817087"/>
            <a:chOff x="255526" y="4828688"/>
            <a:chExt cx="3098850" cy="1134018"/>
          </a:xfrm>
        </p:grpSpPr>
        <p:sp>
          <p:nvSpPr>
            <p:cNvPr id="110" name="Rectangle: Rounded Corners 109">
              <a:extLst>
                <a:ext uri="{FF2B5EF4-FFF2-40B4-BE49-F238E27FC236}">
                  <a16:creationId xmlns:a16="http://schemas.microsoft.com/office/drawing/2014/main" id="{22F8E44C-F3E0-4C51-9AB5-347DCDB933BA}"/>
                </a:ext>
              </a:extLst>
            </p:cNvPr>
            <p:cNvSpPr/>
            <p:nvPr/>
          </p:nvSpPr>
          <p:spPr>
            <a:xfrm>
              <a:off x="255526" y="4828688"/>
              <a:ext cx="309885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86281CB9-A3D2-4840-BD96-B5E599B0C6F3}"/>
                </a:ext>
              </a:extLst>
            </p:cNvPr>
            <p:cNvSpPr txBox="1"/>
            <p:nvPr/>
          </p:nvSpPr>
          <p:spPr>
            <a:xfrm>
              <a:off x="308455" y="4941753"/>
              <a:ext cx="3045920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/>
                <a:t>490 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              </a:t>
              </a:r>
              <a:r>
                <a:rPr lang="en-GB" sz="2400" dirty="0">
                  <a:latin typeface="Calibri" panose="020F0502020204030204" pitchFamily="34" charset="0"/>
                  <a:ea typeface="Cambria Math" panose="02040503050406030204" pitchFamily="18" charset="0"/>
                </a:rPr>
                <a:t>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7</a:t>
              </a:r>
            </a:p>
          </p:txBody>
        </p:sp>
      </p:grpSp>
      <p:sp>
        <p:nvSpPr>
          <p:cNvPr id="135" name="TextBox 134">
            <a:extLst>
              <a:ext uri="{FF2B5EF4-FFF2-40B4-BE49-F238E27FC236}">
                <a16:creationId xmlns:a16="http://schemas.microsoft.com/office/drawing/2014/main" id="{ADBC79CA-324B-4F4C-A668-BD11A40F6B4C}"/>
              </a:ext>
            </a:extLst>
          </p:cNvPr>
          <p:cNvSpPr txBox="1"/>
          <p:nvPr/>
        </p:nvSpPr>
        <p:spPr>
          <a:xfrm>
            <a:off x="1874623" y="2396221"/>
            <a:ext cx="1097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70</a:t>
            </a: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8AAB5700-035E-4FD1-B073-0C3AA963BCB1}"/>
              </a:ext>
            </a:extLst>
          </p:cNvPr>
          <p:cNvSpPr/>
          <p:nvPr/>
        </p:nvSpPr>
        <p:spPr>
          <a:xfrm>
            <a:off x="1567062" y="2410373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15B7AE9E-F5A4-425E-B758-D03BACE525DF}"/>
              </a:ext>
            </a:extLst>
          </p:cNvPr>
          <p:cNvSpPr txBox="1"/>
          <p:nvPr/>
        </p:nvSpPr>
        <p:spPr>
          <a:xfrm>
            <a:off x="493682" y="3082502"/>
            <a:ext cx="35457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4 9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7 = 7</a:t>
            </a:r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D77745EC-C6BB-4D5E-BF42-5F6F0431FE33}"/>
              </a:ext>
            </a:extLst>
          </p:cNvPr>
          <p:cNvSpPr/>
          <p:nvPr/>
        </p:nvSpPr>
        <p:spPr>
          <a:xfrm>
            <a:off x="873080" y="2305129"/>
            <a:ext cx="270328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7F8C5D74-2440-4F90-825C-68BDD464E5F8}"/>
              </a:ext>
            </a:extLst>
          </p:cNvPr>
          <p:cNvSpPr/>
          <p:nvPr/>
        </p:nvSpPr>
        <p:spPr>
          <a:xfrm>
            <a:off x="2268539" y="2314627"/>
            <a:ext cx="31271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175473B6-97F3-4430-B57E-099CBD65CFF4}"/>
              </a:ext>
            </a:extLst>
          </p:cNvPr>
          <p:cNvGrpSpPr/>
          <p:nvPr/>
        </p:nvGrpSpPr>
        <p:grpSpPr>
          <a:xfrm>
            <a:off x="226664" y="4569513"/>
            <a:ext cx="3758362" cy="817087"/>
            <a:chOff x="255525" y="372323"/>
            <a:chExt cx="3347735" cy="1134018"/>
          </a:xfrm>
        </p:grpSpPr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E34A7ABA-922F-4E0A-B43E-9E64EB98753B}"/>
                </a:ext>
              </a:extLst>
            </p:cNvPr>
            <p:cNvSpPr/>
            <p:nvPr/>
          </p:nvSpPr>
          <p:spPr>
            <a:xfrm>
              <a:off x="255525" y="372323"/>
              <a:ext cx="290162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4024675E-CC20-4183-96E0-33F170206C39}"/>
                </a:ext>
              </a:extLst>
            </p:cNvPr>
            <p:cNvSpPr txBox="1"/>
            <p:nvPr/>
          </p:nvSpPr>
          <p:spPr>
            <a:xfrm>
              <a:off x="1608613" y="485388"/>
              <a:ext cx="1994647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50 = 8</a:t>
              </a:r>
            </a:p>
          </p:txBody>
        </p:sp>
      </p:grpSp>
      <p:sp>
        <p:nvSpPr>
          <p:cNvPr id="114" name="Rectangle 113">
            <a:extLst>
              <a:ext uri="{FF2B5EF4-FFF2-40B4-BE49-F238E27FC236}">
                <a16:creationId xmlns:a16="http://schemas.microsoft.com/office/drawing/2014/main" id="{D2D6AB48-02AD-4FAF-B05C-06E6A89D0AA9}"/>
              </a:ext>
            </a:extLst>
          </p:cNvPr>
          <p:cNvSpPr/>
          <p:nvPr/>
        </p:nvSpPr>
        <p:spPr>
          <a:xfrm>
            <a:off x="362226" y="4692527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2B63E545-B88A-41CB-B69D-B4A9257B1830}"/>
              </a:ext>
            </a:extLst>
          </p:cNvPr>
          <p:cNvSpPr txBox="1"/>
          <p:nvPr/>
        </p:nvSpPr>
        <p:spPr>
          <a:xfrm>
            <a:off x="494723" y="4695682"/>
            <a:ext cx="1390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400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943FFAAA-0C1B-4C1E-AA62-AC70EF763457}"/>
              </a:ext>
            </a:extLst>
          </p:cNvPr>
          <p:cNvSpPr txBox="1"/>
          <p:nvPr/>
        </p:nvSpPr>
        <p:spPr>
          <a:xfrm>
            <a:off x="465504" y="5306190"/>
            <a:ext cx="37500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x 5 = 4 0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D1560B6B-06A0-4D39-B3B4-2755DB5DAB0B}"/>
              </a:ext>
            </a:extLst>
          </p:cNvPr>
          <p:cNvSpPr/>
          <p:nvPr/>
        </p:nvSpPr>
        <p:spPr>
          <a:xfrm>
            <a:off x="1209485" y="4569318"/>
            <a:ext cx="319593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FAC6EEE7-0837-486C-B04A-84DA7AC3AF30}"/>
              </a:ext>
            </a:extLst>
          </p:cNvPr>
          <p:cNvSpPr/>
          <p:nvPr/>
        </p:nvSpPr>
        <p:spPr>
          <a:xfrm>
            <a:off x="2397236" y="4567819"/>
            <a:ext cx="24976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20E5E2CB-3BB5-4301-8633-AA6571DFEDAA}"/>
              </a:ext>
            </a:extLst>
          </p:cNvPr>
          <p:cNvSpPr/>
          <p:nvPr/>
        </p:nvSpPr>
        <p:spPr>
          <a:xfrm>
            <a:off x="6723883" y="3624994"/>
            <a:ext cx="891021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0439F7C0-6B78-4F81-8A8D-FFDEDAFAF627}"/>
              </a:ext>
            </a:extLst>
          </p:cNvPr>
          <p:cNvSpPr/>
          <p:nvPr/>
        </p:nvSpPr>
        <p:spPr>
          <a:xfrm>
            <a:off x="9839820" y="3624994"/>
            <a:ext cx="882456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0FD34241-BF8C-4C9C-974D-F8F861E4EA33}"/>
              </a:ext>
            </a:extLst>
          </p:cNvPr>
          <p:cNvSpPr txBox="1"/>
          <p:nvPr/>
        </p:nvSpPr>
        <p:spPr>
          <a:xfrm>
            <a:off x="6289823" y="3554545"/>
            <a:ext cx="4552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3 0 0 </a:t>
            </a:r>
            <a:r>
              <a:rPr lang="en-GB" sz="3500" dirty="0">
                <a:latin typeface="Arial Black" panose="020B0A04020102020204" pitchFamily="34" charset="0"/>
              </a:rPr>
              <a:t>x </a:t>
            </a:r>
            <a:r>
              <a:rPr lang="en-GB" sz="3500" b="1" dirty="0">
                <a:latin typeface="Arial Black" panose="020B0A04020102020204" pitchFamily="34" charset="0"/>
              </a:rPr>
              <a:t>5 = 1 5 0 0</a:t>
            </a: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9AEA2858-3D0D-4EC5-9211-B07648944EE9}"/>
              </a:ext>
            </a:extLst>
          </p:cNvPr>
          <p:cNvSpPr/>
          <p:nvPr/>
        </p:nvSpPr>
        <p:spPr>
          <a:xfrm>
            <a:off x="7612450" y="5861760"/>
            <a:ext cx="891587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D51FC9F9-AC87-4CD2-ABBC-9A821A638429}"/>
              </a:ext>
            </a:extLst>
          </p:cNvPr>
          <p:cNvSpPr/>
          <p:nvPr/>
        </p:nvSpPr>
        <p:spPr>
          <a:xfrm>
            <a:off x="9841759" y="5860906"/>
            <a:ext cx="903393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8DBC070D-E5E0-462E-ACEF-D8AA380BF208}"/>
              </a:ext>
            </a:extLst>
          </p:cNvPr>
          <p:cNvSpPr txBox="1"/>
          <p:nvPr/>
        </p:nvSpPr>
        <p:spPr>
          <a:xfrm>
            <a:off x="6267703" y="5775794"/>
            <a:ext cx="49548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x 7 0 0 = 5 6 0 0</a:t>
            </a: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75260177-2A51-440D-A9A2-AE116931DDD9}"/>
              </a:ext>
            </a:extLst>
          </p:cNvPr>
          <p:cNvSpPr/>
          <p:nvPr/>
        </p:nvSpPr>
        <p:spPr>
          <a:xfrm>
            <a:off x="7176913" y="1394334"/>
            <a:ext cx="895912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900A227A-A16B-4C58-A70A-C62EA7082B2F}"/>
              </a:ext>
            </a:extLst>
          </p:cNvPr>
          <p:cNvSpPr/>
          <p:nvPr/>
        </p:nvSpPr>
        <p:spPr>
          <a:xfrm>
            <a:off x="9847193" y="1394334"/>
            <a:ext cx="893692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EB895D51-CF84-40C2-AB45-D0943E039D3E}"/>
              </a:ext>
            </a:extLst>
          </p:cNvPr>
          <p:cNvSpPr txBox="1"/>
          <p:nvPr/>
        </p:nvSpPr>
        <p:spPr>
          <a:xfrm>
            <a:off x="6263260" y="1319008"/>
            <a:ext cx="45378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4 2 0 0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7 = 6 0 0</a:t>
            </a:r>
          </a:p>
        </p:txBody>
      </p: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891B63BC-CFFB-4294-A800-FB13D808DC6A}"/>
              </a:ext>
            </a:extLst>
          </p:cNvPr>
          <p:cNvGrpSpPr/>
          <p:nvPr/>
        </p:nvGrpSpPr>
        <p:grpSpPr>
          <a:xfrm>
            <a:off x="6012061" y="118162"/>
            <a:ext cx="3720833" cy="817087"/>
            <a:chOff x="255525" y="4828688"/>
            <a:chExt cx="3314307" cy="1134018"/>
          </a:xfrm>
        </p:grpSpPr>
        <p:sp>
          <p:nvSpPr>
            <p:cNvPr id="155" name="Rectangle: Rounded Corners 154">
              <a:extLst>
                <a:ext uri="{FF2B5EF4-FFF2-40B4-BE49-F238E27FC236}">
                  <a16:creationId xmlns:a16="http://schemas.microsoft.com/office/drawing/2014/main" id="{4597236E-ADCB-43BF-B77D-5118E56BF089}"/>
                </a:ext>
              </a:extLst>
            </p:cNvPr>
            <p:cNvSpPr/>
            <p:nvPr/>
          </p:nvSpPr>
          <p:spPr>
            <a:xfrm>
              <a:off x="255525" y="4828688"/>
              <a:ext cx="331430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D910842A-046C-453F-A5E9-AA558A97FD46}"/>
                </a:ext>
              </a:extLst>
            </p:cNvPr>
            <p:cNvSpPr txBox="1"/>
            <p:nvPr/>
          </p:nvSpPr>
          <p:spPr>
            <a:xfrm>
              <a:off x="308455" y="4941753"/>
              <a:ext cx="325438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4200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              </a:t>
              </a:r>
              <a:r>
                <a:rPr lang="en-GB" sz="2400" dirty="0">
                  <a:latin typeface="Calibri" panose="020F0502020204030204" pitchFamily="34" charset="0"/>
                  <a:ea typeface="Cambria Math" panose="02040503050406030204" pitchFamily="18" charset="0"/>
                </a:rPr>
                <a:t>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7</a:t>
              </a:r>
            </a:p>
          </p:txBody>
        </p:sp>
      </p:grpSp>
      <p:sp>
        <p:nvSpPr>
          <p:cNvPr id="166" name="TextBox 165">
            <a:extLst>
              <a:ext uri="{FF2B5EF4-FFF2-40B4-BE49-F238E27FC236}">
                <a16:creationId xmlns:a16="http://schemas.microsoft.com/office/drawing/2014/main" id="{E410282A-F50E-4E01-AAA9-991481FB65F4}"/>
              </a:ext>
            </a:extLst>
          </p:cNvPr>
          <p:cNvSpPr txBox="1"/>
          <p:nvPr/>
        </p:nvSpPr>
        <p:spPr>
          <a:xfrm>
            <a:off x="7636073" y="219309"/>
            <a:ext cx="1097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600</a:t>
            </a:r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E3B2128C-78BA-4325-8EDF-4EDA0FFB75F3}"/>
              </a:ext>
            </a:extLst>
          </p:cNvPr>
          <p:cNvSpPr/>
          <p:nvPr/>
        </p:nvSpPr>
        <p:spPr>
          <a:xfrm>
            <a:off x="7490294" y="226427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77EA992B-0B3D-4F80-9EAE-DDB1AD28E4D1}"/>
              </a:ext>
            </a:extLst>
          </p:cNvPr>
          <p:cNvSpPr txBox="1"/>
          <p:nvPr/>
        </p:nvSpPr>
        <p:spPr>
          <a:xfrm>
            <a:off x="6281788" y="3113005"/>
            <a:ext cx="37500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</a:t>
            </a:r>
            <a:r>
              <a:rPr lang="en-GB" sz="3500" dirty="0">
                <a:latin typeface="Arial Black" panose="020B0A04020102020204" pitchFamily="34" charset="0"/>
              </a:rPr>
              <a:t>x </a:t>
            </a:r>
            <a:r>
              <a:rPr lang="en-GB" sz="3500" b="1" dirty="0">
                <a:latin typeface="Arial Black" panose="020B0A04020102020204" pitchFamily="34" charset="0"/>
              </a:rPr>
              <a:t>5 = 1 5</a:t>
            </a:r>
          </a:p>
        </p:txBody>
      </p: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3E2CDBDE-F92D-43A6-9E06-DBE5AE249FB3}"/>
              </a:ext>
            </a:extLst>
          </p:cNvPr>
          <p:cNvGrpSpPr/>
          <p:nvPr/>
        </p:nvGrpSpPr>
        <p:grpSpPr>
          <a:xfrm>
            <a:off x="6007443" y="2324501"/>
            <a:ext cx="3758362" cy="817087"/>
            <a:chOff x="255525" y="372323"/>
            <a:chExt cx="3347735" cy="1134018"/>
          </a:xfrm>
        </p:grpSpPr>
        <p:sp>
          <p:nvSpPr>
            <p:cNvPr id="170" name="Rectangle: Rounded Corners 169">
              <a:extLst>
                <a:ext uri="{FF2B5EF4-FFF2-40B4-BE49-F238E27FC236}">
                  <a16:creationId xmlns:a16="http://schemas.microsoft.com/office/drawing/2014/main" id="{2ECED401-E85E-4B32-A661-8FA7EA5672AC}"/>
                </a:ext>
              </a:extLst>
            </p:cNvPr>
            <p:cNvSpPr/>
            <p:nvPr/>
          </p:nvSpPr>
          <p:spPr>
            <a:xfrm>
              <a:off x="255525" y="372323"/>
              <a:ext cx="308786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C95B7247-7FFF-42B4-82F4-428B6F06DA5C}"/>
                </a:ext>
              </a:extLst>
            </p:cNvPr>
            <p:cNvSpPr txBox="1"/>
            <p:nvPr/>
          </p:nvSpPr>
          <p:spPr>
            <a:xfrm>
              <a:off x="1608613" y="485388"/>
              <a:ext cx="1994647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5 = 300</a:t>
              </a:r>
            </a:p>
          </p:txBody>
        </p:sp>
      </p:grpSp>
      <p:sp>
        <p:nvSpPr>
          <p:cNvPr id="172" name="Rectangle 171">
            <a:extLst>
              <a:ext uri="{FF2B5EF4-FFF2-40B4-BE49-F238E27FC236}">
                <a16:creationId xmlns:a16="http://schemas.microsoft.com/office/drawing/2014/main" id="{48B5ACA2-7DD3-417B-8913-C515F414CFA8}"/>
              </a:ext>
            </a:extLst>
          </p:cNvPr>
          <p:cNvSpPr/>
          <p:nvPr/>
        </p:nvSpPr>
        <p:spPr>
          <a:xfrm>
            <a:off x="6143005" y="2447515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CBF2F412-4B3F-4B79-89EB-8150CDF1034E}"/>
              </a:ext>
            </a:extLst>
          </p:cNvPr>
          <p:cNvSpPr txBox="1"/>
          <p:nvPr/>
        </p:nvSpPr>
        <p:spPr>
          <a:xfrm>
            <a:off x="6140789" y="2429650"/>
            <a:ext cx="14297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1500</a:t>
            </a:r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E9EFBAA6-4459-4EF1-85B5-AA1B8E22CFF4}"/>
              </a:ext>
            </a:extLst>
          </p:cNvPr>
          <p:cNvSpPr/>
          <p:nvPr/>
        </p:nvSpPr>
        <p:spPr>
          <a:xfrm>
            <a:off x="6845110" y="2318835"/>
            <a:ext cx="622642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4A2D0944-E371-4C70-A45F-9DA51CDEC752}"/>
              </a:ext>
            </a:extLst>
          </p:cNvPr>
          <p:cNvSpPr/>
          <p:nvPr/>
        </p:nvSpPr>
        <p:spPr>
          <a:xfrm>
            <a:off x="8850916" y="2322393"/>
            <a:ext cx="464797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6D9D92FC-2886-4C3F-8F7D-4511D301EAEA}"/>
              </a:ext>
            </a:extLst>
          </p:cNvPr>
          <p:cNvSpPr txBox="1"/>
          <p:nvPr/>
        </p:nvSpPr>
        <p:spPr>
          <a:xfrm>
            <a:off x="6300172" y="873073"/>
            <a:ext cx="35457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4 2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7 = 6</a:t>
            </a:r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68D34AC8-6618-4D3D-81E1-1D333A59982B}"/>
              </a:ext>
            </a:extLst>
          </p:cNvPr>
          <p:cNvSpPr/>
          <p:nvPr/>
        </p:nvSpPr>
        <p:spPr>
          <a:xfrm>
            <a:off x="6634529" y="121183"/>
            <a:ext cx="478639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DBA22337-6E14-4B9C-B2A6-EB26FBA7E9A9}"/>
              </a:ext>
            </a:extLst>
          </p:cNvPr>
          <p:cNvSpPr/>
          <p:nvPr/>
        </p:nvSpPr>
        <p:spPr>
          <a:xfrm>
            <a:off x="8052480" y="120931"/>
            <a:ext cx="637978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78779186-F1AA-49A0-A685-7D64E7B4BB09}"/>
              </a:ext>
            </a:extLst>
          </p:cNvPr>
          <p:cNvGrpSpPr/>
          <p:nvPr/>
        </p:nvGrpSpPr>
        <p:grpSpPr>
          <a:xfrm>
            <a:off x="6028532" y="4592718"/>
            <a:ext cx="3758363" cy="817087"/>
            <a:chOff x="255524" y="372323"/>
            <a:chExt cx="3347736" cy="1134018"/>
          </a:xfrm>
        </p:grpSpPr>
        <p:sp>
          <p:nvSpPr>
            <p:cNvPr id="180" name="Rectangle: Rounded Corners 179">
              <a:extLst>
                <a:ext uri="{FF2B5EF4-FFF2-40B4-BE49-F238E27FC236}">
                  <a16:creationId xmlns:a16="http://schemas.microsoft.com/office/drawing/2014/main" id="{9FE363E9-1897-4CD7-88E6-E59380D7FC85}"/>
                </a:ext>
              </a:extLst>
            </p:cNvPr>
            <p:cNvSpPr/>
            <p:nvPr/>
          </p:nvSpPr>
          <p:spPr>
            <a:xfrm>
              <a:off x="255524" y="372323"/>
              <a:ext cx="305433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E1F5B12A-BA48-4780-AA81-78113B49DF37}"/>
                </a:ext>
              </a:extLst>
            </p:cNvPr>
            <p:cNvSpPr txBox="1"/>
            <p:nvPr/>
          </p:nvSpPr>
          <p:spPr>
            <a:xfrm>
              <a:off x="1608613" y="485388"/>
              <a:ext cx="1994647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700 = 8</a:t>
              </a:r>
            </a:p>
          </p:txBody>
        </p:sp>
      </p:grpSp>
      <p:sp>
        <p:nvSpPr>
          <p:cNvPr id="182" name="Rectangle 181">
            <a:extLst>
              <a:ext uri="{FF2B5EF4-FFF2-40B4-BE49-F238E27FC236}">
                <a16:creationId xmlns:a16="http://schemas.microsoft.com/office/drawing/2014/main" id="{D769A45F-C051-4DB3-B73E-707305DB386F}"/>
              </a:ext>
            </a:extLst>
          </p:cNvPr>
          <p:cNvSpPr/>
          <p:nvPr/>
        </p:nvSpPr>
        <p:spPr>
          <a:xfrm>
            <a:off x="6164095" y="4715732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3C13E7CE-2A4E-4909-B43C-744CDE61658C}"/>
              </a:ext>
            </a:extLst>
          </p:cNvPr>
          <p:cNvSpPr txBox="1"/>
          <p:nvPr/>
        </p:nvSpPr>
        <p:spPr>
          <a:xfrm>
            <a:off x="6156386" y="4718887"/>
            <a:ext cx="1530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5600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3D0119F5-EAC8-4C6D-9416-1E99D3F58F10}"/>
              </a:ext>
            </a:extLst>
          </p:cNvPr>
          <p:cNvSpPr txBox="1"/>
          <p:nvPr/>
        </p:nvSpPr>
        <p:spPr>
          <a:xfrm>
            <a:off x="6267373" y="5329395"/>
            <a:ext cx="37500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x 7 = 5 6</a:t>
            </a:r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4376B175-67A7-4651-8C68-98AA5AB1EF73}"/>
              </a:ext>
            </a:extLst>
          </p:cNvPr>
          <p:cNvSpPr/>
          <p:nvPr/>
        </p:nvSpPr>
        <p:spPr>
          <a:xfrm>
            <a:off x="6871641" y="4584804"/>
            <a:ext cx="616057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68BEF00E-992D-4F64-AB9B-3BE41F192BD7}"/>
              </a:ext>
            </a:extLst>
          </p:cNvPr>
          <p:cNvSpPr/>
          <p:nvPr/>
        </p:nvSpPr>
        <p:spPr>
          <a:xfrm>
            <a:off x="8205804" y="4588611"/>
            <a:ext cx="470303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461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3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9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0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3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" grpId="0" animBg="1"/>
      <p:bldP spid="160" grpId="1" animBg="1"/>
      <p:bldP spid="161" grpId="0" animBg="1"/>
      <p:bldP spid="161" grpId="1" animBg="1"/>
      <p:bldP spid="162" grpId="0"/>
      <p:bldP spid="91" grpId="0" animBg="1"/>
      <p:bldP spid="91" grpId="1" animBg="1"/>
      <p:bldP spid="105" grpId="0" animBg="1"/>
      <p:bldP spid="105" grpId="1" animBg="1"/>
      <p:bldP spid="106" grpId="0"/>
      <p:bldP spid="107" grpId="0" animBg="1"/>
      <p:bldP spid="107" grpId="1" animBg="1"/>
      <p:bldP spid="108" grpId="0" animBg="1"/>
      <p:bldP spid="108" grpId="1" animBg="1"/>
      <p:bldP spid="133" grpId="0"/>
      <p:bldP spid="120" grpId="0"/>
      <p:bldP spid="132" grpId="0"/>
      <p:bldP spid="140" grpId="0" animBg="1"/>
      <p:bldP spid="140" grpId="1" animBg="1"/>
      <p:bldP spid="141" grpId="0" animBg="1"/>
      <p:bldP spid="141" grpId="1" animBg="1"/>
      <p:bldP spid="135" grpId="0"/>
      <p:bldP spid="138" grpId="0"/>
      <p:bldP spid="163" grpId="0" animBg="1"/>
      <p:bldP spid="163" grpId="1" animBg="1"/>
      <p:bldP spid="164" grpId="0" animBg="1"/>
      <p:bldP spid="164" grpId="1" animBg="1"/>
      <p:bldP spid="115" grpId="0"/>
      <p:bldP spid="126" grpId="0"/>
      <p:bldP spid="127" grpId="0" animBg="1"/>
      <p:bldP spid="127" grpId="1" animBg="1"/>
      <p:bldP spid="128" grpId="0" animBg="1"/>
      <p:bldP spid="128" grpId="1" animBg="1"/>
      <p:bldP spid="129" grpId="0" animBg="1"/>
      <p:bldP spid="129" grpId="1" animBg="1"/>
      <p:bldP spid="130" grpId="0" animBg="1"/>
      <p:bldP spid="130" grpId="1" animBg="1"/>
      <p:bldP spid="131" grpId="0"/>
      <p:bldP spid="136" grpId="0" animBg="1"/>
      <p:bldP spid="136" grpId="1" animBg="1"/>
      <p:bldP spid="139" grpId="0" animBg="1"/>
      <p:bldP spid="139" grpId="1" animBg="1"/>
      <p:bldP spid="147" grpId="0"/>
      <p:bldP spid="149" grpId="0" animBg="1"/>
      <p:bldP spid="149" grpId="1" animBg="1"/>
      <p:bldP spid="150" grpId="0" animBg="1"/>
      <p:bldP spid="150" grpId="1" animBg="1"/>
      <p:bldP spid="151" grpId="0"/>
      <p:bldP spid="166" grpId="0"/>
      <p:bldP spid="168" grpId="0"/>
      <p:bldP spid="173" grpId="0"/>
      <p:bldP spid="174" grpId="0" animBg="1"/>
      <p:bldP spid="174" grpId="1" animBg="1"/>
      <p:bldP spid="175" grpId="0" animBg="1"/>
      <p:bldP spid="175" grpId="1" animBg="1"/>
      <p:bldP spid="176" grpId="0"/>
      <p:bldP spid="177" grpId="0" animBg="1"/>
      <p:bldP spid="177" grpId="1" animBg="1"/>
      <p:bldP spid="178" grpId="0" animBg="1"/>
      <p:bldP spid="178" grpId="1" animBg="1"/>
      <p:bldP spid="183" grpId="0"/>
      <p:bldP spid="184" grpId="0"/>
      <p:bldP spid="185" grpId="0" animBg="1"/>
      <p:bldP spid="185" grpId="1" animBg="1"/>
      <p:bldP spid="186" grpId="0" animBg="1"/>
      <p:bldP spid="186" grpId="1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ectangle 98">
            <a:extLst>
              <a:ext uri="{FF2B5EF4-FFF2-40B4-BE49-F238E27FC236}">
                <a16:creationId xmlns:a16="http://schemas.microsoft.com/office/drawing/2014/main" id="{7E8BB92D-F995-4A96-84CB-3BB7E2442631}"/>
              </a:ext>
            </a:extLst>
          </p:cNvPr>
          <p:cNvSpPr/>
          <p:nvPr/>
        </p:nvSpPr>
        <p:spPr>
          <a:xfrm>
            <a:off x="2698695" y="3590624"/>
            <a:ext cx="895730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B975D378-ED26-441B-BD90-D7CD6FAD5FCA}"/>
              </a:ext>
            </a:extLst>
          </p:cNvPr>
          <p:cNvSpPr/>
          <p:nvPr/>
        </p:nvSpPr>
        <p:spPr>
          <a:xfrm>
            <a:off x="910383" y="3591479"/>
            <a:ext cx="889617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D605973E-057D-4444-8264-635BBA751C04}"/>
              </a:ext>
            </a:extLst>
          </p:cNvPr>
          <p:cNvSpPr/>
          <p:nvPr/>
        </p:nvSpPr>
        <p:spPr>
          <a:xfrm>
            <a:off x="4929749" y="3590625"/>
            <a:ext cx="1787637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351AFDCE-5BEA-4A57-BA13-A8361A4D96D0}"/>
              </a:ext>
            </a:extLst>
          </p:cNvPr>
          <p:cNvSpPr txBox="1"/>
          <p:nvPr/>
        </p:nvSpPr>
        <p:spPr>
          <a:xfrm>
            <a:off x="477223" y="3505513"/>
            <a:ext cx="63850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0 0 x 5 0 0 = 2 5 0 0 0 0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484E68C4-FB65-49A3-9B1C-9AF322575A01}"/>
              </a:ext>
            </a:extLst>
          </p:cNvPr>
          <p:cNvSpPr/>
          <p:nvPr/>
        </p:nvSpPr>
        <p:spPr>
          <a:xfrm>
            <a:off x="2243470" y="1365169"/>
            <a:ext cx="895730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9FF9E9C5-5282-4FA9-814A-AB73876B09C8}"/>
              </a:ext>
            </a:extLst>
          </p:cNvPr>
          <p:cNvSpPr/>
          <p:nvPr/>
        </p:nvSpPr>
        <p:spPr>
          <a:xfrm>
            <a:off x="911044" y="1366024"/>
            <a:ext cx="446197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D86D6F19-ECB6-480F-B7EF-B0E69BE616E0}"/>
              </a:ext>
            </a:extLst>
          </p:cNvPr>
          <p:cNvSpPr/>
          <p:nvPr/>
        </p:nvSpPr>
        <p:spPr>
          <a:xfrm>
            <a:off x="4483071" y="1365170"/>
            <a:ext cx="1334528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091C2B41-F36D-4E99-ABC0-C83EF98DED90}"/>
              </a:ext>
            </a:extLst>
          </p:cNvPr>
          <p:cNvSpPr txBox="1"/>
          <p:nvPr/>
        </p:nvSpPr>
        <p:spPr>
          <a:xfrm>
            <a:off x="466382" y="1280058"/>
            <a:ext cx="55447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0 x 3 0 0 = 1 2 0 0 0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9776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B8E2AE98-3947-42C8-ADA6-C570797ACE69}"/>
              </a:ext>
            </a:extLst>
          </p:cNvPr>
          <p:cNvGrpSpPr/>
          <p:nvPr/>
        </p:nvGrpSpPr>
        <p:grpSpPr>
          <a:xfrm>
            <a:off x="269635" y="147082"/>
            <a:ext cx="4528048" cy="817087"/>
            <a:chOff x="255524" y="372323"/>
            <a:chExt cx="4033328" cy="1134018"/>
          </a:xfrm>
        </p:grpSpPr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194BC364-5D9A-47A6-BBC3-EE80FA590E11}"/>
                </a:ext>
              </a:extLst>
            </p:cNvPr>
            <p:cNvSpPr/>
            <p:nvPr/>
          </p:nvSpPr>
          <p:spPr>
            <a:xfrm>
              <a:off x="255524" y="372323"/>
              <a:ext cx="384519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5C343BBB-A714-49DC-A866-B34FE45708F7}"/>
                </a:ext>
              </a:extLst>
            </p:cNvPr>
            <p:cNvSpPr txBox="1"/>
            <p:nvPr/>
          </p:nvSpPr>
          <p:spPr>
            <a:xfrm>
              <a:off x="2198648" y="485388"/>
              <a:ext cx="2090204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300 = 40</a:t>
              </a:r>
            </a:p>
          </p:txBody>
        </p:sp>
      </p:grpSp>
      <p:sp>
        <p:nvSpPr>
          <p:cNvPr id="120" name="TextBox 119">
            <a:extLst>
              <a:ext uri="{FF2B5EF4-FFF2-40B4-BE49-F238E27FC236}">
                <a16:creationId xmlns:a16="http://schemas.microsoft.com/office/drawing/2014/main" id="{3C2561E9-FD87-4195-B2E5-F500D2FD069C}"/>
              </a:ext>
            </a:extLst>
          </p:cNvPr>
          <p:cNvSpPr txBox="1"/>
          <p:nvPr/>
        </p:nvSpPr>
        <p:spPr>
          <a:xfrm>
            <a:off x="581991" y="273251"/>
            <a:ext cx="19344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12000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1FD2DFB0-C83F-4DCA-AEA1-64C9015F1E76}"/>
              </a:ext>
            </a:extLst>
          </p:cNvPr>
          <p:cNvSpPr txBox="1"/>
          <p:nvPr/>
        </p:nvSpPr>
        <p:spPr>
          <a:xfrm>
            <a:off x="453612" y="873415"/>
            <a:ext cx="37500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x 3 = 1 2</a:t>
            </a: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894AAA94-5901-4FBA-A273-93CE7E1D97D4}"/>
              </a:ext>
            </a:extLst>
          </p:cNvPr>
          <p:cNvSpPr/>
          <p:nvPr/>
        </p:nvSpPr>
        <p:spPr>
          <a:xfrm>
            <a:off x="1591285" y="143732"/>
            <a:ext cx="625647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7D1FC3FA-3627-43F7-BBAC-652D6FE4D90C}"/>
              </a:ext>
            </a:extLst>
          </p:cNvPr>
          <p:cNvSpPr/>
          <p:nvPr/>
        </p:nvSpPr>
        <p:spPr>
          <a:xfrm>
            <a:off x="3089855" y="154599"/>
            <a:ext cx="476748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A30E3288-6C50-42AE-91AF-4529B767C85D}"/>
              </a:ext>
            </a:extLst>
          </p:cNvPr>
          <p:cNvSpPr/>
          <p:nvPr/>
        </p:nvSpPr>
        <p:spPr>
          <a:xfrm>
            <a:off x="408546" y="262827"/>
            <a:ext cx="203395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03DFC50E-15AB-4B87-94C8-499DE3EA74B2}"/>
              </a:ext>
            </a:extLst>
          </p:cNvPr>
          <p:cNvGrpSpPr/>
          <p:nvPr/>
        </p:nvGrpSpPr>
        <p:grpSpPr>
          <a:xfrm>
            <a:off x="280476" y="2308369"/>
            <a:ext cx="4528048" cy="817087"/>
            <a:chOff x="255524" y="372323"/>
            <a:chExt cx="4033328" cy="1134018"/>
          </a:xfrm>
        </p:grpSpPr>
        <p:sp>
          <p:nvSpPr>
            <p:cNvPr id="104" name="Rectangle: Rounded Corners 103">
              <a:extLst>
                <a:ext uri="{FF2B5EF4-FFF2-40B4-BE49-F238E27FC236}">
                  <a16:creationId xmlns:a16="http://schemas.microsoft.com/office/drawing/2014/main" id="{6A041519-E2CD-4C63-993E-04630DB52FAD}"/>
                </a:ext>
              </a:extLst>
            </p:cNvPr>
            <p:cNvSpPr/>
            <p:nvPr/>
          </p:nvSpPr>
          <p:spPr>
            <a:xfrm>
              <a:off x="255524" y="372323"/>
              <a:ext cx="403332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DC928EE6-5C37-4FBA-AB0B-647BDE320AD1}"/>
                </a:ext>
              </a:extLst>
            </p:cNvPr>
            <p:cNvSpPr txBox="1"/>
            <p:nvPr/>
          </p:nvSpPr>
          <p:spPr>
            <a:xfrm>
              <a:off x="2198648" y="485388"/>
              <a:ext cx="2090204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500 = 500</a:t>
              </a:r>
            </a:p>
          </p:txBody>
        </p:sp>
      </p:grpSp>
      <p:sp>
        <p:nvSpPr>
          <p:cNvPr id="106" name="TextBox 105">
            <a:extLst>
              <a:ext uri="{FF2B5EF4-FFF2-40B4-BE49-F238E27FC236}">
                <a16:creationId xmlns:a16="http://schemas.microsoft.com/office/drawing/2014/main" id="{CB05A46B-55EA-44EB-B4B2-07A1617DC37F}"/>
              </a:ext>
            </a:extLst>
          </p:cNvPr>
          <p:cNvSpPr txBox="1"/>
          <p:nvPr/>
        </p:nvSpPr>
        <p:spPr>
          <a:xfrm>
            <a:off x="449139" y="2408412"/>
            <a:ext cx="2264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250000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D3937257-C632-4ABF-A4A0-7312A4434399}"/>
              </a:ext>
            </a:extLst>
          </p:cNvPr>
          <p:cNvSpPr txBox="1"/>
          <p:nvPr/>
        </p:nvSpPr>
        <p:spPr>
          <a:xfrm>
            <a:off x="464453" y="3059114"/>
            <a:ext cx="37500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x 5 = 2 5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ADF44E85-A2F0-45EC-B5A5-0F2A68AE2C13}"/>
              </a:ext>
            </a:extLst>
          </p:cNvPr>
          <p:cNvSpPr/>
          <p:nvPr/>
        </p:nvSpPr>
        <p:spPr>
          <a:xfrm>
            <a:off x="1758229" y="2304047"/>
            <a:ext cx="625647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420ACF01-4CFA-4EF5-8004-771305825D26}"/>
              </a:ext>
            </a:extLst>
          </p:cNvPr>
          <p:cNvSpPr/>
          <p:nvPr/>
        </p:nvSpPr>
        <p:spPr>
          <a:xfrm>
            <a:off x="3118117" y="2308293"/>
            <a:ext cx="476748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4A3ED09F-D463-42D2-91B6-EA2AEF45CC8D}"/>
              </a:ext>
            </a:extLst>
          </p:cNvPr>
          <p:cNvSpPr/>
          <p:nvPr/>
        </p:nvSpPr>
        <p:spPr>
          <a:xfrm>
            <a:off x="419387" y="2424114"/>
            <a:ext cx="203395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336541B9-6CDA-41E9-B3E8-74534A65119C}"/>
              </a:ext>
            </a:extLst>
          </p:cNvPr>
          <p:cNvSpPr/>
          <p:nvPr/>
        </p:nvSpPr>
        <p:spPr>
          <a:xfrm>
            <a:off x="1371974" y="5852559"/>
            <a:ext cx="895912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7B50BA6E-AA64-4D41-AAAE-2521F62C3C45}"/>
              </a:ext>
            </a:extLst>
          </p:cNvPr>
          <p:cNvSpPr/>
          <p:nvPr/>
        </p:nvSpPr>
        <p:spPr>
          <a:xfrm>
            <a:off x="5838914" y="5852559"/>
            <a:ext cx="893692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A1A3F648-27C7-47EA-871E-9721711100A2}"/>
              </a:ext>
            </a:extLst>
          </p:cNvPr>
          <p:cNvSpPr txBox="1"/>
          <p:nvPr/>
        </p:nvSpPr>
        <p:spPr>
          <a:xfrm>
            <a:off x="484824" y="5777233"/>
            <a:ext cx="67009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2 8 0 0 0 0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7 0 0 = 4 0 0</a:t>
            </a:r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CF5A806B-D645-4BD8-BE78-953030C8431B}"/>
              </a:ext>
            </a:extLst>
          </p:cNvPr>
          <p:cNvGrpSpPr/>
          <p:nvPr/>
        </p:nvGrpSpPr>
        <p:grpSpPr>
          <a:xfrm>
            <a:off x="233626" y="4589450"/>
            <a:ext cx="4676774" cy="817087"/>
            <a:chOff x="255525" y="4828688"/>
            <a:chExt cx="4165806" cy="1134018"/>
          </a:xfrm>
        </p:grpSpPr>
        <p:sp>
          <p:nvSpPr>
            <p:cNvPr id="90" name="Rectangle: Rounded Corners 89">
              <a:extLst>
                <a:ext uri="{FF2B5EF4-FFF2-40B4-BE49-F238E27FC236}">
                  <a16:creationId xmlns:a16="http://schemas.microsoft.com/office/drawing/2014/main" id="{833A2ECD-2275-4A55-81CF-0316E89A80F3}"/>
                </a:ext>
              </a:extLst>
            </p:cNvPr>
            <p:cNvSpPr/>
            <p:nvPr/>
          </p:nvSpPr>
          <p:spPr>
            <a:xfrm>
              <a:off x="255525" y="4828688"/>
              <a:ext cx="416580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D726EE93-75FF-463C-A276-2B8E64C6639C}"/>
                </a:ext>
              </a:extLst>
            </p:cNvPr>
            <p:cNvSpPr txBox="1"/>
            <p:nvPr/>
          </p:nvSpPr>
          <p:spPr>
            <a:xfrm>
              <a:off x="308455" y="4941753"/>
              <a:ext cx="408826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280000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              </a:t>
              </a:r>
              <a:r>
                <a:rPr lang="en-GB" sz="2400" dirty="0">
                  <a:latin typeface="Calibri" panose="020F0502020204030204" pitchFamily="34" charset="0"/>
                  <a:ea typeface="Cambria Math" panose="02040503050406030204" pitchFamily="18" charset="0"/>
                </a:rPr>
                <a:t>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700</a:t>
              </a:r>
            </a:p>
          </p:txBody>
        </p:sp>
      </p:grpSp>
      <p:sp>
        <p:nvSpPr>
          <p:cNvPr id="110" name="TextBox 109">
            <a:extLst>
              <a:ext uri="{FF2B5EF4-FFF2-40B4-BE49-F238E27FC236}">
                <a16:creationId xmlns:a16="http://schemas.microsoft.com/office/drawing/2014/main" id="{5CE436F5-9C38-4BD9-8AE6-283C5CE5AC57}"/>
              </a:ext>
            </a:extLst>
          </p:cNvPr>
          <p:cNvSpPr txBox="1"/>
          <p:nvPr/>
        </p:nvSpPr>
        <p:spPr>
          <a:xfrm>
            <a:off x="2364073" y="4690597"/>
            <a:ext cx="1097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400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D5DC11BE-7142-49B1-8E6C-0EF8FACD10C1}"/>
              </a:ext>
            </a:extLst>
          </p:cNvPr>
          <p:cNvSpPr/>
          <p:nvPr/>
        </p:nvSpPr>
        <p:spPr>
          <a:xfrm>
            <a:off x="2218294" y="4697715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AB47D817-13D4-418C-B464-EB01721747F8}"/>
              </a:ext>
            </a:extLst>
          </p:cNvPr>
          <p:cNvSpPr txBox="1"/>
          <p:nvPr/>
        </p:nvSpPr>
        <p:spPr>
          <a:xfrm>
            <a:off x="521737" y="5331298"/>
            <a:ext cx="35457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2 8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7 = 4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28C8D485-C24A-434E-9D6A-43EF847E46DB}"/>
              </a:ext>
            </a:extLst>
          </p:cNvPr>
          <p:cNvSpPr/>
          <p:nvPr/>
        </p:nvSpPr>
        <p:spPr>
          <a:xfrm>
            <a:off x="1316161" y="4584685"/>
            <a:ext cx="47587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E357094D-B656-4545-B8A5-C0813A450A30}"/>
              </a:ext>
            </a:extLst>
          </p:cNvPr>
          <p:cNvSpPr/>
          <p:nvPr/>
        </p:nvSpPr>
        <p:spPr>
          <a:xfrm>
            <a:off x="2763991" y="4584433"/>
            <a:ext cx="61231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A8BDFC9D-8209-444B-AD07-DC63701DCC45}"/>
              </a:ext>
            </a:extLst>
          </p:cNvPr>
          <p:cNvCxnSpPr>
            <a:cxnSpLocks/>
          </p:cNvCxnSpPr>
          <p:nvPr/>
        </p:nvCxnSpPr>
        <p:spPr>
          <a:xfrm flipV="1">
            <a:off x="2256710" y="5851799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06049D05-CEDF-4F56-8690-DF6357DD8817}"/>
              </a:ext>
            </a:extLst>
          </p:cNvPr>
          <p:cNvCxnSpPr>
            <a:cxnSpLocks/>
          </p:cNvCxnSpPr>
          <p:nvPr/>
        </p:nvCxnSpPr>
        <p:spPr>
          <a:xfrm flipV="1">
            <a:off x="2705654" y="5867020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F7F0224B-D2AE-404A-9770-D3A1E3CF0D01}"/>
              </a:ext>
            </a:extLst>
          </p:cNvPr>
          <p:cNvCxnSpPr>
            <a:cxnSpLocks/>
          </p:cNvCxnSpPr>
          <p:nvPr/>
        </p:nvCxnSpPr>
        <p:spPr>
          <a:xfrm flipV="1">
            <a:off x="4049214" y="5851799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0D9192AE-B6B3-4FD0-B300-641360EE2276}"/>
              </a:ext>
            </a:extLst>
          </p:cNvPr>
          <p:cNvCxnSpPr>
            <a:cxnSpLocks/>
          </p:cNvCxnSpPr>
          <p:nvPr/>
        </p:nvCxnSpPr>
        <p:spPr>
          <a:xfrm flipV="1">
            <a:off x="4498158" y="5867020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8197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  <p:bldP spid="102" grpId="0"/>
      <p:bldP spid="98" grpId="0" animBg="1"/>
      <p:bldP spid="98" grpId="1" animBg="1"/>
      <p:bldP spid="107" grpId="0" animBg="1"/>
      <p:bldP spid="107" grpId="1" animBg="1"/>
      <p:bldP spid="108" grpId="0" animBg="1"/>
      <p:bldP spid="108" grpId="1" animBg="1"/>
      <p:bldP spid="133" grpId="0"/>
      <p:bldP spid="120" grpId="0"/>
      <p:bldP spid="132" grpId="0"/>
      <p:bldP spid="140" grpId="0" animBg="1"/>
      <p:bldP spid="140" grpId="1" animBg="1"/>
      <p:bldP spid="141" grpId="0" animBg="1"/>
      <p:bldP spid="141" grpId="1" animBg="1"/>
      <p:bldP spid="106" grpId="0"/>
      <p:bldP spid="111" grpId="0"/>
      <p:bldP spid="112" grpId="0" animBg="1"/>
      <p:bldP spid="112" grpId="1" animBg="1"/>
      <p:bldP spid="113" grpId="0" animBg="1"/>
      <p:bldP spid="113" grpId="1" animBg="1"/>
      <p:bldP spid="86" grpId="0" animBg="1"/>
      <p:bldP spid="86" grpId="1" animBg="1"/>
      <p:bldP spid="87" grpId="0" animBg="1"/>
      <p:bldP spid="87" grpId="1" animBg="1"/>
      <p:bldP spid="88" grpId="0"/>
      <p:bldP spid="110" grpId="0"/>
      <p:bldP spid="119" grpId="0"/>
      <p:bldP spid="121" grpId="0" animBg="1"/>
      <p:bldP spid="121" grpId="1" animBg="1"/>
      <p:bldP spid="122" grpId="0" animBg="1"/>
      <p:bldP spid="122" grpId="1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Rectangle 137">
            <a:extLst>
              <a:ext uri="{FF2B5EF4-FFF2-40B4-BE49-F238E27FC236}">
                <a16:creationId xmlns:a16="http://schemas.microsoft.com/office/drawing/2014/main" id="{7E408D76-9056-4D09-92BA-584F7C4C3367}"/>
              </a:ext>
            </a:extLst>
          </p:cNvPr>
          <p:cNvSpPr/>
          <p:nvPr/>
        </p:nvSpPr>
        <p:spPr>
          <a:xfrm>
            <a:off x="2243470" y="5840914"/>
            <a:ext cx="458260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5C7C971D-0F80-437B-970B-4F18F2EA36E2}"/>
              </a:ext>
            </a:extLst>
          </p:cNvPr>
          <p:cNvSpPr/>
          <p:nvPr/>
        </p:nvSpPr>
        <p:spPr>
          <a:xfrm>
            <a:off x="911044" y="5841769"/>
            <a:ext cx="446197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F5A55D78-1BD7-4D2C-A6D2-5E6419EB02CF}"/>
              </a:ext>
            </a:extLst>
          </p:cNvPr>
          <p:cNvSpPr/>
          <p:nvPr/>
        </p:nvSpPr>
        <p:spPr>
          <a:xfrm>
            <a:off x="4031229" y="5840915"/>
            <a:ext cx="893571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DD703151-21DE-4884-AEB5-C33D2FFD0F2B}"/>
              </a:ext>
            </a:extLst>
          </p:cNvPr>
          <p:cNvSpPr/>
          <p:nvPr/>
        </p:nvSpPr>
        <p:spPr>
          <a:xfrm>
            <a:off x="1357697" y="3608045"/>
            <a:ext cx="439890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7E48FF8C-BA3F-42F9-A46C-945EB24094AA}"/>
              </a:ext>
            </a:extLst>
          </p:cNvPr>
          <p:cNvSpPr/>
          <p:nvPr/>
        </p:nvSpPr>
        <p:spPr>
          <a:xfrm>
            <a:off x="5371201" y="3608045"/>
            <a:ext cx="446400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370AD7BA-3878-4B2A-9855-AB7361E2F8A0}"/>
              </a:ext>
            </a:extLst>
          </p:cNvPr>
          <p:cNvSpPr txBox="1"/>
          <p:nvPr/>
        </p:nvSpPr>
        <p:spPr>
          <a:xfrm>
            <a:off x="443101" y="3532719"/>
            <a:ext cx="67009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7 2 0 0 0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8 0 0 = 9 0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6E00F1B-9269-4755-A54C-04D402C4E0D3}"/>
              </a:ext>
            </a:extLst>
          </p:cNvPr>
          <p:cNvGrpSpPr/>
          <p:nvPr/>
        </p:nvGrpSpPr>
        <p:grpSpPr>
          <a:xfrm>
            <a:off x="191903" y="2344936"/>
            <a:ext cx="4415102" cy="817087"/>
            <a:chOff x="255525" y="4828688"/>
            <a:chExt cx="3932723" cy="1134018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70B9DAA0-A794-4889-BC9D-0E8C093F332B}"/>
                </a:ext>
              </a:extLst>
            </p:cNvPr>
            <p:cNvSpPr/>
            <p:nvPr/>
          </p:nvSpPr>
          <p:spPr>
            <a:xfrm>
              <a:off x="255525" y="4828688"/>
              <a:ext cx="393272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954D734-608E-4DF1-9D10-66B13EBA06F2}"/>
                </a:ext>
              </a:extLst>
            </p:cNvPr>
            <p:cNvSpPr txBox="1"/>
            <p:nvPr/>
          </p:nvSpPr>
          <p:spPr>
            <a:xfrm>
              <a:off x="308455" y="4941753"/>
              <a:ext cx="3879793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72000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              </a:t>
              </a:r>
              <a:r>
                <a:rPr lang="en-GB" sz="2400" dirty="0">
                  <a:latin typeface="Calibri" panose="020F0502020204030204" pitchFamily="34" charset="0"/>
                  <a:ea typeface="Cambria Math" panose="02040503050406030204" pitchFamily="18" charset="0"/>
                </a:rPr>
                <a:t>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800</a:t>
              </a:r>
            </a:p>
          </p:txBody>
        </p: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254BCF2C-6EE6-4A19-981B-6E7A0489F5D8}"/>
              </a:ext>
            </a:extLst>
          </p:cNvPr>
          <p:cNvSpPr txBox="1"/>
          <p:nvPr/>
        </p:nvSpPr>
        <p:spPr>
          <a:xfrm>
            <a:off x="2242140" y="2446083"/>
            <a:ext cx="1097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90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3DB1E081-6493-4A72-9243-C01631107412}"/>
              </a:ext>
            </a:extLst>
          </p:cNvPr>
          <p:cNvSpPr/>
          <p:nvPr/>
        </p:nvSpPr>
        <p:spPr>
          <a:xfrm>
            <a:off x="1935941" y="2453201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3CDD5EED-40F8-43F2-8B6E-FDF9556EAB42}"/>
              </a:ext>
            </a:extLst>
          </p:cNvPr>
          <p:cNvSpPr txBox="1"/>
          <p:nvPr/>
        </p:nvSpPr>
        <p:spPr>
          <a:xfrm>
            <a:off x="480014" y="3086784"/>
            <a:ext cx="35457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7 2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8 = 9</a:t>
            </a: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D0BAE7C0-3609-4649-BAA6-FD5C69C66D67}"/>
              </a:ext>
            </a:extLst>
          </p:cNvPr>
          <p:cNvSpPr/>
          <p:nvPr/>
        </p:nvSpPr>
        <p:spPr>
          <a:xfrm>
            <a:off x="1272231" y="2342568"/>
            <a:ext cx="226240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D7A728DA-7AA6-4EEB-A739-708564FF7210}"/>
              </a:ext>
            </a:extLst>
          </p:cNvPr>
          <p:cNvSpPr/>
          <p:nvPr/>
        </p:nvSpPr>
        <p:spPr>
          <a:xfrm>
            <a:off x="2636575" y="2342316"/>
            <a:ext cx="308820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DAF588A4-8B57-4887-8929-69019619CAF9}"/>
              </a:ext>
            </a:extLst>
          </p:cNvPr>
          <p:cNvCxnSpPr>
            <a:cxnSpLocks/>
          </p:cNvCxnSpPr>
          <p:nvPr/>
        </p:nvCxnSpPr>
        <p:spPr>
          <a:xfrm flipV="1">
            <a:off x="1791324" y="3607285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42EAFCB0-B135-490F-8FC8-F498CA816D5B}"/>
              </a:ext>
            </a:extLst>
          </p:cNvPr>
          <p:cNvCxnSpPr>
            <a:cxnSpLocks/>
          </p:cNvCxnSpPr>
          <p:nvPr/>
        </p:nvCxnSpPr>
        <p:spPr>
          <a:xfrm flipV="1">
            <a:off x="2240268" y="3622506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8EDECBAD-B1BD-461F-8B88-499F4ADEC863}"/>
              </a:ext>
            </a:extLst>
          </p:cNvPr>
          <p:cNvCxnSpPr>
            <a:cxnSpLocks/>
          </p:cNvCxnSpPr>
          <p:nvPr/>
        </p:nvCxnSpPr>
        <p:spPr>
          <a:xfrm flipV="1">
            <a:off x="3583828" y="3607285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6BF621FC-638C-4ADC-8A2C-8D3DEE9E5AB7}"/>
              </a:ext>
            </a:extLst>
          </p:cNvPr>
          <p:cNvCxnSpPr>
            <a:cxnSpLocks/>
          </p:cNvCxnSpPr>
          <p:nvPr/>
        </p:nvCxnSpPr>
        <p:spPr>
          <a:xfrm flipV="1">
            <a:off x="4032772" y="3622506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id="{0402D27B-42D3-4872-9AE4-D5825F41679A}"/>
              </a:ext>
            </a:extLst>
          </p:cNvPr>
          <p:cNvSpPr txBox="1"/>
          <p:nvPr/>
        </p:nvSpPr>
        <p:spPr>
          <a:xfrm>
            <a:off x="466382" y="5755803"/>
            <a:ext cx="55447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0 x 3 0 = 2 1 0 0</a:t>
            </a:r>
          </a:p>
        </p:txBody>
      </p: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97644C66-25E5-47A9-9DD1-F692E3A4AE8D}"/>
              </a:ext>
            </a:extLst>
          </p:cNvPr>
          <p:cNvGrpSpPr/>
          <p:nvPr/>
        </p:nvGrpSpPr>
        <p:grpSpPr>
          <a:xfrm>
            <a:off x="269636" y="4558659"/>
            <a:ext cx="4528047" cy="817087"/>
            <a:chOff x="255525" y="372323"/>
            <a:chExt cx="4033327" cy="1134018"/>
          </a:xfrm>
        </p:grpSpPr>
        <p:sp>
          <p:nvSpPr>
            <p:cNvPr id="145" name="Rectangle: Rounded Corners 144">
              <a:extLst>
                <a:ext uri="{FF2B5EF4-FFF2-40B4-BE49-F238E27FC236}">
                  <a16:creationId xmlns:a16="http://schemas.microsoft.com/office/drawing/2014/main" id="{8ED38EC3-873F-405C-A41D-F4030DE4ACBC}"/>
                </a:ext>
              </a:extLst>
            </p:cNvPr>
            <p:cNvSpPr/>
            <p:nvPr/>
          </p:nvSpPr>
          <p:spPr>
            <a:xfrm>
              <a:off x="255525" y="372323"/>
              <a:ext cx="369893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B09DBAA8-5219-44AE-982B-03C8F8E50CAB}"/>
                </a:ext>
              </a:extLst>
            </p:cNvPr>
            <p:cNvSpPr txBox="1"/>
            <p:nvPr/>
          </p:nvSpPr>
          <p:spPr>
            <a:xfrm>
              <a:off x="2198648" y="485388"/>
              <a:ext cx="2090204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30 = 70</a:t>
              </a:r>
            </a:p>
          </p:txBody>
        </p:sp>
      </p:grpSp>
      <p:sp>
        <p:nvSpPr>
          <p:cNvPr id="147" name="TextBox 146">
            <a:extLst>
              <a:ext uri="{FF2B5EF4-FFF2-40B4-BE49-F238E27FC236}">
                <a16:creationId xmlns:a16="http://schemas.microsoft.com/office/drawing/2014/main" id="{77C362F4-CA4B-4272-9C05-F3007C0AE771}"/>
              </a:ext>
            </a:extLst>
          </p:cNvPr>
          <p:cNvSpPr txBox="1"/>
          <p:nvPr/>
        </p:nvSpPr>
        <p:spPr>
          <a:xfrm>
            <a:off x="703014" y="4684828"/>
            <a:ext cx="1537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2100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8FBAB2E5-DE5C-406E-9F51-B609D6F17CC2}"/>
              </a:ext>
            </a:extLst>
          </p:cNvPr>
          <p:cNvSpPr txBox="1"/>
          <p:nvPr/>
        </p:nvSpPr>
        <p:spPr>
          <a:xfrm>
            <a:off x="453612" y="5309404"/>
            <a:ext cx="37500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x 3 = 2 1</a:t>
            </a: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30CE4FB2-1F48-43D5-9FD5-404E47FE33A9}"/>
              </a:ext>
            </a:extLst>
          </p:cNvPr>
          <p:cNvSpPr/>
          <p:nvPr/>
        </p:nvSpPr>
        <p:spPr>
          <a:xfrm>
            <a:off x="1713929" y="4563797"/>
            <a:ext cx="313886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7A53C6E4-EF93-4871-A1A9-BD6686514F00}"/>
              </a:ext>
            </a:extLst>
          </p:cNvPr>
          <p:cNvSpPr/>
          <p:nvPr/>
        </p:nvSpPr>
        <p:spPr>
          <a:xfrm>
            <a:off x="3101053" y="4568046"/>
            <a:ext cx="226481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89060653-1709-4ADB-A83B-66CAA4969ECD}"/>
              </a:ext>
            </a:extLst>
          </p:cNvPr>
          <p:cNvSpPr/>
          <p:nvPr/>
        </p:nvSpPr>
        <p:spPr>
          <a:xfrm>
            <a:off x="408546" y="4674404"/>
            <a:ext cx="203395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82A1F113-370F-4A36-8BA6-1B2068582B44}"/>
              </a:ext>
            </a:extLst>
          </p:cNvPr>
          <p:cNvSpPr/>
          <p:nvPr/>
        </p:nvSpPr>
        <p:spPr>
          <a:xfrm>
            <a:off x="1370012" y="1385664"/>
            <a:ext cx="450405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DFBE4B88-AE60-475A-91B7-A499B60083CB}"/>
              </a:ext>
            </a:extLst>
          </p:cNvPr>
          <p:cNvSpPr/>
          <p:nvPr/>
        </p:nvSpPr>
        <p:spPr>
          <a:xfrm>
            <a:off x="4486904" y="1385664"/>
            <a:ext cx="445988" cy="4457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EE1E22C3-7FEC-484A-9C93-CEF64AC6E481}"/>
              </a:ext>
            </a:extLst>
          </p:cNvPr>
          <p:cNvSpPr txBox="1"/>
          <p:nvPr/>
        </p:nvSpPr>
        <p:spPr>
          <a:xfrm>
            <a:off x="424274" y="1310338"/>
            <a:ext cx="67009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4 8 0 0 </a:t>
            </a:r>
            <a:r>
              <a:rPr lang="en-GB" sz="3500" dirty="0">
                <a:latin typeface="Arial Black" panose="020B0A04020102020204" pitchFamily="34" charset="0"/>
              </a:rPr>
              <a:t>÷ 8</a:t>
            </a:r>
            <a:r>
              <a:rPr lang="en-GB" sz="3500" b="1" dirty="0">
                <a:latin typeface="Arial Black" panose="020B0A04020102020204" pitchFamily="34" charset="0"/>
              </a:rPr>
              <a:t> 0 = 6 0</a:t>
            </a: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CA047549-CAA2-4C1E-B17B-3DE800F92CED}"/>
              </a:ext>
            </a:extLst>
          </p:cNvPr>
          <p:cNvCxnSpPr>
            <a:cxnSpLocks/>
          </p:cNvCxnSpPr>
          <p:nvPr/>
        </p:nvCxnSpPr>
        <p:spPr>
          <a:xfrm flipV="1">
            <a:off x="1817780" y="1384904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2094E16C-4E6F-454F-89BB-497F33DF12F9}"/>
              </a:ext>
            </a:extLst>
          </p:cNvPr>
          <p:cNvCxnSpPr>
            <a:cxnSpLocks/>
          </p:cNvCxnSpPr>
          <p:nvPr/>
        </p:nvCxnSpPr>
        <p:spPr>
          <a:xfrm flipV="1">
            <a:off x="3157132" y="1384904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8" name="Group 97">
            <a:extLst>
              <a:ext uri="{FF2B5EF4-FFF2-40B4-BE49-F238E27FC236}">
                <a16:creationId xmlns:a16="http://schemas.microsoft.com/office/drawing/2014/main" id="{F14E50C4-B5B1-48F9-BE19-AC7D099F720C}"/>
              </a:ext>
            </a:extLst>
          </p:cNvPr>
          <p:cNvGrpSpPr/>
          <p:nvPr/>
        </p:nvGrpSpPr>
        <p:grpSpPr>
          <a:xfrm>
            <a:off x="205160" y="122555"/>
            <a:ext cx="3947025" cy="817087"/>
            <a:chOff x="255525" y="4828688"/>
            <a:chExt cx="3515787" cy="1134018"/>
          </a:xfrm>
        </p:grpSpPr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9D7495E1-007E-4D49-9BE3-693773DEC46C}"/>
                </a:ext>
              </a:extLst>
            </p:cNvPr>
            <p:cNvSpPr/>
            <p:nvPr/>
          </p:nvSpPr>
          <p:spPr>
            <a:xfrm>
              <a:off x="255525" y="4828688"/>
              <a:ext cx="351578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BFF74654-715C-4C8C-8761-A84EA37BA1CB}"/>
                </a:ext>
              </a:extLst>
            </p:cNvPr>
            <p:cNvSpPr txBox="1"/>
            <p:nvPr/>
          </p:nvSpPr>
          <p:spPr>
            <a:xfrm>
              <a:off x="308455" y="4941753"/>
              <a:ext cx="3462857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4800 </a:t>
              </a:r>
              <a:r>
                <a:rPr lang="en-GB" sz="3600" dirty="0"/>
                <a:t>÷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              </a:t>
              </a:r>
              <a:r>
                <a:rPr lang="en-GB" sz="2400" dirty="0">
                  <a:latin typeface="Calibri" panose="020F0502020204030204" pitchFamily="34" charset="0"/>
                  <a:ea typeface="Cambria Math" panose="02040503050406030204" pitchFamily="18" charset="0"/>
                </a:rPr>
                <a:t> </a:t>
              </a:r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= 80</a:t>
              </a:r>
            </a:p>
          </p:txBody>
        </p:sp>
      </p:grpSp>
      <p:sp>
        <p:nvSpPr>
          <p:cNvPr id="101" name="TextBox 100">
            <a:extLst>
              <a:ext uri="{FF2B5EF4-FFF2-40B4-BE49-F238E27FC236}">
                <a16:creationId xmlns:a16="http://schemas.microsoft.com/office/drawing/2014/main" id="{420DB554-A287-44DE-9236-F159E013F632}"/>
              </a:ext>
            </a:extLst>
          </p:cNvPr>
          <p:cNvSpPr txBox="1"/>
          <p:nvPr/>
        </p:nvSpPr>
        <p:spPr>
          <a:xfrm>
            <a:off x="2008056" y="223702"/>
            <a:ext cx="8729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60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0147C6E5-9B70-4E85-8379-2BF4E342E057}"/>
              </a:ext>
            </a:extLst>
          </p:cNvPr>
          <p:cNvSpPr/>
          <p:nvPr/>
        </p:nvSpPr>
        <p:spPr>
          <a:xfrm>
            <a:off x="1725797" y="230820"/>
            <a:ext cx="13900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9100785F-651C-4D52-8514-6DB2F7BBE705}"/>
              </a:ext>
            </a:extLst>
          </p:cNvPr>
          <p:cNvSpPr txBox="1"/>
          <p:nvPr/>
        </p:nvSpPr>
        <p:spPr>
          <a:xfrm>
            <a:off x="493271" y="864403"/>
            <a:ext cx="35457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4 8 </a:t>
            </a:r>
            <a:r>
              <a:rPr lang="en-GB" sz="3500" dirty="0">
                <a:latin typeface="Arial Black" panose="020B0A04020102020204" pitchFamily="34" charset="0"/>
              </a:rPr>
              <a:t>÷ </a:t>
            </a:r>
            <a:r>
              <a:rPr lang="en-GB" sz="3500" b="1" dirty="0">
                <a:latin typeface="Arial Black" panose="020B0A04020102020204" pitchFamily="34" charset="0"/>
              </a:rPr>
              <a:t>8 = 6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6BE1BDDC-545B-4FC5-A8BD-30EB306646A2}"/>
              </a:ext>
            </a:extLst>
          </p:cNvPr>
          <p:cNvSpPr/>
          <p:nvPr/>
        </p:nvSpPr>
        <p:spPr>
          <a:xfrm>
            <a:off x="1050849" y="125461"/>
            <a:ext cx="255019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90C003F0-156A-4642-B83D-E036FC8C819B}"/>
              </a:ext>
            </a:extLst>
          </p:cNvPr>
          <p:cNvSpPr/>
          <p:nvPr/>
        </p:nvSpPr>
        <p:spPr>
          <a:xfrm>
            <a:off x="2415950" y="125460"/>
            <a:ext cx="299038" cy="817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0285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 animBg="1"/>
      <p:bldP spid="138" grpId="1" animBg="1"/>
      <p:bldP spid="139" grpId="0" animBg="1"/>
      <p:bldP spid="139" grpId="1" animBg="1"/>
      <p:bldP spid="142" grpId="0" animBg="1"/>
      <p:bldP spid="142" grpId="1" animBg="1"/>
      <p:bldP spid="154" grpId="0" animBg="1"/>
      <p:bldP spid="154" grpId="1" animBg="1"/>
      <p:bldP spid="156" grpId="0" animBg="1"/>
      <p:bldP spid="156" grpId="1" animBg="1"/>
      <p:bldP spid="157" grpId="0"/>
      <p:bldP spid="93" grpId="0"/>
      <p:bldP spid="153" grpId="0"/>
      <p:bldP spid="158" grpId="0" animBg="1"/>
      <p:bldP spid="158" grpId="1" animBg="1"/>
      <p:bldP spid="159" grpId="0" animBg="1"/>
      <p:bldP spid="159" grpId="1" animBg="1"/>
      <p:bldP spid="143" grpId="0"/>
      <p:bldP spid="147" grpId="0"/>
      <p:bldP spid="148" grpId="0"/>
      <p:bldP spid="149" grpId="0" animBg="1"/>
      <p:bldP spid="149" grpId="1" animBg="1"/>
      <p:bldP spid="150" grpId="0" animBg="1"/>
      <p:bldP spid="150" grpId="1" animBg="1"/>
      <p:bldP spid="87" grpId="0" animBg="1"/>
      <p:bldP spid="87" grpId="1" animBg="1"/>
      <p:bldP spid="88" grpId="0" animBg="1"/>
      <p:bldP spid="88" grpId="1" animBg="1"/>
      <p:bldP spid="89" grpId="0"/>
      <p:bldP spid="101" grpId="0"/>
      <p:bldP spid="103" grpId="0"/>
      <p:bldP spid="104" grpId="0" animBg="1"/>
      <p:bldP spid="104" grpId="1" animBg="1"/>
      <p:bldP spid="105" grpId="0" animBg="1"/>
      <p:bldP spid="105" grpId="1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603</TotalTime>
  <Words>2961</Words>
  <Application>Microsoft Office PowerPoint</Application>
  <PresentationFormat>Widescreen</PresentationFormat>
  <Paragraphs>1278</Paragraphs>
  <Slides>53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9" baseType="lpstr">
      <vt:lpstr>Arial</vt:lpstr>
      <vt:lpstr>Arial Black</vt:lpstr>
      <vt:lpstr>Calibri</vt:lpstr>
      <vt:lpstr>Calibri Light</vt:lpstr>
      <vt:lpstr>Cambria Math</vt:lpstr>
      <vt:lpstr>Office Theme</vt:lpstr>
      <vt:lpstr>Year 5</vt:lpstr>
      <vt:lpstr>1 Divide 3, 4, 5 and 6 digit multiples of 10 by 10</vt:lpstr>
      <vt:lpstr>PowerPoint Presentation</vt:lpstr>
      <vt:lpstr>PowerPoint Presentation</vt:lpstr>
      <vt:lpstr>2 Divide a 4, 5 or 6 digit multiple of 100 by 100</vt:lpstr>
      <vt:lpstr>PowerPoint Presentation</vt:lpstr>
      <vt:lpstr>PowerPoint Presentation</vt:lpstr>
      <vt:lpstr>3 Divide 5 or 6 digit multiples of 1000 by 1000</vt:lpstr>
      <vt:lpstr>PowerPoint Presentation</vt:lpstr>
      <vt:lpstr>PowerPoint Presentation</vt:lpstr>
      <vt:lpstr>4 Solve missing number problems for dividing multiples of 10, 100 and 1000 by 10, 100 or 1000</vt:lpstr>
      <vt:lpstr>PowerPoint Presentation</vt:lpstr>
      <vt:lpstr>PowerPoint Presentation</vt:lpstr>
      <vt:lpstr>5 Divide using short division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6 Divide using short division with remainders</vt:lpstr>
      <vt:lpstr>PowerPoint Presentation</vt:lpstr>
      <vt:lpstr>PowerPoint Presentation</vt:lpstr>
      <vt:lpstr>PowerPoint Presentation</vt:lpstr>
      <vt:lpstr>PowerPoint Presentation</vt:lpstr>
      <vt:lpstr>7 Solve division problems with missing digits</vt:lpstr>
      <vt:lpstr>PowerPoint Presentation</vt:lpstr>
      <vt:lpstr>PowerPoint Presentation</vt:lpstr>
      <vt:lpstr>8 Divide a multiple of 10 by a multiple of 10</vt:lpstr>
      <vt:lpstr>PowerPoint Presentation</vt:lpstr>
      <vt:lpstr>PowerPoint Presentation</vt:lpstr>
      <vt:lpstr>9 Divide a multiple of 100 by a multiple of 10</vt:lpstr>
      <vt:lpstr>PowerPoint Presentation</vt:lpstr>
      <vt:lpstr>PowerPoint Presentation</vt:lpstr>
      <vt:lpstr>10 Divide a multiple of 100 by a multiple of 100</vt:lpstr>
      <vt:lpstr>PowerPoint Presentation</vt:lpstr>
      <vt:lpstr>PowerPoint Presentation</vt:lpstr>
      <vt:lpstr>11 Solve missing number multiplication problems using knowledge of multiples of 10 and 100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12 Solve missing number division problems using knowledge of multiples of 10 and 100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61 Multiply 2, 3, 4 or 5-digit numbers by 10</dc:title>
  <dc:creator>Simon Rigelsford</dc:creator>
  <cp:lastModifiedBy>Mr S. Rigelsford</cp:lastModifiedBy>
  <cp:revision>24</cp:revision>
  <dcterms:created xsi:type="dcterms:W3CDTF">2019-12-18T18:34:07Z</dcterms:created>
  <dcterms:modified xsi:type="dcterms:W3CDTF">2020-03-05T14:16:38Z</dcterms:modified>
</cp:coreProperties>
</file>