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57"/>
  </p:notesMasterIdLst>
  <p:sldIdLst>
    <p:sldId id="1095" r:id="rId2"/>
    <p:sldId id="258" r:id="rId3"/>
    <p:sldId id="259" r:id="rId4"/>
    <p:sldId id="260" r:id="rId5"/>
    <p:sldId id="261" r:id="rId6"/>
    <p:sldId id="262" r:id="rId7"/>
    <p:sldId id="263" r:id="rId8"/>
    <p:sldId id="264" r:id="rId9"/>
    <p:sldId id="265" r:id="rId10"/>
    <p:sldId id="266" r:id="rId11"/>
    <p:sldId id="267" r:id="rId12"/>
    <p:sldId id="268" r:id="rId13"/>
    <p:sldId id="269" r:id="rId14"/>
    <p:sldId id="270" r:id="rId15"/>
    <p:sldId id="271" r:id="rId16"/>
    <p:sldId id="272" r:id="rId17"/>
    <p:sldId id="273" r:id="rId18"/>
    <p:sldId id="274" r:id="rId19"/>
    <p:sldId id="275" r:id="rId20"/>
    <p:sldId id="276" r:id="rId21"/>
    <p:sldId id="277" r:id="rId22"/>
    <p:sldId id="278" r:id="rId23"/>
    <p:sldId id="279" r:id="rId24"/>
    <p:sldId id="280" r:id="rId25"/>
    <p:sldId id="281" r:id="rId26"/>
    <p:sldId id="282" r:id="rId27"/>
    <p:sldId id="283" r:id="rId28"/>
    <p:sldId id="284" r:id="rId29"/>
    <p:sldId id="285" r:id="rId30"/>
    <p:sldId id="286" r:id="rId31"/>
    <p:sldId id="287" r:id="rId32"/>
    <p:sldId id="288" r:id="rId33"/>
    <p:sldId id="289" r:id="rId34"/>
    <p:sldId id="290" r:id="rId35"/>
    <p:sldId id="291" r:id="rId36"/>
    <p:sldId id="292" r:id="rId37"/>
    <p:sldId id="293" r:id="rId38"/>
    <p:sldId id="294" r:id="rId39"/>
    <p:sldId id="295" r:id="rId40"/>
    <p:sldId id="296" r:id="rId41"/>
    <p:sldId id="297" r:id="rId42"/>
    <p:sldId id="298" r:id="rId43"/>
    <p:sldId id="299" r:id="rId44"/>
    <p:sldId id="300" r:id="rId45"/>
    <p:sldId id="301" r:id="rId46"/>
    <p:sldId id="302" r:id="rId47"/>
    <p:sldId id="303" r:id="rId48"/>
    <p:sldId id="304" r:id="rId49"/>
    <p:sldId id="305" r:id="rId50"/>
    <p:sldId id="306" r:id="rId51"/>
    <p:sldId id="307" r:id="rId52"/>
    <p:sldId id="308" r:id="rId53"/>
    <p:sldId id="309" r:id="rId54"/>
    <p:sldId id="310" r:id="rId55"/>
    <p:sldId id="311" r:id="rId56"/>
    <p:sldId id="312" r:id="rId57"/>
    <p:sldId id="313" r:id="rId58"/>
    <p:sldId id="314" r:id="rId59"/>
    <p:sldId id="315" r:id="rId60"/>
    <p:sldId id="316" r:id="rId61"/>
    <p:sldId id="317" r:id="rId62"/>
    <p:sldId id="318" r:id="rId63"/>
    <p:sldId id="319" r:id="rId64"/>
    <p:sldId id="320" r:id="rId65"/>
    <p:sldId id="321" r:id="rId66"/>
    <p:sldId id="322" r:id="rId67"/>
    <p:sldId id="323" r:id="rId68"/>
    <p:sldId id="324" r:id="rId69"/>
    <p:sldId id="325" r:id="rId70"/>
    <p:sldId id="326" r:id="rId71"/>
    <p:sldId id="327" r:id="rId72"/>
    <p:sldId id="328" r:id="rId73"/>
    <p:sldId id="329" r:id="rId74"/>
    <p:sldId id="330" r:id="rId75"/>
    <p:sldId id="331" r:id="rId76"/>
    <p:sldId id="332" r:id="rId77"/>
    <p:sldId id="333" r:id="rId78"/>
    <p:sldId id="334" r:id="rId79"/>
    <p:sldId id="335" r:id="rId80"/>
    <p:sldId id="336" r:id="rId81"/>
    <p:sldId id="337" r:id="rId82"/>
    <p:sldId id="338" r:id="rId83"/>
    <p:sldId id="339" r:id="rId84"/>
    <p:sldId id="340" r:id="rId85"/>
    <p:sldId id="341" r:id="rId86"/>
    <p:sldId id="342" r:id="rId87"/>
    <p:sldId id="343" r:id="rId88"/>
    <p:sldId id="344" r:id="rId89"/>
    <p:sldId id="345" r:id="rId90"/>
    <p:sldId id="346" r:id="rId91"/>
    <p:sldId id="347" r:id="rId92"/>
    <p:sldId id="348" r:id="rId93"/>
    <p:sldId id="349" r:id="rId94"/>
    <p:sldId id="350" r:id="rId95"/>
    <p:sldId id="351" r:id="rId96"/>
    <p:sldId id="352" r:id="rId97"/>
    <p:sldId id="353" r:id="rId98"/>
    <p:sldId id="354" r:id="rId99"/>
    <p:sldId id="355" r:id="rId100"/>
    <p:sldId id="356" r:id="rId101"/>
    <p:sldId id="357" r:id="rId102"/>
    <p:sldId id="358" r:id="rId103"/>
    <p:sldId id="359" r:id="rId104"/>
    <p:sldId id="360" r:id="rId105"/>
    <p:sldId id="361" r:id="rId106"/>
    <p:sldId id="362" r:id="rId107"/>
    <p:sldId id="363" r:id="rId108"/>
    <p:sldId id="364" r:id="rId109"/>
    <p:sldId id="365" r:id="rId110"/>
    <p:sldId id="366" r:id="rId111"/>
    <p:sldId id="367" r:id="rId112"/>
    <p:sldId id="368" r:id="rId113"/>
    <p:sldId id="369" r:id="rId114"/>
    <p:sldId id="370" r:id="rId115"/>
    <p:sldId id="371" r:id="rId116"/>
    <p:sldId id="372" r:id="rId117"/>
    <p:sldId id="373" r:id="rId118"/>
    <p:sldId id="374" r:id="rId119"/>
    <p:sldId id="375" r:id="rId120"/>
    <p:sldId id="376" r:id="rId121"/>
    <p:sldId id="377" r:id="rId122"/>
    <p:sldId id="378" r:id="rId123"/>
    <p:sldId id="679" r:id="rId124"/>
    <p:sldId id="1064" r:id="rId125"/>
    <p:sldId id="1065" r:id="rId126"/>
    <p:sldId id="1066" r:id="rId127"/>
    <p:sldId id="1076" r:id="rId128"/>
    <p:sldId id="748" r:id="rId129"/>
    <p:sldId id="1077" r:id="rId130"/>
    <p:sldId id="533" r:id="rId131"/>
    <p:sldId id="528" r:id="rId132"/>
    <p:sldId id="1078" r:id="rId133"/>
    <p:sldId id="1079" r:id="rId134"/>
    <p:sldId id="749" r:id="rId135"/>
    <p:sldId id="1067" r:id="rId136"/>
    <p:sldId id="1080" r:id="rId137"/>
    <p:sldId id="1081" r:id="rId138"/>
    <p:sldId id="1082" r:id="rId139"/>
    <p:sldId id="756" r:id="rId140"/>
    <p:sldId id="1083" r:id="rId141"/>
    <p:sldId id="1085" r:id="rId142"/>
    <p:sldId id="757" r:id="rId143"/>
    <p:sldId id="1086" r:id="rId144"/>
    <p:sldId id="1087" r:id="rId145"/>
    <p:sldId id="1088" r:id="rId146"/>
    <p:sldId id="1074" r:id="rId147"/>
    <p:sldId id="1089" r:id="rId148"/>
    <p:sldId id="1090" r:id="rId149"/>
    <p:sldId id="758" r:id="rId150"/>
    <p:sldId id="1091" r:id="rId151"/>
    <p:sldId id="1092" r:id="rId152"/>
    <p:sldId id="1038" r:id="rId153"/>
    <p:sldId id="1075" r:id="rId154"/>
    <p:sldId id="1093" r:id="rId155"/>
    <p:sldId id="1094" r:id="rId15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09" d="100"/>
          <a:sy n="109" d="100"/>
        </p:scale>
        <p:origin x="636" y="10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38" Type="http://schemas.openxmlformats.org/officeDocument/2006/relationships/slide" Target="slides/slide137.xml"/><Relationship Id="rId154" Type="http://schemas.openxmlformats.org/officeDocument/2006/relationships/slide" Target="slides/slide153.xml"/><Relationship Id="rId159" Type="http://schemas.openxmlformats.org/officeDocument/2006/relationships/viewProps" Target="viewProps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144" Type="http://schemas.openxmlformats.org/officeDocument/2006/relationships/slide" Target="slides/slide143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60" Type="http://schemas.openxmlformats.org/officeDocument/2006/relationships/theme" Target="theme/theme1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55" Type="http://schemas.openxmlformats.org/officeDocument/2006/relationships/slide" Target="slides/slide15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53" Type="http://schemas.openxmlformats.org/officeDocument/2006/relationships/slide" Target="slides/slide152.xml"/><Relationship Id="rId161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notesMaster" Target="notesMasters/notesMaster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E072C5F-6706-4DB6-8F7B-E80048741DAF}" type="datetimeFigureOut">
              <a:rPr lang="en-GB" smtClean="0"/>
              <a:t>05/03/2020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E04BE66-3AF1-4591-8CEF-A453B5EFCFB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4347667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9FE5E3-E779-4420-98C7-7172918B4AC2}" type="datetimeFigureOut">
              <a:rPr lang="en-GB" smtClean="0"/>
              <a:t>05/03/2020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275AB1-F102-47EE-A90A-B7B2275C768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5481891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9FE5E3-E779-4420-98C7-7172918B4AC2}" type="datetimeFigureOut">
              <a:rPr lang="en-GB" smtClean="0"/>
              <a:t>05/03/2020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275AB1-F102-47EE-A90A-B7B2275C768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5921989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9FE5E3-E779-4420-98C7-7172918B4AC2}" type="datetimeFigureOut">
              <a:rPr lang="en-GB" smtClean="0"/>
              <a:t>05/03/2020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275AB1-F102-47EE-A90A-B7B2275C768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7248961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9FE5E3-E779-4420-98C7-7172918B4AC2}" type="datetimeFigureOut">
              <a:rPr lang="en-GB" smtClean="0"/>
              <a:t>05/03/2020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275AB1-F102-47EE-A90A-B7B2275C768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819713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9FE5E3-E779-4420-98C7-7172918B4AC2}" type="datetimeFigureOut">
              <a:rPr lang="en-GB" smtClean="0"/>
              <a:t>05/03/2020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275AB1-F102-47EE-A90A-B7B2275C768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6929585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9FE5E3-E779-4420-98C7-7172918B4AC2}" type="datetimeFigureOut">
              <a:rPr lang="en-GB" smtClean="0"/>
              <a:t>05/03/2020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275AB1-F102-47EE-A90A-B7B2275C768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937464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9FE5E3-E779-4420-98C7-7172918B4AC2}" type="datetimeFigureOut">
              <a:rPr lang="en-GB" smtClean="0"/>
              <a:t>05/03/2020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275AB1-F102-47EE-A90A-B7B2275C768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7398887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9FE5E3-E779-4420-98C7-7172918B4AC2}" type="datetimeFigureOut">
              <a:rPr lang="en-GB" smtClean="0"/>
              <a:t>05/03/2020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275AB1-F102-47EE-A90A-B7B2275C768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8829089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9FE5E3-E779-4420-98C7-7172918B4AC2}" type="datetimeFigureOut">
              <a:rPr lang="en-GB" smtClean="0"/>
              <a:t>05/03/2020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275AB1-F102-47EE-A90A-B7B2275C768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3667675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9FE5E3-E779-4420-98C7-7172918B4AC2}" type="datetimeFigureOut">
              <a:rPr lang="en-GB" smtClean="0"/>
              <a:t>05/03/2020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275AB1-F102-47EE-A90A-B7B2275C768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8047934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9FE5E3-E779-4420-98C7-7172918B4AC2}" type="datetimeFigureOut">
              <a:rPr lang="en-GB" smtClean="0"/>
              <a:t>05/03/2020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275AB1-F102-47EE-A90A-B7B2275C768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5979864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59FE5E3-E779-4420-98C7-7172918B4AC2}" type="datetimeFigureOut">
              <a:rPr lang="en-GB" smtClean="0"/>
              <a:t>05/03/2020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E275AB1-F102-47EE-A90A-B7B2275C768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866346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keystage2maths.com/y5/fractions/" TargetMode="External"/><Relationship Id="rId2" Type="http://schemas.openxmlformats.org/officeDocument/2006/relationships/hyperlink" Target="https://keystage2maths.com/y5/" TargetMode="Externa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qwMAldvO" TargetMode="Externa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GtMUY4Oy" TargetMode="Externa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wvf3hure" TargetMode="Externa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D9wcpepq" TargetMode="Externa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n7BIDbwx" TargetMode="Externa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kJ9tJaTs" TargetMode="Externa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cYRm9Hud" TargetMode="Externa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ZlIV6VWs" TargetMode="Externa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TEc19eND" TargetMode="Externa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E3qh2HsN" TargetMode="Externa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jeA93gJH" TargetMode="Externa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wcArxIV5" TargetMode="Externa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I3UM0oTz" TargetMode="Externa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4iZTRLkq" TargetMode="Externa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W8xeAADf" TargetMode="Externa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VRiX6bER" TargetMode="Externa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9Sh7cfT7" TargetMode="Externa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ziDUkKxT" TargetMode="Externa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eL6sqi97" TargetMode="Externa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QvobYhk4" TargetMode="External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1TySjj84" TargetMode="Externa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YcXeB5zi" TargetMode="Externa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eeFff4vQ" TargetMode="Externa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fkORzVRz" TargetMode="Externa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eGcHWg3b" TargetMode="External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M451se3D" TargetMode="External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k0aRkZQa" TargetMode="External"/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4P5ck8Uw" TargetMode="External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jcQXUN4Z" TargetMode="Externa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VIpZFvl0" TargetMode="External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z3gMEMFZ" TargetMode="External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3G1mJxfc" TargetMode="External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Bo29aL5j" TargetMode="External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ROMo1tCl" TargetMode="External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rRB58YRA" TargetMode="External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nbaZhhOm" TargetMode="External"/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cQv90lh6" TargetMode="External"/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4zzPj6H9" TargetMode="External"/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u0DB1szR" TargetMode="External"/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KC3YfK0o" TargetMode="External"/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MmZyPfS8" TargetMode="External"/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BifXL4DR" TargetMode="External"/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akbmhxrV" TargetMode="External"/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MM7XvHg9" TargetMode="External"/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wA39V2U4" TargetMode="External"/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hyperlink" Target="https://videopress.com/v/n040qBe5" TargetMode="External"/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GB" dirty="0" smtClean="0">
                <a:hlinkClick r:id="rId2"/>
              </a:rPr>
              <a:t>Year 5</a:t>
            </a:r>
            <a:endParaRPr lang="en-GB" dirty="0">
              <a:hlinkClick r:id="rId2"/>
            </a:endParaRP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GB" dirty="0" smtClean="0">
                <a:hlinkClick r:id="rId3"/>
              </a:rPr>
              <a:t>Fractions</a:t>
            </a:r>
            <a:endParaRPr lang="en-GB" dirty="0">
              <a:hlinkClick r:id="rId3"/>
            </a:endParaRPr>
          </a:p>
        </p:txBody>
      </p:sp>
    </p:spTree>
    <p:extLst>
      <p:ext uri="{BB962C8B-B14F-4D97-AF65-F5344CB8AC3E}">
        <p14:creationId xmlns:p14="http://schemas.microsoft.com/office/powerpoint/2010/main" val="314110834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0B554E-0CBC-48A6-AA2A-C03AEE4BCA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hlinkClick r:id="rId2"/>
              </a:rPr>
              <a:t>1 Convert mixed numbers to improper fractions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F5E5C99-8493-449D-857E-BC12D0B8DFC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4807708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" name="Rectangle 285">
            <a:extLst>
              <a:ext uri="{FF2B5EF4-FFF2-40B4-BE49-F238E27FC236}">
                <a16:creationId xmlns:a16="http://schemas.microsoft.com/office/drawing/2014/main" id="{91BFFA90-6633-410B-813F-8A59EEBF3E3D}"/>
              </a:ext>
            </a:extLst>
          </p:cNvPr>
          <p:cNvSpPr/>
          <p:nvPr/>
        </p:nvSpPr>
        <p:spPr>
          <a:xfrm rot="5400000">
            <a:off x="8945248" y="4957421"/>
            <a:ext cx="451576" cy="134336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7" name="Rectangle 286">
            <a:extLst>
              <a:ext uri="{FF2B5EF4-FFF2-40B4-BE49-F238E27FC236}">
                <a16:creationId xmlns:a16="http://schemas.microsoft.com/office/drawing/2014/main" id="{BCB90455-AA99-42AA-9AF2-122A63D95741}"/>
              </a:ext>
            </a:extLst>
          </p:cNvPr>
          <p:cNvSpPr/>
          <p:nvPr/>
        </p:nvSpPr>
        <p:spPr>
          <a:xfrm rot="5400000">
            <a:off x="10065151" y="5184526"/>
            <a:ext cx="451786" cy="888947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4" name="Rectangle 283">
            <a:extLst>
              <a:ext uri="{FF2B5EF4-FFF2-40B4-BE49-F238E27FC236}">
                <a16:creationId xmlns:a16="http://schemas.microsoft.com/office/drawing/2014/main" id="{0C158DA2-CF2E-4ADC-AFE1-24FED472A9CB}"/>
              </a:ext>
            </a:extLst>
          </p:cNvPr>
          <p:cNvSpPr/>
          <p:nvPr/>
        </p:nvSpPr>
        <p:spPr>
          <a:xfrm rot="5400000">
            <a:off x="4925510" y="4949356"/>
            <a:ext cx="451576" cy="134336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584ED2E8-C378-4034-B288-A944B92F9F2C}"/>
              </a:ext>
            </a:extLst>
          </p:cNvPr>
          <p:cNvSpPr/>
          <p:nvPr/>
        </p:nvSpPr>
        <p:spPr>
          <a:xfrm rot="5400000">
            <a:off x="6045413" y="5176461"/>
            <a:ext cx="451786" cy="888947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9" name="Rectangle 208">
            <a:extLst>
              <a:ext uri="{FF2B5EF4-FFF2-40B4-BE49-F238E27FC236}">
                <a16:creationId xmlns:a16="http://schemas.microsoft.com/office/drawing/2014/main" id="{FFCB284E-8023-46B7-923C-8DBD7A5E14A3}"/>
              </a:ext>
            </a:extLst>
          </p:cNvPr>
          <p:cNvSpPr/>
          <p:nvPr/>
        </p:nvSpPr>
        <p:spPr>
          <a:xfrm rot="5400000">
            <a:off x="902529" y="4943483"/>
            <a:ext cx="451576" cy="134336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C83D3FD9-95D1-4074-8A6C-4DF9C85ECD78}"/>
              </a:ext>
            </a:extLst>
          </p:cNvPr>
          <p:cNvSpPr/>
          <p:nvPr/>
        </p:nvSpPr>
        <p:spPr>
          <a:xfrm rot="5400000">
            <a:off x="2022432" y="5170588"/>
            <a:ext cx="451786" cy="888947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BB2AB08F-813D-4291-842F-D60A178B872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47F756AA-0A6F-4C73-80BE-7568EE1A9F1F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45C0E80D-BAAC-4948-A20B-21B8B6578A6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6CBD4488-843F-45D0-961B-5064AB1A926F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AD80384F-147D-4B87-AD81-5F5CD743C4B9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BE04F153-F323-4BDB-88C6-02E3E9329B8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3170429B-B729-4F76-A6C0-4B3A57B20E95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76C31754-9862-4874-AB83-767359FFCE73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1A1178FA-B187-4E56-B116-0A83C369C493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9BC04669-859F-49DC-9F02-DCDEEFD1387F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61C2CF13-AB9D-42BC-9394-57C87B79962A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EB99D63B-954E-4F1A-B099-68B446F9411B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9C38DDDB-B57A-4171-ABF9-A5FAEFF6EE6B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C83143A6-2290-4C09-B0EF-6DE6E17531DE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70FE6B55-E3EF-4A94-9D7B-E2CA4E6CE710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0F1A0F38-AABE-4B7C-9AE6-49BAF522BA1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6FE267F1-5C01-4093-A957-E4F9654853C0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6E67333C-12FF-4306-95B8-E5C07B4E9339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8F5ABD5D-8186-43AF-8BD2-BB4AF1A940BA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F7D4EAE6-D9A7-42CD-B3CE-ED2EE34CAAB2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C2B60169-736D-43D7-80BE-C66B633B8180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EA99CEC7-413E-4FA7-BD1F-3B759A629A78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7112B441-C764-438E-90ED-95056B0253D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C6BA901C-AB65-4478-80C1-379DC00248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D71506B4-76B6-4FBB-A78D-D1A8A23DDF0D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6C8185C2-A107-4306-87D0-41E6EC0054B8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A8ED9820-EF53-494A-9E90-A7C7A681FC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8821F7E5-D4D6-4DA9-963A-814752F1E132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E0E4439C-E066-4106-A32D-8FC704D75D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A657BE5C-0F80-4121-AF52-3BC2F91726D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642C73E6-9E1D-4EFA-9D87-CC533C791A1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D1491B65-3A3A-4BD0-8BC8-F4EBC9811E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E964C53B-967A-4B6C-9260-3AA584420E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232942C4-8BFA-4698-B0FF-6DE2F80E8ED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CF0A4B43-9102-4EAC-B4AA-E0DDA55506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1048D482-AA71-4D51-AC5F-8D624FDEB2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46111A6C-8C7F-4940-A44B-918E595B98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73AF128E-447C-4E23-B6D6-20097DBCCD9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86C9C20E-6944-4CC0-ACB0-7519C4839C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AE5446A5-6270-478F-A8E0-1F5FD803E59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Straight Connector 278">
              <a:extLst>
                <a:ext uri="{FF2B5EF4-FFF2-40B4-BE49-F238E27FC236}">
                  <a16:creationId xmlns:a16="http://schemas.microsoft.com/office/drawing/2014/main" id="{798226E5-220F-45F5-8A3F-7646CCDE9A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Straight Connector 279">
              <a:extLst>
                <a:ext uri="{FF2B5EF4-FFF2-40B4-BE49-F238E27FC236}">
                  <a16:creationId xmlns:a16="http://schemas.microsoft.com/office/drawing/2014/main" id="{9A341A2F-077A-46A6-8DF3-371E12BE0B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Straight Connector 280">
              <a:extLst>
                <a:ext uri="{FF2B5EF4-FFF2-40B4-BE49-F238E27FC236}">
                  <a16:creationId xmlns:a16="http://schemas.microsoft.com/office/drawing/2014/main" id="{7C16E2E5-476F-4A1D-A35D-09D6D7763D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B499A557-8AF5-41B6-ABFE-BA1EFC3B23E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3" name="Rectangle 282">
            <a:extLst>
              <a:ext uri="{FF2B5EF4-FFF2-40B4-BE49-F238E27FC236}">
                <a16:creationId xmlns:a16="http://schemas.microsoft.com/office/drawing/2014/main" id="{9BB7C8A7-9C32-4996-ADF7-E0D4EB28DA8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DA20D28B-79D9-447D-9ABB-D418D9DD7323}"/>
              </a:ext>
            </a:extLst>
          </p:cNvPr>
          <p:cNvSpPr/>
          <p:nvPr/>
        </p:nvSpPr>
        <p:spPr>
          <a:xfrm>
            <a:off x="461187" y="1225350"/>
            <a:ext cx="3048000" cy="4047396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10D6F31F-3969-49D7-BBE2-CD1065EC36DD}"/>
              </a:ext>
            </a:extLst>
          </p:cNvPr>
          <p:cNvSpPr/>
          <p:nvPr/>
        </p:nvSpPr>
        <p:spPr>
          <a:xfrm>
            <a:off x="4513117" y="1182494"/>
            <a:ext cx="3048000" cy="4047396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D301F49-35BE-484C-9435-270752F74B55}"/>
              </a:ext>
            </a:extLst>
          </p:cNvPr>
          <p:cNvSpPr/>
          <p:nvPr/>
        </p:nvSpPr>
        <p:spPr>
          <a:xfrm>
            <a:off x="8555446" y="1182494"/>
            <a:ext cx="3048000" cy="4047396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E7164F11-B231-48F3-BBB1-9D4C0A626DEB}"/>
              </a:ext>
            </a:extLst>
          </p:cNvPr>
          <p:cNvGrpSpPr/>
          <p:nvPr/>
        </p:nvGrpSpPr>
        <p:grpSpPr>
          <a:xfrm>
            <a:off x="789779" y="1593896"/>
            <a:ext cx="840967" cy="842611"/>
            <a:chOff x="789779" y="1593896"/>
            <a:chExt cx="840967" cy="842611"/>
          </a:xfrm>
        </p:grpSpPr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EDAC9DA9-9940-4388-A80D-965B29954AD2}"/>
                </a:ext>
              </a:extLst>
            </p:cNvPr>
            <p:cNvSpPr/>
            <p:nvPr/>
          </p:nvSpPr>
          <p:spPr>
            <a:xfrm>
              <a:off x="789779" y="1593896"/>
              <a:ext cx="366378" cy="836984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31A79BD0-95ED-47B8-A193-04AA4B49D1E0}"/>
                </a:ext>
              </a:extLst>
            </p:cNvPr>
            <p:cNvSpPr/>
            <p:nvPr/>
          </p:nvSpPr>
          <p:spPr>
            <a:xfrm rot="5400000">
              <a:off x="1004663" y="1810424"/>
              <a:ext cx="415182" cy="836984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06" name="Rectangle 205">
            <a:extLst>
              <a:ext uri="{FF2B5EF4-FFF2-40B4-BE49-F238E27FC236}">
                <a16:creationId xmlns:a16="http://schemas.microsoft.com/office/drawing/2014/main" id="{86F0AED0-F796-4ABE-9F29-B767C506FB1A}"/>
              </a:ext>
            </a:extLst>
          </p:cNvPr>
          <p:cNvSpPr/>
          <p:nvPr/>
        </p:nvSpPr>
        <p:spPr>
          <a:xfrm rot="5400000">
            <a:off x="1180924" y="1569779"/>
            <a:ext cx="426778" cy="476312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2A1EBDDB-F40E-48DE-978E-4D951B47A0B0}"/>
              </a:ext>
            </a:extLst>
          </p:cNvPr>
          <p:cNvGrpSpPr/>
          <p:nvPr/>
        </p:nvGrpSpPr>
        <p:grpSpPr>
          <a:xfrm>
            <a:off x="4843700" y="1558899"/>
            <a:ext cx="840967" cy="842611"/>
            <a:chOff x="789779" y="1593896"/>
            <a:chExt cx="840967" cy="842611"/>
          </a:xfrm>
        </p:grpSpPr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2CCA7E14-3312-4401-A311-48C29EF75906}"/>
                </a:ext>
              </a:extLst>
            </p:cNvPr>
            <p:cNvSpPr/>
            <p:nvPr/>
          </p:nvSpPr>
          <p:spPr>
            <a:xfrm>
              <a:off x="789779" y="1593896"/>
              <a:ext cx="366378" cy="836984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4C94E284-20B7-4FDA-8F66-66FC085669BF}"/>
                </a:ext>
              </a:extLst>
            </p:cNvPr>
            <p:cNvSpPr/>
            <p:nvPr/>
          </p:nvSpPr>
          <p:spPr>
            <a:xfrm rot="5400000">
              <a:off x="1004663" y="1810424"/>
              <a:ext cx="415182" cy="836984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14" name="Rectangle 213">
            <a:extLst>
              <a:ext uri="{FF2B5EF4-FFF2-40B4-BE49-F238E27FC236}">
                <a16:creationId xmlns:a16="http://schemas.microsoft.com/office/drawing/2014/main" id="{BA976724-DF04-442D-AAD3-A757A3D851A2}"/>
              </a:ext>
            </a:extLst>
          </p:cNvPr>
          <p:cNvSpPr/>
          <p:nvPr/>
        </p:nvSpPr>
        <p:spPr>
          <a:xfrm rot="5400000">
            <a:off x="5234845" y="1534782"/>
            <a:ext cx="426778" cy="476312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15" name="Group 214">
            <a:extLst>
              <a:ext uri="{FF2B5EF4-FFF2-40B4-BE49-F238E27FC236}">
                <a16:creationId xmlns:a16="http://schemas.microsoft.com/office/drawing/2014/main" id="{29191753-27B3-4215-AD04-611AF2139924}"/>
              </a:ext>
            </a:extLst>
          </p:cNvPr>
          <p:cNvGrpSpPr/>
          <p:nvPr/>
        </p:nvGrpSpPr>
        <p:grpSpPr>
          <a:xfrm>
            <a:off x="8871815" y="1565021"/>
            <a:ext cx="840967" cy="842611"/>
            <a:chOff x="789779" y="1593896"/>
            <a:chExt cx="840967" cy="842611"/>
          </a:xfrm>
        </p:grpSpPr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55DDBECA-EB75-4768-A444-4F092A3F2B88}"/>
                </a:ext>
              </a:extLst>
            </p:cNvPr>
            <p:cNvSpPr/>
            <p:nvPr/>
          </p:nvSpPr>
          <p:spPr>
            <a:xfrm>
              <a:off x="789779" y="1593896"/>
              <a:ext cx="366378" cy="836984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200A0C07-95A4-4B0C-B99C-6244EEDE740E}"/>
                </a:ext>
              </a:extLst>
            </p:cNvPr>
            <p:cNvSpPr/>
            <p:nvPr/>
          </p:nvSpPr>
          <p:spPr>
            <a:xfrm rot="5400000">
              <a:off x="1004663" y="1810424"/>
              <a:ext cx="415182" cy="836984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18" name="Rectangle 217">
            <a:extLst>
              <a:ext uri="{FF2B5EF4-FFF2-40B4-BE49-F238E27FC236}">
                <a16:creationId xmlns:a16="http://schemas.microsoft.com/office/drawing/2014/main" id="{6289B3C1-380F-443B-87D1-D902697EA984}"/>
              </a:ext>
            </a:extLst>
          </p:cNvPr>
          <p:cNvSpPr/>
          <p:nvPr/>
        </p:nvSpPr>
        <p:spPr>
          <a:xfrm rot="5400000">
            <a:off x="9258902" y="1545296"/>
            <a:ext cx="426778" cy="476312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5B28E40F-B39B-41D1-87D5-C2BD0E86CA9D}"/>
              </a:ext>
            </a:extLst>
          </p:cNvPr>
          <p:cNvGrpSpPr/>
          <p:nvPr/>
        </p:nvGrpSpPr>
        <p:grpSpPr>
          <a:xfrm>
            <a:off x="1411145" y="2850996"/>
            <a:ext cx="1006129" cy="2179520"/>
            <a:chOff x="1411145" y="2850996"/>
            <a:chExt cx="1006129" cy="2179520"/>
          </a:xfrm>
        </p:grpSpPr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14CCBB00-78D5-4AE4-8762-55884F3014F7}"/>
                </a:ext>
              </a:extLst>
            </p:cNvPr>
            <p:cNvSpPr/>
            <p:nvPr/>
          </p:nvSpPr>
          <p:spPr>
            <a:xfrm>
              <a:off x="1412630" y="2873029"/>
              <a:ext cx="366378" cy="215748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3" name="Rectangle 192">
              <a:extLst>
                <a:ext uri="{FF2B5EF4-FFF2-40B4-BE49-F238E27FC236}">
                  <a16:creationId xmlns:a16="http://schemas.microsoft.com/office/drawing/2014/main" id="{B6A54869-E74D-4108-BC11-500CF64A1E78}"/>
                </a:ext>
              </a:extLst>
            </p:cNvPr>
            <p:cNvSpPr/>
            <p:nvPr/>
          </p:nvSpPr>
          <p:spPr>
            <a:xfrm>
              <a:off x="2050896" y="2854706"/>
              <a:ext cx="366378" cy="438771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298F783C-C89B-4F92-9A1B-C9F56DB78163}"/>
                </a:ext>
              </a:extLst>
            </p:cNvPr>
            <p:cNvGrpSpPr/>
            <p:nvPr/>
          </p:nvGrpSpPr>
          <p:grpSpPr>
            <a:xfrm>
              <a:off x="1411145" y="2861477"/>
              <a:ext cx="364674" cy="2164787"/>
              <a:chOff x="1430177" y="1026981"/>
              <a:chExt cx="364674" cy="2164787"/>
            </a:xfrm>
          </p:grpSpPr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0C3B6F04-44BA-42B8-B487-2663A82DAF90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461B9893-48B7-4CC9-A17B-D2C9E1497457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5B53FB64-3B1B-4E1A-BC3B-2B5B912199CF}"/>
                </a:ext>
              </a:extLst>
            </p:cNvPr>
            <p:cNvGrpSpPr/>
            <p:nvPr/>
          </p:nvGrpSpPr>
          <p:grpSpPr>
            <a:xfrm>
              <a:off x="2043033" y="2850996"/>
              <a:ext cx="364475" cy="2170481"/>
              <a:chOff x="3750941" y="1016500"/>
              <a:chExt cx="364475" cy="2170481"/>
            </a:xfrm>
          </p:grpSpPr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673E13B-0C40-405C-9D42-E5C891986231}"/>
                  </a:ext>
                </a:extLst>
              </p:cNvPr>
              <p:cNvGrpSpPr/>
              <p:nvPr/>
            </p:nvGrpSpPr>
            <p:grpSpPr>
              <a:xfrm>
                <a:off x="3750941" y="1026981"/>
                <a:ext cx="360000" cy="2160000"/>
                <a:chOff x="3752453" y="3429000"/>
                <a:chExt cx="360000" cy="2160000"/>
              </a:xfrm>
            </p:grpSpPr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5B61C8BE-6648-4081-ADB0-90A31A793EE6}"/>
                    </a:ext>
                  </a:extLst>
                </p:cNvPr>
                <p:cNvSpPr/>
                <p:nvPr/>
              </p:nvSpPr>
              <p:spPr>
                <a:xfrm>
                  <a:off x="3752453" y="3429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10C25B9B-4895-49BB-BC70-FF9AD7241E82}"/>
                    </a:ext>
                  </a:extLst>
                </p:cNvPr>
                <p:cNvSpPr/>
                <p:nvPr/>
              </p:nvSpPr>
              <p:spPr>
                <a:xfrm>
                  <a:off x="3752453" y="3861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CF244E82-ACBB-4049-B629-AFF7AE6C6412}"/>
                    </a:ext>
                  </a:extLst>
                </p:cNvPr>
                <p:cNvSpPr/>
                <p:nvPr/>
              </p:nvSpPr>
              <p:spPr>
                <a:xfrm>
                  <a:off x="3752453" y="4293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5831604D-5EA2-4787-BAC2-F174F727E05B}"/>
                    </a:ext>
                  </a:extLst>
                </p:cNvPr>
                <p:cNvSpPr/>
                <p:nvPr/>
              </p:nvSpPr>
              <p:spPr>
                <a:xfrm>
                  <a:off x="3752453" y="4725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A6DF9CD7-8237-41F9-BDD1-660CB0F32F19}"/>
                    </a:ext>
                  </a:extLst>
                </p:cNvPr>
                <p:cNvSpPr/>
                <p:nvPr/>
              </p:nvSpPr>
              <p:spPr>
                <a:xfrm>
                  <a:off x="3752453" y="5157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AC5B607-0001-4CC3-B8F0-6DA8043A3673}"/>
                  </a:ext>
                </a:extLst>
              </p:cNvPr>
              <p:cNvSpPr/>
              <p:nvPr/>
            </p:nvSpPr>
            <p:spPr>
              <a:xfrm>
                <a:off x="3755416" y="10165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F9439131-5D96-465C-8E6B-A4F403F1312C}"/>
              </a:ext>
            </a:extLst>
          </p:cNvPr>
          <p:cNvSpPr/>
          <p:nvPr/>
        </p:nvSpPr>
        <p:spPr>
          <a:xfrm>
            <a:off x="461188" y="502229"/>
            <a:ext cx="9613254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Write these mixed numbers as improper fractions: 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04579EB2-0E22-44CB-8095-DACC78DF4EDE}"/>
              </a:ext>
            </a:extLst>
          </p:cNvPr>
          <p:cNvSpPr/>
          <p:nvPr/>
        </p:nvSpPr>
        <p:spPr>
          <a:xfrm>
            <a:off x="2010575" y="1502785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B25797BC-09E5-43DD-86D1-7556BBA24CF9}"/>
              </a:ext>
            </a:extLst>
          </p:cNvPr>
          <p:cNvGrpSpPr/>
          <p:nvPr/>
        </p:nvGrpSpPr>
        <p:grpSpPr>
          <a:xfrm>
            <a:off x="793550" y="1495954"/>
            <a:ext cx="775157" cy="1032867"/>
            <a:chOff x="4341505" y="124691"/>
            <a:chExt cx="775157" cy="1032867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8BA08706-9FBB-4F67-92BA-751CAB280E16}"/>
                </a:ext>
              </a:extLst>
            </p:cNvPr>
            <p:cNvSpPr txBox="1"/>
            <p:nvPr/>
          </p:nvSpPr>
          <p:spPr>
            <a:xfrm>
              <a:off x="4341505" y="344181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16B03685-CE4C-4C60-9735-2A8BC3225D13}"/>
                </a:ext>
              </a:extLst>
            </p:cNvPr>
            <p:cNvGrpSpPr/>
            <p:nvPr/>
          </p:nvGrpSpPr>
          <p:grpSpPr>
            <a:xfrm>
              <a:off x="4680943" y="124691"/>
              <a:ext cx="435719" cy="1032867"/>
              <a:chOff x="2724738" y="5471319"/>
              <a:chExt cx="435719" cy="1032867"/>
            </a:xfrm>
          </p:grpSpPr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3B9328AF-93A2-4D88-B047-D1B8712C1E19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17BC1B6-2599-4AE3-8D2A-104DBD726F0E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FFBF0E3B-92E3-4E19-89BC-B7BC52B6B8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90699A76-F9E5-4FDE-809E-4FE1EB9320D7}"/>
              </a:ext>
            </a:extLst>
          </p:cNvPr>
          <p:cNvSpPr txBox="1"/>
          <p:nvPr/>
        </p:nvSpPr>
        <p:spPr>
          <a:xfrm>
            <a:off x="1576631" y="171544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25A603E9-11BA-4435-8459-D5DE52375A9A}"/>
              </a:ext>
            </a:extLst>
          </p:cNvPr>
          <p:cNvSpPr/>
          <p:nvPr/>
        </p:nvSpPr>
        <p:spPr>
          <a:xfrm>
            <a:off x="6062505" y="145992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8B15CC0C-E498-47A4-9304-F67D6CB5616D}"/>
              </a:ext>
            </a:extLst>
          </p:cNvPr>
          <p:cNvGrpSpPr/>
          <p:nvPr/>
        </p:nvGrpSpPr>
        <p:grpSpPr>
          <a:xfrm>
            <a:off x="4845480" y="1453098"/>
            <a:ext cx="775157" cy="1032867"/>
            <a:chOff x="4341505" y="124691"/>
            <a:chExt cx="775157" cy="1032867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9E9D02E7-6243-4A66-A81A-2B24F969B86B}"/>
                </a:ext>
              </a:extLst>
            </p:cNvPr>
            <p:cNvSpPr txBox="1"/>
            <p:nvPr/>
          </p:nvSpPr>
          <p:spPr>
            <a:xfrm>
              <a:off x="4341505" y="344181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99E5DED0-AB3E-4640-A480-392B30496B68}"/>
                </a:ext>
              </a:extLst>
            </p:cNvPr>
            <p:cNvGrpSpPr/>
            <p:nvPr/>
          </p:nvGrpSpPr>
          <p:grpSpPr>
            <a:xfrm>
              <a:off x="4680943" y="124691"/>
              <a:ext cx="435719" cy="1032867"/>
              <a:chOff x="2724738" y="5471319"/>
              <a:chExt cx="435719" cy="1032867"/>
            </a:xfrm>
          </p:grpSpPr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8F7381F8-C266-4F06-9D7F-33AED2D383B1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51EB9B97-675D-491F-B229-3A4472C4ACAB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DAA0C488-2E61-4BF7-8F32-E2E6F78231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1D684DE7-05C0-40D2-9B2D-5D9661740E7C}"/>
              </a:ext>
            </a:extLst>
          </p:cNvPr>
          <p:cNvSpPr txBox="1"/>
          <p:nvPr/>
        </p:nvSpPr>
        <p:spPr>
          <a:xfrm>
            <a:off x="5628561" y="16725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BDB83F77-0452-4C09-B269-1E799BA29230}"/>
              </a:ext>
            </a:extLst>
          </p:cNvPr>
          <p:cNvSpPr/>
          <p:nvPr/>
        </p:nvSpPr>
        <p:spPr>
          <a:xfrm>
            <a:off x="10104834" y="145992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FB3FB187-96AE-4EEB-AABA-A394BFDAC88E}"/>
              </a:ext>
            </a:extLst>
          </p:cNvPr>
          <p:cNvGrpSpPr/>
          <p:nvPr/>
        </p:nvGrpSpPr>
        <p:grpSpPr>
          <a:xfrm>
            <a:off x="8887809" y="1453098"/>
            <a:ext cx="775157" cy="1032867"/>
            <a:chOff x="4341505" y="124691"/>
            <a:chExt cx="775157" cy="1032867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86AB3FB9-6A3A-447F-8BE8-B7B2E73C5587}"/>
                </a:ext>
              </a:extLst>
            </p:cNvPr>
            <p:cNvSpPr txBox="1"/>
            <p:nvPr/>
          </p:nvSpPr>
          <p:spPr>
            <a:xfrm>
              <a:off x="4341505" y="344181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7CBC0B51-88A4-46DB-B23F-C09A96BD4F97}"/>
                </a:ext>
              </a:extLst>
            </p:cNvPr>
            <p:cNvGrpSpPr/>
            <p:nvPr/>
          </p:nvGrpSpPr>
          <p:grpSpPr>
            <a:xfrm>
              <a:off x="4680943" y="124691"/>
              <a:ext cx="435719" cy="1032867"/>
              <a:chOff x="2724738" y="5471319"/>
              <a:chExt cx="435719" cy="1032867"/>
            </a:xfrm>
          </p:grpSpPr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8A8D8DEA-7FD6-4A97-B107-A0E0BC655617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86A3E609-D8F6-4DB2-848D-1B463A74F11D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79A0DE6F-188A-4684-A9C4-38AA3FEC5E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81D1B3A6-DFAD-4DB9-B886-8423C1A52BC8}"/>
              </a:ext>
            </a:extLst>
          </p:cNvPr>
          <p:cNvSpPr txBox="1"/>
          <p:nvPr/>
        </p:nvSpPr>
        <p:spPr>
          <a:xfrm>
            <a:off x="9670890" y="16725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AAE4CE7C-DC98-47A3-A82E-EAEAC309BCA0}"/>
              </a:ext>
            </a:extLst>
          </p:cNvPr>
          <p:cNvSpPr txBox="1"/>
          <p:nvPr/>
        </p:nvSpPr>
        <p:spPr>
          <a:xfrm>
            <a:off x="454532" y="5349794"/>
            <a:ext cx="274068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5 + 1 = </a:t>
            </a:r>
          </a:p>
        </p:txBody>
      </p: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6FA68AC9-2E4F-4DC2-BD1B-C3967ED6DADE}"/>
              </a:ext>
            </a:extLst>
          </p:cNvPr>
          <p:cNvGrpSpPr/>
          <p:nvPr/>
        </p:nvGrpSpPr>
        <p:grpSpPr>
          <a:xfrm>
            <a:off x="5190250" y="2817734"/>
            <a:ext cx="1542991" cy="2183406"/>
            <a:chOff x="5190250" y="2817734"/>
            <a:chExt cx="1542991" cy="2183406"/>
          </a:xfrm>
        </p:grpSpPr>
        <p:sp>
          <p:nvSpPr>
            <p:cNvPr id="186" name="Rectangle 185">
              <a:extLst>
                <a:ext uri="{FF2B5EF4-FFF2-40B4-BE49-F238E27FC236}">
                  <a16:creationId xmlns:a16="http://schemas.microsoft.com/office/drawing/2014/main" id="{0ECF2917-BA4F-41D1-B3B6-8E3A10CA19DB}"/>
                </a:ext>
              </a:extLst>
            </p:cNvPr>
            <p:cNvSpPr/>
            <p:nvPr/>
          </p:nvSpPr>
          <p:spPr>
            <a:xfrm>
              <a:off x="5193575" y="2820241"/>
              <a:ext cx="366378" cy="215748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4AB36680-1185-469F-95F9-3EBF6E837CD8}"/>
                </a:ext>
              </a:extLst>
            </p:cNvPr>
            <p:cNvSpPr/>
            <p:nvPr/>
          </p:nvSpPr>
          <p:spPr>
            <a:xfrm>
              <a:off x="5769704" y="2818593"/>
              <a:ext cx="366378" cy="215748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2" name="Rectangle 191">
              <a:extLst>
                <a:ext uri="{FF2B5EF4-FFF2-40B4-BE49-F238E27FC236}">
                  <a16:creationId xmlns:a16="http://schemas.microsoft.com/office/drawing/2014/main" id="{46236AAF-CB7C-4E74-BDE4-EF52823BFD93}"/>
                </a:ext>
              </a:extLst>
            </p:cNvPr>
            <p:cNvSpPr/>
            <p:nvPr/>
          </p:nvSpPr>
          <p:spPr>
            <a:xfrm>
              <a:off x="6366863" y="2837316"/>
              <a:ext cx="366378" cy="179874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949D88AE-EB5C-41EF-AEAA-02F9944110C4}"/>
                </a:ext>
              </a:extLst>
            </p:cNvPr>
            <p:cNvGrpSpPr/>
            <p:nvPr/>
          </p:nvGrpSpPr>
          <p:grpSpPr>
            <a:xfrm>
              <a:off x="5190250" y="2817734"/>
              <a:ext cx="364674" cy="2164787"/>
              <a:chOff x="1430177" y="1026981"/>
              <a:chExt cx="364674" cy="2164787"/>
            </a:xfrm>
          </p:grpSpPr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D95FE0E8-129A-40CF-A562-B74E2226779E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27B95BA6-ECB8-4896-9B42-F648FDF5F3FE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13" name="Group 112">
              <a:extLst>
                <a:ext uri="{FF2B5EF4-FFF2-40B4-BE49-F238E27FC236}">
                  <a16:creationId xmlns:a16="http://schemas.microsoft.com/office/drawing/2014/main" id="{CA7AF17F-F6B7-4E06-8E1C-7D1B20ECF764}"/>
                </a:ext>
              </a:extLst>
            </p:cNvPr>
            <p:cNvGrpSpPr/>
            <p:nvPr/>
          </p:nvGrpSpPr>
          <p:grpSpPr>
            <a:xfrm>
              <a:off x="5768219" y="2818621"/>
              <a:ext cx="364674" cy="2164787"/>
              <a:chOff x="1430177" y="1026981"/>
              <a:chExt cx="364674" cy="2164787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66122E04-4C41-4771-816C-5A16AF801506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EA66D8FD-E3CF-490D-A466-10EE3AA14D54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85FF2B57-7932-442A-8AEC-15233E462053}"/>
                </a:ext>
              </a:extLst>
            </p:cNvPr>
            <p:cNvGrpSpPr/>
            <p:nvPr/>
          </p:nvGrpSpPr>
          <p:grpSpPr>
            <a:xfrm>
              <a:off x="6365327" y="2836059"/>
              <a:ext cx="363515" cy="2165081"/>
              <a:chOff x="4331132" y="1021900"/>
              <a:chExt cx="363515" cy="2165081"/>
            </a:xfrm>
          </p:grpSpPr>
          <p:grpSp>
            <p:nvGrpSpPr>
              <p:cNvPr id="163" name="Group 162">
                <a:extLst>
                  <a:ext uri="{FF2B5EF4-FFF2-40B4-BE49-F238E27FC236}">
                    <a16:creationId xmlns:a16="http://schemas.microsoft.com/office/drawing/2014/main" id="{783FAD08-BE26-4750-8A49-10C0F6D373BB}"/>
                  </a:ext>
                </a:extLst>
              </p:cNvPr>
              <p:cNvGrpSpPr/>
              <p:nvPr/>
            </p:nvGrpSpPr>
            <p:grpSpPr>
              <a:xfrm>
                <a:off x="4331132" y="1026981"/>
                <a:ext cx="360000" cy="2160000"/>
                <a:chOff x="4332644" y="3429000"/>
                <a:chExt cx="360000" cy="2160000"/>
              </a:xfrm>
            </p:grpSpPr>
            <p:sp>
              <p:nvSpPr>
                <p:cNvPr id="165" name="Rectangle 164">
                  <a:extLst>
                    <a:ext uri="{FF2B5EF4-FFF2-40B4-BE49-F238E27FC236}">
                      <a16:creationId xmlns:a16="http://schemas.microsoft.com/office/drawing/2014/main" id="{4029D91C-2662-4A47-BE29-6A632FF10CCB}"/>
                    </a:ext>
                  </a:extLst>
                </p:cNvPr>
                <p:cNvSpPr/>
                <p:nvPr/>
              </p:nvSpPr>
              <p:spPr>
                <a:xfrm>
                  <a:off x="4332644" y="3429000"/>
                  <a:ext cx="360000" cy="3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66" name="Rectangle 165">
                  <a:extLst>
                    <a:ext uri="{FF2B5EF4-FFF2-40B4-BE49-F238E27FC236}">
                      <a16:creationId xmlns:a16="http://schemas.microsoft.com/office/drawing/2014/main" id="{34D68FAF-67F9-44F6-8C4C-DD682EC531E2}"/>
                    </a:ext>
                  </a:extLst>
                </p:cNvPr>
                <p:cNvSpPr/>
                <p:nvPr/>
              </p:nvSpPr>
              <p:spPr>
                <a:xfrm>
                  <a:off x="4332644" y="3789000"/>
                  <a:ext cx="360000" cy="3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67" name="Rectangle 166">
                  <a:extLst>
                    <a:ext uri="{FF2B5EF4-FFF2-40B4-BE49-F238E27FC236}">
                      <a16:creationId xmlns:a16="http://schemas.microsoft.com/office/drawing/2014/main" id="{0A695FA8-A337-4FF3-84A0-58A566F500D7}"/>
                    </a:ext>
                  </a:extLst>
                </p:cNvPr>
                <p:cNvSpPr/>
                <p:nvPr/>
              </p:nvSpPr>
              <p:spPr>
                <a:xfrm>
                  <a:off x="4332644" y="4149000"/>
                  <a:ext cx="360000" cy="3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68" name="Rectangle 167">
                  <a:extLst>
                    <a:ext uri="{FF2B5EF4-FFF2-40B4-BE49-F238E27FC236}">
                      <a16:creationId xmlns:a16="http://schemas.microsoft.com/office/drawing/2014/main" id="{004B9EA5-6A21-4F75-A8C2-921C61F8FC84}"/>
                    </a:ext>
                  </a:extLst>
                </p:cNvPr>
                <p:cNvSpPr/>
                <p:nvPr/>
              </p:nvSpPr>
              <p:spPr>
                <a:xfrm>
                  <a:off x="4332644" y="4509000"/>
                  <a:ext cx="360000" cy="3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69" name="Rectangle 168">
                  <a:extLst>
                    <a:ext uri="{FF2B5EF4-FFF2-40B4-BE49-F238E27FC236}">
                      <a16:creationId xmlns:a16="http://schemas.microsoft.com/office/drawing/2014/main" id="{B65B5762-8509-4DA0-8221-E9546E12929F}"/>
                    </a:ext>
                  </a:extLst>
                </p:cNvPr>
                <p:cNvSpPr/>
                <p:nvPr/>
              </p:nvSpPr>
              <p:spPr>
                <a:xfrm>
                  <a:off x="4332644" y="4869000"/>
                  <a:ext cx="360000" cy="3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70" name="Rectangle 169">
                  <a:extLst>
                    <a:ext uri="{FF2B5EF4-FFF2-40B4-BE49-F238E27FC236}">
                      <a16:creationId xmlns:a16="http://schemas.microsoft.com/office/drawing/2014/main" id="{652AE021-EA59-42B0-B4F2-F92CB6F1FAA5}"/>
                    </a:ext>
                  </a:extLst>
                </p:cNvPr>
                <p:cNvSpPr/>
                <p:nvPr/>
              </p:nvSpPr>
              <p:spPr>
                <a:xfrm>
                  <a:off x="4332644" y="5229000"/>
                  <a:ext cx="360000" cy="3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DED8BA3F-F502-40E5-BD89-41461051F5E6}"/>
                  </a:ext>
                </a:extLst>
              </p:cNvPr>
              <p:cNvSpPr/>
              <p:nvPr/>
            </p:nvSpPr>
            <p:spPr>
              <a:xfrm>
                <a:off x="4334647" y="10219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5ACFB894-8812-40DD-9DF9-8042BF3064C3}"/>
              </a:ext>
            </a:extLst>
          </p:cNvPr>
          <p:cNvGrpSpPr/>
          <p:nvPr/>
        </p:nvGrpSpPr>
        <p:grpSpPr>
          <a:xfrm>
            <a:off x="9080392" y="2804497"/>
            <a:ext cx="2096500" cy="2178911"/>
            <a:chOff x="9080392" y="2804497"/>
            <a:chExt cx="2096500" cy="2178911"/>
          </a:xfrm>
        </p:grpSpPr>
        <p:sp>
          <p:nvSpPr>
            <p:cNvPr id="188" name="Rectangle 187">
              <a:extLst>
                <a:ext uri="{FF2B5EF4-FFF2-40B4-BE49-F238E27FC236}">
                  <a16:creationId xmlns:a16="http://schemas.microsoft.com/office/drawing/2014/main" id="{8FD7B7A9-BF97-4439-8FBA-58BE544F1274}"/>
                </a:ext>
              </a:extLst>
            </p:cNvPr>
            <p:cNvSpPr/>
            <p:nvPr/>
          </p:nvSpPr>
          <p:spPr>
            <a:xfrm>
              <a:off x="9080392" y="2806145"/>
              <a:ext cx="366378" cy="215748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9" name="Rectangle 188">
              <a:extLst>
                <a:ext uri="{FF2B5EF4-FFF2-40B4-BE49-F238E27FC236}">
                  <a16:creationId xmlns:a16="http://schemas.microsoft.com/office/drawing/2014/main" id="{8EDABA00-D89D-4A72-BE4D-B47337F8665F}"/>
                </a:ext>
              </a:extLst>
            </p:cNvPr>
            <p:cNvSpPr/>
            <p:nvPr/>
          </p:nvSpPr>
          <p:spPr>
            <a:xfrm>
              <a:off x="9656521" y="2804497"/>
              <a:ext cx="366378" cy="215748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9F6F28CF-EA48-4E76-8B41-C5BC264E0EE5}"/>
                </a:ext>
              </a:extLst>
            </p:cNvPr>
            <p:cNvSpPr/>
            <p:nvPr/>
          </p:nvSpPr>
          <p:spPr>
            <a:xfrm>
              <a:off x="10229687" y="2822521"/>
              <a:ext cx="366378" cy="215748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57628800-B174-4EDC-A386-C3EC96D8FE06}"/>
                </a:ext>
              </a:extLst>
            </p:cNvPr>
            <p:cNvSpPr/>
            <p:nvPr/>
          </p:nvSpPr>
          <p:spPr>
            <a:xfrm>
              <a:off x="10810514" y="2820241"/>
              <a:ext cx="366378" cy="134583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9C0E840E-9CF1-4511-83CA-FAECE054814E}"/>
                </a:ext>
              </a:extLst>
            </p:cNvPr>
            <p:cNvGrpSpPr/>
            <p:nvPr/>
          </p:nvGrpSpPr>
          <p:grpSpPr>
            <a:xfrm>
              <a:off x="9082072" y="2818621"/>
              <a:ext cx="364674" cy="2164787"/>
              <a:chOff x="1430177" y="1026981"/>
              <a:chExt cx="364674" cy="2164787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09FB4916-3867-493F-B475-E5E2C7145029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F3B9D3A2-AD65-47B8-8C19-E7961224A29F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A345B2BD-EFAA-438B-9F96-B45D1D0E9894}"/>
                </a:ext>
              </a:extLst>
            </p:cNvPr>
            <p:cNvGrpSpPr/>
            <p:nvPr/>
          </p:nvGrpSpPr>
          <p:grpSpPr>
            <a:xfrm>
              <a:off x="9661771" y="2818621"/>
              <a:ext cx="364674" cy="2164787"/>
              <a:chOff x="1430177" y="1026981"/>
              <a:chExt cx="364674" cy="2164787"/>
            </a:xfrm>
          </p:grpSpPr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152B27A1-498A-4A40-8DD6-A1A452DCA028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86306FA7-5099-4273-AEEA-735A9002349F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F0C63E2E-CC2B-4D12-9860-2D548957D8C8}"/>
                </a:ext>
              </a:extLst>
            </p:cNvPr>
            <p:cNvGrpSpPr/>
            <p:nvPr/>
          </p:nvGrpSpPr>
          <p:grpSpPr>
            <a:xfrm>
              <a:off x="10220914" y="2818621"/>
              <a:ext cx="364674" cy="2164787"/>
              <a:chOff x="1430177" y="1026981"/>
              <a:chExt cx="364674" cy="2164787"/>
            </a:xfrm>
          </p:grpSpPr>
          <p:sp>
            <p:nvSpPr>
              <p:cNvPr id="120" name="Rectangle 119">
                <a:extLst>
                  <a:ext uri="{FF2B5EF4-FFF2-40B4-BE49-F238E27FC236}">
                    <a16:creationId xmlns:a16="http://schemas.microsoft.com/office/drawing/2014/main" id="{40334A6A-3DAF-4A1D-8069-7E006121C575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6C8D6144-7CA7-4AD4-8092-1F18F8760F11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71" name="Group 170">
              <a:extLst>
                <a:ext uri="{FF2B5EF4-FFF2-40B4-BE49-F238E27FC236}">
                  <a16:creationId xmlns:a16="http://schemas.microsoft.com/office/drawing/2014/main" id="{AB3FCFA7-73E3-4282-B9C3-85B956C60D7E}"/>
                </a:ext>
              </a:extLst>
            </p:cNvPr>
            <p:cNvGrpSpPr/>
            <p:nvPr/>
          </p:nvGrpSpPr>
          <p:grpSpPr>
            <a:xfrm>
              <a:off x="10810514" y="2816080"/>
              <a:ext cx="362676" cy="2165081"/>
              <a:chOff x="5488838" y="1021900"/>
              <a:chExt cx="362676" cy="2165081"/>
            </a:xfrm>
          </p:grpSpPr>
          <p:grpSp>
            <p:nvGrpSpPr>
              <p:cNvPr id="172" name="Group 171">
                <a:extLst>
                  <a:ext uri="{FF2B5EF4-FFF2-40B4-BE49-F238E27FC236}">
                    <a16:creationId xmlns:a16="http://schemas.microsoft.com/office/drawing/2014/main" id="{89C1A4AF-7881-4788-B703-6243C414B800}"/>
                  </a:ext>
                </a:extLst>
              </p:cNvPr>
              <p:cNvGrpSpPr/>
              <p:nvPr/>
            </p:nvGrpSpPr>
            <p:grpSpPr>
              <a:xfrm>
                <a:off x="5491514" y="1026981"/>
                <a:ext cx="360000" cy="2160000"/>
                <a:chOff x="5493026" y="3429000"/>
                <a:chExt cx="360000" cy="2160000"/>
              </a:xfrm>
            </p:grpSpPr>
            <p:sp>
              <p:nvSpPr>
                <p:cNvPr id="174" name="Rectangle 173">
                  <a:extLst>
                    <a:ext uri="{FF2B5EF4-FFF2-40B4-BE49-F238E27FC236}">
                      <a16:creationId xmlns:a16="http://schemas.microsoft.com/office/drawing/2014/main" id="{BE01AB92-BFC3-4D98-A992-8B7ED4DA0E8C}"/>
                    </a:ext>
                  </a:extLst>
                </p:cNvPr>
                <p:cNvSpPr/>
                <p:nvPr/>
              </p:nvSpPr>
              <p:spPr>
                <a:xfrm>
                  <a:off x="5493026" y="342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75" name="Rectangle 174">
                  <a:extLst>
                    <a:ext uri="{FF2B5EF4-FFF2-40B4-BE49-F238E27FC236}">
                      <a16:creationId xmlns:a16="http://schemas.microsoft.com/office/drawing/2014/main" id="{A96996EB-9992-4D28-A678-AD59E484F9E8}"/>
                    </a:ext>
                  </a:extLst>
                </p:cNvPr>
                <p:cNvSpPr/>
                <p:nvPr/>
              </p:nvSpPr>
              <p:spPr>
                <a:xfrm>
                  <a:off x="5493026" y="369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76" name="Rectangle 175">
                  <a:extLst>
                    <a:ext uri="{FF2B5EF4-FFF2-40B4-BE49-F238E27FC236}">
                      <a16:creationId xmlns:a16="http://schemas.microsoft.com/office/drawing/2014/main" id="{B66A3D03-F148-4F2C-B70B-783D0489D16B}"/>
                    </a:ext>
                  </a:extLst>
                </p:cNvPr>
                <p:cNvSpPr/>
                <p:nvPr/>
              </p:nvSpPr>
              <p:spPr>
                <a:xfrm>
                  <a:off x="5493026" y="396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77" name="Rectangle 176">
                  <a:extLst>
                    <a:ext uri="{FF2B5EF4-FFF2-40B4-BE49-F238E27FC236}">
                      <a16:creationId xmlns:a16="http://schemas.microsoft.com/office/drawing/2014/main" id="{9D3E3E9A-CF92-4F1C-9A0C-1CD08964F316}"/>
                    </a:ext>
                  </a:extLst>
                </p:cNvPr>
                <p:cNvSpPr/>
                <p:nvPr/>
              </p:nvSpPr>
              <p:spPr>
                <a:xfrm>
                  <a:off x="5493026" y="423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78" name="Rectangle 177">
                  <a:extLst>
                    <a:ext uri="{FF2B5EF4-FFF2-40B4-BE49-F238E27FC236}">
                      <a16:creationId xmlns:a16="http://schemas.microsoft.com/office/drawing/2014/main" id="{5B7EB13E-1271-47A4-A8D8-CC615CB22B80}"/>
                    </a:ext>
                  </a:extLst>
                </p:cNvPr>
                <p:cNvSpPr/>
                <p:nvPr/>
              </p:nvSpPr>
              <p:spPr>
                <a:xfrm>
                  <a:off x="5493026" y="450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79" name="Rectangle 178">
                  <a:extLst>
                    <a:ext uri="{FF2B5EF4-FFF2-40B4-BE49-F238E27FC236}">
                      <a16:creationId xmlns:a16="http://schemas.microsoft.com/office/drawing/2014/main" id="{AB5369A2-EFD9-4DCE-9A72-76C5E7CEDBC2}"/>
                    </a:ext>
                  </a:extLst>
                </p:cNvPr>
                <p:cNvSpPr/>
                <p:nvPr/>
              </p:nvSpPr>
              <p:spPr>
                <a:xfrm>
                  <a:off x="5493026" y="477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80" name="Rectangle 179">
                  <a:extLst>
                    <a:ext uri="{FF2B5EF4-FFF2-40B4-BE49-F238E27FC236}">
                      <a16:creationId xmlns:a16="http://schemas.microsoft.com/office/drawing/2014/main" id="{3FC250C4-43DC-480C-9EE7-0F4C165E5AA2}"/>
                    </a:ext>
                  </a:extLst>
                </p:cNvPr>
                <p:cNvSpPr/>
                <p:nvPr/>
              </p:nvSpPr>
              <p:spPr>
                <a:xfrm>
                  <a:off x="5493026" y="504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81" name="Rectangle 180">
                  <a:extLst>
                    <a:ext uri="{FF2B5EF4-FFF2-40B4-BE49-F238E27FC236}">
                      <a16:creationId xmlns:a16="http://schemas.microsoft.com/office/drawing/2014/main" id="{7CB8B22A-B84C-4413-AF61-E3FDAF67B94F}"/>
                    </a:ext>
                  </a:extLst>
                </p:cNvPr>
                <p:cNvSpPr/>
                <p:nvPr/>
              </p:nvSpPr>
              <p:spPr>
                <a:xfrm>
                  <a:off x="5493026" y="531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73" name="Rectangle 172">
                <a:extLst>
                  <a:ext uri="{FF2B5EF4-FFF2-40B4-BE49-F238E27FC236}">
                    <a16:creationId xmlns:a16="http://schemas.microsoft.com/office/drawing/2014/main" id="{B2FE6045-A045-406B-94B4-731278B43D2D}"/>
                  </a:ext>
                </a:extLst>
              </p:cNvPr>
              <p:cNvSpPr/>
              <p:nvPr/>
            </p:nvSpPr>
            <p:spPr>
              <a:xfrm>
                <a:off x="5488838" y="10219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182" name="TextBox 181">
            <a:extLst>
              <a:ext uri="{FF2B5EF4-FFF2-40B4-BE49-F238E27FC236}">
                <a16:creationId xmlns:a16="http://schemas.microsoft.com/office/drawing/2014/main" id="{0F4F6E78-A282-41AC-9E69-11889187948D}"/>
              </a:ext>
            </a:extLst>
          </p:cNvPr>
          <p:cNvSpPr txBox="1"/>
          <p:nvPr/>
        </p:nvSpPr>
        <p:spPr>
          <a:xfrm>
            <a:off x="4456844" y="5338071"/>
            <a:ext cx="28553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6 + 5 = 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BDE80FA-6988-42AE-B9E4-4A531FAA34D0}"/>
              </a:ext>
            </a:extLst>
          </p:cNvPr>
          <p:cNvSpPr txBox="1"/>
          <p:nvPr/>
        </p:nvSpPr>
        <p:spPr>
          <a:xfrm>
            <a:off x="8494911" y="5332033"/>
            <a:ext cx="291037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8 + 5 = </a:t>
            </a:r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4222DA5A-A8BF-4C73-8D3A-550F0642E13C}"/>
              </a:ext>
            </a:extLst>
          </p:cNvPr>
          <p:cNvGrpSpPr/>
          <p:nvPr/>
        </p:nvGrpSpPr>
        <p:grpSpPr>
          <a:xfrm>
            <a:off x="2306032" y="1975387"/>
            <a:ext cx="475549" cy="630942"/>
            <a:chOff x="1963495" y="476986"/>
            <a:chExt cx="475549" cy="630942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97885CDF-157F-41CB-99FC-0EBD7142A24B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C991A1F8-B841-4577-A2C0-661BD6983EE9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8" name="TextBox 287">
            <a:extLst>
              <a:ext uri="{FF2B5EF4-FFF2-40B4-BE49-F238E27FC236}">
                <a16:creationId xmlns:a16="http://schemas.microsoft.com/office/drawing/2014/main" id="{3F7DF470-B1CD-419D-8FBA-33577B487960}"/>
              </a:ext>
            </a:extLst>
          </p:cNvPr>
          <p:cNvSpPr txBox="1"/>
          <p:nvPr/>
        </p:nvSpPr>
        <p:spPr>
          <a:xfrm>
            <a:off x="1357574" y="5796180"/>
            <a:ext cx="2085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+ 1 = 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63EC400E-DEDF-482C-B230-B1E28F6A66C9}"/>
              </a:ext>
            </a:extLst>
          </p:cNvPr>
          <p:cNvSpPr txBox="1"/>
          <p:nvPr/>
        </p:nvSpPr>
        <p:spPr>
          <a:xfrm>
            <a:off x="3118388" y="5781110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244A1419-E9B6-4E3E-95DF-1D151931CF9B}"/>
              </a:ext>
            </a:extLst>
          </p:cNvPr>
          <p:cNvSpPr txBox="1"/>
          <p:nvPr/>
        </p:nvSpPr>
        <p:spPr>
          <a:xfrm>
            <a:off x="2289811" y="1538931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66C0B044-30BD-4B72-ADF2-969ECC913CA7}"/>
              </a:ext>
            </a:extLst>
          </p:cNvPr>
          <p:cNvGrpSpPr/>
          <p:nvPr/>
        </p:nvGrpSpPr>
        <p:grpSpPr>
          <a:xfrm>
            <a:off x="1414221" y="2870083"/>
            <a:ext cx="360000" cy="2160000"/>
            <a:chOff x="3752453" y="3429000"/>
            <a:chExt cx="360000" cy="2160000"/>
          </a:xfrm>
        </p:grpSpPr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E4E182A6-7A7A-41B6-8782-D251784DEBEE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77909908-FE71-40FA-9FAF-548E6801E9B9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84CB24AA-406F-427E-86C3-663835E2C64B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7A663CC0-F1DB-43E3-8835-2238F65F4D33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4C9F7F4E-9998-4140-A1C7-27FDB4BBA6D0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9CAD4BFC-2831-4502-9CD5-DAD14DFA682D}"/>
              </a:ext>
            </a:extLst>
          </p:cNvPr>
          <p:cNvGrpSpPr/>
          <p:nvPr/>
        </p:nvGrpSpPr>
        <p:grpSpPr>
          <a:xfrm>
            <a:off x="6386419" y="1950190"/>
            <a:ext cx="475549" cy="630942"/>
            <a:chOff x="1963495" y="476986"/>
            <a:chExt cx="475549" cy="630942"/>
          </a:xfrm>
        </p:grpSpPr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8FA8835B-CF81-4814-B673-5B17C0EBE76A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47912A1A-127D-4B16-9E4B-E038412AEE2B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0" name="TextBox 299">
            <a:extLst>
              <a:ext uri="{FF2B5EF4-FFF2-40B4-BE49-F238E27FC236}">
                <a16:creationId xmlns:a16="http://schemas.microsoft.com/office/drawing/2014/main" id="{B5B3ADD2-3FCE-4DF4-9191-BEAAAB17252B}"/>
              </a:ext>
            </a:extLst>
          </p:cNvPr>
          <p:cNvSpPr txBox="1"/>
          <p:nvPr/>
        </p:nvSpPr>
        <p:spPr>
          <a:xfrm>
            <a:off x="4901664" y="5798043"/>
            <a:ext cx="231582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 + 5 = </a:t>
            </a: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4E561C1B-FFBB-41A7-A8BC-62AF88D63D09}"/>
              </a:ext>
            </a:extLst>
          </p:cNvPr>
          <p:cNvSpPr txBox="1"/>
          <p:nvPr/>
        </p:nvSpPr>
        <p:spPr>
          <a:xfrm>
            <a:off x="7129046" y="5774598"/>
            <a:ext cx="9932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2D42DEB0-A27B-4A21-816E-A654B9C52D5C}"/>
              </a:ext>
            </a:extLst>
          </p:cNvPr>
          <p:cNvSpPr txBox="1"/>
          <p:nvPr/>
        </p:nvSpPr>
        <p:spPr>
          <a:xfrm>
            <a:off x="6237267" y="1507534"/>
            <a:ext cx="9932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17</a:t>
            </a:r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251A3950-4F15-4403-8375-CE881884C14A}"/>
              </a:ext>
            </a:extLst>
          </p:cNvPr>
          <p:cNvGrpSpPr/>
          <p:nvPr/>
        </p:nvGrpSpPr>
        <p:grpSpPr>
          <a:xfrm>
            <a:off x="5203601" y="2822521"/>
            <a:ext cx="360000" cy="2160000"/>
            <a:chOff x="4332644" y="3429000"/>
            <a:chExt cx="360000" cy="2160000"/>
          </a:xfrm>
        </p:grpSpPr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93F4AA14-0B6A-4471-BF04-D495D4CA671F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2A8A1979-D84E-4F2A-B251-04B56211D7F7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5F81FFD9-FC77-48C3-BA8F-52D8DF003CCF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3DA0ABEE-B474-4584-A0E0-5D0E761B1C52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2A0293FF-01AF-4BD7-98B5-34B3E1EA9534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6E110D56-9FAD-4B98-A6B2-193CEDADC608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A419A1CB-E7E2-40D0-BF04-48F22F7CA7C3}"/>
              </a:ext>
            </a:extLst>
          </p:cNvPr>
          <p:cNvGrpSpPr/>
          <p:nvPr/>
        </p:nvGrpSpPr>
        <p:grpSpPr>
          <a:xfrm>
            <a:off x="5783964" y="2824427"/>
            <a:ext cx="360000" cy="2160000"/>
            <a:chOff x="4332644" y="3429000"/>
            <a:chExt cx="360000" cy="2160000"/>
          </a:xfrm>
        </p:grpSpPr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D87FF2E7-808A-4EB0-9F9C-44B6B9B4E198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DEC3971D-2817-4C2D-B4F3-5530BC043793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9E45F8C1-8343-4736-9EC6-FE9ACDE82D13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E25E91E3-ED41-4612-9733-11D74A64E886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BE55DAD8-6B79-4D72-BF61-3F54F555335E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A2000203-FE42-4D69-AE47-50CC51B33F85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FB9DF99D-3168-435D-9085-916AF6DFA8E3}"/>
              </a:ext>
            </a:extLst>
          </p:cNvPr>
          <p:cNvGrpSpPr/>
          <p:nvPr/>
        </p:nvGrpSpPr>
        <p:grpSpPr>
          <a:xfrm>
            <a:off x="10455731" y="1942610"/>
            <a:ext cx="475549" cy="630942"/>
            <a:chOff x="1963495" y="476986"/>
            <a:chExt cx="475549" cy="630942"/>
          </a:xfrm>
        </p:grpSpPr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C5F9D3C9-D668-4E2F-9166-DFFEF226E3EE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EA2E2E19-A431-4AFF-89CA-911EFB826009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20" name="TextBox 319">
            <a:extLst>
              <a:ext uri="{FF2B5EF4-FFF2-40B4-BE49-F238E27FC236}">
                <a16:creationId xmlns:a16="http://schemas.microsoft.com/office/drawing/2014/main" id="{E7429C04-4DAE-426F-986A-45A0EFEC57D5}"/>
              </a:ext>
            </a:extLst>
          </p:cNvPr>
          <p:cNvSpPr txBox="1"/>
          <p:nvPr/>
        </p:nvSpPr>
        <p:spPr>
          <a:xfrm>
            <a:off x="8935995" y="5793180"/>
            <a:ext cx="231582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+ 5 = </a:t>
            </a: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620E29CA-E125-4D00-91B9-D44CF421AC39}"/>
              </a:ext>
            </a:extLst>
          </p:cNvPr>
          <p:cNvSpPr txBox="1"/>
          <p:nvPr/>
        </p:nvSpPr>
        <p:spPr>
          <a:xfrm>
            <a:off x="11163377" y="5769735"/>
            <a:ext cx="9932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2 9</a:t>
            </a:r>
          </a:p>
        </p:txBody>
      </p:sp>
      <p:sp>
        <p:nvSpPr>
          <p:cNvPr id="322" name="TextBox 321">
            <a:extLst>
              <a:ext uri="{FF2B5EF4-FFF2-40B4-BE49-F238E27FC236}">
                <a16:creationId xmlns:a16="http://schemas.microsoft.com/office/drawing/2014/main" id="{B501B954-3833-4F69-8A83-CEEE05471C4B}"/>
              </a:ext>
            </a:extLst>
          </p:cNvPr>
          <p:cNvSpPr txBox="1"/>
          <p:nvPr/>
        </p:nvSpPr>
        <p:spPr>
          <a:xfrm>
            <a:off x="10306503" y="1499401"/>
            <a:ext cx="9932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29</a:t>
            </a:r>
          </a:p>
        </p:txBody>
      </p: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550FE751-3B3C-485B-A235-552BCAB9B9DE}"/>
              </a:ext>
            </a:extLst>
          </p:cNvPr>
          <p:cNvGrpSpPr/>
          <p:nvPr/>
        </p:nvGrpSpPr>
        <p:grpSpPr>
          <a:xfrm>
            <a:off x="9069023" y="2817336"/>
            <a:ext cx="360000" cy="2160000"/>
            <a:chOff x="5493026" y="3429000"/>
            <a:chExt cx="360000" cy="2160000"/>
          </a:xfrm>
        </p:grpSpPr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D00691D0-F698-488E-91C9-97F9B92239CA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CD188103-E2A0-412E-B858-855672C0C762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2C6B03CA-E65A-44DE-9070-1FDC7B646C2A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0EEDC013-C31A-496B-B45E-D6FE01C31360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8A4FDD48-9173-41CA-9F0B-401F0E3E1523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6A40E527-82F4-4E33-84D0-FF9D4A9D9CBB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173F88BB-3ACE-4D68-B84A-B48CDC9E4C5B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F7B397AA-BADF-410E-B121-2D255B3CD1E0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B30EB4F4-F280-44AD-99A5-5A1428E6178B}"/>
              </a:ext>
            </a:extLst>
          </p:cNvPr>
          <p:cNvGrpSpPr/>
          <p:nvPr/>
        </p:nvGrpSpPr>
        <p:grpSpPr>
          <a:xfrm>
            <a:off x="9668057" y="2814578"/>
            <a:ext cx="360000" cy="2160000"/>
            <a:chOff x="5493026" y="3429000"/>
            <a:chExt cx="360000" cy="2160000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71ED16A8-023D-4B75-921B-ED3E47C0557A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072D9E5D-4EC8-49CC-A5B0-045027D3E4AA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03651B6D-86A6-4065-83DA-805C0FABC11A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54683EDC-04F0-4EB3-A726-666C1976FEB1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82E8D192-84B6-47AC-A130-AA3C7D9B86F1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766A871D-0F37-4945-91C4-84696148544E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13574CCA-E0D2-45F1-8058-B255CEA556B1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32F40FBA-7691-4B22-AEEB-5BEFAED3EE92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610E7349-814B-4E94-B84E-0EC8724DE50E}"/>
              </a:ext>
            </a:extLst>
          </p:cNvPr>
          <p:cNvGrpSpPr/>
          <p:nvPr/>
        </p:nvGrpSpPr>
        <p:grpSpPr>
          <a:xfrm>
            <a:off x="10231073" y="2817234"/>
            <a:ext cx="360000" cy="2160000"/>
            <a:chOff x="5493026" y="3429000"/>
            <a:chExt cx="360000" cy="2160000"/>
          </a:xfrm>
        </p:grpSpPr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037A58F6-B8EA-4982-8AC6-DED92EFC2703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B116E1A-F040-4ABA-B095-95067BE1452A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507DB2C1-4C29-469A-865D-4913FE47BF37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F07D0A27-5C91-47FA-AE38-ED908B22022E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F0F21ECD-2197-42C3-A771-A600BAF42638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433F3111-A213-459F-AFED-016B6899924F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5E07FF16-DDD1-401D-8B1C-A4B55D27F899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ADC6E760-8FEA-4C1F-B061-4E3DF8A4384D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9885913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6" grpId="0" animBg="1"/>
      <p:bldP spid="287" grpId="0" animBg="1"/>
      <p:bldP spid="284" grpId="0" animBg="1"/>
      <p:bldP spid="285" grpId="0" animBg="1"/>
      <p:bldP spid="209" grpId="0" animBg="1"/>
      <p:bldP spid="210" grpId="0" animBg="1"/>
      <p:bldP spid="206" grpId="0" animBg="1"/>
      <p:bldP spid="214" grpId="0" animBg="1"/>
      <p:bldP spid="218" grpId="0" animBg="1"/>
      <p:bldP spid="112" grpId="0"/>
      <p:bldP spid="182" grpId="0"/>
      <p:bldP spid="183" grpId="0"/>
      <p:bldP spid="288" grpId="0"/>
      <p:bldP spid="289" grpId="0"/>
      <p:bldP spid="290" grpId="0"/>
      <p:bldP spid="300" grpId="0"/>
      <p:bldP spid="301" grpId="0"/>
      <p:bldP spid="302" grpId="0"/>
      <p:bldP spid="320" grpId="0"/>
      <p:bldP spid="321" grpId="0"/>
      <p:bldP spid="322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" name="Rectangle 285">
            <a:extLst>
              <a:ext uri="{FF2B5EF4-FFF2-40B4-BE49-F238E27FC236}">
                <a16:creationId xmlns:a16="http://schemas.microsoft.com/office/drawing/2014/main" id="{91BFFA90-6633-410B-813F-8A59EEBF3E3D}"/>
              </a:ext>
            </a:extLst>
          </p:cNvPr>
          <p:cNvSpPr/>
          <p:nvPr/>
        </p:nvSpPr>
        <p:spPr>
          <a:xfrm rot="5400000">
            <a:off x="8950112" y="2733086"/>
            <a:ext cx="451576" cy="134336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7" name="Rectangle 286">
            <a:extLst>
              <a:ext uri="{FF2B5EF4-FFF2-40B4-BE49-F238E27FC236}">
                <a16:creationId xmlns:a16="http://schemas.microsoft.com/office/drawing/2014/main" id="{BCB90455-AA99-42AA-9AF2-122A63D95741}"/>
              </a:ext>
            </a:extLst>
          </p:cNvPr>
          <p:cNvSpPr/>
          <p:nvPr/>
        </p:nvSpPr>
        <p:spPr>
          <a:xfrm rot="5400000">
            <a:off x="10070015" y="2960191"/>
            <a:ext cx="451786" cy="888947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4" name="Rectangle 283">
            <a:extLst>
              <a:ext uri="{FF2B5EF4-FFF2-40B4-BE49-F238E27FC236}">
                <a16:creationId xmlns:a16="http://schemas.microsoft.com/office/drawing/2014/main" id="{0C158DA2-CF2E-4ADC-AFE1-24FED472A9CB}"/>
              </a:ext>
            </a:extLst>
          </p:cNvPr>
          <p:cNvSpPr/>
          <p:nvPr/>
        </p:nvSpPr>
        <p:spPr>
          <a:xfrm rot="5400000">
            <a:off x="4930374" y="2725021"/>
            <a:ext cx="451576" cy="134336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584ED2E8-C378-4034-B288-A944B92F9F2C}"/>
              </a:ext>
            </a:extLst>
          </p:cNvPr>
          <p:cNvSpPr/>
          <p:nvPr/>
        </p:nvSpPr>
        <p:spPr>
          <a:xfrm rot="5400000">
            <a:off x="6050277" y="2952126"/>
            <a:ext cx="451786" cy="888947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9" name="Rectangle 208">
            <a:extLst>
              <a:ext uri="{FF2B5EF4-FFF2-40B4-BE49-F238E27FC236}">
                <a16:creationId xmlns:a16="http://schemas.microsoft.com/office/drawing/2014/main" id="{FFCB284E-8023-46B7-923C-8DBD7A5E14A3}"/>
              </a:ext>
            </a:extLst>
          </p:cNvPr>
          <p:cNvSpPr/>
          <p:nvPr/>
        </p:nvSpPr>
        <p:spPr>
          <a:xfrm rot="5400000">
            <a:off x="907393" y="2719148"/>
            <a:ext cx="451576" cy="134336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C83D3FD9-95D1-4074-8A6C-4DF9C85ECD78}"/>
              </a:ext>
            </a:extLst>
          </p:cNvPr>
          <p:cNvSpPr/>
          <p:nvPr/>
        </p:nvSpPr>
        <p:spPr>
          <a:xfrm rot="5400000">
            <a:off x="2027296" y="2946253"/>
            <a:ext cx="451786" cy="888947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BB2AB08F-813D-4291-842F-D60A178B872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47F756AA-0A6F-4C73-80BE-7568EE1A9F1F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45C0E80D-BAAC-4948-A20B-21B8B6578A6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6CBD4488-843F-45D0-961B-5064AB1A926F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AD80384F-147D-4B87-AD81-5F5CD743C4B9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BE04F153-F323-4BDB-88C6-02E3E9329B8E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3170429B-B729-4F76-A6C0-4B3A57B20E95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76C31754-9862-4874-AB83-767359FFCE73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1A1178FA-B187-4E56-B116-0A83C369C493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9BC04669-859F-49DC-9F02-DCDEEFD1387F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61C2CF13-AB9D-42BC-9394-57C87B79962A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EB99D63B-954E-4F1A-B099-68B446F9411B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9C38DDDB-B57A-4171-ABF9-A5FAEFF6EE6B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C83143A6-2290-4C09-B0EF-6DE6E17531DE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70FE6B55-E3EF-4A94-9D7B-E2CA4E6CE710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0F1A0F38-AABE-4B7C-9AE6-49BAF522BA1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6FE267F1-5C01-4093-A957-E4F9654853C0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6E67333C-12FF-4306-95B8-E5C07B4E9339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8F5ABD5D-8186-43AF-8BD2-BB4AF1A940BA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F7D4EAE6-D9A7-42CD-B3CE-ED2EE34CAAB2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C2B60169-736D-43D7-80BE-C66B633B8180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EA99CEC7-413E-4FA7-BD1F-3B759A629A78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7112B441-C764-438E-90ED-95056B0253D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C6BA901C-AB65-4478-80C1-379DC00248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D71506B4-76B6-4FBB-A78D-D1A8A23DDF0D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6C8185C2-A107-4306-87D0-41E6EC0054B8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A8ED9820-EF53-494A-9E90-A7C7A681FC7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8821F7E5-D4D6-4DA9-963A-814752F1E132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E0E4439C-E066-4106-A32D-8FC704D75D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A657BE5C-0F80-4121-AF52-3BC2F91726D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642C73E6-9E1D-4EFA-9D87-CC533C791A1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D1491B65-3A3A-4BD0-8BC8-F4EBC9811E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E964C53B-967A-4B6C-9260-3AA584420E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232942C4-8BFA-4698-B0FF-6DE2F80E8ED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CF0A4B43-9102-4EAC-B4AA-E0DDA55506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1048D482-AA71-4D51-AC5F-8D624FDEB2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46111A6C-8C7F-4940-A44B-918E595B98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73AF128E-447C-4E23-B6D6-20097DBCCD9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86C9C20E-6944-4CC0-ACB0-7519C4839C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AE5446A5-6270-478F-A8E0-1F5FD803E59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Straight Connector 278">
              <a:extLst>
                <a:ext uri="{FF2B5EF4-FFF2-40B4-BE49-F238E27FC236}">
                  <a16:creationId xmlns:a16="http://schemas.microsoft.com/office/drawing/2014/main" id="{798226E5-220F-45F5-8A3F-7646CCDE9A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Straight Connector 279">
              <a:extLst>
                <a:ext uri="{FF2B5EF4-FFF2-40B4-BE49-F238E27FC236}">
                  <a16:creationId xmlns:a16="http://schemas.microsoft.com/office/drawing/2014/main" id="{9A341A2F-077A-46A6-8DF3-371E12BE0B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Straight Connector 280">
              <a:extLst>
                <a:ext uri="{FF2B5EF4-FFF2-40B4-BE49-F238E27FC236}">
                  <a16:creationId xmlns:a16="http://schemas.microsoft.com/office/drawing/2014/main" id="{7C16E2E5-476F-4A1D-A35D-09D6D7763D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B499A557-8AF5-41B6-ABFE-BA1EFC3B23E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DA20D28B-79D9-447D-9ABB-D418D9DD7323}"/>
              </a:ext>
            </a:extLst>
          </p:cNvPr>
          <p:cNvSpPr/>
          <p:nvPr/>
        </p:nvSpPr>
        <p:spPr>
          <a:xfrm>
            <a:off x="461187" y="1225350"/>
            <a:ext cx="3048000" cy="1600655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10D6F31F-3969-49D7-BBE2-CD1065EC36DD}"/>
              </a:ext>
            </a:extLst>
          </p:cNvPr>
          <p:cNvSpPr/>
          <p:nvPr/>
        </p:nvSpPr>
        <p:spPr>
          <a:xfrm>
            <a:off x="4513117" y="1182494"/>
            <a:ext cx="3048000" cy="1600655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D301F49-35BE-484C-9435-270752F74B55}"/>
              </a:ext>
            </a:extLst>
          </p:cNvPr>
          <p:cNvSpPr/>
          <p:nvPr/>
        </p:nvSpPr>
        <p:spPr>
          <a:xfrm>
            <a:off x="8555446" y="1182494"/>
            <a:ext cx="3048000" cy="1600655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E7164F11-B231-48F3-BBB1-9D4C0A626DEB}"/>
              </a:ext>
            </a:extLst>
          </p:cNvPr>
          <p:cNvGrpSpPr/>
          <p:nvPr/>
        </p:nvGrpSpPr>
        <p:grpSpPr>
          <a:xfrm>
            <a:off x="789779" y="1593896"/>
            <a:ext cx="840967" cy="842611"/>
            <a:chOff x="789779" y="1593896"/>
            <a:chExt cx="840967" cy="842611"/>
          </a:xfrm>
        </p:grpSpPr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EDAC9DA9-9940-4388-A80D-965B29954AD2}"/>
                </a:ext>
              </a:extLst>
            </p:cNvPr>
            <p:cNvSpPr/>
            <p:nvPr/>
          </p:nvSpPr>
          <p:spPr>
            <a:xfrm>
              <a:off x="789779" y="1593896"/>
              <a:ext cx="366378" cy="836984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31A79BD0-95ED-47B8-A193-04AA4B49D1E0}"/>
                </a:ext>
              </a:extLst>
            </p:cNvPr>
            <p:cNvSpPr/>
            <p:nvPr/>
          </p:nvSpPr>
          <p:spPr>
            <a:xfrm rot="5400000">
              <a:off x="1004663" y="1810424"/>
              <a:ext cx="415182" cy="836984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06" name="Rectangle 205">
            <a:extLst>
              <a:ext uri="{FF2B5EF4-FFF2-40B4-BE49-F238E27FC236}">
                <a16:creationId xmlns:a16="http://schemas.microsoft.com/office/drawing/2014/main" id="{86F0AED0-F796-4ABE-9F29-B767C506FB1A}"/>
              </a:ext>
            </a:extLst>
          </p:cNvPr>
          <p:cNvSpPr/>
          <p:nvPr/>
        </p:nvSpPr>
        <p:spPr>
          <a:xfrm rot="5400000">
            <a:off x="1180924" y="1569779"/>
            <a:ext cx="426778" cy="476312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2A1EBDDB-F40E-48DE-978E-4D951B47A0B0}"/>
              </a:ext>
            </a:extLst>
          </p:cNvPr>
          <p:cNvGrpSpPr/>
          <p:nvPr/>
        </p:nvGrpSpPr>
        <p:grpSpPr>
          <a:xfrm>
            <a:off x="4843700" y="1558899"/>
            <a:ext cx="840967" cy="842611"/>
            <a:chOff x="789779" y="1593896"/>
            <a:chExt cx="840967" cy="842611"/>
          </a:xfrm>
        </p:grpSpPr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2CCA7E14-3312-4401-A311-48C29EF75906}"/>
                </a:ext>
              </a:extLst>
            </p:cNvPr>
            <p:cNvSpPr/>
            <p:nvPr/>
          </p:nvSpPr>
          <p:spPr>
            <a:xfrm>
              <a:off x="789779" y="1593896"/>
              <a:ext cx="366378" cy="836984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4C94E284-20B7-4FDA-8F66-66FC085669BF}"/>
                </a:ext>
              </a:extLst>
            </p:cNvPr>
            <p:cNvSpPr/>
            <p:nvPr/>
          </p:nvSpPr>
          <p:spPr>
            <a:xfrm rot="5400000">
              <a:off x="1004663" y="1810424"/>
              <a:ext cx="415182" cy="836984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14" name="Rectangle 213">
            <a:extLst>
              <a:ext uri="{FF2B5EF4-FFF2-40B4-BE49-F238E27FC236}">
                <a16:creationId xmlns:a16="http://schemas.microsoft.com/office/drawing/2014/main" id="{BA976724-DF04-442D-AAD3-A757A3D851A2}"/>
              </a:ext>
            </a:extLst>
          </p:cNvPr>
          <p:cNvSpPr/>
          <p:nvPr/>
        </p:nvSpPr>
        <p:spPr>
          <a:xfrm rot="5400000">
            <a:off x="5234845" y="1534782"/>
            <a:ext cx="426778" cy="476312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15" name="Group 214">
            <a:extLst>
              <a:ext uri="{FF2B5EF4-FFF2-40B4-BE49-F238E27FC236}">
                <a16:creationId xmlns:a16="http://schemas.microsoft.com/office/drawing/2014/main" id="{29191753-27B3-4215-AD04-611AF2139924}"/>
              </a:ext>
            </a:extLst>
          </p:cNvPr>
          <p:cNvGrpSpPr/>
          <p:nvPr/>
        </p:nvGrpSpPr>
        <p:grpSpPr>
          <a:xfrm>
            <a:off x="8871815" y="1565021"/>
            <a:ext cx="840967" cy="842611"/>
            <a:chOff x="789779" y="1593896"/>
            <a:chExt cx="840967" cy="842611"/>
          </a:xfrm>
        </p:grpSpPr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55DDBECA-EB75-4768-A444-4F092A3F2B88}"/>
                </a:ext>
              </a:extLst>
            </p:cNvPr>
            <p:cNvSpPr/>
            <p:nvPr/>
          </p:nvSpPr>
          <p:spPr>
            <a:xfrm>
              <a:off x="789779" y="1593896"/>
              <a:ext cx="366378" cy="836984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200A0C07-95A4-4B0C-B99C-6244EEDE740E}"/>
                </a:ext>
              </a:extLst>
            </p:cNvPr>
            <p:cNvSpPr/>
            <p:nvPr/>
          </p:nvSpPr>
          <p:spPr>
            <a:xfrm rot="5400000">
              <a:off x="1004663" y="1810424"/>
              <a:ext cx="415182" cy="836984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18" name="Rectangle 217">
            <a:extLst>
              <a:ext uri="{FF2B5EF4-FFF2-40B4-BE49-F238E27FC236}">
                <a16:creationId xmlns:a16="http://schemas.microsoft.com/office/drawing/2014/main" id="{6289B3C1-380F-443B-87D1-D902697EA984}"/>
              </a:ext>
            </a:extLst>
          </p:cNvPr>
          <p:cNvSpPr/>
          <p:nvPr/>
        </p:nvSpPr>
        <p:spPr>
          <a:xfrm rot="5400000">
            <a:off x="9258902" y="1545296"/>
            <a:ext cx="426778" cy="476312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F9439131-5D96-465C-8E6B-A4F403F1312C}"/>
              </a:ext>
            </a:extLst>
          </p:cNvPr>
          <p:cNvSpPr/>
          <p:nvPr/>
        </p:nvSpPr>
        <p:spPr>
          <a:xfrm>
            <a:off x="461188" y="502229"/>
            <a:ext cx="9613254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Write these mixed numbers as improper fractions: 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04579EB2-0E22-44CB-8095-DACC78DF4EDE}"/>
              </a:ext>
            </a:extLst>
          </p:cNvPr>
          <p:cNvSpPr/>
          <p:nvPr/>
        </p:nvSpPr>
        <p:spPr>
          <a:xfrm>
            <a:off x="2010575" y="1502785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B25797BC-09E5-43DD-86D1-7556BBA24CF9}"/>
              </a:ext>
            </a:extLst>
          </p:cNvPr>
          <p:cNvGrpSpPr/>
          <p:nvPr/>
        </p:nvGrpSpPr>
        <p:grpSpPr>
          <a:xfrm>
            <a:off x="793550" y="1495954"/>
            <a:ext cx="775157" cy="1032867"/>
            <a:chOff x="4341505" y="124691"/>
            <a:chExt cx="775157" cy="1032867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8BA08706-9FBB-4F67-92BA-751CAB280E16}"/>
                </a:ext>
              </a:extLst>
            </p:cNvPr>
            <p:cNvSpPr txBox="1"/>
            <p:nvPr/>
          </p:nvSpPr>
          <p:spPr>
            <a:xfrm>
              <a:off x="4341505" y="344181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16B03685-CE4C-4C60-9735-2A8BC3225D13}"/>
                </a:ext>
              </a:extLst>
            </p:cNvPr>
            <p:cNvGrpSpPr/>
            <p:nvPr/>
          </p:nvGrpSpPr>
          <p:grpSpPr>
            <a:xfrm>
              <a:off x="4680943" y="124691"/>
              <a:ext cx="435719" cy="1032867"/>
              <a:chOff x="2724738" y="5471319"/>
              <a:chExt cx="435719" cy="1032867"/>
            </a:xfrm>
          </p:grpSpPr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3B9328AF-93A2-4D88-B047-D1B8712C1E19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17BC1B6-2599-4AE3-8D2A-104DBD726F0E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FFBF0E3B-92E3-4E19-89BC-B7BC52B6B8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90699A76-F9E5-4FDE-809E-4FE1EB9320D7}"/>
              </a:ext>
            </a:extLst>
          </p:cNvPr>
          <p:cNvSpPr txBox="1"/>
          <p:nvPr/>
        </p:nvSpPr>
        <p:spPr>
          <a:xfrm>
            <a:off x="1576631" y="171544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25A603E9-11BA-4435-8459-D5DE52375A9A}"/>
              </a:ext>
            </a:extLst>
          </p:cNvPr>
          <p:cNvSpPr/>
          <p:nvPr/>
        </p:nvSpPr>
        <p:spPr>
          <a:xfrm>
            <a:off x="6062505" y="145992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8B15CC0C-E498-47A4-9304-F67D6CB5616D}"/>
              </a:ext>
            </a:extLst>
          </p:cNvPr>
          <p:cNvGrpSpPr/>
          <p:nvPr/>
        </p:nvGrpSpPr>
        <p:grpSpPr>
          <a:xfrm>
            <a:off x="4845480" y="1453098"/>
            <a:ext cx="775157" cy="1032867"/>
            <a:chOff x="4341505" y="124691"/>
            <a:chExt cx="775157" cy="1032867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9E9D02E7-6243-4A66-A81A-2B24F969B86B}"/>
                </a:ext>
              </a:extLst>
            </p:cNvPr>
            <p:cNvSpPr txBox="1"/>
            <p:nvPr/>
          </p:nvSpPr>
          <p:spPr>
            <a:xfrm>
              <a:off x="4341505" y="344181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99E5DED0-AB3E-4640-A480-392B30496B68}"/>
                </a:ext>
              </a:extLst>
            </p:cNvPr>
            <p:cNvGrpSpPr/>
            <p:nvPr/>
          </p:nvGrpSpPr>
          <p:grpSpPr>
            <a:xfrm>
              <a:off x="4680943" y="124691"/>
              <a:ext cx="435719" cy="1032867"/>
              <a:chOff x="2724738" y="5471319"/>
              <a:chExt cx="435719" cy="1032867"/>
            </a:xfrm>
          </p:grpSpPr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8F7381F8-C266-4F06-9D7F-33AED2D383B1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51EB9B97-675D-491F-B229-3A4472C4ACAB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DAA0C488-2E61-4BF7-8F32-E2E6F78231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1D684DE7-05C0-40D2-9B2D-5D9661740E7C}"/>
              </a:ext>
            </a:extLst>
          </p:cNvPr>
          <p:cNvSpPr txBox="1"/>
          <p:nvPr/>
        </p:nvSpPr>
        <p:spPr>
          <a:xfrm>
            <a:off x="5628561" y="16725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BDB83F77-0452-4C09-B269-1E799BA29230}"/>
              </a:ext>
            </a:extLst>
          </p:cNvPr>
          <p:cNvSpPr/>
          <p:nvPr/>
        </p:nvSpPr>
        <p:spPr>
          <a:xfrm>
            <a:off x="10104834" y="145992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FB3FB187-96AE-4EEB-AABA-A394BFDAC88E}"/>
              </a:ext>
            </a:extLst>
          </p:cNvPr>
          <p:cNvGrpSpPr/>
          <p:nvPr/>
        </p:nvGrpSpPr>
        <p:grpSpPr>
          <a:xfrm>
            <a:off x="8887809" y="1453098"/>
            <a:ext cx="775157" cy="1032867"/>
            <a:chOff x="4341505" y="124691"/>
            <a:chExt cx="775157" cy="1032867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86AB3FB9-6A3A-447F-8BE8-B7B2E73C5587}"/>
                </a:ext>
              </a:extLst>
            </p:cNvPr>
            <p:cNvSpPr txBox="1"/>
            <p:nvPr/>
          </p:nvSpPr>
          <p:spPr>
            <a:xfrm>
              <a:off x="4341505" y="344181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7CBC0B51-88A4-46DB-B23F-C09A96BD4F97}"/>
                </a:ext>
              </a:extLst>
            </p:cNvPr>
            <p:cNvGrpSpPr/>
            <p:nvPr/>
          </p:nvGrpSpPr>
          <p:grpSpPr>
            <a:xfrm>
              <a:off x="4680943" y="124691"/>
              <a:ext cx="435719" cy="1032867"/>
              <a:chOff x="2724738" y="5471319"/>
              <a:chExt cx="435719" cy="1032867"/>
            </a:xfrm>
          </p:grpSpPr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8A8D8DEA-7FD6-4A97-B107-A0E0BC655617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86A3E609-D8F6-4DB2-848D-1B463A74F11D}"/>
                  </a:ext>
                </a:extLst>
              </p:cNvPr>
              <p:cNvSpPr txBox="1"/>
              <p:nvPr/>
            </p:nvSpPr>
            <p:spPr>
              <a:xfrm>
                <a:off x="2734437" y="585785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79A0DE6F-188A-4684-A9C4-38AA3FEC5E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81D1B3A6-DFAD-4DB9-B886-8423C1A52BC8}"/>
              </a:ext>
            </a:extLst>
          </p:cNvPr>
          <p:cNvSpPr txBox="1"/>
          <p:nvPr/>
        </p:nvSpPr>
        <p:spPr>
          <a:xfrm>
            <a:off x="9670890" y="16725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AAE4CE7C-DC98-47A3-A82E-EAEAC309BCA0}"/>
              </a:ext>
            </a:extLst>
          </p:cNvPr>
          <p:cNvSpPr txBox="1"/>
          <p:nvPr/>
        </p:nvSpPr>
        <p:spPr>
          <a:xfrm>
            <a:off x="459396" y="3125459"/>
            <a:ext cx="274068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3 + 1 = 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0F4F6E78-A282-41AC-9E69-11889187948D}"/>
              </a:ext>
            </a:extLst>
          </p:cNvPr>
          <p:cNvSpPr txBox="1"/>
          <p:nvPr/>
        </p:nvSpPr>
        <p:spPr>
          <a:xfrm>
            <a:off x="4461708" y="3113736"/>
            <a:ext cx="28553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5 + 3 = </a:t>
            </a: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FBDE80FA-6988-42AE-B9E4-4A531FAA34D0}"/>
              </a:ext>
            </a:extLst>
          </p:cNvPr>
          <p:cNvSpPr txBox="1"/>
          <p:nvPr/>
        </p:nvSpPr>
        <p:spPr>
          <a:xfrm>
            <a:off x="8499775" y="3107698"/>
            <a:ext cx="291037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x 4 + 3 = </a:t>
            </a:r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4222DA5A-A8BF-4C73-8D3A-550F0642E13C}"/>
              </a:ext>
            </a:extLst>
          </p:cNvPr>
          <p:cNvGrpSpPr/>
          <p:nvPr/>
        </p:nvGrpSpPr>
        <p:grpSpPr>
          <a:xfrm>
            <a:off x="2306032" y="1975387"/>
            <a:ext cx="475549" cy="630942"/>
            <a:chOff x="1963495" y="476986"/>
            <a:chExt cx="475549" cy="630942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97885CDF-157F-41CB-99FC-0EBD7142A24B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C991A1F8-B841-4577-A2C0-661BD6983EE9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8" name="TextBox 287">
            <a:extLst>
              <a:ext uri="{FF2B5EF4-FFF2-40B4-BE49-F238E27FC236}">
                <a16:creationId xmlns:a16="http://schemas.microsoft.com/office/drawing/2014/main" id="{3F7DF470-B1CD-419D-8FBA-33577B487960}"/>
              </a:ext>
            </a:extLst>
          </p:cNvPr>
          <p:cNvSpPr txBox="1"/>
          <p:nvPr/>
        </p:nvSpPr>
        <p:spPr>
          <a:xfrm>
            <a:off x="1362439" y="3571845"/>
            <a:ext cx="186547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+ 1 = 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63EC400E-DEDF-482C-B230-B1E28F6A66C9}"/>
              </a:ext>
            </a:extLst>
          </p:cNvPr>
          <p:cNvSpPr txBox="1"/>
          <p:nvPr/>
        </p:nvSpPr>
        <p:spPr>
          <a:xfrm>
            <a:off x="3123252" y="3556775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244A1419-E9B6-4E3E-95DF-1D151931CF9B}"/>
              </a:ext>
            </a:extLst>
          </p:cNvPr>
          <p:cNvSpPr txBox="1"/>
          <p:nvPr/>
        </p:nvSpPr>
        <p:spPr>
          <a:xfrm>
            <a:off x="2289811" y="1538931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9CAD4BFC-2831-4502-9CD5-DAD14DFA682D}"/>
              </a:ext>
            </a:extLst>
          </p:cNvPr>
          <p:cNvGrpSpPr/>
          <p:nvPr/>
        </p:nvGrpSpPr>
        <p:grpSpPr>
          <a:xfrm>
            <a:off x="6386419" y="1950190"/>
            <a:ext cx="475549" cy="630942"/>
            <a:chOff x="1963495" y="476986"/>
            <a:chExt cx="475549" cy="630942"/>
          </a:xfrm>
        </p:grpSpPr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8FA8835B-CF81-4814-B673-5B17C0EBE76A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47912A1A-127D-4B16-9E4B-E038412AEE2B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0" name="TextBox 299">
            <a:extLst>
              <a:ext uri="{FF2B5EF4-FFF2-40B4-BE49-F238E27FC236}">
                <a16:creationId xmlns:a16="http://schemas.microsoft.com/office/drawing/2014/main" id="{B5B3ADD2-3FCE-4DF4-9191-BEAAAB17252B}"/>
              </a:ext>
            </a:extLst>
          </p:cNvPr>
          <p:cNvSpPr txBox="1"/>
          <p:nvPr/>
        </p:nvSpPr>
        <p:spPr>
          <a:xfrm>
            <a:off x="4906528" y="3573708"/>
            <a:ext cx="231582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+ 3 = </a:t>
            </a: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4E561C1B-FFBB-41A7-A8BC-62AF88D63D09}"/>
              </a:ext>
            </a:extLst>
          </p:cNvPr>
          <p:cNvSpPr txBox="1"/>
          <p:nvPr/>
        </p:nvSpPr>
        <p:spPr>
          <a:xfrm>
            <a:off x="7133910" y="3550263"/>
            <a:ext cx="9932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2D42DEB0-A27B-4A21-816E-A654B9C52D5C}"/>
              </a:ext>
            </a:extLst>
          </p:cNvPr>
          <p:cNvSpPr txBox="1"/>
          <p:nvPr/>
        </p:nvSpPr>
        <p:spPr>
          <a:xfrm>
            <a:off x="6237267" y="1507534"/>
            <a:ext cx="9932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13</a:t>
            </a:r>
          </a:p>
        </p:txBody>
      </p: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FB9DF99D-3168-435D-9085-916AF6DFA8E3}"/>
              </a:ext>
            </a:extLst>
          </p:cNvPr>
          <p:cNvGrpSpPr/>
          <p:nvPr/>
        </p:nvGrpSpPr>
        <p:grpSpPr>
          <a:xfrm>
            <a:off x="10455731" y="1942610"/>
            <a:ext cx="475549" cy="630942"/>
            <a:chOff x="1963495" y="476986"/>
            <a:chExt cx="475549" cy="630942"/>
          </a:xfrm>
        </p:grpSpPr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C5F9D3C9-D668-4E2F-9166-DFFEF226E3EE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EA2E2E19-A431-4AFF-89CA-911EFB826009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20" name="TextBox 319">
            <a:extLst>
              <a:ext uri="{FF2B5EF4-FFF2-40B4-BE49-F238E27FC236}">
                <a16:creationId xmlns:a16="http://schemas.microsoft.com/office/drawing/2014/main" id="{E7429C04-4DAE-426F-986A-45A0EFEC57D5}"/>
              </a:ext>
            </a:extLst>
          </p:cNvPr>
          <p:cNvSpPr txBox="1"/>
          <p:nvPr/>
        </p:nvSpPr>
        <p:spPr>
          <a:xfrm>
            <a:off x="8940859" y="3568845"/>
            <a:ext cx="231582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 + 3 = </a:t>
            </a: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620E29CA-E125-4D00-91B9-D44CF421AC39}"/>
              </a:ext>
            </a:extLst>
          </p:cNvPr>
          <p:cNvSpPr txBox="1"/>
          <p:nvPr/>
        </p:nvSpPr>
        <p:spPr>
          <a:xfrm>
            <a:off x="11168241" y="3545400"/>
            <a:ext cx="9932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1 9</a:t>
            </a:r>
          </a:p>
        </p:txBody>
      </p:sp>
      <p:sp>
        <p:nvSpPr>
          <p:cNvPr id="322" name="TextBox 321">
            <a:extLst>
              <a:ext uri="{FF2B5EF4-FFF2-40B4-BE49-F238E27FC236}">
                <a16:creationId xmlns:a16="http://schemas.microsoft.com/office/drawing/2014/main" id="{B501B954-3833-4F69-8A83-CEEE05471C4B}"/>
              </a:ext>
            </a:extLst>
          </p:cNvPr>
          <p:cNvSpPr txBox="1"/>
          <p:nvPr/>
        </p:nvSpPr>
        <p:spPr>
          <a:xfrm>
            <a:off x="10306503" y="1499401"/>
            <a:ext cx="9932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19</a:t>
            </a: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12BB4F7C-077F-4277-86B8-8018B8F64C9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976566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6" grpId="0" animBg="1"/>
      <p:bldP spid="287" grpId="0" animBg="1"/>
      <p:bldP spid="284" grpId="0" animBg="1"/>
      <p:bldP spid="285" grpId="0" animBg="1"/>
      <p:bldP spid="209" grpId="0" animBg="1"/>
      <p:bldP spid="210" grpId="0" animBg="1"/>
      <p:bldP spid="206" grpId="0" animBg="1"/>
      <p:bldP spid="214" grpId="0" animBg="1"/>
      <p:bldP spid="218" grpId="0" animBg="1"/>
      <p:bldP spid="112" grpId="0"/>
      <p:bldP spid="182" grpId="0"/>
      <p:bldP spid="183" grpId="0"/>
      <p:bldP spid="288" grpId="0"/>
      <p:bldP spid="289" grpId="0"/>
      <p:bldP spid="290" grpId="0"/>
      <p:bldP spid="300" grpId="0"/>
      <p:bldP spid="301" grpId="0"/>
      <p:bldP spid="302" grpId="0"/>
      <p:bldP spid="320" grpId="0"/>
      <p:bldP spid="321" grpId="0"/>
      <p:bldP spid="322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B25F90-CBB2-4633-830B-82F4DCA94E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hlinkClick r:id="rId2"/>
              </a:rPr>
              <a:t>2 Convert improper fractions to mixed numbers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4A4AFEF-3159-4662-B647-2A127D45E3F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5656345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2" name="Group 341">
            <a:extLst>
              <a:ext uri="{FF2B5EF4-FFF2-40B4-BE49-F238E27FC236}">
                <a16:creationId xmlns:a16="http://schemas.microsoft.com/office/drawing/2014/main" id="{780AB425-6AA1-4CA1-A8BD-80A998632E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FB94C2F5-9737-4731-B84B-FC9A0C863AAE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Straight Connector 343">
              <a:extLst>
                <a:ext uri="{FF2B5EF4-FFF2-40B4-BE49-F238E27FC236}">
                  <a16:creationId xmlns:a16="http://schemas.microsoft.com/office/drawing/2014/main" id="{E8E91DEB-7C2F-4B43-96C5-043CC3D96DC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Straight Connector 344">
              <a:extLst>
                <a:ext uri="{FF2B5EF4-FFF2-40B4-BE49-F238E27FC236}">
                  <a16:creationId xmlns:a16="http://schemas.microsoft.com/office/drawing/2014/main" id="{D2EC5456-1EE7-4362-9EE6-D48C9B0D212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CB4A63B3-B3F5-4B35-B6AC-06252EA36E1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DD6052EC-96AB-44B0-89F3-91A5215073C9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00A37343-139F-4E5B-946E-E88F235E38A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6D1CE9B8-2AF5-4CD9-9485-0A64387D1441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A7E0D398-79B1-4652-8E65-89DA06CAB40E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5DFFB0C6-378C-4E7D-A6B8-AD12BCDACBDA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4ABE28EC-50FA-4D45-951B-8D0F69D998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C33EDC72-58BB-4927-9F15-44877EBF2632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C4947EDD-FE4D-4913-B609-48FE405755B9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FC004AB0-A6E8-48EF-91A0-877B70FF98C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2009E211-039A-42B9-B6D3-F4799FC76361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22B44663-1234-4108-A171-40C4AA3B50E5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9A501C20-BC04-4568-BAD4-8F2F72BB9F3A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Connector 358">
              <a:extLst>
                <a:ext uri="{FF2B5EF4-FFF2-40B4-BE49-F238E27FC236}">
                  <a16:creationId xmlns:a16="http://schemas.microsoft.com/office/drawing/2014/main" id="{E7B256B4-5B5A-485C-BE90-242D201E0B65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Straight Connector 359">
              <a:extLst>
                <a:ext uri="{FF2B5EF4-FFF2-40B4-BE49-F238E27FC236}">
                  <a16:creationId xmlns:a16="http://schemas.microsoft.com/office/drawing/2014/main" id="{90BC386C-ADE7-4309-9D1A-441B589446F0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Connector 360">
              <a:extLst>
                <a:ext uri="{FF2B5EF4-FFF2-40B4-BE49-F238E27FC236}">
                  <a16:creationId xmlns:a16="http://schemas.microsoft.com/office/drawing/2014/main" id="{DA6A90E2-12F1-4AF0-A335-2C2AE02EB881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Straight Connector 361">
              <a:extLst>
                <a:ext uri="{FF2B5EF4-FFF2-40B4-BE49-F238E27FC236}">
                  <a16:creationId xmlns:a16="http://schemas.microsoft.com/office/drawing/2014/main" id="{AE4E500D-E77E-4BC0-ABF4-782F33C5D66D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Straight Connector 362">
              <a:extLst>
                <a:ext uri="{FF2B5EF4-FFF2-40B4-BE49-F238E27FC236}">
                  <a16:creationId xmlns:a16="http://schemas.microsoft.com/office/drawing/2014/main" id="{F3772BC5-AC4D-4687-B9E2-ECB1AEC18087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A9A9E6D5-F439-4D1D-8C93-0FB40323EF2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Straight Connector 364">
              <a:extLst>
                <a:ext uri="{FF2B5EF4-FFF2-40B4-BE49-F238E27FC236}">
                  <a16:creationId xmlns:a16="http://schemas.microsoft.com/office/drawing/2014/main" id="{E35A0B4D-82E4-44F5-AE97-ECAB2EBAF453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C59E1B5A-8EB1-4719-9EF4-C61CCE8DD4BE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7013F1C1-9221-4427-9211-C54D6D652BF8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Straight Connector 367">
              <a:extLst>
                <a:ext uri="{FF2B5EF4-FFF2-40B4-BE49-F238E27FC236}">
                  <a16:creationId xmlns:a16="http://schemas.microsoft.com/office/drawing/2014/main" id="{FF0465AE-87BE-48FF-B67D-48DF65E56B4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4DC44F94-46A9-427E-A3B5-85C36287A3E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F1ADCE01-EFAA-439A-B963-AF89C95F21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A1939ACE-7422-4CFB-A25E-00569F941B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221BD484-E675-4AC6-BF07-5FAA476517C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A9C36016-B091-4583-8179-2123C4B2D9A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60213854-462A-442F-91F2-85F5469A85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8AC659ED-D447-45B5-B5D0-0EFFC8FA89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2FF9A8A4-D8DC-410C-96C6-7ECB9F5FC46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99969D2E-D661-4BFD-BCD5-6005824116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9DEEABE0-0E8D-4B3F-89CF-C735522A8F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174B7689-CD24-4084-8694-B9FA542BE0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Straight Connector 379">
              <a:extLst>
                <a:ext uri="{FF2B5EF4-FFF2-40B4-BE49-F238E27FC236}">
                  <a16:creationId xmlns:a16="http://schemas.microsoft.com/office/drawing/2014/main" id="{74C6EC69-6E96-4D3E-8821-D4C790D024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0F0AF025-DD28-4B77-A803-4506CA7CA34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5C49B5DD-B9B9-483D-A312-23ECB47D91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D1F8335A-4316-481E-8028-D3124C56637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EEF82987-0F54-4D7A-AF46-B145414A94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1329A98E-7E9B-4A75-A851-36E48221A1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86" name="Rectangle 385">
            <a:extLst>
              <a:ext uri="{FF2B5EF4-FFF2-40B4-BE49-F238E27FC236}">
                <a16:creationId xmlns:a16="http://schemas.microsoft.com/office/drawing/2014/main" id="{5B56C4C1-80B3-48BC-8B74-6C07D43550D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1BF516C9-BDEA-4576-831A-5AE8D209DC36}"/>
              </a:ext>
            </a:extLst>
          </p:cNvPr>
          <p:cNvSpPr/>
          <p:nvPr/>
        </p:nvSpPr>
        <p:spPr>
          <a:xfrm>
            <a:off x="8555446" y="1182494"/>
            <a:ext cx="3048000" cy="4047396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5" name="Rectangle 294">
            <a:extLst>
              <a:ext uri="{FF2B5EF4-FFF2-40B4-BE49-F238E27FC236}">
                <a16:creationId xmlns:a16="http://schemas.microsoft.com/office/drawing/2014/main" id="{DE1FC421-5135-4811-A846-C2ED5E3E548B}"/>
              </a:ext>
            </a:extLst>
          </p:cNvPr>
          <p:cNvSpPr/>
          <p:nvPr/>
        </p:nvSpPr>
        <p:spPr>
          <a:xfrm rot="5400000">
            <a:off x="9970227" y="1765710"/>
            <a:ext cx="430672" cy="45137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8" name="Rectangle 297">
            <a:extLst>
              <a:ext uri="{FF2B5EF4-FFF2-40B4-BE49-F238E27FC236}">
                <a16:creationId xmlns:a16="http://schemas.microsoft.com/office/drawing/2014/main" id="{BB61565E-2B5F-4B61-B395-01F5F5FB4C1C}"/>
              </a:ext>
            </a:extLst>
          </p:cNvPr>
          <p:cNvSpPr/>
          <p:nvPr/>
        </p:nvSpPr>
        <p:spPr>
          <a:xfrm rot="5400000">
            <a:off x="10436897" y="1559346"/>
            <a:ext cx="440359" cy="44295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4" name="Rectangle 293">
            <a:extLst>
              <a:ext uri="{FF2B5EF4-FFF2-40B4-BE49-F238E27FC236}">
                <a16:creationId xmlns:a16="http://schemas.microsoft.com/office/drawing/2014/main" id="{9DD9B6BE-1137-473D-ACC6-09DCFDBD0C59}"/>
              </a:ext>
            </a:extLst>
          </p:cNvPr>
          <p:cNvSpPr/>
          <p:nvPr/>
        </p:nvSpPr>
        <p:spPr>
          <a:xfrm rot="5400000">
            <a:off x="10727337" y="5390650"/>
            <a:ext cx="447727" cy="45137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7" name="Rectangle 296">
            <a:extLst>
              <a:ext uri="{FF2B5EF4-FFF2-40B4-BE49-F238E27FC236}">
                <a16:creationId xmlns:a16="http://schemas.microsoft.com/office/drawing/2014/main" id="{2D13DA8B-3141-4137-8E5F-FCB1468BA2FA}"/>
              </a:ext>
            </a:extLst>
          </p:cNvPr>
          <p:cNvSpPr/>
          <p:nvPr/>
        </p:nvSpPr>
        <p:spPr>
          <a:xfrm rot="5400000">
            <a:off x="11624556" y="5392383"/>
            <a:ext cx="440359" cy="44295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154ECC28-7377-4833-BBBC-0FEBFD1C2DC3}"/>
              </a:ext>
            </a:extLst>
          </p:cNvPr>
          <p:cNvSpPr txBox="1"/>
          <p:nvPr/>
        </p:nvSpPr>
        <p:spPr>
          <a:xfrm>
            <a:off x="10403082" y="1488922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5D6C4E0A-05E9-4DC2-A7B8-8C950FC143EF}"/>
              </a:ext>
            </a:extLst>
          </p:cNvPr>
          <p:cNvSpPr txBox="1"/>
          <p:nvPr/>
        </p:nvSpPr>
        <p:spPr>
          <a:xfrm>
            <a:off x="9968935" y="1691371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3C9A6BDB-D148-4B9A-8A02-5A5E1CCA1BC2}"/>
              </a:ext>
            </a:extLst>
          </p:cNvPr>
          <p:cNvSpPr/>
          <p:nvPr/>
        </p:nvSpPr>
        <p:spPr>
          <a:xfrm>
            <a:off x="4513117" y="1182494"/>
            <a:ext cx="3048000" cy="4047396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2" name="Rectangle 291">
            <a:extLst>
              <a:ext uri="{FF2B5EF4-FFF2-40B4-BE49-F238E27FC236}">
                <a16:creationId xmlns:a16="http://schemas.microsoft.com/office/drawing/2014/main" id="{8E9107DC-1059-4E58-98C4-D3F27D62C345}"/>
              </a:ext>
            </a:extLst>
          </p:cNvPr>
          <p:cNvSpPr/>
          <p:nvPr/>
        </p:nvSpPr>
        <p:spPr>
          <a:xfrm rot="5400000">
            <a:off x="5938931" y="1775691"/>
            <a:ext cx="430672" cy="45137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9" name="Rectangle 298">
            <a:extLst>
              <a:ext uri="{FF2B5EF4-FFF2-40B4-BE49-F238E27FC236}">
                <a16:creationId xmlns:a16="http://schemas.microsoft.com/office/drawing/2014/main" id="{33598B1F-7BFE-49C2-8D48-D12A6C8D25B5}"/>
              </a:ext>
            </a:extLst>
          </p:cNvPr>
          <p:cNvSpPr/>
          <p:nvPr/>
        </p:nvSpPr>
        <p:spPr>
          <a:xfrm rot="5400000">
            <a:off x="6409333" y="1562430"/>
            <a:ext cx="440359" cy="44295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3" name="Rectangle 292">
            <a:extLst>
              <a:ext uri="{FF2B5EF4-FFF2-40B4-BE49-F238E27FC236}">
                <a16:creationId xmlns:a16="http://schemas.microsoft.com/office/drawing/2014/main" id="{6E791346-5C40-40DB-9857-D640F3F48FAA}"/>
              </a:ext>
            </a:extLst>
          </p:cNvPr>
          <p:cNvSpPr/>
          <p:nvPr/>
        </p:nvSpPr>
        <p:spPr>
          <a:xfrm rot="5400000">
            <a:off x="6709629" y="5393372"/>
            <a:ext cx="447727" cy="45137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6" name="Rectangle 295">
            <a:extLst>
              <a:ext uri="{FF2B5EF4-FFF2-40B4-BE49-F238E27FC236}">
                <a16:creationId xmlns:a16="http://schemas.microsoft.com/office/drawing/2014/main" id="{3B5A9BCE-0955-4FE6-A1C5-6AE7B217C72B}"/>
              </a:ext>
            </a:extLst>
          </p:cNvPr>
          <p:cNvSpPr/>
          <p:nvPr/>
        </p:nvSpPr>
        <p:spPr>
          <a:xfrm rot="5400000">
            <a:off x="7612810" y="5400577"/>
            <a:ext cx="440359" cy="44295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843E999C-67AE-4532-A976-B4CE54AC851E}"/>
              </a:ext>
            </a:extLst>
          </p:cNvPr>
          <p:cNvSpPr txBox="1"/>
          <p:nvPr/>
        </p:nvSpPr>
        <p:spPr>
          <a:xfrm>
            <a:off x="6373296" y="1484190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08FAA084-D9A2-438F-A6A3-C51C0A8DECEE}"/>
              </a:ext>
            </a:extLst>
          </p:cNvPr>
          <p:cNvSpPr txBox="1"/>
          <p:nvPr/>
        </p:nvSpPr>
        <p:spPr>
          <a:xfrm>
            <a:off x="5939149" y="1686639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87616E03-D843-411D-ACFA-0CB812E68823}"/>
              </a:ext>
            </a:extLst>
          </p:cNvPr>
          <p:cNvSpPr/>
          <p:nvPr/>
        </p:nvSpPr>
        <p:spPr>
          <a:xfrm>
            <a:off x="461187" y="1225350"/>
            <a:ext cx="3048000" cy="4047396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BA674E0-6D80-4154-B4F9-A4FAF351470E}"/>
              </a:ext>
            </a:extLst>
          </p:cNvPr>
          <p:cNvSpPr/>
          <p:nvPr/>
        </p:nvSpPr>
        <p:spPr>
          <a:xfrm rot="5400000">
            <a:off x="2243590" y="5393029"/>
            <a:ext cx="447042" cy="45137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86EE8F9B-7BC8-4A99-879D-A8B4CAEA6B42}"/>
              </a:ext>
            </a:extLst>
          </p:cNvPr>
          <p:cNvSpPr/>
          <p:nvPr/>
        </p:nvSpPr>
        <p:spPr>
          <a:xfrm rot="5400000">
            <a:off x="3146132" y="5400577"/>
            <a:ext cx="440359" cy="44295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1" name="Rectangle 290">
            <a:extLst>
              <a:ext uri="{FF2B5EF4-FFF2-40B4-BE49-F238E27FC236}">
                <a16:creationId xmlns:a16="http://schemas.microsoft.com/office/drawing/2014/main" id="{A60C97DA-68E0-437A-9BAE-C829629CF448}"/>
              </a:ext>
            </a:extLst>
          </p:cNvPr>
          <p:cNvSpPr/>
          <p:nvPr/>
        </p:nvSpPr>
        <p:spPr>
          <a:xfrm rot="5400000">
            <a:off x="1870829" y="1812921"/>
            <a:ext cx="430672" cy="45137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0" name="Rectangle 299">
            <a:extLst>
              <a:ext uri="{FF2B5EF4-FFF2-40B4-BE49-F238E27FC236}">
                <a16:creationId xmlns:a16="http://schemas.microsoft.com/office/drawing/2014/main" id="{1B2D017F-136D-461D-924E-B6721069B5BA}"/>
              </a:ext>
            </a:extLst>
          </p:cNvPr>
          <p:cNvSpPr/>
          <p:nvPr/>
        </p:nvSpPr>
        <p:spPr>
          <a:xfrm rot="5400000">
            <a:off x="2325608" y="1612636"/>
            <a:ext cx="440359" cy="44395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C19DE2D6-3283-47E9-8417-738D0DF9F4D1}"/>
              </a:ext>
            </a:extLst>
          </p:cNvPr>
          <p:cNvSpPr txBox="1"/>
          <p:nvPr/>
        </p:nvSpPr>
        <p:spPr>
          <a:xfrm>
            <a:off x="2289811" y="1538931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2E385243-6405-45BF-8FC8-D6521B0AB83A}"/>
              </a:ext>
            </a:extLst>
          </p:cNvPr>
          <p:cNvSpPr txBox="1"/>
          <p:nvPr/>
        </p:nvSpPr>
        <p:spPr>
          <a:xfrm>
            <a:off x="1855664" y="1741380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2DD1D8C5-5165-4E00-B317-0D62C30E17D4}"/>
              </a:ext>
            </a:extLst>
          </p:cNvPr>
          <p:cNvSpPr/>
          <p:nvPr/>
        </p:nvSpPr>
        <p:spPr>
          <a:xfrm>
            <a:off x="461188" y="502229"/>
            <a:ext cx="9613254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Write these improper fractions as mixed numbers: 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B40A025F-E278-4C5E-B791-2EDAB5DA4E4F}"/>
              </a:ext>
            </a:extLst>
          </p:cNvPr>
          <p:cNvSpPr/>
          <p:nvPr/>
        </p:nvSpPr>
        <p:spPr>
          <a:xfrm>
            <a:off x="1721818" y="1502785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BADC6031-1886-4A95-9AB6-FB660E107C5A}"/>
              </a:ext>
            </a:extLst>
          </p:cNvPr>
          <p:cNvGrpSpPr/>
          <p:nvPr/>
        </p:nvGrpSpPr>
        <p:grpSpPr>
          <a:xfrm>
            <a:off x="844232" y="1495954"/>
            <a:ext cx="435719" cy="1032867"/>
            <a:chOff x="2724738" y="5471319"/>
            <a:chExt cx="435719" cy="1032867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3CF3FF9-80C7-4C2F-A665-5E816D9B8AAD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1BD62DF6-0F92-4108-8307-0139B83A75A8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786376F-835C-4690-B252-A3E7234C9A6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02D65283-9B54-4D1D-96BC-7A47D77AE7DE}"/>
              </a:ext>
            </a:extLst>
          </p:cNvPr>
          <p:cNvSpPr txBox="1"/>
          <p:nvPr/>
        </p:nvSpPr>
        <p:spPr>
          <a:xfrm>
            <a:off x="1287875" y="171544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31DF9A27-4F9C-4794-A6C8-6BEF730F0913}"/>
              </a:ext>
            </a:extLst>
          </p:cNvPr>
          <p:cNvSpPr/>
          <p:nvPr/>
        </p:nvSpPr>
        <p:spPr>
          <a:xfrm>
            <a:off x="5773748" y="1459929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4AB12465-28CD-4D78-8146-A6933B08DD56}"/>
              </a:ext>
            </a:extLst>
          </p:cNvPr>
          <p:cNvGrpSpPr/>
          <p:nvPr/>
        </p:nvGrpSpPr>
        <p:grpSpPr>
          <a:xfrm>
            <a:off x="4779420" y="1453098"/>
            <a:ext cx="777410" cy="1032867"/>
            <a:chOff x="2607996" y="5471319"/>
            <a:chExt cx="777410" cy="1032867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9A0ADA1A-90F0-4119-ABD4-52E820721EFE}"/>
                </a:ext>
              </a:extLst>
            </p:cNvPr>
            <p:cNvSpPr txBox="1"/>
            <p:nvPr/>
          </p:nvSpPr>
          <p:spPr>
            <a:xfrm>
              <a:off x="2607996" y="5471319"/>
              <a:ext cx="77741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4FDEDDB1-DE63-42B8-B73F-37A0CE5F634D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32B3373A-195C-48E0-86BC-AECDA1E1FDA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35F4EEA7-CD3E-4081-8C4C-256312FE9577}"/>
              </a:ext>
            </a:extLst>
          </p:cNvPr>
          <p:cNvSpPr txBox="1"/>
          <p:nvPr/>
        </p:nvSpPr>
        <p:spPr>
          <a:xfrm>
            <a:off x="5339805" y="16725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5583EAC-264B-4F80-B7ED-712957BCA2CB}"/>
              </a:ext>
            </a:extLst>
          </p:cNvPr>
          <p:cNvSpPr/>
          <p:nvPr/>
        </p:nvSpPr>
        <p:spPr>
          <a:xfrm>
            <a:off x="9816077" y="1459929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0A17464B-6241-4B4D-A187-66DCE7788292}"/>
              </a:ext>
            </a:extLst>
          </p:cNvPr>
          <p:cNvGrpSpPr/>
          <p:nvPr/>
        </p:nvGrpSpPr>
        <p:grpSpPr>
          <a:xfrm>
            <a:off x="8821749" y="1453098"/>
            <a:ext cx="777410" cy="1032867"/>
            <a:chOff x="2607996" y="5471319"/>
            <a:chExt cx="777410" cy="1032867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CA6D52C-1284-49B3-919F-47A15CC32F63}"/>
                </a:ext>
              </a:extLst>
            </p:cNvPr>
            <p:cNvSpPr txBox="1"/>
            <p:nvPr/>
          </p:nvSpPr>
          <p:spPr>
            <a:xfrm>
              <a:off x="2607996" y="5471319"/>
              <a:ext cx="77741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21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60E26D3-B0CF-4A59-A3B4-CE4073514E8F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180C7BEC-F1FF-4B8B-AE85-FF4A1A2EB4E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CD2AE6B0-7910-4DA3-A6B6-A65BBE59F43F}"/>
              </a:ext>
            </a:extLst>
          </p:cNvPr>
          <p:cNvSpPr txBox="1"/>
          <p:nvPr/>
        </p:nvSpPr>
        <p:spPr>
          <a:xfrm>
            <a:off x="9382134" y="16725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51F6CA18-F0E4-4695-A758-B1A2EE50E56B}"/>
              </a:ext>
            </a:extLst>
          </p:cNvPr>
          <p:cNvSpPr txBox="1"/>
          <p:nvPr/>
        </p:nvSpPr>
        <p:spPr>
          <a:xfrm>
            <a:off x="461187" y="5325107"/>
            <a:ext cx="27406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  <a:r>
              <a:rPr lang="en-GB" sz="3600" b="1" dirty="0">
                <a:latin typeface="Arial Black" panose="020B0A04020102020204" pitchFamily="34" charset="0"/>
              </a:rPr>
              <a:t> </a:t>
            </a:r>
            <a:r>
              <a:rPr lang="en-GB" sz="3600" dirty="0">
                <a:latin typeface="Arial Black" panose="020B0A04020102020204" pitchFamily="34" charset="0"/>
              </a:rPr>
              <a:t>÷</a:t>
            </a:r>
            <a:r>
              <a:rPr lang="en-GB" sz="36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5 = 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4B0AA47C-B059-4314-A857-E812FE77166B}"/>
              </a:ext>
            </a:extLst>
          </p:cNvPr>
          <p:cNvSpPr txBox="1"/>
          <p:nvPr/>
        </p:nvSpPr>
        <p:spPr>
          <a:xfrm>
            <a:off x="2302960" y="5345859"/>
            <a:ext cx="14456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r 3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365D9431-48BD-42B4-A88E-F2D364BCCCD8}"/>
              </a:ext>
            </a:extLst>
          </p:cNvPr>
          <p:cNvSpPr txBox="1"/>
          <p:nvPr/>
        </p:nvSpPr>
        <p:spPr>
          <a:xfrm>
            <a:off x="4464692" y="5317723"/>
            <a:ext cx="27406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  <a:r>
              <a:rPr lang="en-GB" sz="3600" b="1" dirty="0">
                <a:latin typeface="Arial Black" panose="020B0A04020102020204" pitchFamily="34" charset="0"/>
              </a:rPr>
              <a:t> </a:t>
            </a:r>
            <a:r>
              <a:rPr lang="en-GB" sz="3600" dirty="0">
                <a:latin typeface="Arial Black" panose="020B0A04020102020204" pitchFamily="34" charset="0"/>
              </a:rPr>
              <a:t>÷</a:t>
            </a:r>
            <a:r>
              <a:rPr lang="en-GB" sz="36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3 = 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A0893C8E-2C02-4912-AF45-0C6F6AE1BF55}"/>
              </a:ext>
            </a:extLst>
          </p:cNvPr>
          <p:cNvSpPr txBox="1"/>
          <p:nvPr/>
        </p:nvSpPr>
        <p:spPr>
          <a:xfrm>
            <a:off x="6755641" y="5338475"/>
            <a:ext cx="14456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r 2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2CED932-91C6-4405-B75A-F289F7340074}"/>
              </a:ext>
            </a:extLst>
          </p:cNvPr>
          <p:cNvSpPr txBox="1"/>
          <p:nvPr/>
        </p:nvSpPr>
        <p:spPr>
          <a:xfrm>
            <a:off x="8480426" y="5309815"/>
            <a:ext cx="27406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  <a:r>
              <a:rPr lang="en-GB" sz="3600" b="1" dirty="0">
                <a:latin typeface="Arial Black" panose="020B0A04020102020204" pitchFamily="34" charset="0"/>
              </a:rPr>
              <a:t> </a:t>
            </a:r>
            <a:r>
              <a:rPr lang="en-GB" sz="3600" dirty="0">
                <a:latin typeface="Arial Black" panose="020B0A04020102020204" pitchFamily="34" charset="0"/>
              </a:rPr>
              <a:t>÷</a:t>
            </a:r>
            <a:r>
              <a:rPr lang="en-GB" sz="36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8 = 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BBA912A2-2463-43D2-A716-EFB59E5F14CD}"/>
              </a:ext>
            </a:extLst>
          </p:cNvPr>
          <p:cNvSpPr txBox="1"/>
          <p:nvPr/>
        </p:nvSpPr>
        <p:spPr>
          <a:xfrm>
            <a:off x="10771375" y="5330567"/>
            <a:ext cx="14456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r 5</a:t>
            </a:r>
          </a:p>
        </p:txBody>
      </p: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903F3EA0-A4AB-47BE-8B7A-40CA41D23357}"/>
              </a:ext>
            </a:extLst>
          </p:cNvPr>
          <p:cNvGrpSpPr/>
          <p:nvPr/>
        </p:nvGrpSpPr>
        <p:grpSpPr>
          <a:xfrm>
            <a:off x="1502851" y="2866698"/>
            <a:ext cx="903686" cy="2170572"/>
            <a:chOff x="1502851" y="2866698"/>
            <a:chExt cx="903686" cy="2170572"/>
          </a:xfrm>
        </p:grpSpPr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969CE10F-6E50-4E0D-B239-F003F25134FE}"/>
                </a:ext>
              </a:extLst>
            </p:cNvPr>
            <p:cNvSpPr/>
            <p:nvPr/>
          </p:nvSpPr>
          <p:spPr>
            <a:xfrm>
              <a:off x="2038976" y="2882444"/>
              <a:ext cx="366378" cy="129082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C69631A5-8F62-4C46-AB37-A6B072A8A37C}"/>
                </a:ext>
              </a:extLst>
            </p:cNvPr>
            <p:cNvGrpSpPr/>
            <p:nvPr/>
          </p:nvGrpSpPr>
          <p:grpSpPr>
            <a:xfrm>
              <a:off x="1502851" y="2866698"/>
              <a:ext cx="903686" cy="2170572"/>
              <a:chOff x="1502851" y="2866698"/>
              <a:chExt cx="903686" cy="2170572"/>
            </a:xfrm>
          </p:grpSpPr>
          <p:sp>
            <p:nvSpPr>
              <p:cNvPr id="268" name="Rectangle 267">
                <a:extLst>
                  <a:ext uri="{FF2B5EF4-FFF2-40B4-BE49-F238E27FC236}">
                    <a16:creationId xmlns:a16="http://schemas.microsoft.com/office/drawing/2014/main" id="{7D7ABDC8-6805-443D-9E11-8D4897E16A3D}"/>
                  </a:ext>
                </a:extLst>
              </p:cNvPr>
              <p:cNvSpPr/>
              <p:nvPr/>
            </p:nvSpPr>
            <p:spPr>
              <a:xfrm>
                <a:off x="1510486" y="2880878"/>
                <a:ext cx="366378" cy="2143427"/>
              </a:xfrm>
              <a:prstGeom prst="rect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grpSp>
            <p:nvGrpSpPr>
              <p:cNvPr id="225" name="Group 224">
                <a:extLst>
                  <a:ext uri="{FF2B5EF4-FFF2-40B4-BE49-F238E27FC236}">
                    <a16:creationId xmlns:a16="http://schemas.microsoft.com/office/drawing/2014/main" id="{752185E1-EC6B-4026-88BD-E133200AD02D}"/>
                  </a:ext>
                </a:extLst>
              </p:cNvPr>
              <p:cNvGrpSpPr/>
              <p:nvPr/>
            </p:nvGrpSpPr>
            <p:grpSpPr>
              <a:xfrm>
                <a:off x="1502851" y="2866698"/>
                <a:ext cx="364674" cy="2164787"/>
                <a:chOff x="1430177" y="1026981"/>
                <a:chExt cx="364674" cy="2164787"/>
              </a:xfrm>
            </p:grpSpPr>
            <p:sp>
              <p:nvSpPr>
                <p:cNvPr id="226" name="Rectangle 225">
                  <a:extLst>
                    <a:ext uri="{FF2B5EF4-FFF2-40B4-BE49-F238E27FC236}">
                      <a16:creationId xmlns:a16="http://schemas.microsoft.com/office/drawing/2014/main" id="{B5777E39-4D7D-409B-990F-365DEBEC6C49}"/>
                    </a:ext>
                  </a:extLst>
                </p:cNvPr>
                <p:cNvSpPr/>
                <p:nvPr/>
              </p:nvSpPr>
              <p:spPr>
                <a:xfrm>
                  <a:off x="1434851" y="1031768"/>
                  <a:ext cx="360000" cy="2160000"/>
                </a:xfrm>
                <a:prstGeom prst="rect">
                  <a:avLst/>
                </a:prstGeom>
                <a:noFill/>
                <a:ln w="63500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27" name="Rectangle 226">
                  <a:extLst>
                    <a:ext uri="{FF2B5EF4-FFF2-40B4-BE49-F238E27FC236}">
                      <a16:creationId xmlns:a16="http://schemas.microsoft.com/office/drawing/2014/main" id="{BBDAB148-A5CE-4054-A534-B74541C5F4D4}"/>
                    </a:ext>
                  </a:extLst>
                </p:cNvPr>
                <p:cNvSpPr/>
                <p:nvPr/>
              </p:nvSpPr>
              <p:spPr>
                <a:xfrm>
                  <a:off x="1430177" y="1026981"/>
                  <a:ext cx="360000" cy="216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grpSp>
            <p:nvGrpSpPr>
              <p:cNvPr id="234" name="Group 233">
                <a:extLst>
                  <a:ext uri="{FF2B5EF4-FFF2-40B4-BE49-F238E27FC236}">
                    <a16:creationId xmlns:a16="http://schemas.microsoft.com/office/drawing/2014/main" id="{96AD19AC-E494-49E7-A98C-C17D2C7E7923}"/>
                  </a:ext>
                </a:extLst>
              </p:cNvPr>
              <p:cNvGrpSpPr/>
              <p:nvPr/>
            </p:nvGrpSpPr>
            <p:grpSpPr>
              <a:xfrm>
                <a:off x="2042062" y="2866789"/>
                <a:ext cx="364475" cy="2170481"/>
                <a:chOff x="3750941" y="1016500"/>
                <a:chExt cx="364475" cy="2170481"/>
              </a:xfrm>
            </p:grpSpPr>
            <p:grpSp>
              <p:nvGrpSpPr>
                <p:cNvPr id="235" name="Group 234">
                  <a:extLst>
                    <a:ext uri="{FF2B5EF4-FFF2-40B4-BE49-F238E27FC236}">
                      <a16:creationId xmlns:a16="http://schemas.microsoft.com/office/drawing/2014/main" id="{627534E0-580D-48E4-ADA0-01D2476B4CD8}"/>
                    </a:ext>
                  </a:extLst>
                </p:cNvPr>
                <p:cNvGrpSpPr/>
                <p:nvPr/>
              </p:nvGrpSpPr>
              <p:grpSpPr>
                <a:xfrm>
                  <a:off x="3750941" y="1026981"/>
                  <a:ext cx="360000" cy="2160000"/>
                  <a:chOff x="3752453" y="3429000"/>
                  <a:chExt cx="360000" cy="2160000"/>
                </a:xfrm>
              </p:grpSpPr>
              <p:sp>
                <p:nvSpPr>
                  <p:cNvPr id="237" name="Rectangle 236">
                    <a:extLst>
                      <a:ext uri="{FF2B5EF4-FFF2-40B4-BE49-F238E27FC236}">
                        <a16:creationId xmlns:a16="http://schemas.microsoft.com/office/drawing/2014/main" id="{1AC95D16-1A4D-4639-BF4C-34BB19B172E3}"/>
                      </a:ext>
                    </a:extLst>
                  </p:cNvPr>
                  <p:cNvSpPr/>
                  <p:nvPr/>
                </p:nvSpPr>
                <p:spPr>
                  <a:xfrm>
                    <a:off x="3752453" y="3429000"/>
                    <a:ext cx="360000" cy="432000"/>
                  </a:xfrm>
                  <a:prstGeom prst="rect">
                    <a:avLst/>
                  </a:prstGeom>
                  <a:noFill/>
                  <a:ln w="28575">
                    <a:solidFill>
                      <a:srgbClr val="00206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 sz="1682"/>
                  </a:p>
                </p:txBody>
              </p:sp>
              <p:sp>
                <p:nvSpPr>
                  <p:cNvPr id="238" name="Rectangle 237">
                    <a:extLst>
                      <a:ext uri="{FF2B5EF4-FFF2-40B4-BE49-F238E27FC236}">
                        <a16:creationId xmlns:a16="http://schemas.microsoft.com/office/drawing/2014/main" id="{DD024A15-AC57-4976-B279-C2F2B361D996}"/>
                      </a:ext>
                    </a:extLst>
                  </p:cNvPr>
                  <p:cNvSpPr/>
                  <p:nvPr/>
                </p:nvSpPr>
                <p:spPr>
                  <a:xfrm>
                    <a:off x="3752453" y="3861000"/>
                    <a:ext cx="360000" cy="432000"/>
                  </a:xfrm>
                  <a:prstGeom prst="rect">
                    <a:avLst/>
                  </a:prstGeom>
                  <a:noFill/>
                  <a:ln w="28575">
                    <a:solidFill>
                      <a:srgbClr val="00206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 sz="1682"/>
                  </a:p>
                </p:txBody>
              </p:sp>
              <p:sp>
                <p:nvSpPr>
                  <p:cNvPr id="239" name="Rectangle 238">
                    <a:extLst>
                      <a:ext uri="{FF2B5EF4-FFF2-40B4-BE49-F238E27FC236}">
                        <a16:creationId xmlns:a16="http://schemas.microsoft.com/office/drawing/2014/main" id="{80BF9304-739B-4DD1-866F-2036374E6AC1}"/>
                      </a:ext>
                    </a:extLst>
                  </p:cNvPr>
                  <p:cNvSpPr/>
                  <p:nvPr/>
                </p:nvSpPr>
                <p:spPr>
                  <a:xfrm>
                    <a:off x="3752453" y="4293000"/>
                    <a:ext cx="360000" cy="432000"/>
                  </a:xfrm>
                  <a:prstGeom prst="rect">
                    <a:avLst/>
                  </a:prstGeom>
                  <a:noFill/>
                  <a:ln w="28575">
                    <a:solidFill>
                      <a:srgbClr val="00206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 sz="1682"/>
                  </a:p>
                </p:txBody>
              </p:sp>
              <p:sp>
                <p:nvSpPr>
                  <p:cNvPr id="240" name="Rectangle 239">
                    <a:extLst>
                      <a:ext uri="{FF2B5EF4-FFF2-40B4-BE49-F238E27FC236}">
                        <a16:creationId xmlns:a16="http://schemas.microsoft.com/office/drawing/2014/main" id="{A9527D49-7FF5-4BC8-BE19-371A7B56C760}"/>
                      </a:ext>
                    </a:extLst>
                  </p:cNvPr>
                  <p:cNvSpPr/>
                  <p:nvPr/>
                </p:nvSpPr>
                <p:spPr>
                  <a:xfrm>
                    <a:off x="3752453" y="4725000"/>
                    <a:ext cx="360000" cy="432000"/>
                  </a:xfrm>
                  <a:prstGeom prst="rect">
                    <a:avLst/>
                  </a:prstGeom>
                  <a:noFill/>
                  <a:ln w="28575">
                    <a:solidFill>
                      <a:srgbClr val="00206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 sz="1682"/>
                  </a:p>
                </p:txBody>
              </p:sp>
              <p:sp>
                <p:nvSpPr>
                  <p:cNvPr id="241" name="Rectangle 240">
                    <a:extLst>
                      <a:ext uri="{FF2B5EF4-FFF2-40B4-BE49-F238E27FC236}">
                        <a16:creationId xmlns:a16="http://schemas.microsoft.com/office/drawing/2014/main" id="{A8B160BA-F3CB-4CD3-AEAC-953BED0620AE}"/>
                      </a:ext>
                    </a:extLst>
                  </p:cNvPr>
                  <p:cNvSpPr/>
                  <p:nvPr/>
                </p:nvSpPr>
                <p:spPr>
                  <a:xfrm>
                    <a:off x="3752453" y="5157000"/>
                    <a:ext cx="360000" cy="432000"/>
                  </a:xfrm>
                  <a:prstGeom prst="rect">
                    <a:avLst/>
                  </a:prstGeom>
                  <a:noFill/>
                  <a:ln w="28575">
                    <a:solidFill>
                      <a:srgbClr val="00206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GB" sz="1682"/>
                  </a:p>
                </p:txBody>
              </p:sp>
            </p:grpSp>
            <p:sp>
              <p:nvSpPr>
                <p:cNvPr id="236" name="Rectangle 235">
                  <a:extLst>
                    <a:ext uri="{FF2B5EF4-FFF2-40B4-BE49-F238E27FC236}">
                      <a16:creationId xmlns:a16="http://schemas.microsoft.com/office/drawing/2014/main" id="{855DD302-E135-4C4F-8858-CC48AAFA6D86}"/>
                    </a:ext>
                  </a:extLst>
                </p:cNvPr>
                <p:cNvSpPr/>
                <p:nvPr/>
              </p:nvSpPr>
              <p:spPr>
                <a:xfrm>
                  <a:off x="3755416" y="1016500"/>
                  <a:ext cx="360000" cy="2160000"/>
                </a:xfrm>
                <a:prstGeom prst="rect">
                  <a:avLst/>
                </a:prstGeom>
                <a:noFill/>
                <a:ln w="63500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</p:grp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073007F7-3F85-46DF-ADAD-7C0832CB7E8F}"/>
              </a:ext>
            </a:extLst>
          </p:cNvPr>
          <p:cNvGrpSpPr/>
          <p:nvPr/>
        </p:nvGrpSpPr>
        <p:grpSpPr>
          <a:xfrm>
            <a:off x="5077754" y="2866603"/>
            <a:ext cx="1913348" cy="2167767"/>
            <a:chOff x="5077754" y="2866603"/>
            <a:chExt cx="1913348" cy="2167767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9CC76319-6507-48AC-8D3C-45E216B4B37F}"/>
                </a:ext>
              </a:extLst>
            </p:cNvPr>
            <p:cNvSpPr/>
            <p:nvPr/>
          </p:nvSpPr>
          <p:spPr>
            <a:xfrm>
              <a:off x="5077754" y="2875550"/>
              <a:ext cx="366378" cy="214342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7DA0EEFA-8C01-49D7-87D0-11956DCAFD3D}"/>
                </a:ext>
              </a:extLst>
            </p:cNvPr>
            <p:cNvSpPr/>
            <p:nvPr/>
          </p:nvSpPr>
          <p:spPr>
            <a:xfrm>
              <a:off x="5607849" y="2869931"/>
              <a:ext cx="366378" cy="214342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24D8C2E6-93D6-4C7D-B976-47E750FD5DB3}"/>
                </a:ext>
              </a:extLst>
            </p:cNvPr>
            <p:cNvSpPr/>
            <p:nvPr/>
          </p:nvSpPr>
          <p:spPr>
            <a:xfrm>
              <a:off x="6108061" y="2871485"/>
              <a:ext cx="366378" cy="214342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314BE8C7-A11B-4EFE-8FDD-8E711A99BA08}"/>
                </a:ext>
              </a:extLst>
            </p:cNvPr>
            <p:cNvSpPr/>
            <p:nvPr/>
          </p:nvSpPr>
          <p:spPr>
            <a:xfrm>
              <a:off x="6619176" y="2873747"/>
              <a:ext cx="366378" cy="142508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90E6920A-60BE-4DB4-9694-67F84A2FC4C8}"/>
                </a:ext>
              </a:extLst>
            </p:cNvPr>
            <p:cNvGrpSpPr/>
            <p:nvPr/>
          </p:nvGrpSpPr>
          <p:grpSpPr>
            <a:xfrm>
              <a:off x="6628426" y="2866603"/>
              <a:ext cx="362676" cy="2167767"/>
              <a:chOff x="2587883" y="1026981"/>
              <a:chExt cx="362676" cy="2167767"/>
            </a:xfrm>
          </p:grpSpPr>
          <p:sp>
            <p:nvSpPr>
              <p:cNvPr id="229" name="Rectangle 228">
                <a:extLst>
                  <a:ext uri="{FF2B5EF4-FFF2-40B4-BE49-F238E27FC236}">
                    <a16:creationId xmlns:a16="http://schemas.microsoft.com/office/drawing/2014/main" id="{F69A092B-4273-4B89-9039-8DA8520C0494}"/>
                  </a:ext>
                </a:extLst>
              </p:cNvPr>
              <p:cNvSpPr/>
              <p:nvPr/>
            </p:nvSpPr>
            <p:spPr>
              <a:xfrm>
                <a:off x="2587883" y="103474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A93DE5B4-E9B0-4C2B-A305-6F0A03D986C5}"/>
                  </a:ext>
                </a:extLst>
              </p:cNvPr>
              <p:cNvGrpSpPr/>
              <p:nvPr/>
            </p:nvGrpSpPr>
            <p:grpSpPr>
              <a:xfrm>
                <a:off x="2590559" y="1026981"/>
                <a:ext cx="360000" cy="2160000"/>
                <a:chOff x="2592071" y="3429000"/>
                <a:chExt cx="360000" cy="2160000"/>
              </a:xfrm>
            </p:grpSpPr>
            <p:sp>
              <p:nvSpPr>
                <p:cNvPr id="231" name="Rectangle 230">
                  <a:extLst>
                    <a:ext uri="{FF2B5EF4-FFF2-40B4-BE49-F238E27FC236}">
                      <a16:creationId xmlns:a16="http://schemas.microsoft.com/office/drawing/2014/main" id="{AD568DD2-85DE-4B3E-A32D-D762A00B1290}"/>
                    </a:ext>
                  </a:extLst>
                </p:cNvPr>
                <p:cNvSpPr/>
                <p:nvPr/>
              </p:nvSpPr>
              <p:spPr>
                <a:xfrm>
                  <a:off x="2592071" y="3429000"/>
                  <a:ext cx="360000" cy="72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32" name="Rectangle 231">
                  <a:extLst>
                    <a:ext uri="{FF2B5EF4-FFF2-40B4-BE49-F238E27FC236}">
                      <a16:creationId xmlns:a16="http://schemas.microsoft.com/office/drawing/2014/main" id="{6A57906C-B96E-4DBD-A1A7-8E35B82B4AA6}"/>
                    </a:ext>
                  </a:extLst>
                </p:cNvPr>
                <p:cNvSpPr/>
                <p:nvPr/>
              </p:nvSpPr>
              <p:spPr>
                <a:xfrm>
                  <a:off x="2592071" y="4149000"/>
                  <a:ext cx="360000" cy="72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33" name="Rectangle 232">
                  <a:extLst>
                    <a:ext uri="{FF2B5EF4-FFF2-40B4-BE49-F238E27FC236}">
                      <a16:creationId xmlns:a16="http://schemas.microsoft.com/office/drawing/2014/main" id="{25DA0D67-9C68-4662-84D2-9F4C8E6B46F0}"/>
                    </a:ext>
                  </a:extLst>
                </p:cNvPr>
                <p:cNvSpPr/>
                <p:nvPr/>
              </p:nvSpPr>
              <p:spPr>
                <a:xfrm>
                  <a:off x="2592071" y="4869000"/>
                  <a:ext cx="360000" cy="72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</p:grp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BE0B7C43-9B12-4CEF-98A0-583F4673AC88}"/>
                </a:ext>
              </a:extLst>
            </p:cNvPr>
            <p:cNvGrpSpPr/>
            <p:nvPr/>
          </p:nvGrpSpPr>
          <p:grpSpPr>
            <a:xfrm>
              <a:off x="5083518" y="2866698"/>
              <a:ext cx="364674" cy="2164787"/>
              <a:chOff x="1430177" y="1026981"/>
              <a:chExt cx="364674" cy="2164787"/>
            </a:xfrm>
          </p:grpSpPr>
          <p:sp>
            <p:nvSpPr>
              <p:cNvPr id="254" name="Rectangle 253">
                <a:extLst>
                  <a:ext uri="{FF2B5EF4-FFF2-40B4-BE49-F238E27FC236}">
                    <a16:creationId xmlns:a16="http://schemas.microsoft.com/office/drawing/2014/main" id="{31C2BC69-797D-472D-929C-A1956E366AD5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3DA2BE88-9D6E-4C6E-923C-6BEB76D2E0E5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56ED16FA-CEF9-4385-A38A-46942659D9F3}"/>
                </a:ext>
              </a:extLst>
            </p:cNvPr>
            <p:cNvGrpSpPr/>
            <p:nvPr/>
          </p:nvGrpSpPr>
          <p:grpSpPr>
            <a:xfrm>
              <a:off x="5605630" y="2866698"/>
              <a:ext cx="364674" cy="2164787"/>
              <a:chOff x="1430177" y="1026981"/>
              <a:chExt cx="364674" cy="2164787"/>
            </a:xfrm>
          </p:grpSpPr>
          <p:sp>
            <p:nvSpPr>
              <p:cNvPr id="257" name="Rectangle 256">
                <a:extLst>
                  <a:ext uri="{FF2B5EF4-FFF2-40B4-BE49-F238E27FC236}">
                    <a16:creationId xmlns:a16="http://schemas.microsoft.com/office/drawing/2014/main" id="{F47C0532-9B18-45BC-AB7E-92B7829FA723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8" name="Rectangle 257">
                <a:extLst>
                  <a:ext uri="{FF2B5EF4-FFF2-40B4-BE49-F238E27FC236}">
                    <a16:creationId xmlns:a16="http://schemas.microsoft.com/office/drawing/2014/main" id="{0A5A7F63-6672-4E80-97D3-37DFFD970FB2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5740693A-AC6E-4C27-8011-454EFA885B82}"/>
                </a:ext>
              </a:extLst>
            </p:cNvPr>
            <p:cNvGrpSpPr/>
            <p:nvPr/>
          </p:nvGrpSpPr>
          <p:grpSpPr>
            <a:xfrm>
              <a:off x="6112036" y="2866698"/>
              <a:ext cx="364674" cy="2164787"/>
              <a:chOff x="1430177" y="1026981"/>
              <a:chExt cx="364674" cy="2164787"/>
            </a:xfrm>
          </p:grpSpPr>
          <p:sp>
            <p:nvSpPr>
              <p:cNvPr id="260" name="Rectangle 259">
                <a:extLst>
                  <a:ext uri="{FF2B5EF4-FFF2-40B4-BE49-F238E27FC236}">
                    <a16:creationId xmlns:a16="http://schemas.microsoft.com/office/drawing/2014/main" id="{F38C5F5F-3CE7-49B0-BFBA-D1443CD9CD80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1" name="Rectangle 260">
                <a:extLst>
                  <a:ext uri="{FF2B5EF4-FFF2-40B4-BE49-F238E27FC236}">
                    <a16:creationId xmlns:a16="http://schemas.microsoft.com/office/drawing/2014/main" id="{A5417FB0-1E8D-40AB-887F-BE1FB297EFCC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E15C90A6-1991-4F44-956E-02646BD3E61B}"/>
              </a:ext>
            </a:extLst>
          </p:cNvPr>
          <p:cNvGrpSpPr/>
          <p:nvPr/>
        </p:nvGrpSpPr>
        <p:grpSpPr>
          <a:xfrm>
            <a:off x="9381738" y="2864305"/>
            <a:ext cx="1403373" cy="2175665"/>
            <a:chOff x="9381738" y="2864305"/>
            <a:chExt cx="1403373" cy="2175665"/>
          </a:xfrm>
        </p:grpSpPr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AFA2F7D9-EA91-4C15-A148-B34CE3E62754}"/>
                </a:ext>
              </a:extLst>
            </p:cNvPr>
            <p:cNvSpPr/>
            <p:nvPr/>
          </p:nvSpPr>
          <p:spPr>
            <a:xfrm>
              <a:off x="9381738" y="2886310"/>
              <a:ext cx="366378" cy="214342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6362D50F-9B6D-4C6D-90F5-FABE5B7AF1CB}"/>
                </a:ext>
              </a:extLst>
            </p:cNvPr>
            <p:cNvSpPr/>
            <p:nvPr/>
          </p:nvSpPr>
          <p:spPr>
            <a:xfrm>
              <a:off x="9901986" y="2879970"/>
              <a:ext cx="366378" cy="214342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E56582F1-B7A6-42CE-A231-14544673C1A9}"/>
                </a:ext>
              </a:extLst>
            </p:cNvPr>
            <p:cNvSpPr/>
            <p:nvPr/>
          </p:nvSpPr>
          <p:spPr>
            <a:xfrm>
              <a:off x="10411250" y="2873484"/>
              <a:ext cx="366378" cy="1358268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77144389-1234-42B8-B54E-5D1B1F901D38}"/>
                </a:ext>
              </a:extLst>
            </p:cNvPr>
            <p:cNvGrpSpPr/>
            <p:nvPr/>
          </p:nvGrpSpPr>
          <p:grpSpPr>
            <a:xfrm>
              <a:off x="10422435" y="2874889"/>
              <a:ext cx="362676" cy="2165081"/>
              <a:chOff x="5488838" y="1021900"/>
              <a:chExt cx="362676" cy="2165081"/>
            </a:xfrm>
          </p:grpSpPr>
          <p:grpSp>
            <p:nvGrpSpPr>
              <p:cNvPr id="243" name="Group 242">
                <a:extLst>
                  <a:ext uri="{FF2B5EF4-FFF2-40B4-BE49-F238E27FC236}">
                    <a16:creationId xmlns:a16="http://schemas.microsoft.com/office/drawing/2014/main" id="{83871F74-6E3E-4F59-A6A1-2ABBA4447F7B}"/>
                  </a:ext>
                </a:extLst>
              </p:cNvPr>
              <p:cNvGrpSpPr/>
              <p:nvPr/>
            </p:nvGrpSpPr>
            <p:grpSpPr>
              <a:xfrm>
                <a:off x="5491514" y="1026981"/>
                <a:ext cx="360000" cy="2160000"/>
                <a:chOff x="5493026" y="3429000"/>
                <a:chExt cx="360000" cy="2160000"/>
              </a:xfrm>
            </p:grpSpPr>
            <p:sp>
              <p:nvSpPr>
                <p:cNvPr id="245" name="Rectangle 244">
                  <a:extLst>
                    <a:ext uri="{FF2B5EF4-FFF2-40B4-BE49-F238E27FC236}">
                      <a16:creationId xmlns:a16="http://schemas.microsoft.com/office/drawing/2014/main" id="{2FDFA546-9C93-433D-BAA7-A5AD91B82A08}"/>
                    </a:ext>
                  </a:extLst>
                </p:cNvPr>
                <p:cNvSpPr/>
                <p:nvPr/>
              </p:nvSpPr>
              <p:spPr>
                <a:xfrm>
                  <a:off x="5493026" y="342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60E2896B-60D4-4CA5-8270-58E64B991A44}"/>
                    </a:ext>
                  </a:extLst>
                </p:cNvPr>
                <p:cNvSpPr/>
                <p:nvPr/>
              </p:nvSpPr>
              <p:spPr>
                <a:xfrm>
                  <a:off x="5493026" y="369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47" name="Rectangle 246">
                  <a:extLst>
                    <a:ext uri="{FF2B5EF4-FFF2-40B4-BE49-F238E27FC236}">
                      <a16:creationId xmlns:a16="http://schemas.microsoft.com/office/drawing/2014/main" id="{E62685BA-7FE7-4EA9-86E0-C47C2199076E}"/>
                    </a:ext>
                  </a:extLst>
                </p:cNvPr>
                <p:cNvSpPr/>
                <p:nvPr/>
              </p:nvSpPr>
              <p:spPr>
                <a:xfrm>
                  <a:off x="5493026" y="396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48" name="Rectangle 247">
                  <a:extLst>
                    <a:ext uri="{FF2B5EF4-FFF2-40B4-BE49-F238E27FC236}">
                      <a16:creationId xmlns:a16="http://schemas.microsoft.com/office/drawing/2014/main" id="{BE31B6F1-6518-4380-8722-4D457C718C86}"/>
                    </a:ext>
                  </a:extLst>
                </p:cNvPr>
                <p:cNvSpPr/>
                <p:nvPr/>
              </p:nvSpPr>
              <p:spPr>
                <a:xfrm>
                  <a:off x="5493026" y="423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59C4A752-9592-44E3-8C64-5D18E7BFA0FD}"/>
                    </a:ext>
                  </a:extLst>
                </p:cNvPr>
                <p:cNvSpPr/>
                <p:nvPr/>
              </p:nvSpPr>
              <p:spPr>
                <a:xfrm>
                  <a:off x="5493026" y="450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50" name="Rectangle 249">
                  <a:extLst>
                    <a:ext uri="{FF2B5EF4-FFF2-40B4-BE49-F238E27FC236}">
                      <a16:creationId xmlns:a16="http://schemas.microsoft.com/office/drawing/2014/main" id="{36A5AC41-74E7-46C6-868B-B75CC65DEA5F}"/>
                    </a:ext>
                  </a:extLst>
                </p:cNvPr>
                <p:cNvSpPr/>
                <p:nvPr/>
              </p:nvSpPr>
              <p:spPr>
                <a:xfrm>
                  <a:off x="5493026" y="477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51" name="Rectangle 250">
                  <a:extLst>
                    <a:ext uri="{FF2B5EF4-FFF2-40B4-BE49-F238E27FC236}">
                      <a16:creationId xmlns:a16="http://schemas.microsoft.com/office/drawing/2014/main" id="{6B707348-489A-4FCC-B46C-5970BFE2FE22}"/>
                    </a:ext>
                  </a:extLst>
                </p:cNvPr>
                <p:cNvSpPr/>
                <p:nvPr/>
              </p:nvSpPr>
              <p:spPr>
                <a:xfrm>
                  <a:off x="5493026" y="504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52" name="Rectangle 251">
                  <a:extLst>
                    <a:ext uri="{FF2B5EF4-FFF2-40B4-BE49-F238E27FC236}">
                      <a16:creationId xmlns:a16="http://schemas.microsoft.com/office/drawing/2014/main" id="{76BC0CB5-01E6-43CF-8023-16EE11865850}"/>
                    </a:ext>
                  </a:extLst>
                </p:cNvPr>
                <p:cNvSpPr/>
                <p:nvPr/>
              </p:nvSpPr>
              <p:spPr>
                <a:xfrm>
                  <a:off x="5493026" y="531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55332BC3-94EE-4484-9534-0F927949D5AA}"/>
                  </a:ext>
                </a:extLst>
              </p:cNvPr>
              <p:cNvSpPr/>
              <p:nvPr/>
            </p:nvSpPr>
            <p:spPr>
              <a:xfrm>
                <a:off x="5488838" y="10219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262" name="Group 261">
              <a:extLst>
                <a:ext uri="{FF2B5EF4-FFF2-40B4-BE49-F238E27FC236}">
                  <a16:creationId xmlns:a16="http://schemas.microsoft.com/office/drawing/2014/main" id="{95A99EA2-D2DF-433A-90E3-79BD1D6A6C13}"/>
                </a:ext>
              </a:extLst>
            </p:cNvPr>
            <p:cNvGrpSpPr/>
            <p:nvPr/>
          </p:nvGrpSpPr>
          <p:grpSpPr>
            <a:xfrm>
              <a:off x="9385354" y="2871485"/>
              <a:ext cx="364674" cy="2164787"/>
              <a:chOff x="1430177" y="1026981"/>
              <a:chExt cx="364674" cy="2164787"/>
            </a:xfrm>
          </p:grpSpPr>
          <p:sp>
            <p:nvSpPr>
              <p:cNvPr id="263" name="Rectangle 262">
                <a:extLst>
                  <a:ext uri="{FF2B5EF4-FFF2-40B4-BE49-F238E27FC236}">
                    <a16:creationId xmlns:a16="http://schemas.microsoft.com/office/drawing/2014/main" id="{AD988B7B-7ECE-4596-AC2C-5BD2AD3E1B06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4" name="Rectangle 263">
                <a:extLst>
                  <a:ext uri="{FF2B5EF4-FFF2-40B4-BE49-F238E27FC236}">
                    <a16:creationId xmlns:a16="http://schemas.microsoft.com/office/drawing/2014/main" id="{148E5521-7292-4BA0-8083-D7EBACCCB8E7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D587B77D-ED1D-4B6B-BE09-D4CA757BA8A4}"/>
                </a:ext>
              </a:extLst>
            </p:cNvPr>
            <p:cNvGrpSpPr/>
            <p:nvPr/>
          </p:nvGrpSpPr>
          <p:grpSpPr>
            <a:xfrm>
              <a:off x="9899778" y="2864305"/>
              <a:ext cx="364674" cy="2164787"/>
              <a:chOff x="1430177" y="1026981"/>
              <a:chExt cx="364674" cy="2164787"/>
            </a:xfrm>
          </p:grpSpPr>
          <p:sp>
            <p:nvSpPr>
              <p:cNvPr id="266" name="Rectangle 265">
                <a:extLst>
                  <a:ext uri="{FF2B5EF4-FFF2-40B4-BE49-F238E27FC236}">
                    <a16:creationId xmlns:a16="http://schemas.microsoft.com/office/drawing/2014/main" id="{0FBDD1CA-2C5B-44B5-B066-70569FDD7E84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7" name="Rectangle 266">
                <a:extLst>
                  <a:ext uri="{FF2B5EF4-FFF2-40B4-BE49-F238E27FC236}">
                    <a16:creationId xmlns:a16="http://schemas.microsoft.com/office/drawing/2014/main" id="{4A2C3F77-4CE7-4E19-B78C-203CFA3535BB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60EFB486-0700-4BC9-9BD9-FE919D2751C5}"/>
              </a:ext>
            </a:extLst>
          </p:cNvPr>
          <p:cNvGrpSpPr/>
          <p:nvPr/>
        </p:nvGrpSpPr>
        <p:grpSpPr>
          <a:xfrm>
            <a:off x="2306032" y="1975387"/>
            <a:ext cx="475549" cy="630942"/>
            <a:chOff x="1963495" y="476986"/>
            <a:chExt cx="475549" cy="630942"/>
          </a:xfrm>
        </p:grpSpPr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AD067009-5830-4832-83C5-C3FF501CB948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6575397A-30E0-49A4-B05D-01A2AAD4FA2D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A2053B43-5C59-432A-9CAF-CF0C2E92620F}"/>
              </a:ext>
            </a:extLst>
          </p:cNvPr>
          <p:cNvGrpSpPr/>
          <p:nvPr/>
        </p:nvGrpSpPr>
        <p:grpSpPr>
          <a:xfrm>
            <a:off x="6389517" y="1920646"/>
            <a:ext cx="475549" cy="630942"/>
            <a:chOff x="1963495" y="476986"/>
            <a:chExt cx="475549" cy="630942"/>
          </a:xfrm>
        </p:grpSpPr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E38DDA51-01BD-444A-941D-786F56C94F13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283" name="Straight Connector 282">
              <a:extLst>
                <a:ext uri="{FF2B5EF4-FFF2-40B4-BE49-F238E27FC236}">
                  <a16:creationId xmlns:a16="http://schemas.microsoft.com/office/drawing/2014/main" id="{146EAF6E-6099-46E6-A341-5CDEBC35BA7E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393C921A-F899-4900-ABC0-068948C74AA2}"/>
              </a:ext>
            </a:extLst>
          </p:cNvPr>
          <p:cNvGrpSpPr/>
          <p:nvPr/>
        </p:nvGrpSpPr>
        <p:grpSpPr>
          <a:xfrm>
            <a:off x="10419303" y="1925378"/>
            <a:ext cx="475549" cy="630942"/>
            <a:chOff x="1963495" y="476986"/>
            <a:chExt cx="475549" cy="630942"/>
          </a:xfrm>
        </p:grpSpPr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7C5EF881-3120-4D04-B32E-86CBA4CDF134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88" name="Straight Connector 287">
              <a:extLst>
                <a:ext uri="{FF2B5EF4-FFF2-40B4-BE49-F238E27FC236}">
                  <a16:creationId xmlns:a16="http://schemas.microsoft.com/office/drawing/2014/main" id="{30C39304-1F28-487C-951E-A3DA5EF4401C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F44D0D6B-74DF-49AB-B738-DBAAFF78AECF}"/>
              </a:ext>
            </a:extLst>
          </p:cNvPr>
          <p:cNvGrpSpPr/>
          <p:nvPr/>
        </p:nvGrpSpPr>
        <p:grpSpPr>
          <a:xfrm>
            <a:off x="6118888" y="2870035"/>
            <a:ext cx="360000" cy="2160000"/>
            <a:chOff x="2592071" y="3429000"/>
            <a:chExt cx="360000" cy="2160000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C8807F31-9CFF-45A2-86D8-B77DDB3BAC45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773F58B0-BB58-45F4-8FE0-2FCA366622A9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75364FD7-19FE-468D-9894-18FD849DB07A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C668C043-D074-4622-B95D-B29E294E1F0B}"/>
              </a:ext>
            </a:extLst>
          </p:cNvPr>
          <p:cNvGrpSpPr/>
          <p:nvPr/>
        </p:nvGrpSpPr>
        <p:grpSpPr>
          <a:xfrm>
            <a:off x="1494302" y="2877270"/>
            <a:ext cx="360000" cy="2160000"/>
            <a:chOff x="3752453" y="3429000"/>
            <a:chExt cx="360000" cy="2160000"/>
          </a:xfrm>
        </p:grpSpPr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B8408F36-8749-4954-9AC4-BB87D898A218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71D3B538-9839-440A-983A-098B9C5B21F7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98A96D85-0F98-4FC3-9CE7-A1DD8B12EB13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1DA51DF8-23B6-4D3D-BFD9-E31CB0A1162E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C61A3DFD-85DC-4F79-9210-67FFD4F7E466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A003FC3E-CF6D-46FA-86F0-0A1287773F5B}"/>
              </a:ext>
            </a:extLst>
          </p:cNvPr>
          <p:cNvGrpSpPr/>
          <p:nvPr/>
        </p:nvGrpSpPr>
        <p:grpSpPr>
          <a:xfrm>
            <a:off x="9394702" y="2886310"/>
            <a:ext cx="360000" cy="2160000"/>
            <a:chOff x="5493026" y="3429000"/>
            <a:chExt cx="360000" cy="2160000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62362853-A153-4B1A-B896-77DAEA6C5B6E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14EAF112-9B8C-40B1-A055-2713363A3DBF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7" name="Rectangle 316">
              <a:extLst>
                <a:ext uri="{FF2B5EF4-FFF2-40B4-BE49-F238E27FC236}">
                  <a16:creationId xmlns:a16="http://schemas.microsoft.com/office/drawing/2014/main" id="{A668DA07-E23E-49AC-A3DE-641166144F0D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0054B6DE-D155-4F96-99B3-A9498D14E77F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ED9CB26F-5E7D-4390-A9D7-63B53C953E4B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CC3189A8-EC4D-4428-8C26-5A75D30FB58D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491C1A69-4561-4EE0-B2AB-4FD674FD18B6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A2782BC4-0A99-4BC9-BD47-30FFA2938A52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96620219-DC31-43F4-9C87-5CF31A818F76}"/>
              </a:ext>
            </a:extLst>
          </p:cNvPr>
          <p:cNvGrpSpPr/>
          <p:nvPr/>
        </p:nvGrpSpPr>
        <p:grpSpPr>
          <a:xfrm>
            <a:off x="9881862" y="2863397"/>
            <a:ext cx="360000" cy="2160000"/>
            <a:chOff x="5493026" y="3429000"/>
            <a:chExt cx="360000" cy="2160000"/>
          </a:xfrm>
        </p:grpSpPr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9F138224-4A7C-4AF0-8FCE-DE8CCD1AAE52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010CEB06-ECED-40C3-8CB3-BB1AF254CDA2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DF581D3B-9C34-4902-B429-D232878A30FC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0FA733D9-CA46-436F-AD94-489082C7C5C1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72EA144E-C844-4295-9274-F271B6CA4673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45FA86AF-A484-4F94-B7E8-EA1B8B145F70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8C7D8A92-AE4F-4B48-A05C-C700432471E8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ED15AB82-1E9E-42CD-8512-0DA56A52A5AA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A03D8090-8B4B-42BD-ABBE-FCB9BC13443F}"/>
              </a:ext>
            </a:extLst>
          </p:cNvPr>
          <p:cNvGrpSpPr/>
          <p:nvPr/>
        </p:nvGrpSpPr>
        <p:grpSpPr>
          <a:xfrm>
            <a:off x="5618202" y="2863397"/>
            <a:ext cx="360000" cy="2160000"/>
            <a:chOff x="2592071" y="3429000"/>
            <a:chExt cx="360000" cy="2160000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1256CC36-C307-4B32-B070-6A25B6E8F208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CAD3E811-6117-47A8-9B34-A67B7A810F72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2953C2D8-7774-4F43-95DE-81F4F7A79908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6" name="Group 335">
            <a:extLst>
              <a:ext uri="{FF2B5EF4-FFF2-40B4-BE49-F238E27FC236}">
                <a16:creationId xmlns:a16="http://schemas.microsoft.com/office/drawing/2014/main" id="{DB18650F-822A-46EB-AD60-9400AC250E74}"/>
              </a:ext>
            </a:extLst>
          </p:cNvPr>
          <p:cNvGrpSpPr/>
          <p:nvPr/>
        </p:nvGrpSpPr>
        <p:grpSpPr>
          <a:xfrm>
            <a:off x="5094485" y="2876272"/>
            <a:ext cx="360000" cy="2160000"/>
            <a:chOff x="2592071" y="3429000"/>
            <a:chExt cx="360000" cy="2160000"/>
          </a:xfrm>
        </p:grpSpPr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E2E96D06-F942-41FB-B548-EF922CDF0FFB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DE9962A9-CB76-4B48-98D0-43C0EB1382DE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C4581DAA-F6BE-44F9-9D73-2A687D86AC35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543112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5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" grpId="0" animBg="1"/>
      <p:bldP spid="298" grpId="0" animBg="1"/>
      <p:bldP spid="294" grpId="0" animBg="1"/>
      <p:bldP spid="297" grpId="0" animBg="1"/>
      <p:bldP spid="289" grpId="0"/>
      <p:bldP spid="290" grpId="0"/>
      <p:bldP spid="292" grpId="0" animBg="1"/>
      <p:bldP spid="299" grpId="0" animBg="1"/>
      <p:bldP spid="293" grpId="0" animBg="1"/>
      <p:bldP spid="296" grpId="0" animBg="1"/>
      <p:bldP spid="284" grpId="0"/>
      <p:bldP spid="285" grpId="0"/>
      <p:bldP spid="16" grpId="0" animBg="1"/>
      <p:bldP spid="17" grpId="0" animBg="1"/>
      <p:bldP spid="291" grpId="0" animBg="1"/>
      <p:bldP spid="300" grpId="0" animBg="1"/>
      <p:bldP spid="279" grpId="0"/>
      <p:bldP spid="280" grpId="0"/>
      <p:bldP spid="64" grpId="0"/>
      <p:bldP spid="114" grpId="0"/>
      <p:bldP spid="221" grpId="0"/>
      <p:bldP spid="222" grpId="0"/>
      <p:bldP spid="223" grpId="0"/>
      <p:bldP spid="22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2" name="Group 341">
            <a:extLst>
              <a:ext uri="{FF2B5EF4-FFF2-40B4-BE49-F238E27FC236}">
                <a16:creationId xmlns:a16="http://schemas.microsoft.com/office/drawing/2014/main" id="{780AB425-6AA1-4CA1-A8BD-80A998632E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FB94C2F5-9737-4731-B84B-FC9A0C863AAE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Straight Connector 343">
              <a:extLst>
                <a:ext uri="{FF2B5EF4-FFF2-40B4-BE49-F238E27FC236}">
                  <a16:creationId xmlns:a16="http://schemas.microsoft.com/office/drawing/2014/main" id="{E8E91DEB-7C2F-4B43-96C5-043CC3D96DC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Straight Connector 344">
              <a:extLst>
                <a:ext uri="{FF2B5EF4-FFF2-40B4-BE49-F238E27FC236}">
                  <a16:creationId xmlns:a16="http://schemas.microsoft.com/office/drawing/2014/main" id="{D2EC5456-1EE7-4362-9EE6-D48C9B0D212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CB4A63B3-B3F5-4B35-B6AC-06252EA36E1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DD6052EC-96AB-44B0-89F3-91A5215073C9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00A37343-139F-4E5B-946E-E88F235E38A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6D1CE9B8-2AF5-4CD9-9485-0A64387D1441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A7E0D398-79B1-4652-8E65-89DA06CAB40E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5DFFB0C6-378C-4E7D-A6B8-AD12BCDACBDA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4ABE28EC-50FA-4D45-951B-8D0F69D998D2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C33EDC72-58BB-4927-9F15-44877EBF2632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C4947EDD-FE4D-4913-B609-48FE405755B9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FC004AB0-A6E8-48EF-91A0-877B70FF98C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2009E211-039A-42B9-B6D3-F4799FC76361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22B44663-1234-4108-A171-40C4AA3B50E5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9A501C20-BC04-4568-BAD4-8F2F72BB9F3A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Connector 358">
              <a:extLst>
                <a:ext uri="{FF2B5EF4-FFF2-40B4-BE49-F238E27FC236}">
                  <a16:creationId xmlns:a16="http://schemas.microsoft.com/office/drawing/2014/main" id="{E7B256B4-5B5A-485C-BE90-242D201E0B65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Straight Connector 359">
              <a:extLst>
                <a:ext uri="{FF2B5EF4-FFF2-40B4-BE49-F238E27FC236}">
                  <a16:creationId xmlns:a16="http://schemas.microsoft.com/office/drawing/2014/main" id="{90BC386C-ADE7-4309-9D1A-441B589446F0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Connector 360">
              <a:extLst>
                <a:ext uri="{FF2B5EF4-FFF2-40B4-BE49-F238E27FC236}">
                  <a16:creationId xmlns:a16="http://schemas.microsoft.com/office/drawing/2014/main" id="{DA6A90E2-12F1-4AF0-A335-2C2AE02EB881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Straight Connector 361">
              <a:extLst>
                <a:ext uri="{FF2B5EF4-FFF2-40B4-BE49-F238E27FC236}">
                  <a16:creationId xmlns:a16="http://schemas.microsoft.com/office/drawing/2014/main" id="{AE4E500D-E77E-4BC0-ABF4-782F33C5D66D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Straight Connector 362">
              <a:extLst>
                <a:ext uri="{FF2B5EF4-FFF2-40B4-BE49-F238E27FC236}">
                  <a16:creationId xmlns:a16="http://schemas.microsoft.com/office/drawing/2014/main" id="{F3772BC5-AC4D-4687-B9E2-ECB1AEC18087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A9A9E6D5-F439-4D1D-8C93-0FB40323EF2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Straight Connector 364">
              <a:extLst>
                <a:ext uri="{FF2B5EF4-FFF2-40B4-BE49-F238E27FC236}">
                  <a16:creationId xmlns:a16="http://schemas.microsoft.com/office/drawing/2014/main" id="{E35A0B4D-82E4-44F5-AE97-ECAB2EBAF453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C59E1B5A-8EB1-4719-9EF4-C61CCE8DD4BE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7013F1C1-9221-4427-9211-C54D6D652BF8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Straight Connector 367">
              <a:extLst>
                <a:ext uri="{FF2B5EF4-FFF2-40B4-BE49-F238E27FC236}">
                  <a16:creationId xmlns:a16="http://schemas.microsoft.com/office/drawing/2014/main" id="{FF0465AE-87BE-48FF-B67D-48DF65E56B4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4DC44F94-46A9-427E-A3B5-85C36287A3E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F1ADCE01-EFAA-439A-B963-AF89C95F21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A1939ACE-7422-4CFB-A25E-00569F941B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221BD484-E675-4AC6-BF07-5FAA476517C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A9C36016-B091-4583-8179-2123C4B2D9A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60213854-462A-442F-91F2-85F5469A85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8AC659ED-D447-45B5-B5D0-0EFFC8FA89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2FF9A8A4-D8DC-410C-96C6-7ECB9F5FC46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99969D2E-D661-4BFD-BCD5-6005824116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9DEEABE0-0E8D-4B3F-89CF-C735522A8F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174B7689-CD24-4084-8694-B9FA542BE0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Straight Connector 379">
              <a:extLst>
                <a:ext uri="{FF2B5EF4-FFF2-40B4-BE49-F238E27FC236}">
                  <a16:creationId xmlns:a16="http://schemas.microsoft.com/office/drawing/2014/main" id="{74C6EC69-6E96-4D3E-8821-D4C790D0249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0F0AF025-DD28-4B77-A803-4506CA7CA34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5C49B5DD-B9B9-483D-A312-23ECB47D91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D1F8335A-4316-481E-8028-D3124C56637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EEF82987-0F54-4D7A-AF46-B145414A94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1329A98E-7E9B-4A75-A851-36E48221A1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1BF516C9-BDEA-4576-831A-5AE8D209DC36}"/>
              </a:ext>
            </a:extLst>
          </p:cNvPr>
          <p:cNvSpPr/>
          <p:nvPr/>
        </p:nvSpPr>
        <p:spPr>
          <a:xfrm>
            <a:off x="8555446" y="1182494"/>
            <a:ext cx="3048000" cy="1655235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5" name="Rectangle 294">
            <a:extLst>
              <a:ext uri="{FF2B5EF4-FFF2-40B4-BE49-F238E27FC236}">
                <a16:creationId xmlns:a16="http://schemas.microsoft.com/office/drawing/2014/main" id="{DE1FC421-5135-4811-A846-C2ED5E3E548B}"/>
              </a:ext>
            </a:extLst>
          </p:cNvPr>
          <p:cNvSpPr/>
          <p:nvPr/>
        </p:nvSpPr>
        <p:spPr>
          <a:xfrm rot="5400000">
            <a:off x="9970227" y="1765710"/>
            <a:ext cx="430672" cy="45137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8" name="Rectangle 297">
            <a:extLst>
              <a:ext uri="{FF2B5EF4-FFF2-40B4-BE49-F238E27FC236}">
                <a16:creationId xmlns:a16="http://schemas.microsoft.com/office/drawing/2014/main" id="{BB61565E-2B5F-4B61-B395-01F5F5FB4C1C}"/>
              </a:ext>
            </a:extLst>
          </p:cNvPr>
          <p:cNvSpPr/>
          <p:nvPr/>
        </p:nvSpPr>
        <p:spPr>
          <a:xfrm rot="5400000">
            <a:off x="10436897" y="1559346"/>
            <a:ext cx="440359" cy="44295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4" name="Rectangle 293">
            <a:extLst>
              <a:ext uri="{FF2B5EF4-FFF2-40B4-BE49-F238E27FC236}">
                <a16:creationId xmlns:a16="http://schemas.microsoft.com/office/drawing/2014/main" id="{9DD9B6BE-1137-473D-ACC6-09DCFDBD0C59}"/>
              </a:ext>
            </a:extLst>
          </p:cNvPr>
          <p:cNvSpPr/>
          <p:nvPr/>
        </p:nvSpPr>
        <p:spPr>
          <a:xfrm rot="5400000">
            <a:off x="10727337" y="3166061"/>
            <a:ext cx="447727" cy="45137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7" name="Rectangle 296">
            <a:extLst>
              <a:ext uri="{FF2B5EF4-FFF2-40B4-BE49-F238E27FC236}">
                <a16:creationId xmlns:a16="http://schemas.microsoft.com/office/drawing/2014/main" id="{2D13DA8B-3141-4137-8E5F-FCB1468BA2FA}"/>
              </a:ext>
            </a:extLst>
          </p:cNvPr>
          <p:cNvSpPr/>
          <p:nvPr/>
        </p:nvSpPr>
        <p:spPr>
          <a:xfrm rot="5400000">
            <a:off x="11624556" y="3167794"/>
            <a:ext cx="440359" cy="44295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154ECC28-7377-4833-BBBC-0FEBFD1C2DC3}"/>
              </a:ext>
            </a:extLst>
          </p:cNvPr>
          <p:cNvSpPr txBox="1"/>
          <p:nvPr/>
        </p:nvSpPr>
        <p:spPr>
          <a:xfrm>
            <a:off x="10403082" y="1488922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5D6C4E0A-05E9-4DC2-A7B8-8C950FC143EF}"/>
              </a:ext>
            </a:extLst>
          </p:cNvPr>
          <p:cNvSpPr txBox="1"/>
          <p:nvPr/>
        </p:nvSpPr>
        <p:spPr>
          <a:xfrm>
            <a:off x="9968935" y="1691371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3C9A6BDB-D148-4B9A-8A02-5A5E1CCA1BC2}"/>
              </a:ext>
            </a:extLst>
          </p:cNvPr>
          <p:cNvSpPr/>
          <p:nvPr/>
        </p:nvSpPr>
        <p:spPr>
          <a:xfrm>
            <a:off x="4513117" y="1182494"/>
            <a:ext cx="3048000" cy="1655235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2" name="Rectangle 291">
            <a:extLst>
              <a:ext uri="{FF2B5EF4-FFF2-40B4-BE49-F238E27FC236}">
                <a16:creationId xmlns:a16="http://schemas.microsoft.com/office/drawing/2014/main" id="{8E9107DC-1059-4E58-98C4-D3F27D62C345}"/>
              </a:ext>
            </a:extLst>
          </p:cNvPr>
          <p:cNvSpPr/>
          <p:nvPr/>
        </p:nvSpPr>
        <p:spPr>
          <a:xfrm rot="5400000">
            <a:off x="5938931" y="1775691"/>
            <a:ext cx="430672" cy="45137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9" name="Rectangle 298">
            <a:extLst>
              <a:ext uri="{FF2B5EF4-FFF2-40B4-BE49-F238E27FC236}">
                <a16:creationId xmlns:a16="http://schemas.microsoft.com/office/drawing/2014/main" id="{33598B1F-7BFE-49C2-8D48-D12A6C8D25B5}"/>
              </a:ext>
            </a:extLst>
          </p:cNvPr>
          <p:cNvSpPr/>
          <p:nvPr/>
        </p:nvSpPr>
        <p:spPr>
          <a:xfrm rot="5400000">
            <a:off x="6409333" y="1562430"/>
            <a:ext cx="440359" cy="44295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3" name="Rectangle 292">
            <a:extLst>
              <a:ext uri="{FF2B5EF4-FFF2-40B4-BE49-F238E27FC236}">
                <a16:creationId xmlns:a16="http://schemas.microsoft.com/office/drawing/2014/main" id="{6E791346-5C40-40DB-9857-D640F3F48FAA}"/>
              </a:ext>
            </a:extLst>
          </p:cNvPr>
          <p:cNvSpPr/>
          <p:nvPr/>
        </p:nvSpPr>
        <p:spPr>
          <a:xfrm rot="5400000">
            <a:off x="6709629" y="3168783"/>
            <a:ext cx="447727" cy="45137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6" name="Rectangle 295">
            <a:extLst>
              <a:ext uri="{FF2B5EF4-FFF2-40B4-BE49-F238E27FC236}">
                <a16:creationId xmlns:a16="http://schemas.microsoft.com/office/drawing/2014/main" id="{3B5A9BCE-0955-4FE6-A1C5-6AE7B217C72B}"/>
              </a:ext>
            </a:extLst>
          </p:cNvPr>
          <p:cNvSpPr/>
          <p:nvPr/>
        </p:nvSpPr>
        <p:spPr>
          <a:xfrm rot="5400000">
            <a:off x="7612810" y="3175988"/>
            <a:ext cx="440359" cy="44295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843E999C-67AE-4532-A976-B4CE54AC851E}"/>
              </a:ext>
            </a:extLst>
          </p:cNvPr>
          <p:cNvSpPr txBox="1"/>
          <p:nvPr/>
        </p:nvSpPr>
        <p:spPr>
          <a:xfrm>
            <a:off x="6373296" y="1484190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08FAA084-D9A2-438F-A6A3-C51C0A8DECEE}"/>
              </a:ext>
            </a:extLst>
          </p:cNvPr>
          <p:cNvSpPr txBox="1"/>
          <p:nvPr/>
        </p:nvSpPr>
        <p:spPr>
          <a:xfrm>
            <a:off x="5939149" y="1686639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87616E03-D843-411D-ACFA-0CB812E68823}"/>
              </a:ext>
            </a:extLst>
          </p:cNvPr>
          <p:cNvSpPr/>
          <p:nvPr/>
        </p:nvSpPr>
        <p:spPr>
          <a:xfrm>
            <a:off x="461187" y="1225350"/>
            <a:ext cx="3048000" cy="1655235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BA674E0-6D80-4154-B4F9-A4FAF351470E}"/>
              </a:ext>
            </a:extLst>
          </p:cNvPr>
          <p:cNvSpPr/>
          <p:nvPr/>
        </p:nvSpPr>
        <p:spPr>
          <a:xfrm rot="5400000">
            <a:off x="2243590" y="3168440"/>
            <a:ext cx="447042" cy="45137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86EE8F9B-7BC8-4A99-879D-A8B4CAEA6B42}"/>
              </a:ext>
            </a:extLst>
          </p:cNvPr>
          <p:cNvSpPr/>
          <p:nvPr/>
        </p:nvSpPr>
        <p:spPr>
          <a:xfrm rot="5400000">
            <a:off x="3146132" y="3175988"/>
            <a:ext cx="440359" cy="442958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1" name="Rectangle 290">
            <a:extLst>
              <a:ext uri="{FF2B5EF4-FFF2-40B4-BE49-F238E27FC236}">
                <a16:creationId xmlns:a16="http://schemas.microsoft.com/office/drawing/2014/main" id="{A60C97DA-68E0-437A-9BAE-C829629CF448}"/>
              </a:ext>
            </a:extLst>
          </p:cNvPr>
          <p:cNvSpPr/>
          <p:nvPr/>
        </p:nvSpPr>
        <p:spPr>
          <a:xfrm rot="5400000">
            <a:off x="1870829" y="1812921"/>
            <a:ext cx="430672" cy="451375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0" name="Rectangle 299">
            <a:extLst>
              <a:ext uri="{FF2B5EF4-FFF2-40B4-BE49-F238E27FC236}">
                <a16:creationId xmlns:a16="http://schemas.microsoft.com/office/drawing/2014/main" id="{1B2D017F-136D-461D-924E-B6721069B5BA}"/>
              </a:ext>
            </a:extLst>
          </p:cNvPr>
          <p:cNvSpPr/>
          <p:nvPr/>
        </p:nvSpPr>
        <p:spPr>
          <a:xfrm rot="5400000">
            <a:off x="2325608" y="1612636"/>
            <a:ext cx="440359" cy="44395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C19DE2D6-3283-47E9-8417-738D0DF9F4D1}"/>
              </a:ext>
            </a:extLst>
          </p:cNvPr>
          <p:cNvSpPr txBox="1"/>
          <p:nvPr/>
        </p:nvSpPr>
        <p:spPr>
          <a:xfrm>
            <a:off x="2289811" y="1538931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2E385243-6405-45BF-8FC8-D6521B0AB83A}"/>
              </a:ext>
            </a:extLst>
          </p:cNvPr>
          <p:cNvSpPr txBox="1"/>
          <p:nvPr/>
        </p:nvSpPr>
        <p:spPr>
          <a:xfrm>
            <a:off x="1855664" y="1741380"/>
            <a:ext cx="509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2DD1D8C5-5165-4E00-B317-0D62C30E17D4}"/>
              </a:ext>
            </a:extLst>
          </p:cNvPr>
          <p:cNvSpPr/>
          <p:nvPr/>
        </p:nvSpPr>
        <p:spPr>
          <a:xfrm>
            <a:off x="461188" y="502229"/>
            <a:ext cx="9613254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Write these improper fractions as mixed numbers: 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B40A025F-E278-4C5E-B791-2EDAB5DA4E4F}"/>
              </a:ext>
            </a:extLst>
          </p:cNvPr>
          <p:cNvSpPr/>
          <p:nvPr/>
        </p:nvSpPr>
        <p:spPr>
          <a:xfrm>
            <a:off x="1721818" y="1502785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BADC6031-1886-4A95-9AB6-FB660E107C5A}"/>
              </a:ext>
            </a:extLst>
          </p:cNvPr>
          <p:cNvGrpSpPr/>
          <p:nvPr/>
        </p:nvGrpSpPr>
        <p:grpSpPr>
          <a:xfrm>
            <a:off x="844232" y="1495954"/>
            <a:ext cx="435719" cy="1032867"/>
            <a:chOff x="2724738" y="5471319"/>
            <a:chExt cx="435719" cy="1032867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3CF3FF9-80C7-4C2F-A665-5E816D9B8AAD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1BD62DF6-0F92-4108-8307-0139B83A75A8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786376F-835C-4690-B252-A3E7234C9A6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02D65283-9B54-4D1D-96BC-7A47D77AE7DE}"/>
              </a:ext>
            </a:extLst>
          </p:cNvPr>
          <p:cNvSpPr txBox="1"/>
          <p:nvPr/>
        </p:nvSpPr>
        <p:spPr>
          <a:xfrm>
            <a:off x="1287875" y="171544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31DF9A27-4F9C-4794-A6C8-6BEF730F0913}"/>
              </a:ext>
            </a:extLst>
          </p:cNvPr>
          <p:cNvSpPr/>
          <p:nvPr/>
        </p:nvSpPr>
        <p:spPr>
          <a:xfrm>
            <a:off x="5773748" y="1459929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4AB12465-28CD-4D78-8146-A6933B08DD56}"/>
              </a:ext>
            </a:extLst>
          </p:cNvPr>
          <p:cNvGrpSpPr/>
          <p:nvPr/>
        </p:nvGrpSpPr>
        <p:grpSpPr>
          <a:xfrm>
            <a:off x="4779420" y="1453098"/>
            <a:ext cx="777410" cy="1032867"/>
            <a:chOff x="2607996" y="5471319"/>
            <a:chExt cx="777410" cy="1032867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9A0ADA1A-90F0-4119-ABD4-52E820721EFE}"/>
                </a:ext>
              </a:extLst>
            </p:cNvPr>
            <p:cNvSpPr txBox="1"/>
            <p:nvPr/>
          </p:nvSpPr>
          <p:spPr>
            <a:xfrm>
              <a:off x="2607996" y="5471319"/>
              <a:ext cx="77741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14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4FDEDDB1-DE63-42B8-B73F-37A0CE5F634D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32B3373A-195C-48E0-86BC-AECDA1E1FDA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35F4EEA7-CD3E-4081-8C4C-256312FE9577}"/>
              </a:ext>
            </a:extLst>
          </p:cNvPr>
          <p:cNvSpPr txBox="1"/>
          <p:nvPr/>
        </p:nvSpPr>
        <p:spPr>
          <a:xfrm>
            <a:off x="5339805" y="16725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55583EAC-264B-4F80-B7ED-712957BCA2CB}"/>
              </a:ext>
            </a:extLst>
          </p:cNvPr>
          <p:cNvSpPr/>
          <p:nvPr/>
        </p:nvSpPr>
        <p:spPr>
          <a:xfrm>
            <a:off x="9816077" y="1459929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0A17464B-6241-4B4D-A187-66DCE7788292}"/>
              </a:ext>
            </a:extLst>
          </p:cNvPr>
          <p:cNvGrpSpPr/>
          <p:nvPr/>
        </p:nvGrpSpPr>
        <p:grpSpPr>
          <a:xfrm>
            <a:off x="8821749" y="1453098"/>
            <a:ext cx="777410" cy="1032867"/>
            <a:chOff x="2607996" y="5471319"/>
            <a:chExt cx="777410" cy="1032867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CA6D52C-1284-49B3-919F-47A15CC32F63}"/>
                </a:ext>
              </a:extLst>
            </p:cNvPr>
            <p:cNvSpPr txBox="1"/>
            <p:nvPr/>
          </p:nvSpPr>
          <p:spPr>
            <a:xfrm>
              <a:off x="2607996" y="5471319"/>
              <a:ext cx="77741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22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60E26D3-B0CF-4A59-A3B4-CE4073514E8F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180C7BEC-F1FF-4B8B-AE85-FF4A1A2EB4E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CD2AE6B0-7910-4DA3-A6B6-A65BBE59F43F}"/>
              </a:ext>
            </a:extLst>
          </p:cNvPr>
          <p:cNvSpPr txBox="1"/>
          <p:nvPr/>
        </p:nvSpPr>
        <p:spPr>
          <a:xfrm>
            <a:off x="9382134" y="16725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51F6CA18-F0E4-4695-A758-B1A2EE50E56B}"/>
              </a:ext>
            </a:extLst>
          </p:cNvPr>
          <p:cNvSpPr txBox="1"/>
          <p:nvPr/>
        </p:nvSpPr>
        <p:spPr>
          <a:xfrm>
            <a:off x="461187" y="3100518"/>
            <a:ext cx="27406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  <a:r>
              <a:rPr lang="en-GB" sz="3600" b="1" dirty="0">
                <a:latin typeface="Arial Black" panose="020B0A04020102020204" pitchFamily="34" charset="0"/>
              </a:rPr>
              <a:t> </a:t>
            </a:r>
            <a:r>
              <a:rPr lang="en-GB" sz="3600" dirty="0">
                <a:latin typeface="Arial Black" panose="020B0A04020102020204" pitchFamily="34" charset="0"/>
              </a:rPr>
              <a:t>÷</a:t>
            </a:r>
            <a:r>
              <a:rPr lang="en-GB" sz="36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4 = 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4B0AA47C-B059-4314-A857-E812FE77166B}"/>
              </a:ext>
            </a:extLst>
          </p:cNvPr>
          <p:cNvSpPr txBox="1"/>
          <p:nvPr/>
        </p:nvSpPr>
        <p:spPr>
          <a:xfrm>
            <a:off x="2302960" y="3121270"/>
            <a:ext cx="14456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r 3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365D9431-48BD-42B4-A88E-F2D364BCCCD8}"/>
              </a:ext>
            </a:extLst>
          </p:cNvPr>
          <p:cNvSpPr txBox="1"/>
          <p:nvPr/>
        </p:nvSpPr>
        <p:spPr>
          <a:xfrm>
            <a:off x="4464692" y="3093134"/>
            <a:ext cx="27406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  <a:r>
              <a:rPr lang="en-GB" sz="3600" b="1" dirty="0">
                <a:latin typeface="Arial Black" panose="020B0A04020102020204" pitchFamily="34" charset="0"/>
              </a:rPr>
              <a:t> </a:t>
            </a:r>
            <a:r>
              <a:rPr lang="en-GB" sz="3600" dirty="0">
                <a:latin typeface="Arial Black" panose="020B0A04020102020204" pitchFamily="34" charset="0"/>
              </a:rPr>
              <a:t>÷</a:t>
            </a:r>
            <a:r>
              <a:rPr lang="en-GB" sz="36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5 = 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A0893C8E-2C02-4912-AF45-0C6F6AE1BF55}"/>
              </a:ext>
            </a:extLst>
          </p:cNvPr>
          <p:cNvSpPr txBox="1"/>
          <p:nvPr/>
        </p:nvSpPr>
        <p:spPr>
          <a:xfrm>
            <a:off x="6755641" y="3113886"/>
            <a:ext cx="14456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r 4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2CED932-91C6-4405-B75A-F289F7340074}"/>
              </a:ext>
            </a:extLst>
          </p:cNvPr>
          <p:cNvSpPr txBox="1"/>
          <p:nvPr/>
        </p:nvSpPr>
        <p:spPr>
          <a:xfrm>
            <a:off x="8480427" y="3085226"/>
            <a:ext cx="24319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2 2</a:t>
            </a:r>
            <a:r>
              <a:rPr lang="en-GB" sz="3600" b="1" dirty="0">
                <a:latin typeface="Arial Black" panose="020B0A04020102020204" pitchFamily="34" charset="0"/>
              </a:rPr>
              <a:t> </a:t>
            </a:r>
            <a:r>
              <a:rPr lang="en-GB" sz="3600" dirty="0">
                <a:latin typeface="Arial Black" panose="020B0A04020102020204" pitchFamily="34" charset="0"/>
              </a:rPr>
              <a:t>÷</a:t>
            </a:r>
            <a:r>
              <a:rPr lang="en-GB" sz="360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7 = 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BBA912A2-2463-43D2-A716-EFB59E5F14CD}"/>
              </a:ext>
            </a:extLst>
          </p:cNvPr>
          <p:cNvSpPr txBox="1"/>
          <p:nvPr/>
        </p:nvSpPr>
        <p:spPr>
          <a:xfrm>
            <a:off x="10771375" y="3105978"/>
            <a:ext cx="14456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r 1</a:t>
            </a:r>
          </a:p>
        </p:txBody>
      </p: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60EFB486-0700-4BC9-9BD9-FE919D2751C5}"/>
              </a:ext>
            </a:extLst>
          </p:cNvPr>
          <p:cNvGrpSpPr/>
          <p:nvPr/>
        </p:nvGrpSpPr>
        <p:grpSpPr>
          <a:xfrm>
            <a:off x="2306032" y="1975387"/>
            <a:ext cx="475549" cy="630942"/>
            <a:chOff x="1963495" y="476986"/>
            <a:chExt cx="475549" cy="630942"/>
          </a:xfrm>
        </p:grpSpPr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AD067009-5830-4832-83C5-C3FF501CB948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6575397A-30E0-49A4-B05D-01A2AAD4FA2D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A2053B43-5C59-432A-9CAF-CF0C2E92620F}"/>
              </a:ext>
            </a:extLst>
          </p:cNvPr>
          <p:cNvGrpSpPr/>
          <p:nvPr/>
        </p:nvGrpSpPr>
        <p:grpSpPr>
          <a:xfrm>
            <a:off x="6389517" y="1920646"/>
            <a:ext cx="475549" cy="630942"/>
            <a:chOff x="1963495" y="476986"/>
            <a:chExt cx="475549" cy="630942"/>
          </a:xfrm>
        </p:grpSpPr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E38DDA51-01BD-444A-941D-786F56C94F13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283" name="Straight Connector 282">
              <a:extLst>
                <a:ext uri="{FF2B5EF4-FFF2-40B4-BE49-F238E27FC236}">
                  <a16:creationId xmlns:a16="http://schemas.microsoft.com/office/drawing/2014/main" id="{146EAF6E-6099-46E6-A341-5CDEBC35BA7E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393C921A-F899-4900-ABC0-068948C74AA2}"/>
              </a:ext>
            </a:extLst>
          </p:cNvPr>
          <p:cNvGrpSpPr/>
          <p:nvPr/>
        </p:nvGrpSpPr>
        <p:grpSpPr>
          <a:xfrm>
            <a:off x="10419303" y="1925378"/>
            <a:ext cx="475549" cy="630942"/>
            <a:chOff x="1963495" y="476986"/>
            <a:chExt cx="475549" cy="630942"/>
          </a:xfrm>
        </p:grpSpPr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7C5EF881-3120-4D04-B32E-86CBA4CDF134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cxnSp>
          <p:nvCxnSpPr>
            <p:cNvPr id="288" name="Straight Connector 287">
              <a:extLst>
                <a:ext uri="{FF2B5EF4-FFF2-40B4-BE49-F238E27FC236}">
                  <a16:creationId xmlns:a16="http://schemas.microsoft.com/office/drawing/2014/main" id="{30C39304-1F28-487C-951E-A3DA5EF4401C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A6A85E6-02A7-476E-95E3-AE976021988F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120902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" grpId="0" animBg="1"/>
      <p:bldP spid="298" grpId="0" animBg="1"/>
      <p:bldP spid="294" grpId="0" animBg="1"/>
      <p:bldP spid="297" grpId="0" animBg="1"/>
      <p:bldP spid="289" grpId="0"/>
      <p:bldP spid="290" grpId="0"/>
      <p:bldP spid="292" grpId="0" animBg="1"/>
      <p:bldP spid="299" grpId="0" animBg="1"/>
      <p:bldP spid="293" grpId="0" animBg="1"/>
      <p:bldP spid="296" grpId="0" animBg="1"/>
      <p:bldP spid="284" grpId="0"/>
      <p:bldP spid="285" grpId="0"/>
      <p:bldP spid="16" grpId="0" animBg="1"/>
      <p:bldP spid="17" grpId="0" animBg="1"/>
      <p:bldP spid="291" grpId="0" animBg="1"/>
      <p:bldP spid="300" grpId="0" animBg="1"/>
      <p:bldP spid="279" grpId="0"/>
      <p:bldP spid="280" grpId="0"/>
      <p:bldP spid="64" grpId="0"/>
      <p:bldP spid="114" grpId="0"/>
      <p:bldP spid="221" grpId="0"/>
      <p:bldP spid="222" grpId="0"/>
      <p:bldP spid="223" grpId="0"/>
      <p:bldP spid="224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101B8A-A449-4E01-B25E-FA387A2F60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3 Add fractions with the same denominator beyond 1 whole, writing the answer as a mixed number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C2BB70-487B-48FE-A089-509613C70B6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9427321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0" name="Group 309">
            <a:extLst>
              <a:ext uri="{FF2B5EF4-FFF2-40B4-BE49-F238E27FC236}">
                <a16:creationId xmlns:a16="http://schemas.microsoft.com/office/drawing/2014/main" id="{FBD6672F-0ED3-488B-BC7D-3C821456ED8E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052EE170-028F-4AD7-B01C-5120BB555D9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D346C82A-8732-4856-91F3-DF41D4CAB4AD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EF659F5B-7868-46D2-B626-7AD68C1144F4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22AC7D06-DD0A-4EE8-BB9B-EE7B9F672EB9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ECF783C9-A8D7-48AF-95CB-80AA2083FAF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0912F768-F6B5-4A49-B282-06428B21AA72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536450C0-4E7C-478F-8F6E-4C89BB1DF41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B87D165E-9097-4BDA-A527-19F382E5FB2D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CA52E187-9DA3-429F-8D12-F625FFF587D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9BD905DE-933C-48D8-B129-68429E94B37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27F66BEA-DAB9-45F5-A524-643FC416508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8ADD3DFA-76EF-441D-B73B-6CDFB9EFF332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F6A95652-E658-48E7-A306-F379AEC1020D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7AD9CB30-1202-4F2D-B8AC-19D3DCE796C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B4EF430D-4110-484F-86E0-4955D231325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BEB8AD2E-F44B-4BFE-824C-6B06270195C0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4FC1B3F2-AFA4-4029-8472-BC65ADED344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FC0B0236-E4E8-4051-93A8-02AB3E20EED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B5C7F750-08CB-49BE-8A80-0677164F3E5A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2C574233-A798-4FB0-BD75-EE0A409096B5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88BCE940-B955-41F9-899A-1EE3DC12806D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24FB4E09-35FF-4856-ABAD-262CA7341BB5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90E45A7B-7AC9-47D9-B16E-44BBE5D0571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6CE46144-BA44-40E6-AE55-32ACF4F17C44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4D9C48DA-B824-496A-A1D4-A4256751AB2A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F2DA3240-1514-4A7C-9B19-07959E0A22D9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003313A2-2043-4263-83DA-9817CC5945BB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41BAC699-D217-472C-AE91-C5C287F265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78875E00-425C-417E-A803-16A542E940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E0D24A1F-782F-4D6D-8CC8-B42E3B34EAC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5508E663-99DE-4220-9BD8-7C714015F5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00170C13-4A1D-43F2-8BAA-8942C9948A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0909A678-E3B4-4AC4-914C-F76C10BE5E2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Straight Connector 343">
              <a:extLst>
                <a:ext uri="{FF2B5EF4-FFF2-40B4-BE49-F238E27FC236}">
                  <a16:creationId xmlns:a16="http://schemas.microsoft.com/office/drawing/2014/main" id="{D11202F4-C5E1-408C-86EC-585956EBC46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Straight Connector 344">
              <a:extLst>
                <a:ext uri="{FF2B5EF4-FFF2-40B4-BE49-F238E27FC236}">
                  <a16:creationId xmlns:a16="http://schemas.microsoft.com/office/drawing/2014/main" id="{BB6F7F70-C7F8-4C84-AE83-5189ADB70FC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3BA0B994-77AE-4EC0-8803-DEA05AFF3F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27BEB45E-3E6B-45A5-83DF-9A303C6C3F9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20FB73D0-867A-4A95-9B55-B0D3DCF090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0F62A1AC-6A7E-4EF0-91C5-74C37C972E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9A285242-0027-4D02-8792-908CE50212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CF2ADC19-00F1-4D69-998B-C9DB0592CE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A4F43B99-27C4-4355-95CE-E95C0ED22A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27CE2301-6ABD-43E3-B5F9-5375F1843AC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4" name="Rectangle 353">
            <a:extLst>
              <a:ext uri="{FF2B5EF4-FFF2-40B4-BE49-F238E27FC236}">
                <a16:creationId xmlns:a16="http://schemas.microsoft.com/office/drawing/2014/main" id="{CCA34237-7E0A-423B-855C-58EB6BFFF75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5" name="Rectangle: Rounded Corners 204">
            <a:extLst>
              <a:ext uri="{FF2B5EF4-FFF2-40B4-BE49-F238E27FC236}">
                <a16:creationId xmlns:a16="http://schemas.microsoft.com/office/drawing/2014/main" id="{F04D6690-EB13-496A-9A22-621FD317BE98}"/>
              </a:ext>
            </a:extLst>
          </p:cNvPr>
          <p:cNvSpPr/>
          <p:nvPr/>
        </p:nvSpPr>
        <p:spPr>
          <a:xfrm>
            <a:off x="6181212" y="3610190"/>
            <a:ext cx="5523977" cy="2737050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1" name="Rectangle 300">
            <a:extLst>
              <a:ext uri="{FF2B5EF4-FFF2-40B4-BE49-F238E27FC236}">
                <a16:creationId xmlns:a16="http://schemas.microsoft.com/office/drawing/2014/main" id="{05A60420-8BE2-40D4-9A91-7713D934F44D}"/>
              </a:ext>
            </a:extLst>
          </p:cNvPr>
          <p:cNvSpPr/>
          <p:nvPr/>
        </p:nvSpPr>
        <p:spPr>
          <a:xfrm rot="5400000">
            <a:off x="6837373" y="5295815"/>
            <a:ext cx="366378" cy="70321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8" name="Rectangle 307">
            <a:extLst>
              <a:ext uri="{FF2B5EF4-FFF2-40B4-BE49-F238E27FC236}">
                <a16:creationId xmlns:a16="http://schemas.microsoft.com/office/drawing/2014/main" id="{3B00992B-AA2A-4D93-B59E-4F77ABDEDC15}"/>
              </a:ext>
            </a:extLst>
          </p:cNvPr>
          <p:cNvSpPr/>
          <p:nvPr/>
        </p:nvSpPr>
        <p:spPr>
          <a:xfrm rot="5400000">
            <a:off x="9606928" y="4934207"/>
            <a:ext cx="366378" cy="142959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9" name="Rectangle 308">
            <a:extLst>
              <a:ext uri="{FF2B5EF4-FFF2-40B4-BE49-F238E27FC236}">
                <a16:creationId xmlns:a16="http://schemas.microsoft.com/office/drawing/2014/main" id="{4170CC00-D77A-44AC-8496-43410709000F}"/>
              </a:ext>
            </a:extLst>
          </p:cNvPr>
          <p:cNvSpPr/>
          <p:nvPr/>
        </p:nvSpPr>
        <p:spPr>
          <a:xfrm rot="5400000">
            <a:off x="10508702" y="5462028"/>
            <a:ext cx="366378" cy="37395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4" name="Rectangle: Rounded Corners 163">
            <a:extLst>
              <a:ext uri="{FF2B5EF4-FFF2-40B4-BE49-F238E27FC236}">
                <a16:creationId xmlns:a16="http://schemas.microsoft.com/office/drawing/2014/main" id="{DD768D41-C5E6-450B-A4E0-B0141B642A0A}"/>
              </a:ext>
            </a:extLst>
          </p:cNvPr>
          <p:cNvSpPr/>
          <p:nvPr/>
        </p:nvSpPr>
        <p:spPr>
          <a:xfrm>
            <a:off x="367228" y="3610190"/>
            <a:ext cx="5523977" cy="2737050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5" name="Rectangle 304">
            <a:extLst>
              <a:ext uri="{FF2B5EF4-FFF2-40B4-BE49-F238E27FC236}">
                <a16:creationId xmlns:a16="http://schemas.microsoft.com/office/drawing/2014/main" id="{053DED9D-DDDF-49AF-96C3-5639B3FC527B}"/>
              </a:ext>
            </a:extLst>
          </p:cNvPr>
          <p:cNvSpPr/>
          <p:nvPr/>
        </p:nvSpPr>
        <p:spPr>
          <a:xfrm rot="5400000">
            <a:off x="1603793" y="4700477"/>
            <a:ext cx="366378" cy="189070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6" name="Rectangle 305">
            <a:extLst>
              <a:ext uri="{FF2B5EF4-FFF2-40B4-BE49-F238E27FC236}">
                <a16:creationId xmlns:a16="http://schemas.microsoft.com/office/drawing/2014/main" id="{EFE7CEAC-349D-4731-8DFB-C58B9726F12C}"/>
              </a:ext>
            </a:extLst>
          </p:cNvPr>
          <p:cNvSpPr/>
          <p:nvPr/>
        </p:nvSpPr>
        <p:spPr>
          <a:xfrm rot="5400000">
            <a:off x="3165321" y="5502928"/>
            <a:ext cx="366378" cy="28354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7" name="Rectangle 306">
            <a:extLst>
              <a:ext uri="{FF2B5EF4-FFF2-40B4-BE49-F238E27FC236}">
                <a16:creationId xmlns:a16="http://schemas.microsoft.com/office/drawing/2014/main" id="{074ED5AA-76E3-4C85-BA1E-B62DE195954A}"/>
              </a:ext>
            </a:extLst>
          </p:cNvPr>
          <p:cNvSpPr/>
          <p:nvPr/>
        </p:nvSpPr>
        <p:spPr>
          <a:xfrm rot="5400000">
            <a:off x="3844169" y="5106307"/>
            <a:ext cx="366378" cy="108585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3" name="Rectangle: Rounded Corners 122">
            <a:extLst>
              <a:ext uri="{FF2B5EF4-FFF2-40B4-BE49-F238E27FC236}">
                <a16:creationId xmlns:a16="http://schemas.microsoft.com/office/drawing/2014/main" id="{BE88AD95-7891-4853-863E-A3BF8521F6B9}"/>
              </a:ext>
            </a:extLst>
          </p:cNvPr>
          <p:cNvSpPr/>
          <p:nvPr/>
        </p:nvSpPr>
        <p:spPr>
          <a:xfrm>
            <a:off x="6181212" y="543748"/>
            <a:ext cx="5523977" cy="2737050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3" name="Rectangle 302">
            <a:extLst>
              <a:ext uri="{FF2B5EF4-FFF2-40B4-BE49-F238E27FC236}">
                <a16:creationId xmlns:a16="http://schemas.microsoft.com/office/drawing/2014/main" id="{0E2A2E36-4E9D-45C2-9041-17219741B8B1}"/>
              </a:ext>
            </a:extLst>
          </p:cNvPr>
          <p:cNvSpPr/>
          <p:nvPr/>
        </p:nvSpPr>
        <p:spPr>
          <a:xfrm rot="5400000">
            <a:off x="9198080" y="2298107"/>
            <a:ext cx="366378" cy="54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4" name="Rectangle 303">
            <a:extLst>
              <a:ext uri="{FF2B5EF4-FFF2-40B4-BE49-F238E27FC236}">
                <a16:creationId xmlns:a16="http://schemas.microsoft.com/office/drawing/2014/main" id="{24795B11-A9E6-4579-B374-0260D4B968F0}"/>
              </a:ext>
            </a:extLst>
          </p:cNvPr>
          <p:cNvSpPr/>
          <p:nvPr/>
        </p:nvSpPr>
        <p:spPr>
          <a:xfrm rot="5400000">
            <a:off x="10007872" y="2025928"/>
            <a:ext cx="366378" cy="10804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2" name="Rectangle 301">
            <a:extLst>
              <a:ext uri="{FF2B5EF4-FFF2-40B4-BE49-F238E27FC236}">
                <a16:creationId xmlns:a16="http://schemas.microsoft.com/office/drawing/2014/main" id="{740217DF-BA47-40CA-8D6F-5E91F56DD3BC}"/>
              </a:ext>
            </a:extLst>
          </p:cNvPr>
          <p:cNvSpPr/>
          <p:nvPr/>
        </p:nvSpPr>
        <p:spPr>
          <a:xfrm rot="5400000">
            <a:off x="7290050" y="1776722"/>
            <a:ext cx="366378" cy="161604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D4ACE32C-F154-4851-A1BC-6D6C5F4CF279}"/>
              </a:ext>
            </a:extLst>
          </p:cNvPr>
          <p:cNvSpPr/>
          <p:nvPr/>
        </p:nvSpPr>
        <p:spPr>
          <a:xfrm>
            <a:off x="367228" y="543748"/>
            <a:ext cx="5523977" cy="2737050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9" name="Rectangle 298">
            <a:extLst>
              <a:ext uri="{FF2B5EF4-FFF2-40B4-BE49-F238E27FC236}">
                <a16:creationId xmlns:a16="http://schemas.microsoft.com/office/drawing/2014/main" id="{ABFA652D-D52A-474E-A2A6-63DB1BAA1D12}"/>
              </a:ext>
            </a:extLst>
          </p:cNvPr>
          <p:cNvSpPr/>
          <p:nvPr/>
        </p:nvSpPr>
        <p:spPr>
          <a:xfrm rot="5400000">
            <a:off x="3250994" y="2367225"/>
            <a:ext cx="366378" cy="41870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00" name="Rectangle 299">
            <a:extLst>
              <a:ext uri="{FF2B5EF4-FFF2-40B4-BE49-F238E27FC236}">
                <a16:creationId xmlns:a16="http://schemas.microsoft.com/office/drawing/2014/main" id="{F69490C6-5F4E-4ECE-B6C6-376F2D2734C7}"/>
              </a:ext>
            </a:extLst>
          </p:cNvPr>
          <p:cNvSpPr/>
          <p:nvPr/>
        </p:nvSpPr>
        <p:spPr>
          <a:xfrm rot="5400000">
            <a:off x="3671106" y="2364152"/>
            <a:ext cx="366378" cy="41870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8" name="Rectangle 297">
            <a:extLst>
              <a:ext uri="{FF2B5EF4-FFF2-40B4-BE49-F238E27FC236}">
                <a16:creationId xmlns:a16="http://schemas.microsoft.com/office/drawing/2014/main" id="{A4E2302A-6882-48A0-808F-830232EEF0CF}"/>
              </a:ext>
            </a:extLst>
          </p:cNvPr>
          <p:cNvSpPr/>
          <p:nvPr/>
        </p:nvSpPr>
        <p:spPr>
          <a:xfrm rot="5400000">
            <a:off x="1525016" y="1705248"/>
            <a:ext cx="366378" cy="173324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B44A1F2-3600-440C-971C-20CD609A3D05}"/>
              </a:ext>
            </a:extLst>
          </p:cNvPr>
          <p:cNvGrpSpPr/>
          <p:nvPr/>
        </p:nvGrpSpPr>
        <p:grpSpPr>
          <a:xfrm>
            <a:off x="748596" y="903652"/>
            <a:ext cx="435719" cy="1032867"/>
            <a:chOff x="2724738" y="5471319"/>
            <a:chExt cx="435719" cy="103286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EFC84F5D-022F-4967-B119-FD2947D056B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ADA302C-8FB3-4589-9097-11E2F0DB449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7B80887-D505-4A7F-A9FA-69E80E68098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F1B88FE-51CE-4A6D-99E9-244224F186EC}"/>
              </a:ext>
            </a:extLst>
          </p:cNvPr>
          <p:cNvGrpSpPr/>
          <p:nvPr/>
        </p:nvGrpSpPr>
        <p:grpSpPr>
          <a:xfrm>
            <a:off x="1608183" y="903652"/>
            <a:ext cx="435719" cy="1032867"/>
            <a:chOff x="2724738" y="5471319"/>
            <a:chExt cx="435719" cy="1032867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4FB8C1D-30BA-412A-9659-D4ECB3E4117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104F926-5AEB-4861-9A72-0AF429AAB885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214F4900-1C6F-4D3E-97C5-483EEDE54A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6E9D9EA2-11D9-400D-A9A5-38B1AE686F9A}"/>
              </a:ext>
            </a:extLst>
          </p:cNvPr>
          <p:cNvSpPr txBox="1"/>
          <p:nvPr/>
        </p:nvSpPr>
        <p:spPr>
          <a:xfrm>
            <a:off x="1198570" y="110585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F71EE3A-2FCD-458B-BE6F-087F8F8716B8}"/>
              </a:ext>
            </a:extLst>
          </p:cNvPr>
          <p:cNvSpPr txBox="1"/>
          <p:nvPr/>
        </p:nvSpPr>
        <p:spPr>
          <a:xfrm>
            <a:off x="2066081" y="110585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9E3F2476-E5D6-4267-9661-E9D96DDB73FF}"/>
              </a:ext>
            </a:extLst>
          </p:cNvPr>
          <p:cNvSpPr/>
          <p:nvPr/>
        </p:nvSpPr>
        <p:spPr>
          <a:xfrm>
            <a:off x="2484785" y="903652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3373683-CD3F-4AD0-AE4A-153DB92AC3B7}"/>
              </a:ext>
            </a:extLst>
          </p:cNvPr>
          <p:cNvGrpSpPr/>
          <p:nvPr/>
        </p:nvGrpSpPr>
        <p:grpSpPr>
          <a:xfrm>
            <a:off x="2791092" y="912838"/>
            <a:ext cx="487609" cy="1071647"/>
            <a:chOff x="1951435" y="36281"/>
            <a:chExt cx="487609" cy="1071647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284230A7-3887-49D2-B8A3-C61A36495D56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A2823B3F-843F-47C4-BD57-4D0A1C85E1A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7DC6CAA-22A7-4F2F-95B9-5C9450BBB10F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22" name="Rectangle 21">
            <a:extLst>
              <a:ext uri="{FF2B5EF4-FFF2-40B4-BE49-F238E27FC236}">
                <a16:creationId xmlns:a16="http://schemas.microsoft.com/office/drawing/2014/main" id="{9C15B650-5123-4DF4-9718-3FEBFCA292C8}"/>
              </a:ext>
            </a:extLst>
          </p:cNvPr>
          <p:cNvSpPr/>
          <p:nvPr/>
        </p:nvSpPr>
        <p:spPr>
          <a:xfrm>
            <a:off x="4054980" y="903652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CC6A02D-BA66-4BB0-A163-135DDA88592C}"/>
              </a:ext>
            </a:extLst>
          </p:cNvPr>
          <p:cNvSpPr txBox="1"/>
          <p:nvPr/>
        </p:nvSpPr>
        <p:spPr>
          <a:xfrm>
            <a:off x="3582746" y="110585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DD50DBAD-265D-4FD2-91C0-3CC16D9C80B2}"/>
              </a:ext>
            </a:extLst>
          </p:cNvPr>
          <p:cNvGrpSpPr/>
          <p:nvPr/>
        </p:nvGrpSpPr>
        <p:grpSpPr>
          <a:xfrm rot="5400000">
            <a:off x="4115347" y="1496214"/>
            <a:ext cx="364475" cy="2170481"/>
            <a:chOff x="3750941" y="1016500"/>
            <a:chExt cx="364475" cy="2170481"/>
          </a:xfrm>
        </p:grpSpPr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FD04EC60-CE1E-4712-8C6C-FEE25B6881AD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FF547D3A-3A9D-44E4-BA44-B209DC8DBFC4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DB5501C5-C19D-4B88-8A93-8709620DDFB1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53A90DA7-3E0C-4E63-98F8-4140990A470D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9588C107-A057-4160-8530-BDBD7417A14E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A289C2C9-F030-4EDC-8BE0-7BBA290027BF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B88588A2-F1F9-40E1-84A0-A7FFB2337069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DD90C25E-2F2A-4D3D-AC8E-9B0D4A6A32F9}"/>
              </a:ext>
            </a:extLst>
          </p:cNvPr>
          <p:cNvGrpSpPr/>
          <p:nvPr/>
        </p:nvGrpSpPr>
        <p:grpSpPr>
          <a:xfrm>
            <a:off x="4240563" y="923666"/>
            <a:ext cx="943443" cy="1067398"/>
            <a:chOff x="9968935" y="1488922"/>
            <a:chExt cx="943443" cy="1067398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D5A3E8B3-2853-4841-AB9F-F58941045F91}"/>
                </a:ext>
              </a:extLst>
            </p:cNvPr>
            <p:cNvSpPr txBox="1"/>
            <p:nvPr/>
          </p:nvSpPr>
          <p:spPr>
            <a:xfrm>
              <a:off x="10403082" y="1488922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B986A1-20CF-4665-AA86-60DD865F9017}"/>
                </a:ext>
              </a:extLst>
            </p:cNvPr>
            <p:cNvSpPr txBox="1"/>
            <p:nvPr/>
          </p:nvSpPr>
          <p:spPr>
            <a:xfrm>
              <a:off x="9968935" y="1691371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656380CC-7F91-4BA0-9679-3A214DC5FA0F}"/>
                </a:ext>
              </a:extLst>
            </p:cNvPr>
            <p:cNvGrpSpPr/>
            <p:nvPr/>
          </p:nvGrpSpPr>
          <p:grpSpPr>
            <a:xfrm>
              <a:off x="10419303" y="1925378"/>
              <a:ext cx="475549" cy="630942"/>
              <a:chOff x="1963495" y="476986"/>
              <a:chExt cx="475549" cy="630942"/>
            </a:xfrm>
          </p:grpSpPr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8E9898E3-8218-4498-AD60-096D273BA0EE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BFCA6310-1B53-41B6-B64E-F5966C27F8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CA080F88-162E-4FBD-ADB6-D1AA887098FD}"/>
              </a:ext>
            </a:extLst>
          </p:cNvPr>
          <p:cNvGrpSpPr/>
          <p:nvPr/>
        </p:nvGrpSpPr>
        <p:grpSpPr>
          <a:xfrm rot="5400000">
            <a:off x="1747334" y="1496824"/>
            <a:ext cx="364674" cy="2164787"/>
            <a:chOff x="1430177" y="1026981"/>
            <a:chExt cx="364674" cy="2164787"/>
          </a:xfrm>
        </p:grpSpPr>
        <p:sp>
          <p:nvSpPr>
            <p:cNvPr id="115" name="Rectangle 114">
              <a:extLst>
                <a:ext uri="{FF2B5EF4-FFF2-40B4-BE49-F238E27FC236}">
                  <a16:creationId xmlns:a16="http://schemas.microsoft.com/office/drawing/2014/main" id="{7C9D3B31-5FFA-43BA-8AC9-E8617F97128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561E7F4D-DF13-4621-94E6-ED4F3170C5F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BDBD90AA-709A-4D1F-805B-B8C530DB96C9}"/>
              </a:ext>
            </a:extLst>
          </p:cNvPr>
          <p:cNvGrpSpPr/>
          <p:nvPr/>
        </p:nvGrpSpPr>
        <p:grpSpPr>
          <a:xfrm rot="5400000">
            <a:off x="1746825" y="1496881"/>
            <a:ext cx="360000" cy="2160000"/>
            <a:chOff x="3752453" y="3429000"/>
            <a:chExt cx="360000" cy="2160000"/>
          </a:xfrm>
        </p:grpSpPr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8054D44F-89B1-46D9-ABC5-74490F1E158C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9" name="Rectangle 118">
              <a:extLst>
                <a:ext uri="{FF2B5EF4-FFF2-40B4-BE49-F238E27FC236}">
                  <a16:creationId xmlns:a16="http://schemas.microsoft.com/office/drawing/2014/main" id="{86C2A834-B8D1-4884-811D-18525961E5B3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0" name="Rectangle 119">
              <a:extLst>
                <a:ext uri="{FF2B5EF4-FFF2-40B4-BE49-F238E27FC236}">
                  <a16:creationId xmlns:a16="http://schemas.microsoft.com/office/drawing/2014/main" id="{A780670F-29FF-4D98-A7C1-6C5D90ED7FF5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5716A923-985C-49AF-AC02-F8B7F82304C1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C0531D60-748C-4C2E-8BE0-630EA84B09CE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26EDA27F-99E8-4DEC-9686-767A66FCFB4B}"/>
              </a:ext>
            </a:extLst>
          </p:cNvPr>
          <p:cNvGrpSpPr/>
          <p:nvPr/>
        </p:nvGrpSpPr>
        <p:grpSpPr>
          <a:xfrm>
            <a:off x="6562580" y="903652"/>
            <a:ext cx="435719" cy="1032867"/>
            <a:chOff x="2724738" y="5471319"/>
            <a:chExt cx="435719" cy="1032867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D057480-8A65-48F2-9329-DAEA1508403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569E1B96-D227-4BE1-B859-42C3ACFB30B7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C97C35B7-40EC-4682-AF6B-2647FC0DDC6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81B9D150-6C1C-4112-BE61-FD68E3F46888}"/>
              </a:ext>
            </a:extLst>
          </p:cNvPr>
          <p:cNvGrpSpPr/>
          <p:nvPr/>
        </p:nvGrpSpPr>
        <p:grpSpPr>
          <a:xfrm>
            <a:off x="7422167" y="903652"/>
            <a:ext cx="435719" cy="1032867"/>
            <a:chOff x="2724738" y="5471319"/>
            <a:chExt cx="435719" cy="1032867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150D9DCE-B409-4CB1-9613-49248C679C3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6C1E873E-72E8-48F8-8F49-6CCD4E253DD3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E1B012A2-05EB-4C8A-9E69-2AEB8E9FB85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96D491CC-49E6-415C-BFD9-9D4B194B6EB8}"/>
              </a:ext>
            </a:extLst>
          </p:cNvPr>
          <p:cNvSpPr txBox="1"/>
          <p:nvPr/>
        </p:nvSpPr>
        <p:spPr>
          <a:xfrm>
            <a:off x="7012554" y="110585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E04B81AC-E10D-47DE-9B9C-33EB8857D41E}"/>
              </a:ext>
            </a:extLst>
          </p:cNvPr>
          <p:cNvSpPr txBox="1"/>
          <p:nvPr/>
        </p:nvSpPr>
        <p:spPr>
          <a:xfrm>
            <a:off x="7880065" y="110585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5DA436DF-F3AE-4ADF-94ED-2943F0B470DF}"/>
              </a:ext>
            </a:extLst>
          </p:cNvPr>
          <p:cNvSpPr/>
          <p:nvPr/>
        </p:nvSpPr>
        <p:spPr>
          <a:xfrm>
            <a:off x="8298769" y="903652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935B73D7-B3D7-4260-8507-DD62701D0F88}"/>
              </a:ext>
            </a:extLst>
          </p:cNvPr>
          <p:cNvGrpSpPr/>
          <p:nvPr/>
        </p:nvGrpSpPr>
        <p:grpSpPr>
          <a:xfrm>
            <a:off x="8605076" y="912838"/>
            <a:ext cx="487609" cy="1071647"/>
            <a:chOff x="1951435" y="36281"/>
            <a:chExt cx="487609" cy="1071647"/>
          </a:xfrm>
        </p:grpSpPr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4ED3A75-68E0-4EFB-9F05-7B1EDB4B78E4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B5C25A1F-7C4F-415E-B186-B17C5F35D10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0D200ED-3210-4D98-A303-AF7731D6200A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139" name="Rectangle 138">
            <a:extLst>
              <a:ext uri="{FF2B5EF4-FFF2-40B4-BE49-F238E27FC236}">
                <a16:creationId xmlns:a16="http://schemas.microsoft.com/office/drawing/2014/main" id="{B64330FE-E5FD-40E0-9BBD-6726523FF1E7}"/>
              </a:ext>
            </a:extLst>
          </p:cNvPr>
          <p:cNvSpPr/>
          <p:nvPr/>
        </p:nvSpPr>
        <p:spPr>
          <a:xfrm>
            <a:off x="9868964" y="903652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58BA4D-6B86-4BF4-AE39-799F8865BDAC}"/>
              </a:ext>
            </a:extLst>
          </p:cNvPr>
          <p:cNvSpPr txBox="1"/>
          <p:nvPr/>
        </p:nvSpPr>
        <p:spPr>
          <a:xfrm>
            <a:off x="9396730" y="110585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2851186A-A17D-4F35-96D8-7661A15EC6B4}"/>
              </a:ext>
            </a:extLst>
          </p:cNvPr>
          <p:cNvGrpSpPr/>
          <p:nvPr/>
        </p:nvGrpSpPr>
        <p:grpSpPr>
          <a:xfrm>
            <a:off x="10054547" y="923666"/>
            <a:ext cx="943443" cy="1067398"/>
            <a:chOff x="9968935" y="1488922"/>
            <a:chExt cx="943443" cy="1067398"/>
          </a:xfrm>
        </p:grpSpPr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5C063BBE-0185-4C60-B5E3-205F59B6AB49}"/>
                </a:ext>
              </a:extLst>
            </p:cNvPr>
            <p:cNvSpPr txBox="1"/>
            <p:nvPr/>
          </p:nvSpPr>
          <p:spPr>
            <a:xfrm>
              <a:off x="10403082" y="1488922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975F54F6-7086-41FD-B833-33567F3BC10D}"/>
                </a:ext>
              </a:extLst>
            </p:cNvPr>
            <p:cNvSpPr txBox="1"/>
            <p:nvPr/>
          </p:nvSpPr>
          <p:spPr>
            <a:xfrm>
              <a:off x="9968935" y="1691371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A27BE519-7D30-44D5-926C-3130A84BE275}"/>
                </a:ext>
              </a:extLst>
            </p:cNvPr>
            <p:cNvGrpSpPr/>
            <p:nvPr/>
          </p:nvGrpSpPr>
          <p:grpSpPr>
            <a:xfrm>
              <a:off x="10419303" y="1925378"/>
              <a:ext cx="475549" cy="630942"/>
              <a:chOff x="1963495" y="476986"/>
              <a:chExt cx="475549" cy="630942"/>
            </a:xfrm>
          </p:grpSpPr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664140A7-B000-4487-B3D1-36D449006DA8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cxnSp>
            <p:nvCxnSpPr>
              <p:cNvPr id="154" name="Straight Connector 153">
                <a:extLst>
                  <a:ext uri="{FF2B5EF4-FFF2-40B4-BE49-F238E27FC236}">
                    <a16:creationId xmlns:a16="http://schemas.microsoft.com/office/drawing/2014/main" id="{098CD893-B610-4E20-B96F-E8DF745664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84776A67-396C-4CDC-AF42-ECFBAB5CCA94}"/>
              </a:ext>
            </a:extLst>
          </p:cNvPr>
          <p:cNvGrpSpPr/>
          <p:nvPr/>
        </p:nvGrpSpPr>
        <p:grpSpPr>
          <a:xfrm rot="5400000">
            <a:off x="7561318" y="1496824"/>
            <a:ext cx="364674" cy="2164787"/>
            <a:chOff x="1430177" y="1026981"/>
            <a:chExt cx="364674" cy="2164787"/>
          </a:xfrm>
        </p:grpSpPr>
        <p:sp>
          <p:nvSpPr>
            <p:cNvPr id="156" name="Rectangle 155">
              <a:extLst>
                <a:ext uri="{FF2B5EF4-FFF2-40B4-BE49-F238E27FC236}">
                  <a16:creationId xmlns:a16="http://schemas.microsoft.com/office/drawing/2014/main" id="{899E602A-F95B-48F3-9394-CBFBDFF9510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50AF1A57-ACB0-4D04-95C9-FA754E05B20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10B0FD1B-A82D-4BF8-B01F-F2BE5F581499}"/>
              </a:ext>
            </a:extLst>
          </p:cNvPr>
          <p:cNvGrpSpPr/>
          <p:nvPr/>
        </p:nvGrpSpPr>
        <p:grpSpPr>
          <a:xfrm>
            <a:off x="748596" y="3970094"/>
            <a:ext cx="435719" cy="1032867"/>
            <a:chOff x="2724738" y="5471319"/>
            <a:chExt cx="435719" cy="1032867"/>
          </a:xfrm>
        </p:grpSpPr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1265D30C-5F31-466E-B43D-5F8E636797A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179198DB-9C86-432F-9CCD-E5FE5D484F1D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83C92D5E-6860-498C-A8BE-3E84D3A9C33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06600FF3-ADDF-4BC6-8183-955DBD59C5E9}"/>
              </a:ext>
            </a:extLst>
          </p:cNvPr>
          <p:cNvGrpSpPr/>
          <p:nvPr/>
        </p:nvGrpSpPr>
        <p:grpSpPr>
          <a:xfrm>
            <a:off x="1608183" y="3970094"/>
            <a:ext cx="435719" cy="1032867"/>
            <a:chOff x="2724738" y="5471319"/>
            <a:chExt cx="435719" cy="1032867"/>
          </a:xfrm>
        </p:grpSpPr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49FE0BE1-AC36-4FAB-8BEF-990B2F62DC8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8ADC3868-B108-4779-B4E7-52C7A3F213DC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EED84B66-BB01-48B1-8ACE-406B355095B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3" name="TextBox 172">
            <a:extLst>
              <a:ext uri="{FF2B5EF4-FFF2-40B4-BE49-F238E27FC236}">
                <a16:creationId xmlns:a16="http://schemas.microsoft.com/office/drawing/2014/main" id="{7C2C6198-C099-48E5-87A6-A1DB1EC2A8BC}"/>
              </a:ext>
            </a:extLst>
          </p:cNvPr>
          <p:cNvSpPr txBox="1"/>
          <p:nvPr/>
        </p:nvSpPr>
        <p:spPr>
          <a:xfrm>
            <a:off x="1198570" y="417229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B373E3EA-B28D-47CC-BAD6-5FE5A9C16B73}"/>
              </a:ext>
            </a:extLst>
          </p:cNvPr>
          <p:cNvSpPr txBox="1"/>
          <p:nvPr/>
        </p:nvSpPr>
        <p:spPr>
          <a:xfrm>
            <a:off x="2066081" y="417229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5" name="Rectangle 174">
            <a:extLst>
              <a:ext uri="{FF2B5EF4-FFF2-40B4-BE49-F238E27FC236}">
                <a16:creationId xmlns:a16="http://schemas.microsoft.com/office/drawing/2014/main" id="{179DA67C-F0A4-499C-A107-A0D242EFA942}"/>
              </a:ext>
            </a:extLst>
          </p:cNvPr>
          <p:cNvSpPr/>
          <p:nvPr/>
        </p:nvSpPr>
        <p:spPr>
          <a:xfrm>
            <a:off x="2484785" y="3970094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0" name="Rectangle 179">
            <a:extLst>
              <a:ext uri="{FF2B5EF4-FFF2-40B4-BE49-F238E27FC236}">
                <a16:creationId xmlns:a16="http://schemas.microsoft.com/office/drawing/2014/main" id="{035553CC-7128-40E8-ACC6-4FD1B4F09FE2}"/>
              </a:ext>
            </a:extLst>
          </p:cNvPr>
          <p:cNvSpPr/>
          <p:nvPr/>
        </p:nvSpPr>
        <p:spPr>
          <a:xfrm>
            <a:off x="4054980" y="3970094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6FA8A756-8750-4F17-A97E-B0FF907CA5F2}"/>
              </a:ext>
            </a:extLst>
          </p:cNvPr>
          <p:cNvSpPr txBox="1"/>
          <p:nvPr/>
        </p:nvSpPr>
        <p:spPr>
          <a:xfrm>
            <a:off x="3582746" y="417229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DF50BCB6-9D57-40DE-8736-CBC7E1F58B31}"/>
              </a:ext>
            </a:extLst>
          </p:cNvPr>
          <p:cNvGrpSpPr/>
          <p:nvPr/>
        </p:nvGrpSpPr>
        <p:grpSpPr>
          <a:xfrm>
            <a:off x="4240563" y="3990108"/>
            <a:ext cx="943443" cy="1067398"/>
            <a:chOff x="9968935" y="1488922"/>
            <a:chExt cx="943443" cy="1067398"/>
          </a:xfrm>
        </p:grpSpPr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1A24F4EE-C1C4-40DA-B33B-3311058D816A}"/>
                </a:ext>
              </a:extLst>
            </p:cNvPr>
            <p:cNvSpPr txBox="1"/>
            <p:nvPr/>
          </p:nvSpPr>
          <p:spPr>
            <a:xfrm>
              <a:off x="10403082" y="1488922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74FE8F22-BAF1-4CB9-9792-77F0648F54FD}"/>
                </a:ext>
              </a:extLst>
            </p:cNvPr>
            <p:cNvSpPr txBox="1"/>
            <p:nvPr/>
          </p:nvSpPr>
          <p:spPr>
            <a:xfrm>
              <a:off x="9968935" y="1691371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068F8CF0-83AA-43E4-9359-136A29D25E2E}"/>
                </a:ext>
              </a:extLst>
            </p:cNvPr>
            <p:cNvGrpSpPr/>
            <p:nvPr/>
          </p:nvGrpSpPr>
          <p:grpSpPr>
            <a:xfrm>
              <a:off x="10419303" y="1925378"/>
              <a:ext cx="475549" cy="630942"/>
              <a:chOff x="1963495" y="476986"/>
              <a:chExt cx="475549" cy="630942"/>
            </a:xfrm>
          </p:grpSpPr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61AB5F8E-D0A6-4CA8-9F5C-4ADE3C6A3242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AD899138-4963-4AEB-A0A0-5531FE8ACF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DBFEF9D6-1736-4F3A-8C6E-AF5E4B9D20D0}"/>
              </a:ext>
            </a:extLst>
          </p:cNvPr>
          <p:cNvGrpSpPr/>
          <p:nvPr/>
        </p:nvGrpSpPr>
        <p:grpSpPr>
          <a:xfrm rot="5400000">
            <a:off x="1747334" y="4563266"/>
            <a:ext cx="364674" cy="2164787"/>
            <a:chOff x="1430177" y="1026981"/>
            <a:chExt cx="364674" cy="2164787"/>
          </a:xfrm>
        </p:grpSpPr>
        <p:sp>
          <p:nvSpPr>
            <p:cNvPr id="197" name="Rectangle 196">
              <a:extLst>
                <a:ext uri="{FF2B5EF4-FFF2-40B4-BE49-F238E27FC236}">
                  <a16:creationId xmlns:a16="http://schemas.microsoft.com/office/drawing/2014/main" id="{7C5D7C01-76FD-40F4-BEC5-20AA5694E12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79C5D2B5-2588-4902-9BFF-CCE96830A2D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0E17D574-7632-4C04-94D0-2C61F562A419}"/>
              </a:ext>
            </a:extLst>
          </p:cNvPr>
          <p:cNvGrpSpPr/>
          <p:nvPr/>
        </p:nvGrpSpPr>
        <p:grpSpPr>
          <a:xfrm>
            <a:off x="6562580" y="3970094"/>
            <a:ext cx="435719" cy="1032867"/>
            <a:chOff x="2724738" y="5471319"/>
            <a:chExt cx="435719" cy="1032867"/>
          </a:xfrm>
        </p:grpSpPr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871977F3-168E-483D-83E9-78048EFEEA1D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32408EAC-96F6-4410-9205-5E6EFF8C7C33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5825320B-362A-477F-8C0F-5C601DC6690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09757ECC-6E2A-4616-BA90-E879FFC32D15}"/>
              </a:ext>
            </a:extLst>
          </p:cNvPr>
          <p:cNvGrpSpPr/>
          <p:nvPr/>
        </p:nvGrpSpPr>
        <p:grpSpPr>
          <a:xfrm>
            <a:off x="7422167" y="3970094"/>
            <a:ext cx="435719" cy="1032867"/>
            <a:chOff x="2724738" y="5471319"/>
            <a:chExt cx="435719" cy="1032867"/>
          </a:xfrm>
        </p:grpSpPr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2AB1876C-70A5-42C1-91D0-3A0AB72E58E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FBD11874-728F-42B1-8FD4-AB167C6B39AB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DF751B63-FD72-4AE8-BA9E-975000F7498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4" name="TextBox 213">
            <a:extLst>
              <a:ext uri="{FF2B5EF4-FFF2-40B4-BE49-F238E27FC236}">
                <a16:creationId xmlns:a16="http://schemas.microsoft.com/office/drawing/2014/main" id="{5306A410-15B1-430E-9C13-1921AF954D76}"/>
              </a:ext>
            </a:extLst>
          </p:cNvPr>
          <p:cNvSpPr txBox="1"/>
          <p:nvPr/>
        </p:nvSpPr>
        <p:spPr>
          <a:xfrm>
            <a:off x="7012554" y="417229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4434D16A-9CFE-4334-B102-C59464DACB91}"/>
              </a:ext>
            </a:extLst>
          </p:cNvPr>
          <p:cNvSpPr txBox="1"/>
          <p:nvPr/>
        </p:nvSpPr>
        <p:spPr>
          <a:xfrm>
            <a:off x="7880065" y="417229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16" name="Rectangle 215">
            <a:extLst>
              <a:ext uri="{FF2B5EF4-FFF2-40B4-BE49-F238E27FC236}">
                <a16:creationId xmlns:a16="http://schemas.microsoft.com/office/drawing/2014/main" id="{3BCF1E28-B6F1-4F1B-A54B-59C413FB786D}"/>
              </a:ext>
            </a:extLst>
          </p:cNvPr>
          <p:cNvSpPr/>
          <p:nvPr/>
        </p:nvSpPr>
        <p:spPr>
          <a:xfrm>
            <a:off x="8298769" y="3970094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ABC2481D-9A29-4EDD-9D0A-60C3C99703F5}"/>
              </a:ext>
            </a:extLst>
          </p:cNvPr>
          <p:cNvGrpSpPr/>
          <p:nvPr/>
        </p:nvGrpSpPr>
        <p:grpSpPr>
          <a:xfrm>
            <a:off x="8605076" y="3979280"/>
            <a:ext cx="487609" cy="1071647"/>
            <a:chOff x="1951435" y="36281"/>
            <a:chExt cx="487609" cy="1071647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D4986B71-36CB-4EE3-8785-098C40CFBBF5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3DF623E7-580E-4B8B-87B1-CE1BBF04210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BBC70362-37C6-4E37-8647-7062A8F474DC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221" name="Rectangle 220">
            <a:extLst>
              <a:ext uri="{FF2B5EF4-FFF2-40B4-BE49-F238E27FC236}">
                <a16:creationId xmlns:a16="http://schemas.microsoft.com/office/drawing/2014/main" id="{8FA2BBBC-6239-4E02-BCF7-778D77808CD4}"/>
              </a:ext>
            </a:extLst>
          </p:cNvPr>
          <p:cNvSpPr/>
          <p:nvPr/>
        </p:nvSpPr>
        <p:spPr>
          <a:xfrm>
            <a:off x="9868964" y="3970094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FBDEC11A-C85F-4532-937A-7B7FF8F47D2E}"/>
              </a:ext>
            </a:extLst>
          </p:cNvPr>
          <p:cNvSpPr txBox="1"/>
          <p:nvPr/>
        </p:nvSpPr>
        <p:spPr>
          <a:xfrm>
            <a:off x="9396730" y="417229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5ECC621B-6ED3-478C-8A78-093D5EB98250}"/>
              </a:ext>
            </a:extLst>
          </p:cNvPr>
          <p:cNvGrpSpPr/>
          <p:nvPr/>
        </p:nvGrpSpPr>
        <p:grpSpPr>
          <a:xfrm>
            <a:off x="10054547" y="3990108"/>
            <a:ext cx="943443" cy="1067398"/>
            <a:chOff x="9968935" y="1488922"/>
            <a:chExt cx="943443" cy="1067398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65435B2A-2B73-48B5-996B-277C94A7FE79}"/>
                </a:ext>
              </a:extLst>
            </p:cNvPr>
            <p:cNvSpPr txBox="1"/>
            <p:nvPr/>
          </p:nvSpPr>
          <p:spPr>
            <a:xfrm>
              <a:off x="10403082" y="1488922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7A74FB53-0D29-44BD-8627-D8A793033BE2}"/>
                </a:ext>
              </a:extLst>
            </p:cNvPr>
            <p:cNvSpPr txBox="1"/>
            <p:nvPr/>
          </p:nvSpPr>
          <p:spPr>
            <a:xfrm>
              <a:off x="9968935" y="1691371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9F31C48C-C7BA-479D-B207-860504F72536}"/>
                </a:ext>
              </a:extLst>
            </p:cNvPr>
            <p:cNvGrpSpPr/>
            <p:nvPr/>
          </p:nvGrpSpPr>
          <p:grpSpPr>
            <a:xfrm>
              <a:off x="10419303" y="1925378"/>
              <a:ext cx="475549" cy="630942"/>
              <a:chOff x="1963495" y="476986"/>
              <a:chExt cx="475549" cy="630942"/>
            </a:xfrm>
          </p:grpSpPr>
          <p:sp>
            <p:nvSpPr>
              <p:cNvPr id="235" name="TextBox 234">
                <a:extLst>
                  <a:ext uri="{FF2B5EF4-FFF2-40B4-BE49-F238E27FC236}">
                    <a16:creationId xmlns:a16="http://schemas.microsoft.com/office/drawing/2014/main" id="{BE41A6C1-C437-475A-9D7A-FA5AFC92511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cxnSp>
            <p:nvCxnSpPr>
              <p:cNvPr id="236" name="Straight Connector 235">
                <a:extLst>
                  <a:ext uri="{FF2B5EF4-FFF2-40B4-BE49-F238E27FC236}">
                    <a16:creationId xmlns:a16="http://schemas.microsoft.com/office/drawing/2014/main" id="{3FEB137B-53F2-4D03-93D9-C13657D972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7C3FC32B-5A51-4DD5-8803-DEED59A959A3}"/>
              </a:ext>
            </a:extLst>
          </p:cNvPr>
          <p:cNvGrpSpPr/>
          <p:nvPr/>
        </p:nvGrpSpPr>
        <p:grpSpPr>
          <a:xfrm rot="5400000">
            <a:off x="7561318" y="4563266"/>
            <a:ext cx="364674" cy="2164787"/>
            <a:chOff x="1430177" y="1026981"/>
            <a:chExt cx="364674" cy="2164787"/>
          </a:xfrm>
        </p:grpSpPr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A10EE27D-7737-4BE4-B3F7-6E7CA22D21B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1306F7EC-660C-428C-8EA4-8EC21AD42C9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70F464C8-5CFF-4737-9AD2-1E5F348DF8A8}"/>
              </a:ext>
            </a:extLst>
          </p:cNvPr>
          <p:cNvGrpSpPr/>
          <p:nvPr/>
        </p:nvGrpSpPr>
        <p:grpSpPr>
          <a:xfrm>
            <a:off x="2574825" y="4010155"/>
            <a:ext cx="1163948" cy="1071647"/>
            <a:chOff x="1963495" y="36281"/>
            <a:chExt cx="1163948" cy="1071647"/>
          </a:xfrm>
        </p:grpSpPr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E4786F9C-1EAB-4BC0-95ED-90DB0566611B}"/>
                </a:ext>
              </a:extLst>
            </p:cNvPr>
            <p:cNvSpPr txBox="1"/>
            <p:nvPr/>
          </p:nvSpPr>
          <p:spPr>
            <a:xfrm>
              <a:off x="2203987" y="476986"/>
              <a:ext cx="69337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E5CDB696-80D2-475B-B4D9-E18769B5FF4C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27963900-E371-4774-A3FC-26464444440C}"/>
                </a:ext>
              </a:extLst>
            </p:cNvPr>
            <p:cNvSpPr txBox="1"/>
            <p:nvPr/>
          </p:nvSpPr>
          <p:spPr>
            <a:xfrm>
              <a:off x="1963495" y="36281"/>
              <a:ext cx="116394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A0413B44-6D22-4482-BA56-99512AF46471}"/>
              </a:ext>
            </a:extLst>
          </p:cNvPr>
          <p:cNvGrpSpPr/>
          <p:nvPr/>
        </p:nvGrpSpPr>
        <p:grpSpPr>
          <a:xfrm rot="5400000">
            <a:off x="10006671" y="1496466"/>
            <a:ext cx="370026" cy="2160831"/>
            <a:chOff x="3160724" y="1026150"/>
            <a:chExt cx="370026" cy="2160831"/>
          </a:xfrm>
        </p:grpSpPr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35380585-C76D-4556-887C-48943E3457C1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B63AE654-A5E4-4B0C-AA32-B7A9EC54C934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4" name="Rectangle 253">
                <a:extLst>
                  <a:ext uri="{FF2B5EF4-FFF2-40B4-BE49-F238E27FC236}">
                    <a16:creationId xmlns:a16="http://schemas.microsoft.com/office/drawing/2014/main" id="{A0CEA6E6-61EF-407F-A89C-76E6F202DCFF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4E6C30F2-9C6B-43A7-922A-A5FDAE1DB730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1A846363-6873-441A-82D1-8C0BC6113869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E47DE493-17A1-4BB1-8F2D-40A07BFDCFD1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9C9A108B-A02C-42F1-9711-6EC61F4D5C41}"/>
              </a:ext>
            </a:extLst>
          </p:cNvPr>
          <p:cNvGrpSpPr/>
          <p:nvPr/>
        </p:nvGrpSpPr>
        <p:grpSpPr>
          <a:xfrm rot="5400000">
            <a:off x="9979650" y="4559025"/>
            <a:ext cx="363515" cy="2165081"/>
            <a:chOff x="4331132" y="1021900"/>
            <a:chExt cx="363515" cy="2165081"/>
          </a:xfrm>
        </p:grpSpPr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C780E31B-8217-4964-8C70-9C7583478C5E}"/>
                </a:ext>
              </a:extLst>
            </p:cNvPr>
            <p:cNvGrpSpPr/>
            <p:nvPr/>
          </p:nvGrpSpPr>
          <p:grpSpPr>
            <a:xfrm>
              <a:off x="4331132" y="1026981"/>
              <a:ext cx="360000" cy="2160000"/>
              <a:chOff x="4332644" y="3429000"/>
              <a:chExt cx="360000" cy="2160000"/>
            </a:xfrm>
          </p:grpSpPr>
          <p:sp>
            <p:nvSpPr>
              <p:cNvPr id="260" name="Rectangle 259">
                <a:extLst>
                  <a:ext uri="{FF2B5EF4-FFF2-40B4-BE49-F238E27FC236}">
                    <a16:creationId xmlns:a16="http://schemas.microsoft.com/office/drawing/2014/main" id="{B8163F77-137A-4451-87D2-4AF2E8C4F833}"/>
                  </a:ext>
                </a:extLst>
              </p:cNvPr>
              <p:cNvSpPr/>
              <p:nvPr/>
            </p:nvSpPr>
            <p:spPr>
              <a:xfrm>
                <a:off x="4332644" y="342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1" name="Rectangle 260">
                <a:extLst>
                  <a:ext uri="{FF2B5EF4-FFF2-40B4-BE49-F238E27FC236}">
                    <a16:creationId xmlns:a16="http://schemas.microsoft.com/office/drawing/2014/main" id="{0EDD72B0-08D7-4D79-A55D-A46390353084}"/>
                  </a:ext>
                </a:extLst>
              </p:cNvPr>
              <p:cNvSpPr/>
              <p:nvPr/>
            </p:nvSpPr>
            <p:spPr>
              <a:xfrm>
                <a:off x="4332644" y="378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2" name="Rectangle 261">
                <a:extLst>
                  <a:ext uri="{FF2B5EF4-FFF2-40B4-BE49-F238E27FC236}">
                    <a16:creationId xmlns:a16="http://schemas.microsoft.com/office/drawing/2014/main" id="{C144186B-3C69-4E8C-A42D-5E76AE19D98F}"/>
                  </a:ext>
                </a:extLst>
              </p:cNvPr>
              <p:cNvSpPr/>
              <p:nvPr/>
            </p:nvSpPr>
            <p:spPr>
              <a:xfrm>
                <a:off x="4332644" y="414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3" name="Rectangle 262">
                <a:extLst>
                  <a:ext uri="{FF2B5EF4-FFF2-40B4-BE49-F238E27FC236}">
                    <a16:creationId xmlns:a16="http://schemas.microsoft.com/office/drawing/2014/main" id="{3F29EA20-90E7-4AB5-83BA-02D7D8BDB8F2}"/>
                  </a:ext>
                </a:extLst>
              </p:cNvPr>
              <p:cNvSpPr/>
              <p:nvPr/>
            </p:nvSpPr>
            <p:spPr>
              <a:xfrm>
                <a:off x="4332644" y="450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4" name="Rectangle 263">
                <a:extLst>
                  <a:ext uri="{FF2B5EF4-FFF2-40B4-BE49-F238E27FC236}">
                    <a16:creationId xmlns:a16="http://schemas.microsoft.com/office/drawing/2014/main" id="{60BFBA4A-0BCB-4E36-9915-6DDEF67F3F52}"/>
                  </a:ext>
                </a:extLst>
              </p:cNvPr>
              <p:cNvSpPr/>
              <p:nvPr/>
            </p:nvSpPr>
            <p:spPr>
              <a:xfrm>
                <a:off x="4332644" y="486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5" name="Rectangle 264">
                <a:extLst>
                  <a:ext uri="{FF2B5EF4-FFF2-40B4-BE49-F238E27FC236}">
                    <a16:creationId xmlns:a16="http://schemas.microsoft.com/office/drawing/2014/main" id="{A6BB0522-42BF-4EAA-BC22-D8AD3F796ED4}"/>
                  </a:ext>
                </a:extLst>
              </p:cNvPr>
              <p:cNvSpPr/>
              <p:nvPr/>
            </p:nvSpPr>
            <p:spPr>
              <a:xfrm>
                <a:off x="4332644" y="522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CD88E543-ACD5-4C1D-A4B5-2E7B75CE3CA6}"/>
                </a:ext>
              </a:extLst>
            </p:cNvPr>
            <p:cNvSpPr/>
            <p:nvPr/>
          </p:nvSpPr>
          <p:spPr>
            <a:xfrm>
              <a:off x="4334647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150A066E-621C-49AE-9367-00C1973A490B}"/>
              </a:ext>
            </a:extLst>
          </p:cNvPr>
          <p:cNvGrpSpPr/>
          <p:nvPr/>
        </p:nvGrpSpPr>
        <p:grpSpPr>
          <a:xfrm rot="5400000">
            <a:off x="4121486" y="4566688"/>
            <a:ext cx="362676" cy="2165081"/>
            <a:chOff x="5488838" y="1021900"/>
            <a:chExt cx="362676" cy="2165081"/>
          </a:xfrm>
        </p:grpSpPr>
        <p:grpSp>
          <p:nvGrpSpPr>
            <p:cNvPr id="267" name="Group 266">
              <a:extLst>
                <a:ext uri="{FF2B5EF4-FFF2-40B4-BE49-F238E27FC236}">
                  <a16:creationId xmlns:a16="http://schemas.microsoft.com/office/drawing/2014/main" id="{65096251-8AD5-44C0-B222-956CCBC9A030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C7CB600F-7554-4BAD-BA79-EAF0AAF03BFC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0" name="Rectangle 269">
                <a:extLst>
                  <a:ext uri="{FF2B5EF4-FFF2-40B4-BE49-F238E27FC236}">
                    <a16:creationId xmlns:a16="http://schemas.microsoft.com/office/drawing/2014/main" id="{9D527DC1-4BC0-4B5D-ADE9-18B09B906EB7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1" name="Rectangle 270">
                <a:extLst>
                  <a:ext uri="{FF2B5EF4-FFF2-40B4-BE49-F238E27FC236}">
                    <a16:creationId xmlns:a16="http://schemas.microsoft.com/office/drawing/2014/main" id="{1B0F0BDD-F737-4DE1-B314-3BDF48E00DAB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2" name="Rectangle 271">
                <a:extLst>
                  <a:ext uri="{FF2B5EF4-FFF2-40B4-BE49-F238E27FC236}">
                    <a16:creationId xmlns:a16="http://schemas.microsoft.com/office/drawing/2014/main" id="{86BA4D0A-1358-4A92-97CA-86DE5F446227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1B17059B-7401-4F70-A1ED-59DEC1A16BA9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3C413CEE-385D-41DF-8D64-67FA36F9CF79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BB90F342-D66F-47F0-9E46-A739C2F9E714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6" name="Rectangle 275">
                <a:extLst>
                  <a:ext uri="{FF2B5EF4-FFF2-40B4-BE49-F238E27FC236}">
                    <a16:creationId xmlns:a16="http://schemas.microsoft.com/office/drawing/2014/main" id="{B4A5034A-57A5-421C-A449-175E72D22520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B4E7C9C6-524E-4154-AFB4-76EDEA4814A0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E6AE2CA6-77DF-4B9F-B4A0-619CDD35003E}"/>
              </a:ext>
            </a:extLst>
          </p:cNvPr>
          <p:cNvGrpSpPr/>
          <p:nvPr/>
        </p:nvGrpSpPr>
        <p:grpSpPr>
          <a:xfrm rot="5400000">
            <a:off x="7561262" y="1496881"/>
            <a:ext cx="360000" cy="2160000"/>
            <a:chOff x="3172262" y="3429000"/>
            <a:chExt cx="360000" cy="2160000"/>
          </a:xfrm>
        </p:grpSpPr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1E78EC29-1D90-4E88-8E4C-5F719AA2F333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77B1938B-FC50-40BB-ADEA-AD19CEB3C9D7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6E463799-0A8F-47FF-A897-AFF9E52DBBA5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2218033F-0458-4FE1-B8BC-1740E2F7D8B9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EB9D736B-C7DF-4154-92A0-2AC2667AFC5B}"/>
              </a:ext>
            </a:extLst>
          </p:cNvPr>
          <p:cNvGrpSpPr/>
          <p:nvPr/>
        </p:nvGrpSpPr>
        <p:grpSpPr>
          <a:xfrm rot="5400000">
            <a:off x="7549153" y="4567997"/>
            <a:ext cx="360000" cy="2160000"/>
            <a:chOff x="4332644" y="3429000"/>
            <a:chExt cx="360000" cy="2160000"/>
          </a:xfrm>
        </p:grpSpPr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CDB4F67B-7AA9-4034-96D7-85E1BBF21ED7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0C49C61D-5770-4859-939A-80C6814C35E2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072B64B6-934F-4686-BFFF-E3CDCA638F49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AF5266A6-D0A4-4963-A21C-4D6C012B1522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40C7D7BD-034D-41DB-975B-0709A6ED0242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8" name="Rectangle 287">
              <a:extLst>
                <a:ext uri="{FF2B5EF4-FFF2-40B4-BE49-F238E27FC236}">
                  <a16:creationId xmlns:a16="http://schemas.microsoft.com/office/drawing/2014/main" id="{8B2700E7-F604-4A7E-B08B-2E60AF4C2B99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F615342B-CA06-45DC-8757-7E8AA7BE6D76}"/>
              </a:ext>
            </a:extLst>
          </p:cNvPr>
          <p:cNvGrpSpPr/>
          <p:nvPr/>
        </p:nvGrpSpPr>
        <p:grpSpPr>
          <a:xfrm rot="5400000">
            <a:off x="1742336" y="4561498"/>
            <a:ext cx="360000" cy="2160000"/>
            <a:chOff x="5493026" y="3429000"/>
            <a:chExt cx="360000" cy="2160000"/>
          </a:xfrm>
        </p:grpSpPr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661FF786-D8FE-4592-98CA-BE1B8271DEB3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4F7ADF50-0059-4824-ACA2-B46C573C87D9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71D2C6A8-55FF-4AC5-8948-D21B5A3CC5A5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D8E8A887-A4C2-4495-97E9-06B60B967733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FC7761C4-0B76-4760-A272-D436636BE09D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472F63D9-C06B-4B07-BF64-94BFCBDA5A3B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E47326CB-CA31-4E1C-8ACA-606A131FAA8F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2A677C96-2D7C-4BAC-AA64-0302C19EF7F6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414493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4.44444E-6 L -0.05312 0.00093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56" y="46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48148E-6 L -0.0345 0.00047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71" y="-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2.96296E-6 L -0.06914 0.00162 " pathEditMode="relative" rAng="0" ptsTypes="AA">
                                      <p:cBhvr>
                                        <p:cTn id="76" dur="20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464" y="69"/>
                                    </p:animMotion>
                                  </p:childTnLst>
                                </p:cTn>
                              </p:par>
                              <p:par>
                                <p:cTn id="77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4.07407E-6 L -0.04427 0.00116 " pathEditMode="relative" rAng="0" ptsTypes="AA">
                                      <p:cBhvr>
                                        <p:cTn id="78" dur="20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214" y="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33333E-6 L -0.03997 0.00185 " pathEditMode="relative" rAng="0" ptsTypes="AA">
                                      <p:cBhvr>
                                        <p:cTn id="119" dur="200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05" y="93"/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2.59259E-6 L -0.02149 -0.00092 " pathEditMode="relative" rAng="0" ptsTypes="AA">
                                      <p:cBhvr>
                                        <p:cTn id="121" dur="2000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81" y="-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1.11111E-6 L -0.13997 0.00255 " pathEditMode="relative" rAng="0" ptsTypes="AA">
                                      <p:cBhvr>
                                        <p:cTn id="162" dur="2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005" y="116"/>
                                    </p:animMotion>
                                  </p:childTnLst>
                                </p:cTn>
                              </p:par>
                              <p:par>
                                <p:cTn id="16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1.11111E-6 L -0.11731 -0.00023 " pathEditMode="relative" rAng="0" ptsTypes="AA">
                                      <p:cBhvr>
                                        <p:cTn id="164" dur="2000" fill="hold"/>
                                        <p:tgtEl>
                                          <p:spTgt spid="3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872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1" grpId="0" animBg="1"/>
      <p:bldP spid="308" grpId="0" animBg="1"/>
      <p:bldP spid="308" grpId="1" animBg="1"/>
      <p:bldP spid="309" grpId="0" animBg="1"/>
      <p:bldP spid="309" grpId="1" animBg="1"/>
      <p:bldP spid="305" grpId="0" animBg="1"/>
      <p:bldP spid="306" grpId="0" animBg="1"/>
      <p:bldP spid="306" grpId="1" animBg="1"/>
      <p:bldP spid="307" grpId="0" animBg="1"/>
      <p:bldP spid="307" grpId="1" animBg="1"/>
      <p:bldP spid="303" grpId="0" animBg="1"/>
      <p:bldP spid="303" grpId="1" animBg="1"/>
      <p:bldP spid="304" grpId="0" animBg="1"/>
      <p:bldP spid="304" grpId="1" animBg="1"/>
      <p:bldP spid="302" grpId="0" animBg="1"/>
      <p:bldP spid="299" grpId="0" animBg="1"/>
      <p:bldP spid="299" grpId="1" animBg="1"/>
      <p:bldP spid="300" grpId="0" animBg="1"/>
      <p:bldP spid="300" grpId="1" animBg="1"/>
      <p:bldP spid="298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0" name="Group 309">
            <a:extLst>
              <a:ext uri="{FF2B5EF4-FFF2-40B4-BE49-F238E27FC236}">
                <a16:creationId xmlns:a16="http://schemas.microsoft.com/office/drawing/2014/main" id="{FBD6672F-0ED3-488B-BC7D-3C821456ED8E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052EE170-028F-4AD7-B01C-5120BB555D9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D346C82A-8732-4856-91F3-DF41D4CAB4AD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EF659F5B-7868-46D2-B626-7AD68C1144F4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22AC7D06-DD0A-4EE8-BB9B-EE7B9F672EB9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ECF783C9-A8D7-48AF-95CB-80AA2083FAF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0912F768-F6B5-4A49-B282-06428B21AA72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536450C0-4E7C-478F-8F6E-4C89BB1DF41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B87D165E-9097-4BDA-A527-19F382E5FB2D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CA52E187-9DA3-429F-8D12-F625FFF587D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9BD905DE-933C-48D8-B129-68429E94B37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27F66BEA-DAB9-45F5-A524-643FC416508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8ADD3DFA-76EF-441D-B73B-6CDFB9EFF332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F6A95652-E658-48E7-A306-F379AEC1020D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7AD9CB30-1202-4F2D-B8AC-19D3DCE796C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B4EF430D-4110-484F-86E0-4955D231325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BEB8AD2E-F44B-4BFE-824C-6B06270195C0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4FC1B3F2-AFA4-4029-8472-BC65ADED344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FC0B0236-E4E8-4051-93A8-02AB3E20EED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B5C7F750-08CB-49BE-8A80-0677164F3E5A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2C574233-A798-4FB0-BD75-EE0A409096B5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88BCE940-B955-41F9-899A-1EE3DC12806D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24FB4E09-35FF-4856-ABAD-262CA7341BB5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90E45A7B-7AC9-47D9-B16E-44BBE5D0571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6CE46144-BA44-40E6-AE55-32ACF4F17C44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4D9C48DA-B824-496A-A1D4-A4256751AB2A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F2DA3240-1514-4A7C-9B19-07959E0A22D9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003313A2-2043-4263-83DA-9817CC5945BB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41BAC699-D217-472C-AE91-C5C287F265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78875E00-425C-417E-A803-16A542E940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E0D24A1F-782F-4D6D-8CC8-B42E3B34EAC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5508E663-99DE-4220-9BD8-7C714015F5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00170C13-4A1D-43F2-8BAA-8942C9948A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0909A678-E3B4-4AC4-914C-F76C10BE5E2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Straight Connector 343">
              <a:extLst>
                <a:ext uri="{FF2B5EF4-FFF2-40B4-BE49-F238E27FC236}">
                  <a16:creationId xmlns:a16="http://schemas.microsoft.com/office/drawing/2014/main" id="{D11202F4-C5E1-408C-86EC-585956EBC46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Straight Connector 344">
              <a:extLst>
                <a:ext uri="{FF2B5EF4-FFF2-40B4-BE49-F238E27FC236}">
                  <a16:creationId xmlns:a16="http://schemas.microsoft.com/office/drawing/2014/main" id="{BB6F7F70-C7F8-4C84-AE83-5189ADB70FC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3BA0B994-77AE-4EC0-8803-DEA05AFF3F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27BEB45E-3E6B-45A5-83DF-9A303C6C3F9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20FB73D0-867A-4A95-9B55-B0D3DCF090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0F62A1AC-6A7E-4EF0-91C5-74C37C972E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9A285242-0027-4D02-8792-908CE50212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CF2ADC19-00F1-4D69-998B-C9DB0592CE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A4F43B99-27C4-4355-95CE-E95C0ED22A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27CE2301-6ABD-43E3-B5F9-5375F1843AC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5" name="Rectangle: Rounded Corners 204">
            <a:extLst>
              <a:ext uri="{FF2B5EF4-FFF2-40B4-BE49-F238E27FC236}">
                <a16:creationId xmlns:a16="http://schemas.microsoft.com/office/drawing/2014/main" id="{F04D6690-EB13-496A-9A22-621FD317BE98}"/>
              </a:ext>
            </a:extLst>
          </p:cNvPr>
          <p:cNvSpPr/>
          <p:nvPr/>
        </p:nvSpPr>
        <p:spPr>
          <a:xfrm>
            <a:off x="6181212" y="3610190"/>
            <a:ext cx="5523977" cy="1782840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4" name="Rectangle: Rounded Corners 163">
            <a:extLst>
              <a:ext uri="{FF2B5EF4-FFF2-40B4-BE49-F238E27FC236}">
                <a16:creationId xmlns:a16="http://schemas.microsoft.com/office/drawing/2014/main" id="{DD768D41-C5E6-450B-A4E0-B0141B642A0A}"/>
              </a:ext>
            </a:extLst>
          </p:cNvPr>
          <p:cNvSpPr/>
          <p:nvPr/>
        </p:nvSpPr>
        <p:spPr>
          <a:xfrm>
            <a:off x="367228" y="3610190"/>
            <a:ext cx="5523977" cy="1782840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3" name="Rectangle: Rounded Corners 122">
            <a:extLst>
              <a:ext uri="{FF2B5EF4-FFF2-40B4-BE49-F238E27FC236}">
                <a16:creationId xmlns:a16="http://schemas.microsoft.com/office/drawing/2014/main" id="{BE88AD95-7891-4853-863E-A3BF8521F6B9}"/>
              </a:ext>
            </a:extLst>
          </p:cNvPr>
          <p:cNvSpPr/>
          <p:nvPr/>
        </p:nvSpPr>
        <p:spPr>
          <a:xfrm>
            <a:off x="6181212" y="543748"/>
            <a:ext cx="5523977" cy="1782840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D4ACE32C-F154-4851-A1BC-6D6C5F4CF279}"/>
              </a:ext>
            </a:extLst>
          </p:cNvPr>
          <p:cNvSpPr/>
          <p:nvPr/>
        </p:nvSpPr>
        <p:spPr>
          <a:xfrm>
            <a:off x="367228" y="543748"/>
            <a:ext cx="5523977" cy="1782840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B44A1F2-3600-440C-971C-20CD609A3D05}"/>
              </a:ext>
            </a:extLst>
          </p:cNvPr>
          <p:cNvGrpSpPr/>
          <p:nvPr/>
        </p:nvGrpSpPr>
        <p:grpSpPr>
          <a:xfrm>
            <a:off x="748596" y="903652"/>
            <a:ext cx="435719" cy="1032867"/>
            <a:chOff x="2724738" y="5471319"/>
            <a:chExt cx="435719" cy="103286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EFC84F5D-022F-4967-B119-FD2947D056B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ADA302C-8FB3-4589-9097-11E2F0DB449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7B80887-D505-4A7F-A9FA-69E80E68098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F1B88FE-51CE-4A6D-99E9-244224F186EC}"/>
              </a:ext>
            </a:extLst>
          </p:cNvPr>
          <p:cNvGrpSpPr/>
          <p:nvPr/>
        </p:nvGrpSpPr>
        <p:grpSpPr>
          <a:xfrm>
            <a:off x="1608183" y="903652"/>
            <a:ext cx="435719" cy="1032867"/>
            <a:chOff x="2724738" y="5471319"/>
            <a:chExt cx="435719" cy="1032867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4FB8C1D-30BA-412A-9659-D4ECB3E4117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104F926-5AEB-4861-9A72-0AF429AAB885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214F4900-1C6F-4D3E-97C5-483EEDE54A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6E9D9EA2-11D9-400D-A9A5-38B1AE686F9A}"/>
              </a:ext>
            </a:extLst>
          </p:cNvPr>
          <p:cNvSpPr txBox="1"/>
          <p:nvPr/>
        </p:nvSpPr>
        <p:spPr>
          <a:xfrm>
            <a:off x="1198570" y="110585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F71EE3A-2FCD-458B-BE6F-087F8F8716B8}"/>
              </a:ext>
            </a:extLst>
          </p:cNvPr>
          <p:cNvSpPr txBox="1"/>
          <p:nvPr/>
        </p:nvSpPr>
        <p:spPr>
          <a:xfrm>
            <a:off x="2066081" y="110585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9E3F2476-E5D6-4267-9661-E9D96DDB73FF}"/>
              </a:ext>
            </a:extLst>
          </p:cNvPr>
          <p:cNvSpPr/>
          <p:nvPr/>
        </p:nvSpPr>
        <p:spPr>
          <a:xfrm>
            <a:off x="2484785" y="903652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3373683-CD3F-4AD0-AE4A-153DB92AC3B7}"/>
              </a:ext>
            </a:extLst>
          </p:cNvPr>
          <p:cNvGrpSpPr/>
          <p:nvPr/>
        </p:nvGrpSpPr>
        <p:grpSpPr>
          <a:xfrm>
            <a:off x="2791092" y="912838"/>
            <a:ext cx="487609" cy="1071647"/>
            <a:chOff x="1951435" y="36281"/>
            <a:chExt cx="487609" cy="1071647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284230A7-3887-49D2-B8A3-C61A36495D56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A2823B3F-843F-47C4-BD57-4D0A1C85E1A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7DC6CAA-22A7-4F2F-95B9-5C9450BBB10F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22" name="Rectangle 21">
            <a:extLst>
              <a:ext uri="{FF2B5EF4-FFF2-40B4-BE49-F238E27FC236}">
                <a16:creationId xmlns:a16="http://schemas.microsoft.com/office/drawing/2014/main" id="{9C15B650-5123-4DF4-9718-3FEBFCA292C8}"/>
              </a:ext>
            </a:extLst>
          </p:cNvPr>
          <p:cNvSpPr/>
          <p:nvPr/>
        </p:nvSpPr>
        <p:spPr>
          <a:xfrm>
            <a:off x="4054980" y="903652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CC6A02D-BA66-4BB0-A163-135DDA88592C}"/>
              </a:ext>
            </a:extLst>
          </p:cNvPr>
          <p:cNvSpPr txBox="1"/>
          <p:nvPr/>
        </p:nvSpPr>
        <p:spPr>
          <a:xfrm>
            <a:off x="3582746" y="110585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DD90C25E-2F2A-4D3D-AC8E-9B0D4A6A32F9}"/>
              </a:ext>
            </a:extLst>
          </p:cNvPr>
          <p:cNvGrpSpPr/>
          <p:nvPr/>
        </p:nvGrpSpPr>
        <p:grpSpPr>
          <a:xfrm>
            <a:off x="4240563" y="923666"/>
            <a:ext cx="943443" cy="1067398"/>
            <a:chOff x="9968935" y="1488922"/>
            <a:chExt cx="943443" cy="1067398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D5A3E8B3-2853-4841-AB9F-F58941045F91}"/>
                </a:ext>
              </a:extLst>
            </p:cNvPr>
            <p:cNvSpPr txBox="1"/>
            <p:nvPr/>
          </p:nvSpPr>
          <p:spPr>
            <a:xfrm>
              <a:off x="10403082" y="1488922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B986A1-20CF-4665-AA86-60DD865F9017}"/>
                </a:ext>
              </a:extLst>
            </p:cNvPr>
            <p:cNvSpPr txBox="1"/>
            <p:nvPr/>
          </p:nvSpPr>
          <p:spPr>
            <a:xfrm>
              <a:off x="9968935" y="1691371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656380CC-7F91-4BA0-9679-3A214DC5FA0F}"/>
                </a:ext>
              </a:extLst>
            </p:cNvPr>
            <p:cNvGrpSpPr/>
            <p:nvPr/>
          </p:nvGrpSpPr>
          <p:grpSpPr>
            <a:xfrm>
              <a:off x="10419303" y="1925378"/>
              <a:ext cx="475549" cy="630942"/>
              <a:chOff x="1963495" y="476986"/>
              <a:chExt cx="475549" cy="630942"/>
            </a:xfrm>
          </p:grpSpPr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8E9898E3-8218-4498-AD60-096D273BA0EE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BFCA6310-1B53-41B6-B64E-F5966C27F8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26EDA27F-99E8-4DEC-9686-767A66FCFB4B}"/>
              </a:ext>
            </a:extLst>
          </p:cNvPr>
          <p:cNvGrpSpPr/>
          <p:nvPr/>
        </p:nvGrpSpPr>
        <p:grpSpPr>
          <a:xfrm>
            <a:off x="6562580" y="903652"/>
            <a:ext cx="435719" cy="1032867"/>
            <a:chOff x="2724738" y="5471319"/>
            <a:chExt cx="435719" cy="1032867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D057480-8A65-48F2-9329-DAEA1508403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569E1B96-D227-4BE1-B859-42C3ACFB30B7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C97C35B7-40EC-4682-AF6B-2647FC0DDC6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81B9D150-6C1C-4112-BE61-FD68E3F46888}"/>
              </a:ext>
            </a:extLst>
          </p:cNvPr>
          <p:cNvGrpSpPr/>
          <p:nvPr/>
        </p:nvGrpSpPr>
        <p:grpSpPr>
          <a:xfrm>
            <a:off x="7422167" y="903652"/>
            <a:ext cx="435719" cy="1032867"/>
            <a:chOff x="2724738" y="5471319"/>
            <a:chExt cx="435719" cy="1032867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150D9DCE-B409-4CB1-9613-49248C679C3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6C1E873E-72E8-48F8-8F49-6CCD4E253DD3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E1B012A2-05EB-4C8A-9E69-2AEB8E9FB85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96D491CC-49E6-415C-BFD9-9D4B194B6EB8}"/>
              </a:ext>
            </a:extLst>
          </p:cNvPr>
          <p:cNvSpPr txBox="1"/>
          <p:nvPr/>
        </p:nvSpPr>
        <p:spPr>
          <a:xfrm>
            <a:off x="7012554" y="110585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E04B81AC-E10D-47DE-9B9C-33EB8857D41E}"/>
              </a:ext>
            </a:extLst>
          </p:cNvPr>
          <p:cNvSpPr txBox="1"/>
          <p:nvPr/>
        </p:nvSpPr>
        <p:spPr>
          <a:xfrm>
            <a:off x="7880065" y="110585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5DA436DF-F3AE-4ADF-94ED-2943F0B470DF}"/>
              </a:ext>
            </a:extLst>
          </p:cNvPr>
          <p:cNvSpPr/>
          <p:nvPr/>
        </p:nvSpPr>
        <p:spPr>
          <a:xfrm>
            <a:off x="8298769" y="903652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935B73D7-B3D7-4260-8507-DD62701D0F88}"/>
              </a:ext>
            </a:extLst>
          </p:cNvPr>
          <p:cNvGrpSpPr/>
          <p:nvPr/>
        </p:nvGrpSpPr>
        <p:grpSpPr>
          <a:xfrm>
            <a:off x="8605076" y="912838"/>
            <a:ext cx="487609" cy="1071647"/>
            <a:chOff x="1951435" y="36281"/>
            <a:chExt cx="487609" cy="1071647"/>
          </a:xfrm>
        </p:grpSpPr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04ED3A75-68E0-4EFB-9F05-7B1EDB4B78E4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B5C25A1F-7C4F-415E-B186-B17C5F35D10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0D200ED-3210-4D98-A303-AF7731D6200A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139" name="Rectangle 138">
            <a:extLst>
              <a:ext uri="{FF2B5EF4-FFF2-40B4-BE49-F238E27FC236}">
                <a16:creationId xmlns:a16="http://schemas.microsoft.com/office/drawing/2014/main" id="{B64330FE-E5FD-40E0-9BBD-6726523FF1E7}"/>
              </a:ext>
            </a:extLst>
          </p:cNvPr>
          <p:cNvSpPr/>
          <p:nvPr/>
        </p:nvSpPr>
        <p:spPr>
          <a:xfrm>
            <a:off x="9868964" y="903652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58BA4D-6B86-4BF4-AE39-799F8865BDAC}"/>
              </a:ext>
            </a:extLst>
          </p:cNvPr>
          <p:cNvSpPr txBox="1"/>
          <p:nvPr/>
        </p:nvSpPr>
        <p:spPr>
          <a:xfrm>
            <a:off x="9396730" y="110585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2851186A-A17D-4F35-96D8-7661A15EC6B4}"/>
              </a:ext>
            </a:extLst>
          </p:cNvPr>
          <p:cNvGrpSpPr/>
          <p:nvPr/>
        </p:nvGrpSpPr>
        <p:grpSpPr>
          <a:xfrm>
            <a:off x="10054547" y="923666"/>
            <a:ext cx="943443" cy="1067398"/>
            <a:chOff x="9968935" y="1488922"/>
            <a:chExt cx="943443" cy="1067398"/>
          </a:xfrm>
        </p:grpSpPr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5C063BBE-0185-4C60-B5E3-205F59B6AB49}"/>
                </a:ext>
              </a:extLst>
            </p:cNvPr>
            <p:cNvSpPr txBox="1"/>
            <p:nvPr/>
          </p:nvSpPr>
          <p:spPr>
            <a:xfrm>
              <a:off x="10403082" y="1488922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975F54F6-7086-41FD-B833-33567F3BC10D}"/>
                </a:ext>
              </a:extLst>
            </p:cNvPr>
            <p:cNvSpPr txBox="1"/>
            <p:nvPr/>
          </p:nvSpPr>
          <p:spPr>
            <a:xfrm>
              <a:off x="9968935" y="1691371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A27BE519-7D30-44D5-926C-3130A84BE275}"/>
                </a:ext>
              </a:extLst>
            </p:cNvPr>
            <p:cNvGrpSpPr/>
            <p:nvPr/>
          </p:nvGrpSpPr>
          <p:grpSpPr>
            <a:xfrm>
              <a:off x="10419303" y="1925378"/>
              <a:ext cx="475549" cy="630942"/>
              <a:chOff x="1963495" y="476986"/>
              <a:chExt cx="475549" cy="630942"/>
            </a:xfrm>
          </p:grpSpPr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664140A7-B000-4487-B3D1-36D449006DA8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  <p:cxnSp>
            <p:nvCxnSpPr>
              <p:cNvPr id="154" name="Straight Connector 153">
                <a:extLst>
                  <a:ext uri="{FF2B5EF4-FFF2-40B4-BE49-F238E27FC236}">
                    <a16:creationId xmlns:a16="http://schemas.microsoft.com/office/drawing/2014/main" id="{098CD893-B610-4E20-B96F-E8DF7456643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10B0FD1B-A82D-4BF8-B01F-F2BE5F581499}"/>
              </a:ext>
            </a:extLst>
          </p:cNvPr>
          <p:cNvGrpSpPr/>
          <p:nvPr/>
        </p:nvGrpSpPr>
        <p:grpSpPr>
          <a:xfrm>
            <a:off x="748596" y="3970094"/>
            <a:ext cx="435719" cy="1032867"/>
            <a:chOff x="2724738" y="5471319"/>
            <a:chExt cx="435719" cy="1032867"/>
          </a:xfrm>
        </p:grpSpPr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1265D30C-5F31-466E-B43D-5F8E636797A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179198DB-9C86-432F-9CCD-E5FE5D484F1D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83C92D5E-6860-498C-A8BE-3E84D3A9C33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06600FF3-ADDF-4BC6-8183-955DBD59C5E9}"/>
              </a:ext>
            </a:extLst>
          </p:cNvPr>
          <p:cNvGrpSpPr/>
          <p:nvPr/>
        </p:nvGrpSpPr>
        <p:grpSpPr>
          <a:xfrm>
            <a:off x="1608183" y="3970094"/>
            <a:ext cx="435719" cy="1032867"/>
            <a:chOff x="2724738" y="5471319"/>
            <a:chExt cx="435719" cy="1032867"/>
          </a:xfrm>
        </p:grpSpPr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49FE0BE1-AC36-4FAB-8BEF-990B2F62DC8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8ADC3868-B108-4779-B4E7-52C7A3F213DC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EED84B66-BB01-48B1-8ACE-406B355095B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3" name="TextBox 172">
            <a:extLst>
              <a:ext uri="{FF2B5EF4-FFF2-40B4-BE49-F238E27FC236}">
                <a16:creationId xmlns:a16="http://schemas.microsoft.com/office/drawing/2014/main" id="{7C2C6198-C099-48E5-87A6-A1DB1EC2A8BC}"/>
              </a:ext>
            </a:extLst>
          </p:cNvPr>
          <p:cNvSpPr txBox="1"/>
          <p:nvPr/>
        </p:nvSpPr>
        <p:spPr>
          <a:xfrm>
            <a:off x="1198570" y="417229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B373E3EA-B28D-47CC-BAD6-5FE5A9C16B73}"/>
              </a:ext>
            </a:extLst>
          </p:cNvPr>
          <p:cNvSpPr txBox="1"/>
          <p:nvPr/>
        </p:nvSpPr>
        <p:spPr>
          <a:xfrm>
            <a:off x="2066081" y="417229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5" name="Rectangle 174">
            <a:extLst>
              <a:ext uri="{FF2B5EF4-FFF2-40B4-BE49-F238E27FC236}">
                <a16:creationId xmlns:a16="http://schemas.microsoft.com/office/drawing/2014/main" id="{179DA67C-F0A4-499C-A107-A0D242EFA942}"/>
              </a:ext>
            </a:extLst>
          </p:cNvPr>
          <p:cNvSpPr/>
          <p:nvPr/>
        </p:nvSpPr>
        <p:spPr>
          <a:xfrm>
            <a:off x="2484785" y="3970094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0" name="Rectangle 179">
            <a:extLst>
              <a:ext uri="{FF2B5EF4-FFF2-40B4-BE49-F238E27FC236}">
                <a16:creationId xmlns:a16="http://schemas.microsoft.com/office/drawing/2014/main" id="{035553CC-7128-40E8-ACC6-4FD1B4F09FE2}"/>
              </a:ext>
            </a:extLst>
          </p:cNvPr>
          <p:cNvSpPr/>
          <p:nvPr/>
        </p:nvSpPr>
        <p:spPr>
          <a:xfrm>
            <a:off x="4054980" y="3970094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6FA8A756-8750-4F17-A97E-B0FF907CA5F2}"/>
              </a:ext>
            </a:extLst>
          </p:cNvPr>
          <p:cNvSpPr txBox="1"/>
          <p:nvPr/>
        </p:nvSpPr>
        <p:spPr>
          <a:xfrm>
            <a:off x="3582746" y="417229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DF50BCB6-9D57-40DE-8736-CBC7E1F58B31}"/>
              </a:ext>
            </a:extLst>
          </p:cNvPr>
          <p:cNvGrpSpPr/>
          <p:nvPr/>
        </p:nvGrpSpPr>
        <p:grpSpPr>
          <a:xfrm>
            <a:off x="4240563" y="3990108"/>
            <a:ext cx="943443" cy="1067398"/>
            <a:chOff x="9968935" y="1488922"/>
            <a:chExt cx="943443" cy="1067398"/>
          </a:xfrm>
        </p:grpSpPr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1A24F4EE-C1C4-40DA-B33B-3311058D816A}"/>
                </a:ext>
              </a:extLst>
            </p:cNvPr>
            <p:cNvSpPr txBox="1"/>
            <p:nvPr/>
          </p:nvSpPr>
          <p:spPr>
            <a:xfrm>
              <a:off x="10403082" y="1488922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74FE8F22-BAF1-4CB9-9792-77F0648F54FD}"/>
                </a:ext>
              </a:extLst>
            </p:cNvPr>
            <p:cNvSpPr txBox="1"/>
            <p:nvPr/>
          </p:nvSpPr>
          <p:spPr>
            <a:xfrm>
              <a:off x="9968935" y="1691371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068F8CF0-83AA-43E4-9359-136A29D25E2E}"/>
                </a:ext>
              </a:extLst>
            </p:cNvPr>
            <p:cNvGrpSpPr/>
            <p:nvPr/>
          </p:nvGrpSpPr>
          <p:grpSpPr>
            <a:xfrm>
              <a:off x="10419303" y="1925378"/>
              <a:ext cx="475549" cy="630942"/>
              <a:chOff x="1963495" y="476986"/>
              <a:chExt cx="475549" cy="630942"/>
            </a:xfrm>
          </p:grpSpPr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61AB5F8E-D0A6-4CA8-9F5C-4ADE3C6A3242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AD899138-4963-4AEB-A0A0-5531FE8ACF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0E17D574-7632-4C04-94D0-2C61F562A419}"/>
              </a:ext>
            </a:extLst>
          </p:cNvPr>
          <p:cNvGrpSpPr/>
          <p:nvPr/>
        </p:nvGrpSpPr>
        <p:grpSpPr>
          <a:xfrm>
            <a:off x="6562580" y="3970094"/>
            <a:ext cx="435719" cy="1032867"/>
            <a:chOff x="2724738" y="5471319"/>
            <a:chExt cx="435719" cy="1032867"/>
          </a:xfrm>
        </p:grpSpPr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871977F3-168E-483D-83E9-78048EFEEA1D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32408EAC-96F6-4410-9205-5E6EFF8C7C33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5825320B-362A-477F-8C0F-5C601DC6690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09757ECC-6E2A-4616-BA90-E879FFC32D15}"/>
              </a:ext>
            </a:extLst>
          </p:cNvPr>
          <p:cNvGrpSpPr/>
          <p:nvPr/>
        </p:nvGrpSpPr>
        <p:grpSpPr>
          <a:xfrm>
            <a:off x="7422167" y="3970094"/>
            <a:ext cx="435719" cy="1032867"/>
            <a:chOff x="2724738" y="5471319"/>
            <a:chExt cx="435719" cy="1032867"/>
          </a:xfrm>
        </p:grpSpPr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2AB1876C-70A5-42C1-91D0-3A0AB72E58E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FBD11874-728F-42B1-8FD4-AB167C6B39AB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DF751B63-FD72-4AE8-BA9E-975000F7498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4" name="TextBox 213">
            <a:extLst>
              <a:ext uri="{FF2B5EF4-FFF2-40B4-BE49-F238E27FC236}">
                <a16:creationId xmlns:a16="http://schemas.microsoft.com/office/drawing/2014/main" id="{5306A410-15B1-430E-9C13-1921AF954D76}"/>
              </a:ext>
            </a:extLst>
          </p:cNvPr>
          <p:cNvSpPr txBox="1"/>
          <p:nvPr/>
        </p:nvSpPr>
        <p:spPr>
          <a:xfrm>
            <a:off x="7012554" y="417229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4434D16A-9CFE-4334-B102-C59464DACB91}"/>
              </a:ext>
            </a:extLst>
          </p:cNvPr>
          <p:cNvSpPr txBox="1"/>
          <p:nvPr/>
        </p:nvSpPr>
        <p:spPr>
          <a:xfrm>
            <a:off x="7880065" y="417229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16" name="Rectangle 215">
            <a:extLst>
              <a:ext uri="{FF2B5EF4-FFF2-40B4-BE49-F238E27FC236}">
                <a16:creationId xmlns:a16="http://schemas.microsoft.com/office/drawing/2014/main" id="{3BCF1E28-B6F1-4F1B-A54B-59C413FB786D}"/>
              </a:ext>
            </a:extLst>
          </p:cNvPr>
          <p:cNvSpPr/>
          <p:nvPr/>
        </p:nvSpPr>
        <p:spPr>
          <a:xfrm>
            <a:off x="8298769" y="3970094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ABC2481D-9A29-4EDD-9D0A-60C3C99703F5}"/>
              </a:ext>
            </a:extLst>
          </p:cNvPr>
          <p:cNvGrpSpPr/>
          <p:nvPr/>
        </p:nvGrpSpPr>
        <p:grpSpPr>
          <a:xfrm>
            <a:off x="8605076" y="3979280"/>
            <a:ext cx="487609" cy="1071647"/>
            <a:chOff x="1951435" y="36281"/>
            <a:chExt cx="487609" cy="1071647"/>
          </a:xfrm>
        </p:grpSpPr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D4986B71-36CB-4EE3-8785-098C40CFBBF5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3DF623E7-580E-4B8B-87B1-CE1BBF04210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BBC70362-37C6-4E37-8647-7062A8F474DC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sp>
        <p:nvSpPr>
          <p:cNvPr id="221" name="Rectangle 220">
            <a:extLst>
              <a:ext uri="{FF2B5EF4-FFF2-40B4-BE49-F238E27FC236}">
                <a16:creationId xmlns:a16="http://schemas.microsoft.com/office/drawing/2014/main" id="{8FA2BBBC-6239-4E02-BCF7-778D77808CD4}"/>
              </a:ext>
            </a:extLst>
          </p:cNvPr>
          <p:cNvSpPr/>
          <p:nvPr/>
        </p:nvSpPr>
        <p:spPr>
          <a:xfrm>
            <a:off x="9868964" y="3970094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FBDEC11A-C85F-4532-937A-7B7FF8F47D2E}"/>
              </a:ext>
            </a:extLst>
          </p:cNvPr>
          <p:cNvSpPr txBox="1"/>
          <p:nvPr/>
        </p:nvSpPr>
        <p:spPr>
          <a:xfrm>
            <a:off x="9396730" y="417229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5ECC621B-6ED3-478C-8A78-093D5EB98250}"/>
              </a:ext>
            </a:extLst>
          </p:cNvPr>
          <p:cNvGrpSpPr/>
          <p:nvPr/>
        </p:nvGrpSpPr>
        <p:grpSpPr>
          <a:xfrm>
            <a:off x="10054547" y="3990108"/>
            <a:ext cx="943443" cy="1067398"/>
            <a:chOff x="9968935" y="1488922"/>
            <a:chExt cx="943443" cy="1067398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65435B2A-2B73-48B5-996B-277C94A7FE79}"/>
                </a:ext>
              </a:extLst>
            </p:cNvPr>
            <p:cNvSpPr txBox="1"/>
            <p:nvPr/>
          </p:nvSpPr>
          <p:spPr>
            <a:xfrm>
              <a:off x="10403082" y="1488922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7A74FB53-0D29-44BD-8627-D8A793033BE2}"/>
                </a:ext>
              </a:extLst>
            </p:cNvPr>
            <p:cNvSpPr txBox="1"/>
            <p:nvPr/>
          </p:nvSpPr>
          <p:spPr>
            <a:xfrm>
              <a:off x="9968935" y="1691371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9F31C48C-C7BA-479D-B207-860504F72536}"/>
                </a:ext>
              </a:extLst>
            </p:cNvPr>
            <p:cNvGrpSpPr/>
            <p:nvPr/>
          </p:nvGrpSpPr>
          <p:grpSpPr>
            <a:xfrm>
              <a:off x="10419303" y="1925378"/>
              <a:ext cx="475549" cy="630942"/>
              <a:chOff x="1963495" y="476986"/>
              <a:chExt cx="475549" cy="630942"/>
            </a:xfrm>
          </p:grpSpPr>
          <p:sp>
            <p:nvSpPr>
              <p:cNvPr id="235" name="TextBox 234">
                <a:extLst>
                  <a:ext uri="{FF2B5EF4-FFF2-40B4-BE49-F238E27FC236}">
                    <a16:creationId xmlns:a16="http://schemas.microsoft.com/office/drawing/2014/main" id="{BE41A6C1-C437-475A-9D7A-FA5AFC92511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236" name="Straight Connector 235">
                <a:extLst>
                  <a:ext uri="{FF2B5EF4-FFF2-40B4-BE49-F238E27FC236}">
                    <a16:creationId xmlns:a16="http://schemas.microsoft.com/office/drawing/2014/main" id="{3FEB137B-53F2-4D03-93D9-C13657D972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70F464C8-5CFF-4737-9AD2-1E5F348DF8A8}"/>
              </a:ext>
            </a:extLst>
          </p:cNvPr>
          <p:cNvGrpSpPr/>
          <p:nvPr/>
        </p:nvGrpSpPr>
        <p:grpSpPr>
          <a:xfrm>
            <a:off x="2574825" y="4010155"/>
            <a:ext cx="1163948" cy="1071647"/>
            <a:chOff x="1963495" y="36281"/>
            <a:chExt cx="1163948" cy="1071647"/>
          </a:xfrm>
        </p:grpSpPr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E4786F9C-1EAB-4BC0-95ED-90DB0566611B}"/>
                </a:ext>
              </a:extLst>
            </p:cNvPr>
            <p:cNvSpPr txBox="1"/>
            <p:nvPr/>
          </p:nvSpPr>
          <p:spPr>
            <a:xfrm>
              <a:off x="2203987" y="476986"/>
              <a:ext cx="69337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E5CDB696-80D2-475B-B4D9-E18769B5FF4C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27963900-E371-4774-A3FC-26464444440C}"/>
                </a:ext>
              </a:extLst>
            </p:cNvPr>
            <p:cNvSpPr txBox="1"/>
            <p:nvPr/>
          </p:nvSpPr>
          <p:spPr>
            <a:xfrm>
              <a:off x="1963495" y="36281"/>
              <a:ext cx="116394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sp>
        <p:nvSpPr>
          <p:cNvPr id="144" name="Rectangle 143">
            <a:extLst>
              <a:ext uri="{FF2B5EF4-FFF2-40B4-BE49-F238E27FC236}">
                <a16:creationId xmlns:a16="http://schemas.microsoft.com/office/drawing/2014/main" id="{6720FBB3-B032-495E-A668-A19AA0134F87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808988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E9D39EA-2378-48F9-9EE8-B301367867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4 Subtract a fraction from an improper fraction or mixed number with the same denominator and with 1 whole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4886478-635B-45D3-981B-B874B75CBB2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8542115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" name="Group 344">
            <a:extLst>
              <a:ext uri="{FF2B5EF4-FFF2-40B4-BE49-F238E27FC236}">
                <a16:creationId xmlns:a16="http://schemas.microsoft.com/office/drawing/2014/main" id="{8C144298-3439-4FC7-A8B6-6BF7DF422AE9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2F9DBF0A-87CD-4454-A085-B4B13D1E7BF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B7E64383-2235-4079-B571-1A830CB197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6FDF6827-0DA8-41D5-96FF-1C6EDDCBA1B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7F3A7E72-7A59-48C5-BCDD-BD23E4FB05B2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16A7D280-B5B5-42FF-B3B0-61743DBD780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417E1659-5397-4A13-ADE3-12B8E82356B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9BDA7322-F5F0-432A-AEF0-56BA63B43923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BD69F592-0AAF-4630-AAF6-3D01FDA34DA4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7DCFF9A3-F793-48BB-8104-B2D39C14421D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8EBA3CE3-20F7-4FE3-8805-2B3A4C4317DA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8276ECA6-089E-45E1-A2C9-504A66702FF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0B155BCF-30E9-4DAB-90A6-F6056D3B63DB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3D087B93-CBEF-4541-B915-4C102E6AEA1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Connector 358">
              <a:extLst>
                <a:ext uri="{FF2B5EF4-FFF2-40B4-BE49-F238E27FC236}">
                  <a16:creationId xmlns:a16="http://schemas.microsoft.com/office/drawing/2014/main" id="{19A3B421-C98D-42E5-BC66-816D8D545273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Straight Connector 359">
              <a:extLst>
                <a:ext uri="{FF2B5EF4-FFF2-40B4-BE49-F238E27FC236}">
                  <a16:creationId xmlns:a16="http://schemas.microsoft.com/office/drawing/2014/main" id="{1C8B8F48-5D69-4939-869A-8040C5AAEBDB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Connector 360">
              <a:extLst>
                <a:ext uri="{FF2B5EF4-FFF2-40B4-BE49-F238E27FC236}">
                  <a16:creationId xmlns:a16="http://schemas.microsoft.com/office/drawing/2014/main" id="{3B1674F9-407B-4FCF-87F0-2CE8DE741F7D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Straight Connector 361">
              <a:extLst>
                <a:ext uri="{FF2B5EF4-FFF2-40B4-BE49-F238E27FC236}">
                  <a16:creationId xmlns:a16="http://schemas.microsoft.com/office/drawing/2014/main" id="{A344D777-3797-4EA3-950E-C1CF50B82B3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Straight Connector 362">
              <a:extLst>
                <a:ext uri="{FF2B5EF4-FFF2-40B4-BE49-F238E27FC236}">
                  <a16:creationId xmlns:a16="http://schemas.microsoft.com/office/drawing/2014/main" id="{DDCB55B8-2E3E-46BC-92A5-B37A917B9B7B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B1CB4C07-8FFA-4707-9681-F36B2ADB33F9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Straight Connector 364">
              <a:extLst>
                <a:ext uri="{FF2B5EF4-FFF2-40B4-BE49-F238E27FC236}">
                  <a16:creationId xmlns:a16="http://schemas.microsoft.com/office/drawing/2014/main" id="{8A0C1752-8B41-470A-8B84-DF70381F605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E61D0A15-24BB-4620-8B4F-2289DDB6A228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D052544E-285B-4590-9ED6-AEEF67F0E61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Straight Connector 367">
              <a:extLst>
                <a:ext uri="{FF2B5EF4-FFF2-40B4-BE49-F238E27FC236}">
                  <a16:creationId xmlns:a16="http://schemas.microsoft.com/office/drawing/2014/main" id="{2339C721-7635-4A09-83C8-4776538E7C7F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CDB88AAB-8EA1-46B9-BA89-F61EFFC656B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397F849C-E177-4FB2-9091-E944EA45109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89B21101-2B02-491B-8E9C-9D394117EA96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670065E8-4AD7-4458-A859-8CB1F5B1DE0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78DFDA90-FD42-4FA9-B660-1A5DAA7229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A66E0671-CB2C-4FC9-AF9B-A2E81C4ACB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3967E27D-D49B-4670-90A3-F5DA044A6F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F9A01B4C-1A05-4BCD-8A99-615962E4CA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0292222E-A648-4DF0-8EAA-7811CC7F5F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7200ACE5-302B-416C-A5BE-5BB69B5279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FB416625-AC5E-4A8E-A7E8-3884AD16B29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Straight Connector 379">
              <a:extLst>
                <a:ext uri="{FF2B5EF4-FFF2-40B4-BE49-F238E27FC236}">
                  <a16:creationId xmlns:a16="http://schemas.microsoft.com/office/drawing/2014/main" id="{A1950FDB-10F4-4B78-A930-44D4E82A5A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C1872AA3-4FBD-4940-B8F0-E48A769801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4C3E87F5-B361-497B-9BE9-E5113F5E2E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80C76B75-1D07-45BD-8525-C4852A5CAFE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B1A57DAE-4764-4E92-81AE-646AE9F73D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F850A651-D25B-445C-8EA8-7679384D52C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5DE57EFD-CD95-4E51-BDB5-01669B9932C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6ED28F38-E97B-412C-BE83-5CBA4BF9493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840A1681-6027-413E-B4D6-4F22871C18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89" name="Rectangle 388">
            <a:extLst>
              <a:ext uri="{FF2B5EF4-FFF2-40B4-BE49-F238E27FC236}">
                <a16:creationId xmlns:a16="http://schemas.microsoft.com/office/drawing/2014/main" id="{BE4C3561-8765-4B65-9998-73ED9CB91DB9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6" name="Rectangle: Rounded Corners 255">
            <a:extLst>
              <a:ext uri="{FF2B5EF4-FFF2-40B4-BE49-F238E27FC236}">
                <a16:creationId xmlns:a16="http://schemas.microsoft.com/office/drawing/2014/main" id="{674A93F2-7CC0-4220-8350-AF5896DDDFDB}"/>
              </a:ext>
            </a:extLst>
          </p:cNvPr>
          <p:cNvSpPr/>
          <p:nvPr/>
        </p:nvSpPr>
        <p:spPr>
          <a:xfrm rot="5400000">
            <a:off x="9847908" y="4424741"/>
            <a:ext cx="2449319" cy="151454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2" name="Rectangle 341">
            <a:extLst>
              <a:ext uri="{FF2B5EF4-FFF2-40B4-BE49-F238E27FC236}">
                <a16:creationId xmlns:a16="http://schemas.microsoft.com/office/drawing/2014/main" id="{C661906F-FAE1-4FB0-BC92-3DD8659CDB57}"/>
              </a:ext>
            </a:extLst>
          </p:cNvPr>
          <p:cNvSpPr/>
          <p:nvPr/>
        </p:nvSpPr>
        <p:spPr>
          <a:xfrm>
            <a:off x="10593170" y="4083515"/>
            <a:ext cx="366378" cy="143471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3" name="Rectangle 342">
            <a:extLst>
              <a:ext uri="{FF2B5EF4-FFF2-40B4-BE49-F238E27FC236}">
                <a16:creationId xmlns:a16="http://schemas.microsoft.com/office/drawing/2014/main" id="{621A4A50-D45A-4D37-8662-64884D7364C1}"/>
              </a:ext>
            </a:extLst>
          </p:cNvPr>
          <p:cNvSpPr/>
          <p:nvPr/>
        </p:nvSpPr>
        <p:spPr>
          <a:xfrm>
            <a:off x="10593170" y="5504504"/>
            <a:ext cx="366378" cy="723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4" name="Rectangle 343">
            <a:extLst>
              <a:ext uri="{FF2B5EF4-FFF2-40B4-BE49-F238E27FC236}">
                <a16:creationId xmlns:a16="http://schemas.microsoft.com/office/drawing/2014/main" id="{57257831-4B04-487C-B140-4218291E2088}"/>
              </a:ext>
            </a:extLst>
          </p:cNvPr>
          <p:cNvSpPr/>
          <p:nvPr/>
        </p:nvSpPr>
        <p:spPr>
          <a:xfrm>
            <a:off x="11141599" y="4059419"/>
            <a:ext cx="366378" cy="723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5" name="Rectangle: Rounded Corners 214">
            <a:extLst>
              <a:ext uri="{FF2B5EF4-FFF2-40B4-BE49-F238E27FC236}">
                <a16:creationId xmlns:a16="http://schemas.microsoft.com/office/drawing/2014/main" id="{3CD57C21-CE0B-4C41-9E21-B0BC9A22E517}"/>
              </a:ext>
            </a:extLst>
          </p:cNvPr>
          <p:cNvSpPr/>
          <p:nvPr/>
        </p:nvSpPr>
        <p:spPr>
          <a:xfrm rot="5400000">
            <a:off x="3598456" y="4431760"/>
            <a:ext cx="2449320" cy="151454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8" name="Rectangle 337">
            <a:extLst>
              <a:ext uri="{FF2B5EF4-FFF2-40B4-BE49-F238E27FC236}">
                <a16:creationId xmlns:a16="http://schemas.microsoft.com/office/drawing/2014/main" id="{01C9129E-8632-4E61-AA5B-1872B4607C81}"/>
              </a:ext>
            </a:extLst>
          </p:cNvPr>
          <p:cNvSpPr/>
          <p:nvPr/>
        </p:nvSpPr>
        <p:spPr>
          <a:xfrm>
            <a:off x="4345515" y="4075749"/>
            <a:ext cx="366378" cy="108478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9" name="Rectangle 338">
            <a:extLst>
              <a:ext uri="{FF2B5EF4-FFF2-40B4-BE49-F238E27FC236}">
                <a16:creationId xmlns:a16="http://schemas.microsoft.com/office/drawing/2014/main" id="{388D0002-6679-42A6-8624-519E422E3328}"/>
              </a:ext>
            </a:extLst>
          </p:cNvPr>
          <p:cNvSpPr/>
          <p:nvPr/>
        </p:nvSpPr>
        <p:spPr>
          <a:xfrm>
            <a:off x="4344330" y="5161010"/>
            <a:ext cx="366378" cy="54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0" name="Rectangle 339">
            <a:extLst>
              <a:ext uri="{FF2B5EF4-FFF2-40B4-BE49-F238E27FC236}">
                <a16:creationId xmlns:a16="http://schemas.microsoft.com/office/drawing/2014/main" id="{19E9715A-36BE-47CD-ACF5-7F07AB66D4F9}"/>
              </a:ext>
            </a:extLst>
          </p:cNvPr>
          <p:cNvSpPr/>
          <p:nvPr/>
        </p:nvSpPr>
        <p:spPr>
          <a:xfrm>
            <a:off x="4344109" y="5700179"/>
            <a:ext cx="366378" cy="54377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1" name="Rectangle 340">
            <a:extLst>
              <a:ext uri="{FF2B5EF4-FFF2-40B4-BE49-F238E27FC236}">
                <a16:creationId xmlns:a16="http://schemas.microsoft.com/office/drawing/2014/main" id="{87609D73-2CEC-474E-9C86-2D26A29CCAEC}"/>
              </a:ext>
            </a:extLst>
          </p:cNvPr>
          <p:cNvSpPr/>
          <p:nvPr/>
        </p:nvSpPr>
        <p:spPr>
          <a:xfrm>
            <a:off x="4914902" y="4078274"/>
            <a:ext cx="366378" cy="54377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4" name="Rectangle: Rounded Corners 173">
            <a:extLst>
              <a:ext uri="{FF2B5EF4-FFF2-40B4-BE49-F238E27FC236}">
                <a16:creationId xmlns:a16="http://schemas.microsoft.com/office/drawing/2014/main" id="{6BE539D9-7D5C-45B5-8396-C4B5980C46DE}"/>
              </a:ext>
            </a:extLst>
          </p:cNvPr>
          <p:cNvSpPr/>
          <p:nvPr/>
        </p:nvSpPr>
        <p:spPr>
          <a:xfrm rot="5400000">
            <a:off x="9847908" y="1298024"/>
            <a:ext cx="2449319" cy="151454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2" name="Rectangle 331">
            <a:extLst>
              <a:ext uri="{FF2B5EF4-FFF2-40B4-BE49-F238E27FC236}">
                <a16:creationId xmlns:a16="http://schemas.microsoft.com/office/drawing/2014/main" id="{0D3ED094-12BA-483C-B3DD-BF427B436046}"/>
              </a:ext>
            </a:extLst>
          </p:cNvPr>
          <p:cNvSpPr/>
          <p:nvPr/>
        </p:nvSpPr>
        <p:spPr>
          <a:xfrm>
            <a:off x="10582459" y="946097"/>
            <a:ext cx="366378" cy="122928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3" name="Rectangle 332">
            <a:extLst>
              <a:ext uri="{FF2B5EF4-FFF2-40B4-BE49-F238E27FC236}">
                <a16:creationId xmlns:a16="http://schemas.microsoft.com/office/drawing/2014/main" id="{0B0B9830-6378-4F36-8DC7-BDBE6B88323F}"/>
              </a:ext>
            </a:extLst>
          </p:cNvPr>
          <p:cNvSpPr/>
          <p:nvPr/>
        </p:nvSpPr>
        <p:spPr>
          <a:xfrm>
            <a:off x="10583485" y="2169500"/>
            <a:ext cx="366378" cy="3113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4" name="Rectangle 333">
            <a:extLst>
              <a:ext uri="{FF2B5EF4-FFF2-40B4-BE49-F238E27FC236}">
                <a16:creationId xmlns:a16="http://schemas.microsoft.com/office/drawing/2014/main" id="{D38D2C15-703D-4916-A7E0-3DAAFBFACEB0}"/>
              </a:ext>
            </a:extLst>
          </p:cNvPr>
          <p:cNvSpPr/>
          <p:nvPr/>
        </p:nvSpPr>
        <p:spPr>
          <a:xfrm>
            <a:off x="10594037" y="2469463"/>
            <a:ext cx="366378" cy="32337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5" name="Rectangle 334">
            <a:extLst>
              <a:ext uri="{FF2B5EF4-FFF2-40B4-BE49-F238E27FC236}">
                <a16:creationId xmlns:a16="http://schemas.microsoft.com/office/drawing/2014/main" id="{C718A9E8-9646-473B-AB7D-CADD843CA542}"/>
              </a:ext>
            </a:extLst>
          </p:cNvPr>
          <p:cNvSpPr/>
          <p:nvPr/>
        </p:nvSpPr>
        <p:spPr>
          <a:xfrm>
            <a:off x="10593170" y="2788792"/>
            <a:ext cx="366378" cy="31632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6" name="Rectangle 335">
            <a:extLst>
              <a:ext uri="{FF2B5EF4-FFF2-40B4-BE49-F238E27FC236}">
                <a16:creationId xmlns:a16="http://schemas.microsoft.com/office/drawing/2014/main" id="{25685B54-B1A2-4049-B9C5-F9F2AD0C12FD}"/>
              </a:ext>
            </a:extLst>
          </p:cNvPr>
          <p:cNvSpPr/>
          <p:nvPr/>
        </p:nvSpPr>
        <p:spPr>
          <a:xfrm>
            <a:off x="11149822" y="936725"/>
            <a:ext cx="366378" cy="31632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7" name="Rectangle 336">
            <a:extLst>
              <a:ext uri="{FF2B5EF4-FFF2-40B4-BE49-F238E27FC236}">
                <a16:creationId xmlns:a16="http://schemas.microsoft.com/office/drawing/2014/main" id="{65750A04-C8FF-457F-A86C-03A025D7DE9D}"/>
              </a:ext>
            </a:extLst>
          </p:cNvPr>
          <p:cNvSpPr/>
          <p:nvPr/>
        </p:nvSpPr>
        <p:spPr>
          <a:xfrm>
            <a:off x="11148955" y="1252920"/>
            <a:ext cx="366378" cy="31632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3" name="Rectangle: Rounded Corners 132">
            <a:extLst>
              <a:ext uri="{FF2B5EF4-FFF2-40B4-BE49-F238E27FC236}">
                <a16:creationId xmlns:a16="http://schemas.microsoft.com/office/drawing/2014/main" id="{E8083DFB-28E9-4491-AFFC-9148EA2F2488}"/>
              </a:ext>
            </a:extLst>
          </p:cNvPr>
          <p:cNvSpPr/>
          <p:nvPr/>
        </p:nvSpPr>
        <p:spPr>
          <a:xfrm rot="5400000">
            <a:off x="3598456" y="1303515"/>
            <a:ext cx="2449320" cy="151454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7" name="Rectangle 326">
            <a:extLst>
              <a:ext uri="{FF2B5EF4-FFF2-40B4-BE49-F238E27FC236}">
                <a16:creationId xmlns:a16="http://schemas.microsoft.com/office/drawing/2014/main" id="{9C791EEE-70BD-4ACA-BD38-CA77C4A596B8}"/>
              </a:ext>
            </a:extLst>
          </p:cNvPr>
          <p:cNvSpPr/>
          <p:nvPr/>
        </p:nvSpPr>
        <p:spPr>
          <a:xfrm>
            <a:off x="4357071" y="2668869"/>
            <a:ext cx="366378" cy="44874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9" name="Rectangle 298">
            <a:extLst>
              <a:ext uri="{FF2B5EF4-FFF2-40B4-BE49-F238E27FC236}">
                <a16:creationId xmlns:a16="http://schemas.microsoft.com/office/drawing/2014/main" id="{C1A57C4A-E8EC-4771-988D-463C6E9F0D3F}"/>
              </a:ext>
            </a:extLst>
          </p:cNvPr>
          <p:cNvSpPr/>
          <p:nvPr/>
        </p:nvSpPr>
        <p:spPr>
          <a:xfrm>
            <a:off x="4357071" y="950783"/>
            <a:ext cx="366378" cy="174326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9" name="Rectangle 328">
            <a:extLst>
              <a:ext uri="{FF2B5EF4-FFF2-40B4-BE49-F238E27FC236}">
                <a16:creationId xmlns:a16="http://schemas.microsoft.com/office/drawing/2014/main" id="{175A1E2B-0AC8-4C2E-93BA-0AEEE6F94074}"/>
              </a:ext>
            </a:extLst>
          </p:cNvPr>
          <p:cNvSpPr/>
          <p:nvPr/>
        </p:nvSpPr>
        <p:spPr>
          <a:xfrm>
            <a:off x="4930217" y="1803437"/>
            <a:ext cx="366378" cy="4373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0" name="Rectangle 329">
            <a:extLst>
              <a:ext uri="{FF2B5EF4-FFF2-40B4-BE49-F238E27FC236}">
                <a16:creationId xmlns:a16="http://schemas.microsoft.com/office/drawing/2014/main" id="{8827D702-3317-428D-95D6-AACF494CA730}"/>
              </a:ext>
            </a:extLst>
          </p:cNvPr>
          <p:cNvSpPr/>
          <p:nvPr/>
        </p:nvSpPr>
        <p:spPr>
          <a:xfrm>
            <a:off x="4925167" y="1370127"/>
            <a:ext cx="366378" cy="4373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1" name="Rectangle 330">
            <a:extLst>
              <a:ext uri="{FF2B5EF4-FFF2-40B4-BE49-F238E27FC236}">
                <a16:creationId xmlns:a16="http://schemas.microsoft.com/office/drawing/2014/main" id="{4E75A522-5357-45DC-B44B-57E457DED11C}"/>
              </a:ext>
            </a:extLst>
          </p:cNvPr>
          <p:cNvSpPr/>
          <p:nvPr/>
        </p:nvSpPr>
        <p:spPr>
          <a:xfrm>
            <a:off x="4922862" y="932243"/>
            <a:ext cx="366378" cy="4373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F99A818F-C2E7-4221-809C-EEF2AC7AE2BF}"/>
              </a:ext>
            </a:extLst>
          </p:cNvPr>
          <p:cNvGrpSpPr/>
          <p:nvPr/>
        </p:nvGrpSpPr>
        <p:grpSpPr>
          <a:xfrm>
            <a:off x="4347774" y="941782"/>
            <a:ext cx="364674" cy="2164787"/>
            <a:chOff x="1430177" y="1026981"/>
            <a:chExt cx="364674" cy="2164787"/>
          </a:xfrm>
        </p:grpSpPr>
        <p:sp>
          <p:nvSpPr>
            <p:cNvPr id="135" name="Rectangle 134">
              <a:extLst>
                <a:ext uri="{FF2B5EF4-FFF2-40B4-BE49-F238E27FC236}">
                  <a16:creationId xmlns:a16="http://schemas.microsoft.com/office/drawing/2014/main" id="{CD67B371-ACD0-438E-8828-325F5D18AEE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3F91666D-C19A-4E57-BD17-95635EE595A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925E8228-D044-4D14-AA7F-2ADD2CC8F040}"/>
              </a:ext>
            </a:extLst>
          </p:cNvPr>
          <p:cNvGrpSpPr/>
          <p:nvPr/>
        </p:nvGrpSpPr>
        <p:grpSpPr>
          <a:xfrm>
            <a:off x="4924763" y="931301"/>
            <a:ext cx="364475" cy="2170481"/>
            <a:chOff x="3750941" y="1016500"/>
            <a:chExt cx="364475" cy="2170481"/>
          </a:xfrm>
        </p:grpSpPr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9014E0C6-AAE8-47AD-970F-80C4F8566271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78B2C2A9-2176-476E-A23E-A818F2315D3C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A90633F7-791C-49A1-8DE5-E83E40BDC73E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911431BF-7776-421F-A8E8-16304C524BFC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1D52964A-9D43-4317-987A-45F8331488C5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090CB2DC-94CE-4492-88DA-303EFC9E669B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3145FE75-E233-4CD9-AC92-CAFA48D16233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32" name="Rectangle: Rounded Corners 131">
            <a:extLst>
              <a:ext uri="{FF2B5EF4-FFF2-40B4-BE49-F238E27FC236}">
                <a16:creationId xmlns:a16="http://schemas.microsoft.com/office/drawing/2014/main" id="{F91CA335-9854-4210-BB16-50FFB79A2DDA}"/>
              </a:ext>
            </a:extLst>
          </p:cNvPr>
          <p:cNvSpPr/>
          <p:nvPr/>
        </p:nvSpPr>
        <p:spPr>
          <a:xfrm>
            <a:off x="367229" y="657438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FEE8DA6F-4F58-4683-940F-1D4B0448BC81}"/>
              </a:ext>
            </a:extLst>
          </p:cNvPr>
          <p:cNvGrpSpPr/>
          <p:nvPr/>
        </p:nvGrpSpPr>
        <p:grpSpPr>
          <a:xfrm>
            <a:off x="951794" y="848008"/>
            <a:ext cx="435719" cy="1047381"/>
            <a:chOff x="2724738" y="5471319"/>
            <a:chExt cx="435719" cy="1047381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DFE9604-3E27-4C67-AB65-1E779F064FC5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006A3ECB-FE35-4A73-A0C6-A9F26CB77BCC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1B5D0AE8-5764-414B-A343-6C8D24E7CDD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4C856496-B902-4400-8658-B3046E91509E}"/>
              </a:ext>
            </a:extLst>
          </p:cNvPr>
          <p:cNvGrpSpPr/>
          <p:nvPr/>
        </p:nvGrpSpPr>
        <p:grpSpPr>
          <a:xfrm>
            <a:off x="1811381" y="848008"/>
            <a:ext cx="435719" cy="1047381"/>
            <a:chOff x="2724738" y="5471319"/>
            <a:chExt cx="435719" cy="1047381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D95A989A-B16A-41E8-8120-7204B046001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825C2284-21D1-475F-8B8B-2A3C83E4D476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F7DFA463-979C-4354-A44B-067A0D9CB6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A9189011-74A9-4836-A365-1FE606759251}"/>
              </a:ext>
            </a:extLst>
          </p:cNvPr>
          <p:cNvSpPr txBox="1"/>
          <p:nvPr/>
        </p:nvSpPr>
        <p:spPr>
          <a:xfrm>
            <a:off x="1401768" y="105021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63C0DF59-512E-441F-B43F-FADA6FC0B9AC}"/>
              </a:ext>
            </a:extLst>
          </p:cNvPr>
          <p:cNvSpPr txBox="1"/>
          <p:nvPr/>
        </p:nvSpPr>
        <p:spPr>
          <a:xfrm>
            <a:off x="2269279" y="105021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58E837F0-31B0-439F-8B7E-857DEE757BF8}"/>
              </a:ext>
            </a:extLst>
          </p:cNvPr>
          <p:cNvSpPr/>
          <p:nvPr/>
        </p:nvSpPr>
        <p:spPr>
          <a:xfrm>
            <a:off x="2717478" y="84800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168BDA5A-F0C6-4AD8-B7A8-25A02D95C302}"/>
              </a:ext>
            </a:extLst>
          </p:cNvPr>
          <p:cNvGrpSpPr/>
          <p:nvPr/>
        </p:nvGrpSpPr>
        <p:grpSpPr>
          <a:xfrm>
            <a:off x="440355" y="2195844"/>
            <a:ext cx="487609" cy="1086161"/>
            <a:chOff x="1951435" y="36281"/>
            <a:chExt cx="487609" cy="1086161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E6368225-3181-4FF0-BACA-3F2598E6C7C5}"/>
                </a:ext>
              </a:extLst>
            </p:cNvPr>
            <p:cNvSpPr txBox="1"/>
            <p:nvPr/>
          </p:nvSpPr>
          <p:spPr>
            <a:xfrm>
              <a:off x="1963495" y="49150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C7B4E5E2-9C38-4561-A95A-0E6A3F5E990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4F42A02B-1EA1-443F-81D7-EE2018838A71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DB8CA88A-1318-41E5-89CB-371D5644D5D3}"/>
              </a:ext>
            </a:extLst>
          </p:cNvPr>
          <p:cNvSpPr txBox="1"/>
          <p:nvPr/>
        </p:nvSpPr>
        <p:spPr>
          <a:xfrm>
            <a:off x="564360" y="104127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FC9CEA5D-FFF9-4527-95EB-5DCE662712C1}"/>
              </a:ext>
            </a:extLst>
          </p:cNvPr>
          <p:cNvGrpSpPr/>
          <p:nvPr/>
        </p:nvGrpSpPr>
        <p:grpSpPr>
          <a:xfrm>
            <a:off x="957354" y="2208466"/>
            <a:ext cx="1274753" cy="1076984"/>
            <a:chOff x="957354" y="2208466"/>
            <a:chExt cx="1274753" cy="1076984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0B521605-762D-4EA9-9308-C43A3CE66D69}"/>
                </a:ext>
              </a:extLst>
            </p:cNvPr>
            <p:cNvSpPr txBox="1"/>
            <p:nvPr/>
          </p:nvSpPr>
          <p:spPr>
            <a:xfrm>
              <a:off x="957354" y="23762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BF6FB895-CBD3-4F7C-9F7B-1A68CBF971BC}"/>
                </a:ext>
              </a:extLst>
            </p:cNvPr>
            <p:cNvGrpSpPr/>
            <p:nvPr/>
          </p:nvGrpSpPr>
          <p:grpSpPr>
            <a:xfrm>
              <a:off x="1346864" y="2208466"/>
              <a:ext cx="445978" cy="1076984"/>
              <a:chOff x="1346864" y="2208466"/>
              <a:chExt cx="445978" cy="1076984"/>
            </a:xfrm>
          </p:grpSpPr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28F25635-F632-4B77-A46C-FFEFA79BAD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0362" y="2716300"/>
                <a:ext cx="43214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4A6B6EDD-D363-41A1-94B5-FA007B2F3353}"/>
                  </a:ext>
                </a:extLst>
              </p:cNvPr>
              <p:cNvSpPr txBox="1"/>
              <p:nvPr/>
            </p:nvSpPr>
            <p:spPr>
              <a:xfrm>
                <a:off x="1351441" y="2654508"/>
                <a:ext cx="44140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D77495F0-C9FC-4634-A235-76992124A507}"/>
                  </a:ext>
                </a:extLst>
              </p:cNvPr>
              <p:cNvSpPr txBox="1"/>
              <p:nvPr/>
            </p:nvSpPr>
            <p:spPr>
              <a:xfrm>
                <a:off x="1346864" y="2208466"/>
                <a:ext cx="44564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AC1DD485-295B-47FE-A37E-290985268947}"/>
                </a:ext>
              </a:extLst>
            </p:cNvPr>
            <p:cNvSpPr txBox="1"/>
            <p:nvPr/>
          </p:nvSpPr>
          <p:spPr>
            <a:xfrm>
              <a:off x="1786460" y="243409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DA2C828A-F0FB-45FD-9FBD-208FB87295CF}"/>
              </a:ext>
            </a:extLst>
          </p:cNvPr>
          <p:cNvGrpSpPr/>
          <p:nvPr/>
        </p:nvGrpSpPr>
        <p:grpSpPr>
          <a:xfrm>
            <a:off x="2235688" y="2654508"/>
            <a:ext cx="490985" cy="630942"/>
            <a:chOff x="2235688" y="2654508"/>
            <a:chExt cx="490985" cy="630942"/>
          </a:xfrm>
        </p:grpSpPr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8CCEED75-F0AC-4849-B219-87044CDEDC07}"/>
                </a:ext>
              </a:extLst>
            </p:cNvPr>
            <p:cNvCxnSpPr>
              <a:cxnSpLocks/>
            </p:cNvCxnSpPr>
            <p:nvPr/>
          </p:nvCxnSpPr>
          <p:spPr>
            <a:xfrm>
              <a:off x="2244613" y="271630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999AF5E6-C79F-4351-AA11-A05689E37793}"/>
                </a:ext>
              </a:extLst>
            </p:cNvPr>
            <p:cNvSpPr txBox="1"/>
            <p:nvPr/>
          </p:nvSpPr>
          <p:spPr>
            <a:xfrm>
              <a:off x="2235688" y="265450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84AE11DF-70FF-4871-B478-A65B902617E6}"/>
              </a:ext>
            </a:extLst>
          </p:cNvPr>
          <p:cNvSpPr txBox="1"/>
          <p:nvPr/>
        </p:nvSpPr>
        <p:spPr>
          <a:xfrm>
            <a:off x="2216034" y="2191577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7822DB7-CCB1-4DEF-8842-A5F837886385}"/>
              </a:ext>
            </a:extLst>
          </p:cNvPr>
          <p:cNvGrpSpPr/>
          <p:nvPr/>
        </p:nvGrpSpPr>
        <p:grpSpPr>
          <a:xfrm>
            <a:off x="3029236" y="841618"/>
            <a:ext cx="539707" cy="1076984"/>
            <a:chOff x="3580378" y="2366435"/>
            <a:chExt cx="539707" cy="1076984"/>
          </a:xfrm>
        </p:grpSpPr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954EEDCF-4CD3-4165-AFF8-A7D9CE515560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40A508D6-8545-4750-A648-99E2163301FB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CACEA042-3179-42BB-A21D-406229784348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45" name="Rectangle: Rounded Corners 144">
            <a:extLst>
              <a:ext uri="{FF2B5EF4-FFF2-40B4-BE49-F238E27FC236}">
                <a16:creationId xmlns:a16="http://schemas.microsoft.com/office/drawing/2014/main" id="{0B12E96C-CBAD-4947-8001-2D558FA7EFBC}"/>
              </a:ext>
            </a:extLst>
          </p:cNvPr>
          <p:cNvSpPr/>
          <p:nvPr/>
        </p:nvSpPr>
        <p:spPr>
          <a:xfrm>
            <a:off x="6616681" y="651947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E2BCBD32-6845-4450-865C-515EE80EC147}"/>
              </a:ext>
            </a:extLst>
          </p:cNvPr>
          <p:cNvGrpSpPr/>
          <p:nvPr/>
        </p:nvGrpSpPr>
        <p:grpSpPr>
          <a:xfrm>
            <a:off x="7201246" y="842517"/>
            <a:ext cx="435719" cy="1047381"/>
            <a:chOff x="2724738" y="5471319"/>
            <a:chExt cx="435719" cy="1047381"/>
          </a:xfrm>
        </p:grpSpPr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E416E58F-3FA3-4E9F-895E-8C4F43AAE46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37E99C20-E7FF-4448-BAD1-681AD1AA84F1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FDECF571-FC8A-4F50-98EA-2828775360E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3DAF5E51-2378-47A6-BD14-4BBEBC27A827}"/>
              </a:ext>
            </a:extLst>
          </p:cNvPr>
          <p:cNvGrpSpPr/>
          <p:nvPr/>
        </p:nvGrpSpPr>
        <p:grpSpPr>
          <a:xfrm>
            <a:off x="8060833" y="842517"/>
            <a:ext cx="435719" cy="1047381"/>
            <a:chOff x="2724738" y="5471319"/>
            <a:chExt cx="435719" cy="1047381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44FE091C-E635-42AA-BAC2-8C32CB6AAC7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A64ED0F2-C80E-490E-BFED-0FAC03E72742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A8B3016A-9160-4E50-A370-8AA6AFC1CF1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4" name="TextBox 153">
            <a:extLst>
              <a:ext uri="{FF2B5EF4-FFF2-40B4-BE49-F238E27FC236}">
                <a16:creationId xmlns:a16="http://schemas.microsoft.com/office/drawing/2014/main" id="{BA427A46-0500-4FF6-8848-D56A55F387ED}"/>
              </a:ext>
            </a:extLst>
          </p:cNvPr>
          <p:cNvSpPr txBox="1"/>
          <p:nvPr/>
        </p:nvSpPr>
        <p:spPr>
          <a:xfrm>
            <a:off x="7651220" y="104472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94C19496-86DE-4D4C-AF4E-DE5361001691}"/>
              </a:ext>
            </a:extLst>
          </p:cNvPr>
          <p:cNvSpPr txBox="1"/>
          <p:nvPr/>
        </p:nvSpPr>
        <p:spPr>
          <a:xfrm>
            <a:off x="8518731" y="104472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56" name="Rectangle 155">
            <a:extLst>
              <a:ext uri="{FF2B5EF4-FFF2-40B4-BE49-F238E27FC236}">
                <a16:creationId xmlns:a16="http://schemas.microsoft.com/office/drawing/2014/main" id="{BBD37E37-D717-4ADF-9158-FFEE11656453}"/>
              </a:ext>
            </a:extLst>
          </p:cNvPr>
          <p:cNvSpPr/>
          <p:nvPr/>
        </p:nvSpPr>
        <p:spPr>
          <a:xfrm>
            <a:off x="8966930" y="842517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5593CC79-80E6-474F-A320-71A17BB114BB}"/>
              </a:ext>
            </a:extLst>
          </p:cNvPr>
          <p:cNvGrpSpPr/>
          <p:nvPr/>
        </p:nvGrpSpPr>
        <p:grpSpPr>
          <a:xfrm>
            <a:off x="6689807" y="2190353"/>
            <a:ext cx="487609" cy="1086161"/>
            <a:chOff x="1951435" y="36281"/>
            <a:chExt cx="487609" cy="1086161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97CF0661-9653-4FA6-9CAC-26C7E22CD68D}"/>
                </a:ext>
              </a:extLst>
            </p:cNvPr>
            <p:cNvSpPr txBox="1"/>
            <p:nvPr/>
          </p:nvSpPr>
          <p:spPr>
            <a:xfrm>
              <a:off x="1963495" y="49150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176210D1-5041-4401-BBA1-60EE296F4E59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59F98388-D540-4157-858D-9F98CF933A86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4629A675-DFDF-4AD7-A777-0327D8E928B0}"/>
              </a:ext>
            </a:extLst>
          </p:cNvPr>
          <p:cNvSpPr txBox="1"/>
          <p:nvPr/>
        </p:nvSpPr>
        <p:spPr>
          <a:xfrm>
            <a:off x="6813812" y="103578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2B3B90B7-0D7B-456B-9064-120C0D6D7414}"/>
              </a:ext>
            </a:extLst>
          </p:cNvPr>
          <p:cNvGrpSpPr/>
          <p:nvPr/>
        </p:nvGrpSpPr>
        <p:grpSpPr>
          <a:xfrm>
            <a:off x="7206806" y="2202975"/>
            <a:ext cx="1274753" cy="1076984"/>
            <a:chOff x="7206806" y="2202975"/>
            <a:chExt cx="1274753" cy="1076984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4900E55-F651-4135-8DCB-15F203E103A9}"/>
                </a:ext>
              </a:extLst>
            </p:cNvPr>
            <p:cNvSpPr txBox="1"/>
            <p:nvPr/>
          </p:nvSpPr>
          <p:spPr>
            <a:xfrm>
              <a:off x="7206806" y="237076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E264F544-3BC0-4103-8566-4A7EC6D25008}"/>
                </a:ext>
              </a:extLst>
            </p:cNvPr>
            <p:cNvCxnSpPr>
              <a:cxnSpLocks/>
            </p:cNvCxnSpPr>
            <p:nvPr/>
          </p:nvCxnSpPr>
          <p:spPr>
            <a:xfrm>
              <a:off x="7609814" y="2710809"/>
              <a:ext cx="43214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AC36BC2-4372-4B2F-9F53-DD14FF716B94}"/>
                </a:ext>
              </a:extLst>
            </p:cNvPr>
            <p:cNvSpPr txBox="1"/>
            <p:nvPr/>
          </p:nvSpPr>
          <p:spPr>
            <a:xfrm>
              <a:off x="7600893" y="2649017"/>
              <a:ext cx="44140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4D65844-CC83-477B-80DB-3FD4AB3698D2}"/>
                </a:ext>
              </a:extLst>
            </p:cNvPr>
            <p:cNvSpPr txBox="1"/>
            <p:nvPr/>
          </p:nvSpPr>
          <p:spPr>
            <a:xfrm>
              <a:off x="7596316" y="220297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DA616CA2-FCB1-4064-9401-D7A3E82DA47F}"/>
                </a:ext>
              </a:extLst>
            </p:cNvPr>
            <p:cNvSpPr txBox="1"/>
            <p:nvPr/>
          </p:nvSpPr>
          <p:spPr>
            <a:xfrm>
              <a:off x="8035912" y="242860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4CD0F345-9DCF-41B9-8C2B-D8CBCD36CDF8}"/>
              </a:ext>
            </a:extLst>
          </p:cNvPr>
          <p:cNvGrpSpPr/>
          <p:nvPr/>
        </p:nvGrpSpPr>
        <p:grpSpPr>
          <a:xfrm>
            <a:off x="8485140" y="2649017"/>
            <a:ext cx="490985" cy="630942"/>
            <a:chOff x="8485140" y="2649017"/>
            <a:chExt cx="490985" cy="630942"/>
          </a:xfrm>
        </p:grpSpPr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814449C2-8CA3-4513-88F8-1D69D09B1526}"/>
                </a:ext>
              </a:extLst>
            </p:cNvPr>
            <p:cNvCxnSpPr>
              <a:cxnSpLocks/>
            </p:cNvCxnSpPr>
            <p:nvPr/>
          </p:nvCxnSpPr>
          <p:spPr>
            <a:xfrm>
              <a:off x="8494065" y="271080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3AE68921-E312-414F-9178-4C949BD2BDF1}"/>
                </a:ext>
              </a:extLst>
            </p:cNvPr>
            <p:cNvSpPr txBox="1"/>
            <p:nvPr/>
          </p:nvSpPr>
          <p:spPr>
            <a:xfrm>
              <a:off x="8485140" y="264901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169" name="TextBox 168">
            <a:extLst>
              <a:ext uri="{FF2B5EF4-FFF2-40B4-BE49-F238E27FC236}">
                <a16:creationId xmlns:a16="http://schemas.microsoft.com/office/drawing/2014/main" id="{A54BDF8D-ED50-4E29-8430-E361B488BF95}"/>
              </a:ext>
            </a:extLst>
          </p:cNvPr>
          <p:cNvSpPr txBox="1"/>
          <p:nvPr/>
        </p:nvSpPr>
        <p:spPr>
          <a:xfrm>
            <a:off x="8464226" y="219778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311B0680-882D-407F-AE5F-0505DAFE95B1}"/>
              </a:ext>
            </a:extLst>
          </p:cNvPr>
          <p:cNvGrpSpPr/>
          <p:nvPr/>
        </p:nvGrpSpPr>
        <p:grpSpPr>
          <a:xfrm>
            <a:off x="9278688" y="836127"/>
            <a:ext cx="539707" cy="1076984"/>
            <a:chOff x="3580378" y="2366435"/>
            <a:chExt cx="539707" cy="1076984"/>
          </a:xfrm>
        </p:grpSpPr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AA2A8F4B-B4A3-4FFF-8684-23D752F62983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4558BA3E-3557-4A79-B623-01F38B4173C1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7EA2542-39F3-40EC-8394-3D8E59E52A22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86" name="Rectangle: Rounded Corners 185">
            <a:extLst>
              <a:ext uri="{FF2B5EF4-FFF2-40B4-BE49-F238E27FC236}">
                <a16:creationId xmlns:a16="http://schemas.microsoft.com/office/drawing/2014/main" id="{64F60B87-2816-49E3-983E-0FB405F2A682}"/>
              </a:ext>
            </a:extLst>
          </p:cNvPr>
          <p:cNvSpPr/>
          <p:nvPr/>
        </p:nvSpPr>
        <p:spPr>
          <a:xfrm>
            <a:off x="367229" y="3785683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2E0ABBCB-17C6-465B-965F-D0DB7F0625BF}"/>
              </a:ext>
            </a:extLst>
          </p:cNvPr>
          <p:cNvGrpSpPr/>
          <p:nvPr/>
        </p:nvGrpSpPr>
        <p:grpSpPr>
          <a:xfrm>
            <a:off x="951794" y="3976253"/>
            <a:ext cx="435719" cy="1047381"/>
            <a:chOff x="2724738" y="5471319"/>
            <a:chExt cx="435719" cy="1047381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939F2551-8781-40B7-B9B2-9EA7333FCC1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5C21E74-3C93-414D-B635-D2C8A8DFB5A1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32045621-0B3B-492F-8313-5EED6BAA4C6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5CA66943-BDD8-4091-85C6-D2809ED592E6}"/>
              </a:ext>
            </a:extLst>
          </p:cNvPr>
          <p:cNvGrpSpPr/>
          <p:nvPr/>
        </p:nvGrpSpPr>
        <p:grpSpPr>
          <a:xfrm>
            <a:off x="1811381" y="3976253"/>
            <a:ext cx="435719" cy="1047381"/>
            <a:chOff x="2724738" y="5471319"/>
            <a:chExt cx="435719" cy="1047381"/>
          </a:xfrm>
        </p:grpSpPr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C25F0F0-2D6D-49AD-A1C7-92A52228CAB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E695F25E-9599-4494-9A6D-4989F39A59C0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A3645B3B-34FE-40FB-ADE2-8939DB25ED9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5" name="TextBox 194">
            <a:extLst>
              <a:ext uri="{FF2B5EF4-FFF2-40B4-BE49-F238E27FC236}">
                <a16:creationId xmlns:a16="http://schemas.microsoft.com/office/drawing/2014/main" id="{583C7199-1512-4BD7-9D91-7E96354EFD69}"/>
              </a:ext>
            </a:extLst>
          </p:cNvPr>
          <p:cNvSpPr txBox="1"/>
          <p:nvPr/>
        </p:nvSpPr>
        <p:spPr>
          <a:xfrm>
            <a:off x="1401768" y="417845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9F81662A-F65A-4B85-BD8B-EA9D49EC5385}"/>
              </a:ext>
            </a:extLst>
          </p:cNvPr>
          <p:cNvSpPr txBox="1"/>
          <p:nvPr/>
        </p:nvSpPr>
        <p:spPr>
          <a:xfrm>
            <a:off x="2269279" y="417845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97" name="Rectangle 196">
            <a:extLst>
              <a:ext uri="{FF2B5EF4-FFF2-40B4-BE49-F238E27FC236}">
                <a16:creationId xmlns:a16="http://schemas.microsoft.com/office/drawing/2014/main" id="{CE466165-82DB-4E77-A1AF-30DDC3CA6868}"/>
              </a:ext>
            </a:extLst>
          </p:cNvPr>
          <p:cNvSpPr/>
          <p:nvPr/>
        </p:nvSpPr>
        <p:spPr>
          <a:xfrm>
            <a:off x="2717478" y="3976253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32653EB-F5B2-4360-B92B-349D8530C636}"/>
              </a:ext>
            </a:extLst>
          </p:cNvPr>
          <p:cNvGrpSpPr/>
          <p:nvPr/>
        </p:nvGrpSpPr>
        <p:grpSpPr>
          <a:xfrm>
            <a:off x="440355" y="5324089"/>
            <a:ext cx="487609" cy="1086161"/>
            <a:chOff x="1951435" y="36281"/>
            <a:chExt cx="487609" cy="1086161"/>
          </a:xfrm>
        </p:grpSpPr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703CE48-3633-4F2C-8A6C-178E7C724E4F}"/>
                </a:ext>
              </a:extLst>
            </p:cNvPr>
            <p:cNvSpPr txBox="1"/>
            <p:nvPr/>
          </p:nvSpPr>
          <p:spPr>
            <a:xfrm>
              <a:off x="1963495" y="49150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3A1B51F0-FB5A-4833-88FC-B7BD7A68D4B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862AFDE1-0FCF-4117-AD3E-B7D1B99D9505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02" name="TextBox 201">
            <a:extLst>
              <a:ext uri="{FF2B5EF4-FFF2-40B4-BE49-F238E27FC236}">
                <a16:creationId xmlns:a16="http://schemas.microsoft.com/office/drawing/2014/main" id="{82C93D9A-D289-4FFE-91EE-5303AFF8F46F}"/>
              </a:ext>
            </a:extLst>
          </p:cNvPr>
          <p:cNvSpPr txBox="1"/>
          <p:nvPr/>
        </p:nvSpPr>
        <p:spPr>
          <a:xfrm>
            <a:off x="564360" y="416952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16D384C6-EC7B-4E71-8E7E-90993FF68FD3}"/>
              </a:ext>
            </a:extLst>
          </p:cNvPr>
          <p:cNvGrpSpPr/>
          <p:nvPr/>
        </p:nvGrpSpPr>
        <p:grpSpPr>
          <a:xfrm>
            <a:off x="957354" y="5336711"/>
            <a:ext cx="1274753" cy="1076984"/>
            <a:chOff x="957354" y="5320669"/>
            <a:chExt cx="1274753" cy="1076984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B2FDF11-7921-4732-AD40-832F6730251B}"/>
                </a:ext>
              </a:extLst>
            </p:cNvPr>
            <p:cNvSpPr txBox="1"/>
            <p:nvPr/>
          </p:nvSpPr>
          <p:spPr>
            <a:xfrm>
              <a:off x="957354" y="548846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70F7C350-902D-4C43-917E-01380EF8A8BF}"/>
                </a:ext>
              </a:extLst>
            </p:cNvPr>
            <p:cNvCxnSpPr>
              <a:cxnSpLocks/>
            </p:cNvCxnSpPr>
            <p:nvPr/>
          </p:nvCxnSpPr>
          <p:spPr>
            <a:xfrm>
              <a:off x="1360362" y="5828503"/>
              <a:ext cx="43214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7E2F8CE5-F14B-4A56-A902-52F68A5D93C2}"/>
                </a:ext>
              </a:extLst>
            </p:cNvPr>
            <p:cNvSpPr txBox="1"/>
            <p:nvPr/>
          </p:nvSpPr>
          <p:spPr>
            <a:xfrm>
              <a:off x="1351441" y="5766711"/>
              <a:ext cx="44140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4A066771-F9DF-4B16-9497-8F1CAA8BB135}"/>
                </a:ext>
              </a:extLst>
            </p:cNvPr>
            <p:cNvSpPr txBox="1"/>
            <p:nvPr/>
          </p:nvSpPr>
          <p:spPr>
            <a:xfrm>
              <a:off x="1346864" y="532066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B12B22F2-0136-4145-B453-7E7B201012FF}"/>
                </a:ext>
              </a:extLst>
            </p:cNvPr>
            <p:cNvSpPr txBox="1"/>
            <p:nvPr/>
          </p:nvSpPr>
          <p:spPr>
            <a:xfrm>
              <a:off x="1786460" y="554629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DE000AB1-465C-47EB-90CA-C9091604CD27}"/>
              </a:ext>
            </a:extLst>
          </p:cNvPr>
          <p:cNvGrpSpPr/>
          <p:nvPr/>
        </p:nvGrpSpPr>
        <p:grpSpPr>
          <a:xfrm>
            <a:off x="2235688" y="5782753"/>
            <a:ext cx="490985" cy="630942"/>
            <a:chOff x="2235688" y="5782753"/>
            <a:chExt cx="490985" cy="630942"/>
          </a:xfrm>
        </p:grpSpPr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D91B3D33-0C5F-41A2-BEE9-08C3A0210279}"/>
                </a:ext>
              </a:extLst>
            </p:cNvPr>
            <p:cNvCxnSpPr>
              <a:cxnSpLocks/>
            </p:cNvCxnSpPr>
            <p:nvPr/>
          </p:nvCxnSpPr>
          <p:spPr>
            <a:xfrm>
              <a:off x="2244613" y="5844545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89441ED-5ECD-4549-A719-BB1AB2E58120}"/>
                </a:ext>
              </a:extLst>
            </p:cNvPr>
            <p:cNvSpPr txBox="1"/>
            <p:nvPr/>
          </p:nvSpPr>
          <p:spPr>
            <a:xfrm>
              <a:off x="2235688" y="5782753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D4B1B5FD-9454-456F-8B54-F895E38EE3F0}"/>
              </a:ext>
            </a:extLst>
          </p:cNvPr>
          <p:cNvSpPr txBox="1"/>
          <p:nvPr/>
        </p:nvSpPr>
        <p:spPr>
          <a:xfrm>
            <a:off x="2227684" y="5321538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725BFFB9-1C9F-43BC-99C1-9AFBE194B148}"/>
              </a:ext>
            </a:extLst>
          </p:cNvPr>
          <p:cNvGrpSpPr/>
          <p:nvPr/>
        </p:nvGrpSpPr>
        <p:grpSpPr>
          <a:xfrm>
            <a:off x="3029236" y="3969863"/>
            <a:ext cx="539707" cy="1076984"/>
            <a:chOff x="3580378" y="2366435"/>
            <a:chExt cx="539707" cy="1076984"/>
          </a:xfrm>
        </p:grpSpPr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8CCDEDD3-F515-4664-B953-E1E97EB9B1C2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34C38B34-3864-44BB-84A4-EF3FBE4082E0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F4F6D1C6-C6F2-4173-BED1-6D6AB999A378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227" name="Rectangle: Rounded Corners 226">
            <a:extLst>
              <a:ext uri="{FF2B5EF4-FFF2-40B4-BE49-F238E27FC236}">
                <a16:creationId xmlns:a16="http://schemas.microsoft.com/office/drawing/2014/main" id="{64D2E403-CCCC-4BE0-BB1D-B137BB8EE17B}"/>
              </a:ext>
            </a:extLst>
          </p:cNvPr>
          <p:cNvSpPr/>
          <p:nvPr/>
        </p:nvSpPr>
        <p:spPr>
          <a:xfrm>
            <a:off x="6616681" y="3778664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B21A84AA-BCFC-4C84-9392-81D2B0B988A5}"/>
              </a:ext>
            </a:extLst>
          </p:cNvPr>
          <p:cNvGrpSpPr/>
          <p:nvPr/>
        </p:nvGrpSpPr>
        <p:grpSpPr>
          <a:xfrm>
            <a:off x="7201246" y="3969234"/>
            <a:ext cx="435719" cy="1047381"/>
            <a:chOff x="2724738" y="5471319"/>
            <a:chExt cx="435719" cy="1047381"/>
          </a:xfrm>
        </p:grpSpPr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FAD1368D-A499-4CA0-949F-307445EA39D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0C7A3226-EF86-4B8D-A088-6583EA2FD95A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C805AA7D-65EA-44AD-8978-0A53224073B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B58F7D57-265B-4CF9-8994-FBEA0C1E3C69}"/>
              </a:ext>
            </a:extLst>
          </p:cNvPr>
          <p:cNvGrpSpPr/>
          <p:nvPr/>
        </p:nvGrpSpPr>
        <p:grpSpPr>
          <a:xfrm>
            <a:off x="8060833" y="3969234"/>
            <a:ext cx="435719" cy="1047381"/>
            <a:chOff x="2724738" y="5471319"/>
            <a:chExt cx="435719" cy="1047381"/>
          </a:xfrm>
        </p:grpSpPr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1DDEB8C5-4CEA-4345-8717-6AED75F4639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02687604-7CCD-4854-B929-C8343699DA0D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C9FB6183-50E9-410D-9FAD-DA4001226A5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F01E2B32-D331-4EAC-BA56-2D98CE47BC61}"/>
              </a:ext>
            </a:extLst>
          </p:cNvPr>
          <p:cNvSpPr txBox="1"/>
          <p:nvPr/>
        </p:nvSpPr>
        <p:spPr>
          <a:xfrm>
            <a:off x="7651220" y="417143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4AA3C3C0-02F2-4156-A43E-CF4C2331D59E}"/>
              </a:ext>
            </a:extLst>
          </p:cNvPr>
          <p:cNvSpPr txBox="1"/>
          <p:nvPr/>
        </p:nvSpPr>
        <p:spPr>
          <a:xfrm>
            <a:off x="8518731" y="417143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38" name="Rectangle 237">
            <a:extLst>
              <a:ext uri="{FF2B5EF4-FFF2-40B4-BE49-F238E27FC236}">
                <a16:creationId xmlns:a16="http://schemas.microsoft.com/office/drawing/2014/main" id="{C444631A-9862-4382-8763-34FD53FF2125}"/>
              </a:ext>
            </a:extLst>
          </p:cNvPr>
          <p:cNvSpPr/>
          <p:nvPr/>
        </p:nvSpPr>
        <p:spPr>
          <a:xfrm>
            <a:off x="8966930" y="3969234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92508A07-2F2B-4BFC-8139-E888ACDD891E}"/>
              </a:ext>
            </a:extLst>
          </p:cNvPr>
          <p:cNvGrpSpPr/>
          <p:nvPr/>
        </p:nvGrpSpPr>
        <p:grpSpPr>
          <a:xfrm>
            <a:off x="6689807" y="5317070"/>
            <a:ext cx="487609" cy="1086161"/>
            <a:chOff x="1951435" y="36281"/>
            <a:chExt cx="487609" cy="1086161"/>
          </a:xfrm>
        </p:grpSpPr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2BC3EE11-DDC9-4CD9-997A-5CEACBAE2088}"/>
                </a:ext>
              </a:extLst>
            </p:cNvPr>
            <p:cNvSpPr txBox="1"/>
            <p:nvPr/>
          </p:nvSpPr>
          <p:spPr>
            <a:xfrm>
              <a:off x="1963495" y="49150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FD2AFAB7-19E4-4A22-87AD-576C79ECBB6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9F805A20-A04E-4658-AD1A-DD11B9DCFE7C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43" name="TextBox 242">
            <a:extLst>
              <a:ext uri="{FF2B5EF4-FFF2-40B4-BE49-F238E27FC236}">
                <a16:creationId xmlns:a16="http://schemas.microsoft.com/office/drawing/2014/main" id="{84840626-132D-4051-99C6-97DD1368B7B9}"/>
              </a:ext>
            </a:extLst>
          </p:cNvPr>
          <p:cNvSpPr txBox="1"/>
          <p:nvPr/>
        </p:nvSpPr>
        <p:spPr>
          <a:xfrm>
            <a:off x="6813812" y="416250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4B6E5CBC-FC57-4B8A-B17B-C011BE6578E9}"/>
              </a:ext>
            </a:extLst>
          </p:cNvPr>
          <p:cNvGrpSpPr/>
          <p:nvPr/>
        </p:nvGrpSpPr>
        <p:grpSpPr>
          <a:xfrm>
            <a:off x="7206806" y="5329692"/>
            <a:ext cx="1274753" cy="1076984"/>
            <a:chOff x="7206806" y="5329692"/>
            <a:chExt cx="1274753" cy="1076984"/>
          </a:xfrm>
        </p:grpSpPr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DC922B1-C12D-4B43-B736-DF9BF96EFC22}"/>
                </a:ext>
              </a:extLst>
            </p:cNvPr>
            <p:cNvSpPr txBox="1"/>
            <p:nvPr/>
          </p:nvSpPr>
          <p:spPr>
            <a:xfrm>
              <a:off x="7206806" y="549748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08DD8D54-C3D8-4FBC-AA9B-37816BFCFFF5}"/>
                </a:ext>
              </a:extLst>
            </p:cNvPr>
            <p:cNvCxnSpPr>
              <a:cxnSpLocks/>
            </p:cNvCxnSpPr>
            <p:nvPr/>
          </p:nvCxnSpPr>
          <p:spPr>
            <a:xfrm>
              <a:off x="7609814" y="5837526"/>
              <a:ext cx="43214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B19CECD0-02F6-4016-9CA6-A425E5D235F4}"/>
                </a:ext>
              </a:extLst>
            </p:cNvPr>
            <p:cNvSpPr txBox="1"/>
            <p:nvPr/>
          </p:nvSpPr>
          <p:spPr>
            <a:xfrm>
              <a:off x="7600893" y="5775734"/>
              <a:ext cx="44140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E287C018-25D4-4DFB-9956-3A80DECA243D}"/>
                </a:ext>
              </a:extLst>
            </p:cNvPr>
            <p:cNvSpPr txBox="1"/>
            <p:nvPr/>
          </p:nvSpPr>
          <p:spPr>
            <a:xfrm>
              <a:off x="7596316" y="532969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4E5CD8E7-4472-49B0-B784-40EF03F90AB1}"/>
                </a:ext>
              </a:extLst>
            </p:cNvPr>
            <p:cNvSpPr txBox="1"/>
            <p:nvPr/>
          </p:nvSpPr>
          <p:spPr>
            <a:xfrm>
              <a:off x="8035912" y="55553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A7E5A039-5872-4E19-BADE-CE85474DE850}"/>
              </a:ext>
            </a:extLst>
          </p:cNvPr>
          <p:cNvGrpSpPr/>
          <p:nvPr/>
        </p:nvGrpSpPr>
        <p:grpSpPr>
          <a:xfrm>
            <a:off x="8485140" y="5775734"/>
            <a:ext cx="490985" cy="630942"/>
            <a:chOff x="8485140" y="5775734"/>
            <a:chExt cx="490985" cy="630942"/>
          </a:xfrm>
        </p:grpSpPr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B9FBFDA8-47D6-4CD2-93EB-FD2D20347C15}"/>
                </a:ext>
              </a:extLst>
            </p:cNvPr>
            <p:cNvCxnSpPr>
              <a:cxnSpLocks/>
            </p:cNvCxnSpPr>
            <p:nvPr/>
          </p:nvCxnSpPr>
          <p:spPr>
            <a:xfrm>
              <a:off x="8494065" y="5837526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482719EA-DABC-4233-A0AD-1AB174A3767B}"/>
                </a:ext>
              </a:extLst>
            </p:cNvPr>
            <p:cNvSpPr txBox="1"/>
            <p:nvPr/>
          </p:nvSpPr>
          <p:spPr>
            <a:xfrm>
              <a:off x="8485140" y="5775734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251" name="TextBox 250">
            <a:extLst>
              <a:ext uri="{FF2B5EF4-FFF2-40B4-BE49-F238E27FC236}">
                <a16:creationId xmlns:a16="http://schemas.microsoft.com/office/drawing/2014/main" id="{1B762F35-DF2E-41A4-B286-C52066E2639F}"/>
              </a:ext>
            </a:extLst>
          </p:cNvPr>
          <p:cNvSpPr txBox="1"/>
          <p:nvPr/>
        </p:nvSpPr>
        <p:spPr>
          <a:xfrm>
            <a:off x="8488983" y="5329692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C5502A26-F193-47F1-A34B-977D8751410A}"/>
              </a:ext>
            </a:extLst>
          </p:cNvPr>
          <p:cNvGrpSpPr/>
          <p:nvPr/>
        </p:nvGrpSpPr>
        <p:grpSpPr>
          <a:xfrm>
            <a:off x="9278688" y="3962844"/>
            <a:ext cx="539707" cy="1076984"/>
            <a:chOff x="3580378" y="2366435"/>
            <a:chExt cx="539707" cy="1076984"/>
          </a:xfrm>
        </p:grpSpPr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B265E23E-BCDE-443E-ABB6-4E42F35AF526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AEA82507-EFB5-487E-BF80-6148B6D1D928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3769D1BF-7FAB-444E-81A4-AE3502FC0501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EF79C745-FF17-4620-BD87-4C18473ACE07}"/>
              </a:ext>
            </a:extLst>
          </p:cNvPr>
          <p:cNvGrpSpPr/>
          <p:nvPr/>
        </p:nvGrpSpPr>
        <p:grpSpPr>
          <a:xfrm>
            <a:off x="10597226" y="4063008"/>
            <a:ext cx="364674" cy="2164787"/>
            <a:chOff x="1430177" y="1026981"/>
            <a:chExt cx="364674" cy="2164787"/>
          </a:xfrm>
        </p:grpSpPr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6469C79D-CBCF-4196-B1AA-8BEFD44FEBD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A36E99A1-62CB-4803-BB5F-D42D32FBA96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59091DD3-506C-43FD-A875-5EF90AEA9C32}"/>
              </a:ext>
            </a:extLst>
          </p:cNvPr>
          <p:cNvGrpSpPr/>
          <p:nvPr/>
        </p:nvGrpSpPr>
        <p:grpSpPr>
          <a:xfrm>
            <a:off x="11152993" y="4053985"/>
            <a:ext cx="362676" cy="2167767"/>
            <a:chOff x="2587883" y="1026981"/>
            <a:chExt cx="362676" cy="2167767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F421A317-D5F2-4B79-93CB-F96C1EEB53FE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70" name="Group 269">
              <a:extLst>
                <a:ext uri="{FF2B5EF4-FFF2-40B4-BE49-F238E27FC236}">
                  <a16:creationId xmlns:a16="http://schemas.microsoft.com/office/drawing/2014/main" id="{CCC7C804-6B25-46E5-8042-FB6BB5249073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271" name="Rectangle 270">
                <a:extLst>
                  <a:ext uri="{FF2B5EF4-FFF2-40B4-BE49-F238E27FC236}">
                    <a16:creationId xmlns:a16="http://schemas.microsoft.com/office/drawing/2014/main" id="{F97DCD48-F2FA-4378-89C2-964BB96F5D7D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2" name="Rectangle 271">
                <a:extLst>
                  <a:ext uri="{FF2B5EF4-FFF2-40B4-BE49-F238E27FC236}">
                    <a16:creationId xmlns:a16="http://schemas.microsoft.com/office/drawing/2014/main" id="{04E2EADA-96DF-4ED1-92B0-EE8C4CBFBDBA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6B5E0577-7C70-43E7-9803-CFA55321359F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FCA6D118-E62B-46E1-B6AC-30F519E38FA7}"/>
              </a:ext>
            </a:extLst>
          </p:cNvPr>
          <p:cNvGrpSpPr/>
          <p:nvPr/>
        </p:nvGrpSpPr>
        <p:grpSpPr>
          <a:xfrm>
            <a:off x="4347774" y="4070027"/>
            <a:ext cx="364674" cy="2164787"/>
            <a:chOff x="1430177" y="1026981"/>
            <a:chExt cx="364674" cy="2164787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7AD2ED61-7F28-49DC-9B60-DCCA2890735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F4192C90-9494-4286-9D6A-150837B42F1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7091F4D2-47CB-4D8E-9820-173F09A5E511}"/>
              </a:ext>
            </a:extLst>
          </p:cNvPr>
          <p:cNvGrpSpPr/>
          <p:nvPr/>
        </p:nvGrpSpPr>
        <p:grpSpPr>
          <a:xfrm>
            <a:off x="4919094" y="4083516"/>
            <a:ext cx="370026" cy="2160831"/>
            <a:chOff x="3160724" y="1026150"/>
            <a:chExt cx="370026" cy="2160831"/>
          </a:xfrm>
        </p:grpSpPr>
        <p:grpSp>
          <p:nvGrpSpPr>
            <p:cNvPr id="275" name="Group 274">
              <a:extLst>
                <a:ext uri="{FF2B5EF4-FFF2-40B4-BE49-F238E27FC236}">
                  <a16:creationId xmlns:a16="http://schemas.microsoft.com/office/drawing/2014/main" id="{EE01D4D9-9D8E-499F-B7B5-8BDB165D678D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277" name="Rectangle 276">
                <a:extLst>
                  <a:ext uri="{FF2B5EF4-FFF2-40B4-BE49-F238E27FC236}">
                    <a16:creationId xmlns:a16="http://schemas.microsoft.com/office/drawing/2014/main" id="{2ECBA1F6-BDD3-442F-9BDB-1D5C041F143A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135E6FCC-1B73-4F2F-BC2F-B8845CD9BC57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9" name="Rectangle 278">
                <a:extLst>
                  <a:ext uri="{FF2B5EF4-FFF2-40B4-BE49-F238E27FC236}">
                    <a16:creationId xmlns:a16="http://schemas.microsoft.com/office/drawing/2014/main" id="{0E644468-3FEE-418F-86A6-793CCE5E24E5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0" name="Rectangle 279">
                <a:extLst>
                  <a:ext uri="{FF2B5EF4-FFF2-40B4-BE49-F238E27FC236}">
                    <a16:creationId xmlns:a16="http://schemas.microsoft.com/office/drawing/2014/main" id="{0095038A-A3C2-4643-8178-4FC9CC19ABBC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D901E8DD-10DA-4FE0-A957-E8623AB01610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C27E7EBF-BB4C-4BE4-AD82-1EFF64A63D33}"/>
              </a:ext>
            </a:extLst>
          </p:cNvPr>
          <p:cNvGrpSpPr/>
          <p:nvPr/>
        </p:nvGrpSpPr>
        <p:grpSpPr>
          <a:xfrm>
            <a:off x="10597226" y="936291"/>
            <a:ext cx="364674" cy="2164787"/>
            <a:chOff x="1430177" y="1026981"/>
            <a:chExt cx="364674" cy="2164787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8C89F75B-2215-461E-95BA-3DCBD176F14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2B21F37E-F02D-4357-84AD-D513B383063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FF2C3533-8C52-40E4-A629-D3B4944D909F}"/>
              </a:ext>
            </a:extLst>
          </p:cNvPr>
          <p:cNvGrpSpPr/>
          <p:nvPr/>
        </p:nvGrpSpPr>
        <p:grpSpPr>
          <a:xfrm>
            <a:off x="11152993" y="943001"/>
            <a:ext cx="360000" cy="2170296"/>
            <a:chOff x="4911323" y="1023885"/>
            <a:chExt cx="360000" cy="2170296"/>
          </a:xfrm>
        </p:grpSpPr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3378B3D5-CA91-41B0-87E5-F10FB718BDB3}"/>
                </a:ext>
              </a:extLst>
            </p:cNvPr>
            <p:cNvGrpSpPr/>
            <p:nvPr/>
          </p:nvGrpSpPr>
          <p:grpSpPr>
            <a:xfrm>
              <a:off x="4911323" y="1026981"/>
              <a:ext cx="360000" cy="2167200"/>
              <a:chOff x="4912835" y="3429000"/>
              <a:chExt cx="360000" cy="2167200"/>
            </a:xfrm>
          </p:grpSpPr>
          <p:sp>
            <p:nvSpPr>
              <p:cNvPr id="284" name="Rectangle 283">
                <a:extLst>
                  <a:ext uri="{FF2B5EF4-FFF2-40B4-BE49-F238E27FC236}">
                    <a16:creationId xmlns:a16="http://schemas.microsoft.com/office/drawing/2014/main" id="{A7EF9282-6087-4504-906A-C6831BE666E9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C015CBB8-0522-4054-9282-6A8A5CB5A91C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789A6D5D-115C-4327-8AF5-686279CEB6FB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7" name="Rectangle 286">
                <a:extLst>
                  <a:ext uri="{FF2B5EF4-FFF2-40B4-BE49-F238E27FC236}">
                    <a16:creationId xmlns:a16="http://schemas.microsoft.com/office/drawing/2014/main" id="{8007C78E-EDFB-4140-B198-FDADD90ECAEB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8" name="Rectangle 287">
                <a:extLst>
                  <a:ext uri="{FF2B5EF4-FFF2-40B4-BE49-F238E27FC236}">
                    <a16:creationId xmlns:a16="http://schemas.microsoft.com/office/drawing/2014/main" id="{966A201F-458B-41F7-A34F-2BBDD735478C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9" name="Rectangle 288">
                <a:extLst>
                  <a:ext uri="{FF2B5EF4-FFF2-40B4-BE49-F238E27FC236}">
                    <a16:creationId xmlns:a16="http://schemas.microsoft.com/office/drawing/2014/main" id="{1C0110CA-0935-49E0-A95F-06A23B71D629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0" name="Rectangle 289">
                <a:extLst>
                  <a:ext uri="{FF2B5EF4-FFF2-40B4-BE49-F238E27FC236}">
                    <a16:creationId xmlns:a16="http://schemas.microsoft.com/office/drawing/2014/main" id="{36F5F1FC-E33B-4B74-AC35-A22126DB93D2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A7631A26-C6F4-4BD1-9FE0-9CEAFF940AFD}"/>
                </a:ext>
              </a:extLst>
            </p:cNvPr>
            <p:cNvSpPr/>
            <p:nvPr/>
          </p:nvSpPr>
          <p:spPr>
            <a:xfrm>
              <a:off x="4911323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0235E5F7-6CA1-4AA6-A0FD-C8B272D5313F}"/>
              </a:ext>
            </a:extLst>
          </p:cNvPr>
          <p:cNvGrpSpPr/>
          <p:nvPr/>
        </p:nvGrpSpPr>
        <p:grpSpPr>
          <a:xfrm>
            <a:off x="10596359" y="4074814"/>
            <a:ext cx="360000" cy="2160000"/>
            <a:chOff x="2592071" y="3429000"/>
            <a:chExt cx="360000" cy="2160000"/>
          </a:xfrm>
        </p:grpSpPr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FD4E1648-3207-468A-A8B6-4876DD6424C8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E12DF7ED-E477-4F47-AF80-FF5CFA7B6221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1E897C7F-0F8E-4932-A137-398F86D42501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997A3522-947E-452C-8EB1-9190F039FF6C}"/>
              </a:ext>
            </a:extLst>
          </p:cNvPr>
          <p:cNvGrpSpPr/>
          <p:nvPr/>
        </p:nvGrpSpPr>
        <p:grpSpPr>
          <a:xfrm>
            <a:off x="4341874" y="4076989"/>
            <a:ext cx="360000" cy="2160000"/>
            <a:chOff x="3172262" y="3429000"/>
            <a:chExt cx="360000" cy="2160000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CC02C0F2-9741-47C5-800B-49F55F947CAF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12F0D513-EE6D-4650-BE2D-384CF511921E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0EAB304F-08A6-471E-A50C-5A8818E82953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1BAE6E93-139D-403E-B45B-3D2BB47CB3B0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A5391E91-3C6A-455E-A1EA-85E2AD86F2CC}"/>
              </a:ext>
            </a:extLst>
          </p:cNvPr>
          <p:cNvGrpSpPr/>
          <p:nvPr/>
        </p:nvGrpSpPr>
        <p:grpSpPr>
          <a:xfrm>
            <a:off x="4351441" y="966051"/>
            <a:ext cx="360000" cy="2160000"/>
            <a:chOff x="3752453" y="3429000"/>
            <a:chExt cx="360000" cy="2160000"/>
          </a:xfrm>
        </p:grpSpPr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C1611E9E-6827-4B3E-9CA7-652D28687A1F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B3354415-E530-463B-869B-DE88ABC52B00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16D74C8A-0ABE-4125-95FB-C1E16121A66C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A134CADB-4D3B-4758-8E6C-69C28E6E4C92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2A9F00F8-8EF6-4675-BAF1-5E4C8FAB6999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2D7AA0DA-C2DC-44F9-9029-AAD5508A18E4}"/>
              </a:ext>
            </a:extLst>
          </p:cNvPr>
          <p:cNvGrpSpPr/>
          <p:nvPr/>
        </p:nvGrpSpPr>
        <p:grpSpPr>
          <a:xfrm>
            <a:off x="10596359" y="935370"/>
            <a:ext cx="360000" cy="2167200"/>
            <a:chOff x="4912835" y="3429000"/>
            <a:chExt cx="360000" cy="2167200"/>
          </a:xfrm>
        </p:grpSpPr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4CF8C451-B7BA-4089-B45F-298EC0580005}"/>
                </a:ext>
              </a:extLst>
            </p:cNvPr>
            <p:cNvSpPr/>
            <p:nvPr/>
          </p:nvSpPr>
          <p:spPr>
            <a:xfrm>
              <a:off x="4912835" y="3429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7" name="Rectangle 316">
              <a:extLst>
                <a:ext uri="{FF2B5EF4-FFF2-40B4-BE49-F238E27FC236}">
                  <a16:creationId xmlns:a16="http://schemas.microsoft.com/office/drawing/2014/main" id="{17A1FE6A-E54C-4A8D-A04E-D9E4694C7EBE}"/>
                </a:ext>
              </a:extLst>
            </p:cNvPr>
            <p:cNvSpPr/>
            <p:nvPr/>
          </p:nvSpPr>
          <p:spPr>
            <a:xfrm>
              <a:off x="4912835" y="3738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B208351D-68D1-4FA0-9210-42A8F7918936}"/>
                </a:ext>
              </a:extLst>
            </p:cNvPr>
            <p:cNvSpPr/>
            <p:nvPr/>
          </p:nvSpPr>
          <p:spPr>
            <a:xfrm>
              <a:off x="4912835" y="40482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7F66EB7B-1C4F-4B9D-ABA4-64D01D973569}"/>
                </a:ext>
              </a:extLst>
            </p:cNvPr>
            <p:cNvSpPr/>
            <p:nvPr/>
          </p:nvSpPr>
          <p:spPr>
            <a:xfrm>
              <a:off x="4912835" y="43578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529B39DA-0B63-48DF-98DA-8E107E4F80B4}"/>
                </a:ext>
              </a:extLst>
            </p:cNvPr>
            <p:cNvSpPr/>
            <p:nvPr/>
          </p:nvSpPr>
          <p:spPr>
            <a:xfrm>
              <a:off x="4912835" y="46674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66AD44ED-1243-42A7-B1A5-30B711A350E0}"/>
                </a:ext>
              </a:extLst>
            </p:cNvPr>
            <p:cNvSpPr/>
            <p:nvPr/>
          </p:nvSpPr>
          <p:spPr>
            <a:xfrm>
              <a:off x="4912835" y="4977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7D847375-1E21-4369-A44F-646DAB492E32}"/>
                </a:ext>
              </a:extLst>
            </p:cNvPr>
            <p:cNvSpPr/>
            <p:nvPr/>
          </p:nvSpPr>
          <p:spPr>
            <a:xfrm>
              <a:off x="4912835" y="5286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4600049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2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1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6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1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1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>
                      <p:stCondLst>
                        <p:cond delay="indefinite"/>
                      </p:stCondLst>
                      <p:childTnLst>
                        <p:par>
                          <p:cTn id="237" fill="hold">
                            <p:stCondLst>
                              <p:cond delay="0"/>
                            </p:stCondLst>
                            <p:childTnLst>
                              <p:par>
                                <p:cTn id="2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4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>
                      <p:stCondLst>
                        <p:cond delay="indefinite"/>
                      </p:stCondLst>
                      <p:childTnLst>
                        <p:par>
                          <p:cTn id="247" fill="hold">
                            <p:stCondLst>
                              <p:cond delay="0"/>
                            </p:stCondLst>
                            <p:childTnLst>
                              <p:par>
                                <p:cTn id="24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>
                      <p:stCondLst>
                        <p:cond delay="indefinite"/>
                      </p:stCondLst>
                      <p:childTnLst>
                        <p:par>
                          <p:cTn id="252" fill="hold">
                            <p:stCondLst>
                              <p:cond delay="0"/>
                            </p:stCondLst>
                            <p:childTnLst>
                              <p:par>
                                <p:cTn id="25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4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>
                      <p:stCondLst>
                        <p:cond delay="indefinite"/>
                      </p:stCondLst>
                      <p:childTnLst>
                        <p:par>
                          <p:cTn id="257" fill="hold">
                            <p:stCondLst>
                              <p:cond delay="0"/>
                            </p:stCondLst>
                            <p:childTnLst>
                              <p:par>
                                <p:cTn id="2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2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6" fill="hold">
                      <p:stCondLst>
                        <p:cond delay="indefinite"/>
                      </p:stCondLst>
                      <p:childTnLst>
                        <p:par>
                          <p:cTn id="277" fill="hold">
                            <p:stCondLst>
                              <p:cond delay="0"/>
                            </p:stCondLst>
                            <p:childTnLst>
                              <p:par>
                                <p:cTn id="2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1" fill="hold">
                      <p:stCondLst>
                        <p:cond delay="indefinite"/>
                      </p:stCondLst>
                      <p:childTnLst>
                        <p:par>
                          <p:cTn id="282" fill="hold">
                            <p:stCondLst>
                              <p:cond delay="0"/>
                            </p:stCondLst>
                            <p:childTnLst>
                              <p:par>
                                <p:cTn id="28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4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6" fill="hold">
                      <p:stCondLst>
                        <p:cond delay="indefinite"/>
                      </p:stCondLst>
                      <p:childTnLst>
                        <p:par>
                          <p:cTn id="287" fill="hold">
                            <p:stCondLst>
                              <p:cond delay="0"/>
                            </p:stCondLst>
                            <p:childTnLst>
                              <p:par>
                                <p:cTn id="28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9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 animBg="1"/>
      <p:bldP spid="342" grpId="0" animBg="1"/>
      <p:bldP spid="343" grpId="0" animBg="1"/>
      <p:bldP spid="343" grpId="1" animBg="1"/>
      <p:bldP spid="344" grpId="0" animBg="1"/>
      <p:bldP spid="344" grpId="1" animBg="1"/>
      <p:bldP spid="215" grpId="0" animBg="1"/>
      <p:bldP spid="338" grpId="0" animBg="1"/>
      <p:bldP spid="339" grpId="0" animBg="1"/>
      <p:bldP spid="339" grpId="1" animBg="1"/>
      <p:bldP spid="340" grpId="0" animBg="1"/>
      <p:bldP spid="340" grpId="1" animBg="1"/>
      <p:bldP spid="341" grpId="0" animBg="1"/>
      <p:bldP spid="341" grpId="1" animBg="1"/>
      <p:bldP spid="174" grpId="0" animBg="1"/>
      <p:bldP spid="332" grpId="0" animBg="1"/>
      <p:bldP spid="333" grpId="0" animBg="1"/>
      <p:bldP spid="333" grpId="1" animBg="1"/>
      <p:bldP spid="334" grpId="0" animBg="1"/>
      <p:bldP spid="334" grpId="1" animBg="1"/>
      <p:bldP spid="335" grpId="0" animBg="1"/>
      <p:bldP spid="335" grpId="1" animBg="1"/>
      <p:bldP spid="336" grpId="0" animBg="1"/>
      <p:bldP spid="336" grpId="1" animBg="1"/>
      <p:bldP spid="337" grpId="0" animBg="1"/>
      <p:bldP spid="337" grpId="1" animBg="1"/>
      <p:bldP spid="133" grpId="0" animBg="1"/>
      <p:bldP spid="327" grpId="0" animBg="1"/>
      <p:bldP spid="327" grpId="1" animBg="1"/>
      <p:bldP spid="299" grpId="0" animBg="1"/>
      <p:bldP spid="329" grpId="0" animBg="1"/>
      <p:bldP spid="329" grpId="1" animBg="1"/>
      <p:bldP spid="330" grpId="0" animBg="1"/>
      <p:bldP spid="330" grpId="1" animBg="1"/>
      <p:bldP spid="331" grpId="0" animBg="1"/>
      <p:bldP spid="331" grpId="1" animBg="1"/>
      <p:bldP spid="72" grpId="0"/>
      <p:bldP spid="169" grpId="0"/>
      <p:bldP spid="210" grpId="0"/>
      <p:bldP spid="251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" name="Group 344">
            <a:extLst>
              <a:ext uri="{FF2B5EF4-FFF2-40B4-BE49-F238E27FC236}">
                <a16:creationId xmlns:a16="http://schemas.microsoft.com/office/drawing/2014/main" id="{8C144298-3439-4FC7-A8B6-6BF7DF422AE9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2F9DBF0A-87CD-4454-A085-B4B13D1E7BF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B7E64383-2235-4079-B571-1A830CB197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6FDF6827-0DA8-41D5-96FF-1C6EDDCBA1B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7F3A7E72-7A59-48C5-BCDD-BD23E4FB05B2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16A7D280-B5B5-42FF-B3B0-61743DBD780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417E1659-5397-4A13-ADE3-12B8E82356B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9BDA7322-F5F0-432A-AEF0-56BA63B43923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BD69F592-0AAF-4630-AAF6-3D01FDA34DA4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7DCFF9A3-F793-48BB-8104-B2D39C14421D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8EBA3CE3-20F7-4FE3-8805-2B3A4C4317DA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8276ECA6-089E-45E1-A2C9-504A66702FF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0B155BCF-30E9-4DAB-90A6-F6056D3B63DB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3D087B93-CBEF-4541-B915-4C102E6AEA1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Connector 358">
              <a:extLst>
                <a:ext uri="{FF2B5EF4-FFF2-40B4-BE49-F238E27FC236}">
                  <a16:creationId xmlns:a16="http://schemas.microsoft.com/office/drawing/2014/main" id="{19A3B421-C98D-42E5-BC66-816D8D545273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Straight Connector 359">
              <a:extLst>
                <a:ext uri="{FF2B5EF4-FFF2-40B4-BE49-F238E27FC236}">
                  <a16:creationId xmlns:a16="http://schemas.microsoft.com/office/drawing/2014/main" id="{1C8B8F48-5D69-4939-869A-8040C5AAEBDB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Connector 360">
              <a:extLst>
                <a:ext uri="{FF2B5EF4-FFF2-40B4-BE49-F238E27FC236}">
                  <a16:creationId xmlns:a16="http://schemas.microsoft.com/office/drawing/2014/main" id="{3B1674F9-407B-4FCF-87F0-2CE8DE741F7D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Straight Connector 361">
              <a:extLst>
                <a:ext uri="{FF2B5EF4-FFF2-40B4-BE49-F238E27FC236}">
                  <a16:creationId xmlns:a16="http://schemas.microsoft.com/office/drawing/2014/main" id="{A344D777-3797-4EA3-950E-C1CF50B82B3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Straight Connector 362">
              <a:extLst>
                <a:ext uri="{FF2B5EF4-FFF2-40B4-BE49-F238E27FC236}">
                  <a16:creationId xmlns:a16="http://schemas.microsoft.com/office/drawing/2014/main" id="{DDCB55B8-2E3E-46BC-92A5-B37A917B9B7B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B1CB4C07-8FFA-4707-9681-F36B2ADB33F9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Straight Connector 364">
              <a:extLst>
                <a:ext uri="{FF2B5EF4-FFF2-40B4-BE49-F238E27FC236}">
                  <a16:creationId xmlns:a16="http://schemas.microsoft.com/office/drawing/2014/main" id="{8A0C1752-8B41-470A-8B84-DF70381F605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E61D0A15-24BB-4620-8B4F-2289DDB6A228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D052544E-285B-4590-9ED6-AEEF67F0E61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Straight Connector 367">
              <a:extLst>
                <a:ext uri="{FF2B5EF4-FFF2-40B4-BE49-F238E27FC236}">
                  <a16:creationId xmlns:a16="http://schemas.microsoft.com/office/drawing/2014/main" id="{2339C721-7635-4A09-83C8-4776538E7C7F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CDB88AAB-8EA1-46B9-BA89-F61EFFC656B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397F849C-E177-4FB2-9091-E944EA45109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89B21101-2B02-491B-8E9C-9D394117EA96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670065E8-4AD7-4458-A859-8CB1F5B1DE0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78DFDA90-FD42-4FA9-B660-1A5DAA7229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A66E0671-CB2C-4FC9-AF9B-A2E81C4ACB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3967E27D-D49B-4670-90A3-F5DA044A6F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F9A01B4C-1A05-4BCD-8A99-615962E4CA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0292222E-A648-4DF0-8EAA-7811CC7F5F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7200ACE5-302B-416C-A5BE-5BB69B5279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FB416625-AC5E-4A8E-A7E8-3884AD16B29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Straight Connector 379">
              <a:extLst>
                <a:ext uri="{FF2B5EF4-FFF2-40B4-BE49-F238E27FC236}">
                  <a16:creationId xmlns:a16="http://schemas.microsoft.com/office/drawing/2014/main" id="{A1950FDB-10F4-4B78-A930-44D4E82A5A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C1872AA3-4FBD-4940-B8F0-E48A769801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4C3E87F5-B361-497B-9BE9-E5113F5E2E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80C76B75-1D07-45BD-8525-C4852A5CAFE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B1A57DAE-4764-4E92-81AE-646AE9F73D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F850A651-D25B-445C-8EA8-7679384D52C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5DE57EFD-CD95-4E51-BDB5-01669B9932C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6ED28F38-E97B-412C-BE83-5CBA4BF9493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840A1681-6027-413E-B4D6-4F22871C18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" name="Rectangle: Rounded Corners 131">
            <a:extLst>
              <a:ext uri="{FF2B5EF4-FFF2-40B4-BE49-F238E27FC236}">
                <a16:creationId xmlns:a16="http://schemas.microsoft.com/office/drawing/2014/main" id="{F91CA335-9854-4210-BB16-50FFB79A2DDA}"/>
              </a:ext>
            </a:extLst>
          </p:cNvPr>
          <p:cNvSpPr/>
          <p:nvPr/>
        </p:nvSpPr>
        <p:spPr>
          <a:xfrm>
            <a:off x="367229" y="657438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FEE8DA6F-4F58-4683-940F-1D4B0448BC81}"/>
              </a:ext>
            </a:extLst>
          </p:cNvPr>
          <p:cNvGrpSpPr/>
          <p:nvPr/>
        </p:nvGrpSpPr>
        <p:grpSpPr>
          <a:xfrm>
            <a:off x="951794" y="848008"/>
            <a:ext cx="435719" cy="1047381"/>
            <a:chOff x="2724738" y="5471319"/>
            <a:chExt cx="435719" cy="1047381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DFE9604-3E27-4C67-AB65-1E779F064FC5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006A3ECB-FE35-4A73-A0C6-A9F26CB77BCC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1B5D0AE8-5764-414B-A343-6C8D24E7CDD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4C856496-B902-4400-8658-B3046E91509E}"/>
              </a:ext>
            </a:extLst>
          </p:cNvPr>
          <p:cNvGrpSpPr/>
          <p:nvPr/>
        </p:nvGrpSpPr>
        <p:grpSpPr>
          <a:xfrm>
            <a:off x="1811381" y="848008"/>
            <a:ext cx="435719" cy="1047381"/>
            <a:chOff x="2724738" y="5471319"/>
            <a:chExt cx="435719" cy="1047381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D95A989A-B16A-41E8-8120-7204B046001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825C2284-21D1-475F-8B8B-2A3C83E4D476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F7DFA463-979C-4354-A44B-067A0D9CB6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A9189011-74A9-4836-A365-1FE606759251}"/>
              </a:ext>
            </a:extLst>
          </p:cNvPr>
          <p:cNvSpPr txBox="1"/>
          <p:nvPr/>
        </p:nvSpPr>
        <p:spPr>
          <a:xfrm>
            <a:off x="1401768" y="1050213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63C0DF59-512E-441F-B43F-FADA6FC0B9AC}"/>
              </a:ext>
            </a:extLst>
          </p:cNvPr>
          <p:cNvSpPr txBox="1"/>
          <p:nvPr/>
        </p:nvSpPr>
        <p:spPr>
          <a:xfrm>
            <a:off x="2269279" y="105021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58E837F0-31B0-439F-8B7E-857DEE757BF8}"/>
              </a:ext>
            </a:extLst>
          </p:cNvPr>
          <p:cNvSpPr/>
          <p:nvPr/>
        </p:nvSpPr>
        <p:spPr>
          <a:xfrm>
            <a:off x="2717478" y="84800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168BDA5A-F0C6-4AD8-B7A8-25A02D95C302}"/>
              </a:ext>
            </a:extLst>
          </p:cNvPr>
          <p:cNvGrpSpPr/>
          <p:nvPr/>
        </p:nvGrpSpPr>
        <p:grpSpPr>
          <a:xfrm>
            <a:off x="440355" y="2195844"/>
            <a:ext cx="487609" cy="1086161"/>
            <a:chOff x="1951435" y="36281"/>
            <a:chExt cx="487609" cy="1086161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E6368225-3181-4FF0-BACA-3F2598E6C7C5}"/>
                </a:ext>
              </a:extLst>
            </p:cNvPr>
            <p:cNvSpPr txBox="1"/>
            <p:nvPr/>
          </p:nvSpPr>
          <p:spPr>
            <a:xfrm>
              <a:off x="1963495" y="49150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C7B4E5E2-9C38-4561-A95A-0E6A3F5E990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4F42A02B-1EA1-443F-81D7-EE2018838A71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DB8CA88A-1318-41E5-89CB-371D5644D5D3}"/>
              </a:ext>
            </a:extLst>
          </p:cNvPr>
          <p:cNvSpPr txBox="1"/>
          <p:nvPr/>
        </p:nvSpPr>
        <p:spPr>
          <a:xfrm>
            <a:off x="564360" y="104127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FC9CEA5D-FFF9-4527-95EB-5DCE662712C1}"/>
              </a:ext>
            </a:extLst>
          </p:cNvPr>
          <p:cNvGrpSpPr/>
          <p:nvPr/>
        </p:nvGrpSpPr>
        <p:grpSpPr>
          <a:xfrm>
            <a:off x="957354" y="2208466"/>
            <a:ext cx="1274753" cy="1076984"/>
            <a:chOff x="957354" y="2208466"/>
            <a:chExt cx="1274753" cy="1076984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0B521605-762D-4EA9-9308-C43A3CE66D69}"/>
                </a:ext>
              </a:extLst>
            </p:cNvPr>
            <p:cNvSpPr txBox="1"/>
            <p:nvPr/>
          </p:nvSpPr>
          <p:spPr>
            <a:xfrm>
              <a:off x="957354" y="23762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BF6FB895-CBD3-4F7C-9F7B-1A68CBF971BC}"/>
                </a:ext>
              </a:extLst>
            </p:cNvPr>
            <p:cNvGrpSpPr/>
            <p:nvPr/>
          </p:nvGrpSpPr>
          <p:grpSpPr>
            <a:xfrm>
              <a:off x="1346864" y="2208466"/>
              <a:ext cx="445978" cy="1076984"/>
              <a:chOff x="1346864" y="2208466"/>
              <a:chExt cx="445978" cy="1076984"/>
            </a:xfrm>
          </p:grpSpPr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28F25635-F632-4B77-A46C-FFEFA79BAD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0362" y="2716300"/>
                <a:ext cx="43214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4A6B6EDD-D363-41A1-94B5-FA007B2F3353}"/>
                  </a:ext>
                </a:extLst>
              </p:cNvPr>
              <p:cNvSpPr txBox="1"/>
              <p:nvPr/>
            </p:nvSpPr>
            <p:spPr>
              <a:xfrm>
                <a:off x="1351441" y="2654508"/>
                <a:ext cx="44140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D77495F0-C9FC-4634-A235-76992124A507}"/>
                  </a:ext>
                </a:extLst>
              </p:cNvPr>
              <p:cNvSpPr txBox="1"/>
              <p:nvPr/>
            </p:nvSpPr>
            <p:spPr>
              <a:xfrm>
                <a:off x="1346864" y="2208466"/>
                <a:ext cx="44564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AC1DD485-295B-47FE-A37E-290985268947}"/>
                </a:ext>
              </a:extLst>
            </p:cNvPr>
            <p:cNvSpPr txBox="1"/>
            <p:nvPr/>
          </p:nvSpPr>
          <p:spPr>
            <a:xfrm>
              <a:off x="1786460" y="243409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DA2C828A-F0FB-45FD-9FBD-208FB87295CF}"/>
              </a:ext>
            </a:extLst>
          </p:cNvPr>
          <p:cNvGrpSpPr/>
          <p:nvPr/>
        </p:nvGrpSpPr>
        <p:grpSpPr>
          <a:xfrm>
            <a:off x="2235688" y="2654508"/>
            <a:ext cx="490985" cy="630942"/>
            <a:chOff x="2235688" y="2654508"/>
            <a:chExt cx="490985" cy="630942"/>
          </a:xfrm>
        </p:grpSpPr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8CCEED75-F0AC-4849-B219-87044CDEDC07}"/>
                </a:ext>
              </a:extLst>
            </p:cNvPr>
            <p:cNvCxnSpPr>
              <a:cxnSpLocks/>
            </p:cNvCxnSpPr>
            <p:nvPr/>
          </p:nvCxnSpPr>
          <p:spPr>
            <a:xfrm>
              <a:off x="2244613" y="271630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999AF5E6-C79F-4351-AA11-A05689E37793}"/>
                </a:ext>
              </a:extLst>
            </p:cNvPr>
            <p:cNvSpPr txBox="1"/>
            <p:nvPr/>
          </p:nvSpPr>
          <p:spPr>
            <a:xfrm>
              <a:off x="2235688" y="265450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84AE11DF-70FF-4871-B478-A65B902617E6}"/>
              </a:ext>
            </a:extLst>
          </p:cNvPr>
          <p:cNvSpPr txBox="1"/>
          <p:nvPr/>
        </p:nvSpPr>
        <p:spPr>
          <a:xfrm>
            <a:off x="2216034" y="2191577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7822DB7-CCB1-4DEF-8842-A5F837886385}"/>
              </a:ext>
            </a:extLst>
          </p:cNvPr>
          <p:cNvGrpSpPr/>
          <p:nvPr/>
        </p:nvGrpSpPr>
        <p:grpSpPr>
          <a:xfrm>
            <a:off x="3029236" y="841618"/>
            <a:ext cx="539707" cy="1076984"/>
            <a:chOff x="3580378" y="2366435"/>
            <a:chExt cx="539707" cy="1076984"/>
          </a:xfrm>
        </p:grpSpPr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954EEDCF-4CD3-4165-AFF8-A7D9CE515560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40A508D6-8545-4750-A648-99E2163301FB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CACEA042-3179-42BB-A21D-406229784348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145" name="Rectangle: Rounded Corners 144">
            <a:extLst>
              <a:ext uri="{FF2B5EF4-FFF2-40B4-BE49-F238E27FC236}">
                <a16:creationId xmlns:a16="http://schemas.microsoft.com/office/drawing/2014/main" id="{0B12E96C-CBAD-4947-8001-2D558FA7EFBC}"/>
              </a:ext>
            </a:extLst>
          </p:cNvPr>
          <p:cNvSpPr/>
          <p:nvPr/>
        </p:nvSpPr>
        <p:spPr>
          <a:xfrm>
            <a:off x="6616681" y="651947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E2BCBD32-6845-4450-865C-515EE80EC147}"/>
              </a:ext>
            </a:extLst>
          </p:cNvPr>
          <p:cNvGrpSpPr/>
          <p:nvPr/>
        </p:nvGrpSpPr>
        <p:grpSpPr>
          <a:xfrm>
            <a:off x="7201246" y="842517"/>
            <a:ext cx="435719" cy="1047381"/>
            <a:chOff x="2724738" y="5471319"/>
            <a:chExt cx="435719" cy="1047381"/>
          </a:xfrm>
        </p:grpSpPr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E416E58F-3FA3-4E9F-895E-8C4F43AAE46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37E99C20-E7FF-4448-BAD1-681AD1AA84F1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FDECF571-FC8A-4F50-98EA-2828775360E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3DAF5E51-2378-47A6-BD14-4BBEBC27A827}"/>
              </a:ext>
            </a:extLst>
          </p:cNvPr>
          <p:cNvGrpSpPr/>
          <p:nvPr/>
        </p:nvGrpSpPr>
        <p:grpSpPr>
          <a:xfrm>
            <a:off x="8060833" y="842517"/>
            <a:ext cx="435719" cy="1047381"/>
            <a:chOff x="2724738" y="5471319"/>
            <a:chExt cx="435719" cy="1047381"/>
          </a:xfrm>
        </p:grpSpPr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44FE091C-E635-42AA-BAC2-8C32CB6AAC7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A64ED0F2-C80E-490E-BFED-0FAC03E72742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A8B3016A-9160-4E50-A370-8AA6AFC1CF1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4" name="TextBox 153">
            <a:extLst>
              <a:ext uri="{FF2B5EF4-FFF2-40B4-BE49-F238E27FC236}">
                <a16:creationId xmlns:a16="http://schemas.microsoft.com/office/drawing/2014/main" id="{BA427A46-0500-4FF6-8848-D56A55F387ED}"/>
              </a:ext>
            </a:extLst>
          </p:cNvPr>
          <p:cNvSpPr txBox="1"/>
          <p:nvPr/>
        </p:nvSpPr>
        <p:spPr>
          <a:xfrm>
            <a:off x="7651220" y="104472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94C19496-86DE-4D4C-AF4E-DE5361001691}"/>
              </a:ext>
            </a:extLst>
          </p:cNvPr>
          <p:cNvSpPr txBox="1"/>
          <p:nvPr/>
        </p:nvSpPr>
        <p:spPr>
          <a:xfrm>
            <a:off x="8518731" y="104472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56" name="Rectangle 155">
            <a:extLst>
              <a:ext uri="{FF2B5EF4-FFF2-40B4-BE49-F238E27FC236}">
                <a16:creationId xmlns:a16="http://schemas.microsoft.com/office/drawing/2014/main" id="{BBD37E37-D717-4ADF-9158-FFEE11656453}"/>
              </a:ext>
            </a:extLst>
          </p:cNvPr>
          <p:cNvSpPr/>
          <p:nvPr/>
        </p:nvSpPr>
        <p:spPr>
          <a:xfrm>
            <a:off x="8966930" y="842517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5593CC79-80E6-474F-A320-71A17BB114BB}"/>
              </a:ext>
            </a:extLst>
          </p:cNvPr>
          <p:cNvGrpSpPr/>
          <p:nvPr/>
        </p:nvGrpSpPr>
        <p:grpSpPr>
          <a:xfrm>
            <a:off x="6689807" y="2190353"/>
            <a:ext cx="487609" cy="1086161"/>
            <a:chOff x="1951435" y="36281"/>
            <a:chExt cx="487609" cy="1086161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97CF0661-9653-4FA6-9CAC-26C7E22CD68D}"/>
                </a:ext>
              </a:extLst>
            </p:cNvPr>
            <p:cNvSpPr txBox="1"/>
            <p:nvPr/>
          </p:nvSpPr>
          <p:spPr>
            <a:xfrm>
              <a:off x="1963495" y="49150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176210D1-5041-4401-BBA1-60EE296F4E59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59F98388-D540-4157-858D-9F98CF933A86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4629A675-DFDF-4AD7-A777-0327D8E928B0}"/>
              </a:ext>
            </a:extLst>
          </p:cNvPr>
          <p:cNvSpPr txBox="1"/>
          <p:nvPr/>
        </p:nvSpPr>
        <p:spPr>
          <a:xfrm>
            <a:off x="6813812" y="103578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2B3B90B7-0D7B-456B-9064-120C0D6D7414}"/>
              </a:ext>
            </a:extLst>
          </p:cNvPr>
          <p:cNvGrpSpPr/>
          <p:nvPr/>
        </p:nvGrpSpPr>
        <p:grpSpPr>
          <a:xfrm>
            <a:off x="7206806" y="2202975"/>
            <a:ext cx="1274753" cy="1076984"/>
            <a:chOff x="7206806" y="2202975"/>
            <a:chExt cx="1274753" cy="1076984"/>
          </a:xfrm>
        </p:grpSpPr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4900E55-F651-4135-8DCB-15F203E103A9}"/>
                </a:ext>
              </a:extLst>
            </p:cNvPr>
            <p:cNvSpPr txBox="1"/>
            <p:nvPr/>
          </p:nvSpPr>
          <p:spPr>
            <a:xfrm>
              <a:off x="7206806" y="237076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E264F544-3BC0-4103-8566-4A7EC6D25008}"/>
                </a:ext>
              </a:extLst>
            </p:cNvPr>
            <p:cNvCxnSpPr>
              <a:cxnSpLocks/>
            </p:cNvCxnSpPr>
            <p:nvPr/>
          </p:nvCxnSpPr>
          <p:spPr>
            <a:xfrm>
              <a:off x="7609814" y="2710809"/>
              <a:ext cx="43214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FAC36BC2-4372-4B2F-9F53-DD14FF716B94}"/>
                </a:ext>
              </a:extLst>
            </p:cNvPr>
            <p:cNvSpPr txBox="1"/>
            <p:nvPr/>
          </p:nvSpPr>
          <p:spPr>
            <a:xfrm>
              <a:off x="7600893" y="2649017"/>
              <a:ext cx="44140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F4D65844-CC83-477B-80DB-3FD4AB3698D2}"/>
                </a:ext>
              </a:extLst>
            </p:cNvPr>
            <p:cNvSpPr txBox="1"/>
            <p:nvPr/>
          </p:nvSpPr>
          <p:spPr>
            <a:xfrm>
              <a:off x="7596316" y="220297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DA616CA2-FCB1-4064-9401-D7A3E82DA47F}"/>
                </a:ext>
              </a:extLst>
            </p:cNvPr>
            <p:cNvSpPr txBox="1"/>
            <p:nvPr/>
          </p:nvSpPr>
          <p:spPr>
            <a:xfrm>
              <a:off x="8035912" y="242860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4CD0F345-9DCF-41B9-8C2B-D8CBCD36CDF8}"/>
              </a:ext>
            </a:extLst>
          </p:cNvPr>
          <p:cNvGrpSpPr/>
          <p:nvPr/>
        </p:nvGrpSpPr>
        <p:grpSpPr>
          <a:xfrm>
            <a:off x="8485140" y="2649017"/>
            <a:ext cx="490985" cy="630942"/>
            <a:chOff x="8485140" y="2649017"/>
            <a:chExt cx="490985" cy="630942"/>
          </a:xfrm>
        </p:grpSpPr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814449C2-8CA3-4513-88F8-1D69D09B1526}"/>
                </a:ext>
              </a:extLst>
            </p:cNvPr>
            <p:cNvCxnSpPr>
              <a:cxnSpLocks/>
            </p:cNvCxnSpPr>
            <p:nvPr/>
          </p:nvCxnSpPr>
          <p:spPr>
            <a:xfrm>
              <a:off x="8494065" y="271080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3AE68921-E312-414F-9178-4C949BD2BDF1}"/>
                </a:ext>
              </a:extLst>
            </p:cNvPr>
            <p:cNvSpPr txBox="1"/>
            <p:nvPr/>
          </p:nvSpPr>
          <p:spPr>
            <a:xfrm>
              <a:off x="8485140" y="264901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169" name="TextBox 168">
            <a:extLst>
              <a:ext uri="{FF2B5EF4-FFF2-40B4-BE49-F238E27FC236}">
                <a16:creationId xmlns:a16="http://schemas.microsoft.com/office/drawing/2014/main" id="{A54BDF8D-ED50-4E29-8430-E361B488BF95}"/>
              </a:ext>
            </a:extLst>
          </p:cNvPr>
          <p:cNvSpPr txBox="1"/>
          <p:nvPr/>
        </p:nvSpPr>
        <p:spPr>
          <a:xfrm>
            <a:off x="8464226" y="219778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311B0680-882D-407F-AE5F-0505DAFE95B1}"/>
              </a:ext>
            </a:extLst>
          </p:cNvPr>
          <p:cNvGrpSpPr/>
          <p:nvPr/>
        </p:nvGrpSpPr>
        <p:grpSpPr>
          <a:xfrm>
            <a:off x="9278688" y="836127"/>
            <a:ext cx="539707" cy="1076984"/>
            <a:chOff x="3580378" y="2366435"/>
            <a:chExt cx="539707" cy="1076984"/>
          </a:xfrm>
        </p:grpSpPr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AA2A8F4B-B4A3-4FFF-8684-23D752F62983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4558BA3E-3557-4A79-B623-01F38B4173C1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7EA2542-39F3-40EC-8394-3D8E59E52A22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86" name="Rectangle: Rounded Corners 185">
            <a:extLst>
              <a:ext uri="{FF2B5EF4-FFF2-40B4-BE49-F238E27FC236}">
                <a16:creationId xmlns:a16="http://schemas.microsoft.com/office/drawing/2014/main" id="{64F60B87-2816-49E3-983E-0FB405F2A682}"/>
              </a:ext>
            </a:extLst>
          </p:cNvPr>
          <p:cNvSpPr/>
          <p:nvPr/>
        </p:nvSpPr>
        <p:spPr>
          <a:xfrm>
            <a:off x="367229" y="3785683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2E0ABBCB-17C6-465B-965F-D0DB7F0625BF}"/>
              </a:ext>
            </a:extLst>
          </p:cNvPr>
          <p:cNvGrpSpPr/>
          <p:nvPr/>
        </p:nvGrpSpPr>
        <p:grpSpPr>
          <a:xfrm>
            <a:off x="951794" y="3976253"/>
            <a:ext cx="435719" cy="1047381"/>
            <a:chOff x="2724738" y="5471319"/>
            <a:chExt cx="435719" cy="1047381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939F2551-8781-40B7-B9B2-9EA7333FCC1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5C21E74-3C93-414D-B635-D2C8A8DFB5A1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32045621-0B3B-492F-8313-5EED6BAA4C6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5CA66943-BDD8-4091-85C6-D2809ED592E6}"/>
              </a:ext>
            </a:extLst>
          </p:cNvPr>
          <p:cNvGrpSpPr/>
          <p:nvPr/>
        </p:nvGrpSpPr>
        <p:grpSpPr>
          <a:xfrm>
            <a:off x="1811381" y="3976253"/>
            <a:ext cx="435719" cy="1047381"/>
            <a:chOff x="2724738" y="5471319"/>
            <a:chExt cx="435719" cy="1047381"/>
          </a:xfrm>
        </p:grpSpPr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C25F0F0-2D6D-49AD-A1C7-92A52228CAB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E695F25E-9599-4494-9A6D-4989F39A59C0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A3645B3B-34FE-40FB-ADE2-8939DB25ED9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5" name="TextBox 194">
            <a:extLst>
              <a:ext uri="{FF2B5EF4-FFF2-40B4-BE49-F238E27FC236}">
                <a16:creationId xmlns:a16="http://schemas.microsoft.com/office/drawing/2014/main" id="{583C7199-1512-4BD7-9D91-7E96354EFD69}"/>
              </a:ext>
            </a:extLst>
          </p:cNvPr>
          <p:cNvSpPr txBox="1"/>
          <p:nvPr/>
        </p:nvSpPr>
        <p:spPr>
          <a:xfrm>
            <a:off x="1401768" y="417845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9F81662A-F65A-4B85-BD8B-EA9D49EC5385}"/>
              </a:ext>
            </a:extLst>
          </p:cNvPr>
          <p:cNvSpPr txBox="1"/>
          <p:nvPr/>
        </p:nvSpPr>
        <p:spPr>
          <a:xfrm>
            <a:off x="2269279" y="417845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97" name="Rectangle 196">
            <a:extLst>
              <a:ext uri="{FF2B5EF4-FFF2-40B4-BE49-F238E27FC236}">
                <a16:creationId xmlns:a16="http://schemas.microsoft.com/office/drawing/2014/main" id="{CE466165-82DB-4E77-A1AF-30DDC3CA6868}"/>
              </a:ext>
            </a:extLst>
          </p:cNvPr>
          <p:cNvSpPr/>
          <p:nvPr/>
        </p:nvSpPr>
        <p:spPr>
          <a:xfrm>
            <a:off x="2717478" y="3976253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32653EB-F5B2-4360-B92B-349D8530C636}"/>
              </a:ext>
            </a:extLst>
          </p:cNvPr>
          <p:cNvGrpSpPr/>
          <p:nvPr/>
        </p:nvGrpSpPr>
        <p:grpSpPr>
          <a:xfrm>
            <a:off x="440355" y="5324089"/>
            <a:ext cx="487609" cy="1086161"/>
            <a:chOff x="1951435" y="36281"/>
            <a:chExt cx="487609" cy="1086161"/>
          </a:xfrm>
        </p:grpSpPr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F703CE48-3633-4F2C-8A6C-178E7C724E4F}"/>
                </a:ext>
              </a:extLst>
            </p:cNvPr>
            <p:cNvSpPr txBox="1"/>
            <p:nvPr/>
          </p:nvSpPr>
          <p:spPr>
            <a:xfrm>
              <a:off x="1963495" y="49150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3A1B51F0-FB5A-4833-88FC-B7BD7A68D4B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862AFDE1-0FCF-4117-AD3E-B7D1B99D9505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sp>
        <p:nvSpPr>
          <p:cNvPr id="202" name="TextBox 201">
            <a:extLst>
              <a:ext uri="{FF2B5EF4-FFF2-40B4-BE49-F238E27FC236}">
                <a16:creationId xmlns:a16="http://schemas.microsoft.com/office/drawing/2014/main" id="{82C93D9A-D289-4FFE-91EE-5303AFF8F46F}"/>
              </a:ext>
            </a:extLst>
          </p:cNvPr>
          <p:cNvSpPr txBox="1"/>
          <p:nvPr/>
        </p:nvSpPr>
        <p:spPr>
          <a:xfrm>
            <a:off x="564360" y="416952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16D384C6-EC7B-4E71-8E7E-90993FF68FD3}"/>
              </a:ext>
            </a:extLst>
          </p:cNvPr>
          <p:cNvGrpSpPr/>
          <p:nvPr/>
        </p:nvGrpSpPr>
        <p:grpSpPr>
          <a:xfrm>
            <a:off x="957354" y="5336711"/>
            <a:ext cx="1274753" cy="1076984"/>
            <a:chOff x="957354" y="5320669"/>
            <a:chExt cx="1274753" cy="1076984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B2FDF11-7921-4732-AD40-832F6730251B}"/>
                </a:ext>
              </a:extLst>
            </p:cNvPr>
            <p:cNvSpPr txBox="1"/>
            <p:nvPr/>
          </p:nvSpPr>
          <p:spPr>
            <a:xfrm>
              <a:off x="957354" y="548846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70F7C350-902D-4C43-917E-01380EF8A8BF}"/>
                </a:ext>
              </a:extLst>
            </p:cNvPr>
            <p:cNvCxnSpPr>
              <a:cxnSpLocks/>
            </p:cNvCxnSpPr>
            <p:nvPr/>
          </p:nvCxnSpPr>
          <p:spPr>
            <a:xfrm>
              <a:off x="1360362" y="5828503"/>
              <a:ext cx="43214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7E2F8CE5-F14B-4A56-A902-52F68A5D93C2}"/>
                </a:ext>
              </a:extLst>
            </p:cNvPr>
            <p:cNvSpPr txBox="1"/>
            <p:nvPr/>
          </p:nvSpPr>
          <p:spPr>
            <a:xfrm>
              <a:off x="1351441" y="5766711"/>
              <a:ext cx="44140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4A066771-F9DF-4B16-9497-8F1CAA8BB135}"/>
                </a:ext>
              </a:extLst>
            </p:cNvPr>
            <p:cNvSpPr txBox="1"/>
            <p:nvPr/>
          </p:nvSpPr>
          <p:spPr>
            <a:xfrm>
              <a:off x="1346864" y="532066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B12B22F2-0136-4145-B453-7E7B201012FF}"/>
                </a:ext>
              </a:extLst>
            </p:cNvPr>
            <p:cNvSpPr txBox="1"/>
            <p:nvPr/>
          </p:nvSpPr>
          <p:spPr>
            <a:xfrm>
              <a:off x="1786460" y="554629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DE000AB1-465C-47EB-90CA-C9091604CD27}"/>
              </a:ext>
            </a:extLst>
          </p:cNvPr>
          <p:cNvGrpSpPr/>
          <p:nvPr/>
        </p:nvGrpSpPr>
        <p:grpSpPr>
          <a:xfrm>
            <a:off x="2235688" y="5782753"/>
            <a:ext cx="490985" cy="630942"/>
            <a:chOff x="2235688" y="5782753"/>
            <a:chExt cx="490985" cy="630942"/>
          </a:xfrm>
        </p:grpSpPr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D91B3D33-0C5F-41A2-BEE9-08C3A0210279}"/>
                </a:ext>
              </a:extLst>
            </p:cNvPr>
            <p:cNvCxnSpPr>
              <a:cxnSpLocks/>
            </p:cNvCxnSpPr>
            <p:nvPr/>
          </p:nvCxnSpPr>
          <p:spPr>
            <a:xfrm>
              <a:off x="2244613" y="5844545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D89441ED-5ECD-4549-A719-BB1AB2E58120}"/>
                </a:ext>
              </a:extLst>
            </p:cNvPr>
            <p:cNvSpPr txBox="1"/>
            <p:nvPr/>
          </p:nvSpPr>
          <p:spPr>
            <a:xfrm>
              <a:off x="2235688" y="5782753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D4B1B5FD-9454-456F-8B54-F895E38EE3F0}"/>
              </a:ext>
            </a:extLst>
          </p:cNvPr>
          <p:cNvSpPr txBox="1"/>
          <p:nvPr/>
        </p:nvSpPr>
        <p:spPr>
          <a:xfrm>
            <a:off x="2227684" y="5321538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725BFFB9-1C9F-43BC-99C1-9AFBE194B148}"/>
              </a:ext>
            </a:extLst>
          </p:cNvPr>
          <p:cNvGrpSpPr/>
          <p:nvPr/>
        </p:nvGrpSpPr>
        <p:grpSpPr>
          <a:xfrm>
            <a:off x="3029236" y="3969863"/>
            <a:ext cx="539707" cy="1076984"/>
            <a:chOff x="3580378" y="2366435"/>
            <a:chExt cx="539707" cy="1076984"/>
          </a:xfrm>
        </p:grpSpPr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8CCDEDD3-F515-4664-B953-E1E97EB9B1C2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34C38B34-3864-44BB-84A4-EF3FBE4082E0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F4F6D1C6-C6F2-4173-BED1-6D6AB999A378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227" name="Rectangle: Rounded Corners 226">
            <a:extLst>
              <a:ext uri="{FF2B5EF4-FFF2-40B4-BE49-F238E27FC236}">
                <a16:creationId xmlns:a16="http://schemas.microsoft.com/office/drawing/2014/main" id="{64D2E403-CCCC-4BE0-BB1D-B137BB8EE17B}"/>
              </a:ext>
            </a:extLst>
          </p:cNvPr>
          <p:cNvSpPr/>
          <p:nvPr/>
        </p:nvSpPr>
        <p:spPr>
          <a:xfrm>
            <a:off x="6616681" y="3778664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B21A84AA-BCFC-4C84-9392-81D2B0B988A5}"/>
              </a:ext>
            </a:extLst>
          </p:cNvPr>
          <p:cNvGrpSpPr/>
          <p:nvPr/>
        </p:nvGrpSpPr>
        <p:grpSpPr>
          <a:xfrm>
            <a:off x="7201246" y="3969234"/>
            <a:ext cx="435719" cy="1047381"/>
            <a:chOff x="2724738" y="5471319"/>
            <a:chExt cx="435719" cy="1047381"/>
          </a:xfrm>
        </p:grpSpPr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FAD1368D-A499-4CA0-949F-307445EA39D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0C7A3226-EF86-4B8D-A088-6583EA2FD95A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C805AA7D-65EA-44AD-8978-0A53224073B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B58F7D57-265B-4CF9-8994-FBEA0C1E3C69}"/>
              </a:ext>
            </a:extLst>
          </p:cNvPr>
          <p:cNvGrpSpPr/>
          <p:nvPr/>
        </p:nvGrpSpPr>
        <p:grpSpPr>
          <a:xfrm>
            <a:off x="8060833" y="3969234"/>
            <a:ext cx="435719" cy="1047381"/>
            <a:chOff x="2724738" y="5471319"/>
            <a:chExt cx="435719" cy="1047381"/>
          </a:xfrm>
        </p:grpSpPr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1DDEB8C5-4CEA-4345-8717-6AED75F4639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02687604-7CCD-4854-B929-C8343699DA0D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C9FB6183-50E9-410D-9FAD-DA4001226A5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F01E2B32-D331-4EAC-BA56-2D98CE47BC61}"/>
              </a:ext>
            </a:extLst>
          </p:cNvPr>
          <p:cNvSpPr txBox="1"/>
          <p:nvPr/>
        </p:nvSpPr>
        <p:spPr>
          <a:xfrm>
            <a:off x="7651220" y="417143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4AA3C3C0-02F2-4156-A43E-CF4C2331D59E}"/>
              </a:ext>
            </a:extLst>
          </p:cNvPr>
          <p:cNvSpPr txBox="1"/>
          <p:nvPr/>
        </p:nvSpPr>
        <p:spPr>
          <a:xfrm>
            <a:off x="8518731" y="417143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38" name="Rectangle 237">
            <a:extLst>
              <a:ext uri="{FF2B5EF4-FFF2-40B4-BE49-F238E27FC236}">
                <a16:creationId xmlns:a16="http://schemas.microsoft.com/office/drawing/2014/main" id="{C444631A-9862-4382-8763-34FD53FF2125}"/>
              </a:ext>
            </a:extLst>
          </p:cNvPr>
          <p:cNvSpPr/>
          <p:nvPr/>
        </p:nvSpPr>
        <p:spPr>
          <a:xfrm>
            <a:off x="8966930" y="3969234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92508A07-2F2B-4BFC-8139-E888ACDD891E}"/>
              </a:ext>
            </a:extLst>
          </p:cNvPr>
          <p:cNvGrpSpPr/>
          <p:nvPr/>
        </p:nvGrpSpPr>
        <p:grpSpPr>
          <a:xfrm>
            <a:off x="6689807" y="5317070"/>
            <a:ext cx="487609" cy="1086161"/>
            <a:chOff x="1951435" y="36281"/>
            <a:chExt cx="487609" cy="1086161"/>
          </a:xfrm>
        </p:grpSpPr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2BC3EE11-DDC9-4CD9-997A-5CEACBAE2088}"/>
                </a:ext>
              </a:extLst>
            </p:cNvPr>
            <p:cNvSpPr txBox="1"/>
            <p:nvPr/>
          </p:nvSpPr>
          <p:spPr>
            <a:xfrm>
              <a:off x="1963495" y="49150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FD2AFAB7-19E4-4A22-87AD-576C79ECBB6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9F805A20-A04E-4658-AD1A-DD11B9DCFE7C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243" name="TextBox 242">
            <a:extLst>
              <a:ext uri="{FF2B5EF4-FFF2-40B4-BE49-F238E27FC236}">
                <a16:creationId xmlns:a16="http://schemas.microsoft.com/office/drawing/2014/main" id="{84840626-132D-4051-99C6-97DD1368B7B9}"/>
              </a:ext>
            </a:extLst>
          </p:cNvPr>
          <p:cNvSpPr txBox="1"/>
          <p:nvPr/>
        </p:nvSpPr>
        <p:spPr>
          <a:xfrm>
            <a:off x="6813812" y="416250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4B6E5CBC-FC57-4B8A-B17B-C011BE6578E9}"/>
              </a:ext>
            </a:extLst>
          </p:cNvPr>
          <p:cNvGrpSpPr/>
          <p:nvPr/>
        </p:nvGrpSpPr>
        <p:grpSpPr>
          <a:xfrm>
            <a:off x="7206806" y="5329692"/>
            <a:ext cx="1274753" cy="1076984"/>
            <a:chOff x="7206806" y="5329692"/>
            <a:chExt cx="1274753" cy="1076984"/>
          </a:xfrm>
        </p:grpSpPr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DC922B1-C12D-4B43-B736-DF9BF96EFC22}"/>
                </a:ext>
              </a:extLst>
            </p:cNvPr>
            <p:cNvSpPr txBox="1"/>
            <p:nvPr/>
          </p:nvSpPr>
          <p:spPr>
            <a:xfrm>
              <a:off x="7206806" y="549748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08DD8D54-C3D8-4FBC-AA9B-37816BFCFFF5}"/>
                </a:ext>
              </a:extLst>
            </p:cNvPr>
            <p:cNvCxnSpPr>
              <a:cxnSpLocks/>
            </p:cNvCxnSpPr>
            <p:nvPr/>
          </p:nvCxnSpPr>
          <p:spPr>
            <a:xfrm>
              <a:off x="7609814" y="5837526"/>
              <a:ext cx="43214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B19CECD0-02F6-4016-9CA6-A425E5D235F4}"/>
                </a:ext>
              </a:extLst>
            </p:cNvPr>
            <p:cNvSpPr txBox="1"/>
            <p:nvPr/>
          </p:nvSpPr>
          <p:spPr>
            <a:xfrm>
              <a:off x="7600893" y="5775734"/>
              <a:ext cx="44140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E287C018-25D4-4DFB-9956-3A80DECA243D}"/>
                </a:ext>
              </a:extLst>
            </p:cNvPr>
            <p:cNvSpPr txBox="1"/>
            <p:nvPr/>
          </p:nvSpPr>
          <p:spPr>
            <a:xfrm>
              <a:off x="7596316" y="532969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4E5CD8E7-4472-49B0-B784-40EF03F90AB1}"/>
                </a:ext>
              </a:extLst>
            </p:cNvPr>
            <p:cNvSpPr txBox="1"/>
            <p:nvPr/>
          </p:nvSpPr>
          <p:spPr>
            <a:xfrm>
              <a:off x="8035912" y="55553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A7E5A039-5872-4E19-BADE-CE85474DE850}"/>
              </a:ext>
            </a:extLst>
          </p:cNvPr>
          <p:cNvGrpSpPr/>
          <p:nvPr/>
        </p:nvGrpSpPr>
        <p:grpSpPr>
          <a:xfrm>
            <a:off x="8485140" y="5775734"/>
            <a:ext cx="490985" cy="630942"/>
            <a:chOff x="8485140" y="5775734"/>
            <a:chExt cx="490985" cy="630942"/>
          </a:xfrm>
        </p:grpSpPr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B9FBFDA8-47D6-4CD2-93EB-FD2D20347C15}"/>
                </a:ext>
              </a:extLst>
            </p:cNvPr>
            <p:cNvCxnSpPr>
              <a:cxnSpLocks/>
            </p:cNvCxnSpPr>
            <p:nvPr/>
          </p:nvCxnSpPr>
          <p:spPr>
            <a:xfrm>
              <a:off x="8494065" y="5837526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482719EA-DABC-4233-A0AD-1AB174A3767B}"/>
                </a:ext>
              </a:extLst>
            </p:cNvPr>
            <p:cNvSpPr txBox="1"/>
            <p:nvPr/>
          </p:nvSpPr>
          <p:spPr>
            <a:xfrm>
              <a:off x="8485140" y="5775734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251" name="TextBox 250">
            <a:extLst>
              <a:ext uri="{FF2B5EF4-FFF2-40B4-BE49-F238E27FC236}">
                <a16:creationId xmlns:a16="http://schemas.microsoft.com/office/drawing/2014/main" id="{1B762F35-DF2E-41A4-B286-C52066E2639F}"/>
              </a:ext>
            </a:extLst>
          </p:cNvPr>
          <p:cNvSpPr txBox="1"/>
          <p:nvPr/>
        </p:nvSpPr>
        <p:spPr>
          <a:xfrm>
            <a:off x="8488983" y="5329692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C5502A26-F193-47F1-A34B-977D8751410A}"/>
              </a:ext>
            </a:extLst>
          </p:cNvPr>
          <p:cNvGrpSpPr/>
          <p:nvPr/>
        </p:nvGrpSpPr>
        <p:grpSpPr>
          <a:xfrm>
            <a:off x="9278688" y="3962844"/>
            <a:ext cx="539707" cy="1076984"/>
            <a:chOff x="3580378" y="2366435"/>
            <a:chExt cx="539707" cy="1076984"/>
          </a:xfrm>
        </p:grpSpPr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B265E23E-BCDE-443E-ABB6-4E42F35AF526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AEA82507-EFB5-487E-BF80-6148B6D1D928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3769D1BF-7FAB-444E-81A4-AE3502FC0501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174" name="Rectangle 173">
            <a:extLst>
              <a:ext uri="{FF2B5EF4-FFF2-40B4-BE49-F238E27FC236}">
                <a16:creationId xmlns:a16="http://schemas.microsoft.com/office/drawing/2014/main" id="{5FC1E754-69A3-4C3E-A7F9-3EAB0B1D22D5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315905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/>
      <p:bldP spid="169" grpId="0"/>
      <p:bldP spid="210" grpId="0"/>
      <p:bldP spid="251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DF7E3D-7F0A-44EF-9F0D-AE5F4B2222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5 Solve missing number problems for addition and subtraction of fractions with the same denominator beyond 1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7ED3525-88CA-4AAF-B832-F523A48ECE0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168420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" name="Group 289">
            <a:extLst>
              <a:ext uri="{FF2B5EF4-FFF2-40B4-BE49-F238E27FC236}">
                <a16:creationId xmlns:a16="http://schemas.microsoft.com/office/drawing/2014/main" id="{39987FA0-8D31-479F-A967-6575FDBCE16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8F5AA8E5-1A0F-4BAF-88C0-9B15AE44FF86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Straight Connector 291">
              <a:extLst>
                <a:ext uri="{FF2B5EF4-FFF2-40B4-BE49-F238E27FC236}">
                  <a16:creationId xmlns:a16="http://schemas.microsoft.com/office/drawing/2014/main" id="{8B63767F-CB2A-4D94-8A5B-0CFCE9281FDD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A1F57739-3975-4381-81E8-74B4215F9F86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Straight Connector 293">
              <a:extLst>
                <a:ext uri="{FF2B5EF4-FFF2-40B4-BE49-F238E27FC236}">
                  <a16:creationId xmlns:a16="http://schemas.microsoft.com/office/drawing/2014/main" id="{52CFF61A-AC8E-402C-9645-2EF1F9C893C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Straight Connector 294">
              <a:extLst>
                <a:ext uri="{FF2B5EF4-FFF2-40B4-BE49-F238E27FC236}">
                  <a16:creationId xmlns:a16="http://schemas.microsoft.com/office/drawing/2014/main" id="{BC4634EB-EB8D-405F-9B43-48EB1BBA1A5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Straight Connector 295">
              <a:extLst>
                <a:ext uri="{FF2B5EF4-FFF2-40B4-BE49-F238E27FC236}">
                  <a16:creationId xmlns:a16="http://schemas.microsoft.com/office/drawing/2014/main" id="{F59C783D-720E-4683-9BCD-836202CC01ED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Straight Connector 296">
              <a:extLst>
                <a:ext uri="{FF2B5EF4-FFF2-40B4-BE49-F238E27FC236}">
                  <a16:creationId xmlns:a16="http://schemas.microsoft.com/office/drawing/2014/main" id="{AFDE483E-22FB-4D9E-A664-777CF04059D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Straight Connector 297">
              <a:extLst>
                <a:ext uri="{FF2B5EF4-FFF2-40B4-BE49-F238E27FC236}">
                  <a16:creationId xmlns:a16="http://schemas.microsoft.com/office/drawing/2014/main" id="{CA0C1E96-3CE7-494C-91CC-F1894C16FD11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21D4AFEC-8FB9-4BF7-8616-018BF0DCE410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61E69FFC-7199-4457-9B51-C38EAEEED5E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32961DB5-CFF4-4218-9593-3598CD998B72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47CA3E5C-88FE-47D6-A7AE-20D855137764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56FF8D71-8EC5-4B2C-93D7-43A0F0A3FC77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B1CA3747-198C-4624-9A39-5534E75CD1D2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D661584C-ADC2-407A-BDF1-360D35B4F3A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10E52AAD-4C1C-4337-8F25-F8C950C41295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18ECACA2-C67D-4DA1-9448-590E0CACCF2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DA0CE2C0-D1D3-436F-8A7E-F0B8E730EF9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A2F57D69-0A3E-4133-ACF3-895B55D21E95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A40B1E18-9790-4CE2-8796-6C5EC34341B8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8F9EA337-C74C-4DAA-825D-EBC2FB5A87D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E56A1326-2641-4F78-9BE9-1DAA57E20109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D11C839B-5D4A-4788-85F5-1B1770D04B01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D0CEB29D-1675-428D-AE0E-4469D55D10F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3B8513C6-B8A0-4699-AD83-89C26C86546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5BC6E966-7E75-4A19-8532-A73AF0C0A7B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D21470F1-CE87-4905-AA9E-B758BB76E5D4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34A39A4B-7B87-4FE5-B143-04E0E0A823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10167490-4E97-4C85-894C-4CA45058B7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AD208DF6-FBE8-4D22-9DB4-DB4EB824940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9D793C5F-4168-453C-9409-F39CF08D5E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5DFA859E-3B2E-46C3-83C7-D6C4348C03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5C0DDA69-1E87-4B4C-B3A6-CB52934E76E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DE2375A1-FA59-4264-92DB-6C36263037E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39593E84-AF27-4816-AE58-B78232981F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D472217F-471F-4DDD-81C3-9F7503AA2C9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C8C30243-41D2-4B72-B404-CB235AB822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4D103A94-A165-458F-9EB4-3C208C45038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521E4A0E-B5D9-432B-8F30-E92F67881CC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D7D0B7D9-5328-4944-9AE5-88FC1DAE78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254BAEBA-467A-466B-B2FA-B2E4C609EB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BDCD0F96-80C7-4968-8D56-DD416E8D130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9F30E34F-8193-42B0-BAE3-B3B24780BB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8" name="Rectangle: Rounded Corners 207">
            <a:extLst>
              <a:ext uri="{FF2B5EF4-FFF2-40B4-BE49-F238E27FC236}">
                <a16:creationId xmlns:a16="http://schemas.microsoft.com/office/drawing/2014/main" id="{C4EC98CE-45A8-40D2-B2A4-1A19B8661457}"/>
              </a:ext>
            </a:extLst>
          </p:cNvPr>
          <p:cNvSpPr/>
          <p:nvPr/>
        </p:nvSpPr>
        <p:spPr>
          <a:xfrm rot="5400000">
            <a:off x="8398383" y="4622231"/>
            <a:ext cx="2449320" cy="151454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2" name="Rectangle 281">
            <a:extLst>
              <a:ext uri="{FF2B5EF4-FFF2-40B4-BE49-F238E27FC236}">
                <a16:creationId xmlns:a16="http://schemas.microsoft.com/office/drawing/2014/main" id="{1AE1FE84-4CE5-488E-9BAC-AFD2A7E631D8}"/>
              </a:ext>
            </a:extLst>
          </p:cNvPr>
          <p:cNvSpPr/>
          <p:nvPr/>
        </p:nvSpPr>
        <p:spPr>
          <a:xfrm>
            <a:off x="9130388" y="4343588"/>
            <a:ext cx="366378" cy="212909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3" name="Rectangle 282">
            <a:extLst>
              <a:ext uri="{FF2B5EF4-FFF2-40B4-BE49-F238E27FC236}">
                <a16:creationId xmlns:a16="http://schemas.microsoft.com/office/drawing/2014/main" id="{EC59992B-F7C7-4212-9B5C-72E18AB65FF5}"/>
              </a:ext>
            </a:extLst>
          </p:cNvPr>
          <p:cNvSpPr/>
          <p:nvPr/>
        </p:nvSpPr>
        <p:spPr>
          <a:xfrm>
            <a:off x="9745810" y="4334732"/>
            <a:ext cx="366378" cy="106850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FEF13F55-61CC-4E91-BB08-7CE329BB5DBD}"/>
              </a:ext>
            </a:extLst>
          </p:cNvPr>
          <p:cNvSpPr/>
          <p:nvPr/>
        </p:nvSpPr>
        <p:spPr>
          <a:xfrm>
            <a:off x="9754319" y="4675633"/>
            <a:ext cx="366378" cy="36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6" name="Rectangle 285">
            <a:extLst>
              <a:ext uri="{FF2B5EF4-FFF2-40B4-BE49-F238E27FC236}">
                <a16:creationId xmlns:a16="http://schemas.microsoft.com/office/drawing/2014/main" id="{3547527D-F348-4D9B-9A99-7FFF3B8C53EC}"/>
              </a:ext>
            </a:extLst>
          </p:cNvPr>
          <p:cNvSpPr/>
          <p:nvPr/>
        </p:nvSpPr>
        <p:spPr>
          <a:xfrm>
            <a:off x="9750804" y="4315632"/>
            <a:ext cx="366378" cy="36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7" name="Rectangle 286">
            <a:extLst>
              <a:ext uri="{FF2B5EF4-FFF2-40B4-BE49-F238E27FC236}">
                <a16:creationId xmlns:a16="http://schemas.microsoft.com/office/drawing/2014/main" id="{908CB280-A23B-4C3C-8319-1129DFE1719F}"/>
              </a:ext>
            </a:extLst>
          </p:cNvPr>
          <p:cNvSpPr/>
          <p:nvPr/>
        </p:nvSpPr>
        <p:spPr>
          <a:xfrm>
            <a:off x="9149172" y="6121947"/>
            <a:ext cx="366378" cy="36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8" name="Rectangle 287">
            <a:extLst>
              <a:ext uri="{FF2B5EF4-FFF2-40B4-BE49-F238E27FC236}">
                <a16:creationId xmlns:a16="http://schemas.microsoft.com/office/drawing/2014/main" id="{9CA9C249-2F9E-4359-9D54-DA050DB4DA2C}"/>
              </a:ext>
            </a:extLst>
          </p:cNvPr>
          <p:cNvSpPr/>
          <p:nvPr/>
        </p:nvSpPr>
        <p:spPr>
          <a:xfrm>
            <a:off x="9145657" y="5761946"/>
            <a:ext cx="366378" cy="36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4" name="Rectangle 283">
            <a:extLst>
              <a:ext uri="{FF2B5EF4-FFF2-40B4-BE49-F238E27FC236}">
                <a16:creationId xmlns:a16="http://schemas.microsoft.com/office/drawing/2014/main" id="{A98EA5A0-E6F3-4AD0-98DA-1DB5D30D0425}"/>
              </a:ext>
            </a:extLst>
          </p:cNvPr>
          <p:cNvSpPr/>
          <p:nvPr/>
        </p:nvSpPr>
        <p:spPr>
          <a:xfrm>
            <a:off x="9757824" y="5035634"/>
            <a:ext cx="366378" cy="36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0" name="Rectangle: Rounded Corners 219">
            <a:extLst>
              <a:ext uri="{FF2B5EF4-FFF2-40B4-BE49-F238E27FC236}">
                <a16:creationId xmlns:a16="http://schemas.microsoft.com/office/drawing/2014/main" id="{D80E96D1-3464-49D9-913B-725577D2502C}"/>
              </a:ext>
            </a:extLst>
          </p:cNvPr>
          <p:cNvSpPr/>
          <p:nvPr/>
        </p:nvSpPr>
        <p:spPr>
          <a:xfrm rot="5400000">
            <a:off x="3991907" y="3359014"/>
            <a:ext cx="2449320" cy="151454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0" name="Rectangle 279">
            <a:extLst>
              <a:ext uri="{FF2B5EF4-FFF2-40B4-BE49-F238E27FC236}">
                <a16:creationId xmlns:a16="http://schemas.microsoft.com/office/drawing/2014/main" id="{FBB05620-407F-42DC-83ED-0CE907A4E158}"/>
              </a:ext>
            </a:extLst>
          </p:cNvPr>
          <p:cNvSpPr/>
          <p:nvPr/>
        </p:nvSpPr>
        <p:spPr>
          <a:xfrm>
            <a:off x="4697914" y="4603606"/>
            <a:ext cx="366378" cy="59268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1" name="Rectangle 280">
            <a:extLst>
              <a:ext uri="{FF2B5EF4-FFF2-40B4-BE49-F238E27FC236}">
                <a16:creationId xmlns:a16="http://schemas.microsoft.com/office/drawing/2014/main" id="{8C880859-B474-4A23-9245-60E68ABDB372}"/>
              </a:ext>
            </a:extLst>
          </p:cNvPr>
          <p:cNvSpPr/>
          <p:nvPr/>
        </p:nvSpPr>
        <p:spPr>
          <a:xfrm>
            <a:off x="5299205" y="3028793"/>
            <a:ext cx="366378" cy="3153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8" name="Rectangle 277">
            <a:extLst>
              <a:ext uri="{FF2B5EF4-FFF2-40B4-BE49-F238E27FC236}">
                <a16:creationId xmlns:a16="http://schemas.microsoft.com/office/drawing/2014/main" id="{2E63E579-95C6-4B37-BB08-5C39C49AB15B}"/>
              </a:ext>
            </a:extLst>
          </p:cNvPr>
          <p:cNvSpPr/>
          <p:nvPr/>
        </p:nvSpPr>
        <p:spPr>
          <a:xfrm>
            <a:off x="4711863" y="3049778"/>
            <a:ext cx="366378" cy="154913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9" name="Rectangle: Rounded Corners 198">
            <a:extLst>
              <a:ext uri="{FF2B5EF4-FFF2-40B4-BE49-F238E27FC236}">
                <a16:creationId xmlns:a16="http://schemas.microsoft.com/office/drawing/2014/main" id="{77A866EC-A831-415A-B3E8-4722C78D76AA}"/>
              </a:ext>
            </a:extLst>
          </p:cNvPr>
          <p:cNvSpPr/>
          <p:nvPr/>
        </p:nvSpPr>
        <p:spPr>
          <a:xfrm rot="5400000">
            <a:off x="262278" y="4637219"/>
            <a:ext cx="2449320" cy="151454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1" name="Rectangle 250">
            <a:extLst>
              <a:ext uri="{FF2B5EF4-FFF2-40B4-BE49-F238E27FC236}">
                <a16:creationId xmlns:a16="http://schemas.microsoft.com/office/drawing/2014/main" id="{8C1BFDD3-4C16-44A0-9750-23F2EC8FCB3C}"/>
              </a:ext>
            </a:extLst>
          </p:cNvPr>
          <p:cNvSpPr/>
          <p:nvPr/>
        </p:nvSpPr>
        <p:spPr>
          <a:xfrm>
            <a:off x="966790" y="4336719"/>
            <a:ext cx="366378" cy="8574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3" name="Rectangle 272">
            <a:extLst>
              <a:ext uri="{FF2B5EF4-FFF2-40B4-BE49-F238E27FC236}">
                <a16:creationId xmlns:a16="http://schemas.microsoft.com/office/drawing/2014/main" id="{E28CBC5D-D34C-4DB8-94EF-93286AEC96F7}"/>
              </a:ext>
            </a:extLst>
          </p:cNvPr>
          <p:cNvSpPr/>
          <p:nvPr/>
        </p:nvSpPr>
        <p:spPr>
          <a:xfrm>
            <a:off x="982815" y="4329754"/>
            <a:ext cx="366378" cy="86653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4" name="Rectangle 273">
            <a:extLst>
              <a:ext uri="{FF2B5EF4-FFF2-40B4-BE49-F238E27FC236}">
                <a16:creationId xmlns:a16="http://schemas.microsoft.com/office/drawing/2014/main" id="{FA5AFEED-FBB6-45B2-9463-4C96F3B6B364}"/>
              </a:ext>
            </a:extLst>
          </p:cNvPr>
          <p:cNvSpPr/>
          <p:nvPr/>
        </p:nvSpPr>
        <p:spPr>
          <a:xfrm>
            <a:off x="970615" y="5190893"/>
            <a:ext cx="366378" cy="43296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5" name="Rectangle 274">
            <a:extLst>
              <a:ext uri="{FF2B5EF4-FFF2-40B4-BE49-F238E27FC236}">
                <a16:creationId xmlns:a16="http://schemas.microsoft.com/office/drawing/2014/main" id="{AE018A17-1BFC-4C67-B9CA-3A31374AD7B5}"/>
              </a:ext>
            </a:extLst>
          </p:cNvPr>
          <p:cNvSpPr/>
          <p:nvPr/>
        </p:nvSpPr>
        <p:spPr>
          <a:xfrm>
            <a:off x="972729" y="5612556"/>
            <a:ext cx="366378" cy="43182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6" name="Rectangle 275">
            <a:extLst>
              <a:ext uri="{FF2B5EF4-FFF2-40B4-BE49-F238E27FC236}">
                <a16:creationId xmlns:a16="http://schemas.microsoft.com/office/drawing/2014/main" id="{773A1B7B-B787-4166-9F9A-20DC8A78EC5F}"/>
              </a:ext>
            </a:extLst>
          </p:cNvPr>
          <p:cNvSpPr/>
          <p:nvPr/>
        </p:nvSpPr>
        <p:spPr>
          <a:xfrm>
            <a:off x="973143" y="6045523"/>
            <a:ext cx="366378" cy="43182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7" name="Rectangle 276">
            <a:extLst>
              <a:ext uri="{FF2B5EF4-FFF2-40B4-BE49-F238E27FC236}">
                <a16:creationId xmlns:a16="http://schemas.microsoft.com/office/drawing/2014/main" id="{03FEFE11-E381-4E46-886F-221240FD3CE6}"/>
              </a:ext>
            </a:extLst>
          </p:cNvPr>
          <p:cNvSpPr/>
          <p:nvPr/>
        </p:nvSpPr>
        <p:spPr>
          <a:xfrm>
            <a:off x="1579166" y="4321251"/>
            <a:ext cx="366378" cy="43182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588344E1-81BA-41A8-A84E-CAE6A9B3EFE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22440599-B970-4052-AC9D-14262AA6FF9D}"/>
              </a:ext>
            </a:extLst>
          </p:cNvPr>
          <p:cNvSpPr/>
          <p:nvPr/>
        </p:nvSpPr>
        <p:spPr>
          <a:xfrm>
            <a:off x="278726" y="194381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30F22B0-32A3-4C13-9E53-E4D9566C7C9A}"/>
              </a:ext>
            </a:extLst>
          </p:cNvPr>
          <p:cNvGrpSpPr/>
          <p:nvPr/>
        </p:nvGrpSpPr>
        <p:grpSpPr>
          <a:xfrm>
            <a:off x="758361" y="384951"/>
            <a:ext cx="435719" cy="1047381"/>
            <a:chOff x="2724738" y="5471319"/>
            <a:chExt cx="435719" cy="1047381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A357620E-242B-435C-8022-1D751D3CDB9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320788C-9A83-401F-B0CD-D42A76DE94DB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9B3EAC26-BD8C-450F-B830-466A955E477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9036DBC-3A11-433D-8FDF-E6E75E4D536B}"/>
              </a:ext>
            </a:extLst>
          </p:cNvPr>
          <p:cNvGrpSpPr/>
          <p:nvPr/>
        </p:nvGrpSpPr>
        <p:grpSpPr>
          <a:xfrm>
            <a:off x="3304218" y="386629"/>
            <a:ext cx="435719" cy="1047381"/>
            <a:chOff x="2724738" y="5471319"/>
            <a:chExt cx="435719" cy="1047381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D3DA2CB6-50EC-4BEA-BC7D-B3D85A88EC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91CD938-6FE0-44FD-B6C2-0E1B6A64BE20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0A9B4CC6-4E59-4CAB-BF20-BC0FD7F2186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BC21B8F8-5BDA-4EB4-8319-248A64E4AB87}"/>
              </a:ext>
            </a:extLst>
          </p:cNvPr>
          <p:cNvSpPr txBox="1"/>
          <p:nvPr/>
        </p:nvSpPr>
        <p:spPr>
          <a:xfrm>
            <a:off x="1238315" y="55717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D4CB0FCB-482E-4DA8-9A43-D37430BDFDFB}"/>
              </a:ext>
            </a:extLst>
          </p:cNvPr>
          <p:cNvSpPr txBox="1"/>
          <p:nvPr/>
        </p:nvSpPr>
        <p:spPr>
          <a:xfrm>
            <a:off x="2873247" y="55717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45ECBBC5-37AD-4A80-AC62-8CE7725B52B5}"/>
              </a:ext>
            </a:extLst>
          </p:cNvPr>
          <p:cNvSpPr/>
          <p:nvPr/>
        </p:nvSpPr>
        <p:spPr>
          <a:xfrm>
            <a:off x="1714575" y="384951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97E7C970-BAC9-4FB2-AE9B-064A3E16DB22}"/>
              </a:ext>
            </a:extLst>
          </p:cNvPr>
          <p:cNvSpPr txBox="1"/>
          <p:nvPr/>
        </p:nvSpPr>
        <p:spPr>
          <a:xfrm>
            <a:off x="370927" y="57821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2716C9B4-BC31-4DC5-9F75-14C01398AF2B}"/>
              </a:ext>
            </a:extLst>
          </p:cNvPr>
          <p:cNvGrpSpPr/>
          <p:nvPr/>
        </p:nvGrpSpPr>
        <p:grpSpPr>
          <a:xfrm>
            <a:off x="2026333" y="378561"/>
            <a:ext cx="539707" cy="1076984"/>
            <a:chOff x="3580378" y="2366435"/>
            <a:chExt cx="539707" cy="1076984"/>
          </a:xfrm>
        </p:grpSpPr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59670542-BCAA-4567-B0D1-697836807311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14BEC1EF-9B5F-45A3-A98C-F94D741AA7A0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A7E386A-2689-4D08-BF97-98426AD91BBB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83" name="Rectangle: Rounded Corners 82">
            <a:extLst>
              <a:ext uri="{FF2B5EF4-FFF2-40B4-BE49-F238E27FC236}">
                <a16:creationId xmlns:a16="http://schemas.microsoft.com/office/drawing/2014/main" id="{7AF68713-5C50-4909-9A7C-EF94F2AFB2E9}"/>
              </a:ext>
            </a:extLst>
          </p:cNvPr>
          <p:cNvSpPr/>
          <p:nvPr/>
        </p:nvSpPr>
        <p:spPr>
          <a:xfrm>
            <a:off x="4213263" y="198413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627F549-8AB2-46F7-A038-A49F0E79C05F}"/>
              </a:ext>
            </a:extLst>
          </p:cNvPr>
          <p:cNvGrpSpPr/>
          <p:nvPr/>
        </p:nvGrpSpPr>
        <p:grpSpPr>
          <a:xfrm>
            <a:off x="6252413" y="381726"/>
            <a:ext cx="435719" cy="1047381"/>
            <a:chOff x="2724738" y="5471319"/>
            <a:chExt cx="435719" cy="1047381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9232AE5E-A25F-4325-8C33-9391B7329CA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10535EC5-7016-4B87-B6A5-F6A4736CA643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1664B6FE-A3D8-4A05-AEE5-C0D951AEB9F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0F735E39-1BBA-4FC8-9D4C-51666E080305}"/>
              </a:ext>
            </a:extLst>
          </p:cNvPr>
          <p:cNvGrpSpPr/>
          <p:nvPr/>
        </p:nvGrpSpPr>
        <p:grpSpPr>
          <a:xfrm>
            <a:off x="7238755" y="390661"/>
            <a:ext cx="435719" cy="1047381"/>
            <a:chOff x="2724738" y="5471319"/>
            <a:chExt cx="435719" cy="1047381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326D2740-A87B-4BF8-9333-245D6984E31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501F3527-3EDE-4768-895E-ECF1B2A3B4FD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BB87E65B-2EF4-4B92-B753-FF4B04AE1BE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6A384696-C523-46A7-87F3-C431CFB74895}"/>
              </a:ext>
            </a:extLst>
          </p:cNvPr>
          <p:cNvSpPr txBox="1"/>
          <p:nvPr/>
        </p:nvSpPr>
        <p:spPr>
          <a:xfrm>
            <a:off x="5773863" y="53856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77D8615A-83B8-477C-B54A-2A90C0F5D297}"/>
              </a:ext>
            </a:extLst>
          </p:cNvPr>
          <p:cNvSpPr txBox="1"/>
          <p:nvPr/>
        </p:nvSpPr>
        <p:spPr>
          <a:xfrm>
            <a:off x="6807784" y="56120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DD4882D5-A117-4510-AADA-8E01BA2797EF}"/>
              </a:ext>
            </a:extLst>
          </p:cNvPr>
          <p:cNvSpPr/>
          <p:nvPr/>
        </p:nvSpPr>
        <p:spPr>
          <a:xfrm>
            <a:off x="4434911" y="388983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4446CA67-1BB8-42F0-8414-2143B344BB96}"/>
              </a:ext>
            </a:extLst>
          </p:cNvPr>
          <p:cNvGrpSpPr/>
          <p:nvPr/>
        </p:nvGrpSpPr>
        <p:grpSpPr>
          <a:xfrm>
            <a:off x="4526331" y="412573"/>
            <a:ext cx="968273" cy="1076984"/>
            <a:chOff x="4719764" y="875630"/>
            <a:chExt cx="968273" cy="1076984"/>
          </a:xfrm>
        </p:grpSpPr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2BF96D3F-4A18-4CE1-8576-D8E6C3186078}"/>
                </a:ext>
              </a:extLst>
            </p:cNvPr>
            <p:cNvGrpSpPr/>
            <p:nvPr/>
          </p:nvGrpSpPr>
          <p:grpSpPr>
            <a:xfrm>
              <a:off x="5148330" y="875630"/>
              <a:ext cx="539707" cy="1076984"/>
              <a:chOff x="3580378" y="2366435"/>
              <a:chExt cx="539707" cy="1076984"/>
            </a:xfrm>
          </p:grpSpPr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4FF3C8A0-62EF-43D0-86EC-1FBC96A5FC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009FB9BB-3E4C-4A56-A9C6-D18527896527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04D83992-7D6B-4F32-A82B-51683A69B47C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13F0C545-080D-412E-BB48-09C612EFFF85}"/>
                </a:ext>
              </a:extLst>
            </p:cNvPr>
            <p:cNvSpPr txBox="1"/>
            <p:nvPr/>
          </p:nvSpPr>
          <p:spPr>
            <a:xfrm>
              <a:off x="4719764" y="1063147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sp>
        <p:nvSpPr>
          <p:cNvPr id="101" name="Rectangle: Rounded Corners 100">
            <a:extLst>
              <a:ext uri="{FF2B5EF4-FFF2-40B4-BE49-F238E27FC236}">
                <a16:creationId xmlns:a16="http://schemas.microsoft.com/office/drawing/2014/main" id="{D0CBE8BA-7A39-4046-AFBF-7A8984998BE3}"/>
              </a:ext>
            </a:extLst>
          </p:cNvPr>
          <p:cNvSpPr/>
          <p:nvPr/>
        </p:nvSpPr>
        <p:spPr>
          <a:xfrm>
            <a:off x="8162330" y="195248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3C7B6319-8648-4747-B69C-B4F51AA1B751}"/>
              </a:ext>
            </a:extLst>
          </p:cNvPr>
          <p:cNvGrpSpPr/>
          <p:nvPr/>
        </p:nvGrpSpPr>
        <p:grpSpPr>
          <a:xfrm>
            <a:off x="10038823" y="378561"/>
            <a:ext cx="435719" cy="1047381"/>
            <a:chOff x="2724738" y="5471319"/>
            <a:chExt cx="435719" cy="1047381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D572DF75-6738-4D9B-8C5E-20D8635A0A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78068C20-5783-41F8-AEB3-E0B904A39698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1D082947-6CA8-4E66-AF7B-FFF63016FF8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5323DE0F-4F3A-4F8A-ADB4-659783770B97}"/>
              </a:ext>
            </a:extLst>
          </p:cNvPr>
          <p:cNvGrpSpPr/>
          <p:nvPr/>
        </p:nvGrpSpPr>
        <p:grpSpPr>
          <a:xfrm>
            <a:off x="11196608" y="387496"/>
            <a:ext cx="435719" cy="1047381"/>
            <a:chOff x="2724738" y="5471319"/>
            <a:chExt cx="435719" cy="1047381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90389B87-B2B4-4F85-9603-33607C6A406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CAFCF79E-F3A2-45FC-B12E-5590ABB108DF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BB9FA6A9-EB34-4B23-9475-E81665DE775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0" name="TextBox 109">
            <a:extLst>
              <a:ext uri="{FF2B5EF4-FFF2-40B4-BE49-F238E27FC236}">
                <a16:creationId xmlns:a16="http://schemas.microsoft.com/office/drawing/2014/main" id="{7C5CF2CA-C793-4C1D-8313-DA1635C5FEBD}"/>
              </a:ext>
            </a:extLst>
          </p:cNvPr>
          <p:cNvSpPr txBox="1"/>
          <p:nvPr/>
        </p:nvSpPr>
        <p:spPr>
          <a:xfrm>
            <a:off x="9560092" y="56357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9FCA0201-84A2-47B4-8C9F-27057EE3D9CA}"/>
              </a:ext>
            </a:extLst>
          </p:cNvPr>
          <p:cNvSpPr txBox="1"/>
          <p:nvPr/>
        </p:nvSpPr>
        <p:spPr>
          <a:xfrm>
            <a:off x="10511172" y="56322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C540E281-6801-46CC-A571-237CAE4CC773}"/>
              </a:ext>
            </a:extLst>
          </p:cNvPr>
          <p:cNvGrpSpPr/>
          <p:nvPr/>
        </p:nvGrpSpPr>
        <p:grpSpPr>
          <a:xfrm>
            <a:off x="8762514" y="412573"/>
            <a:ext cx="539707" cy="1076984"/>
            <a:chOff x="3580378" y="2366435"/>
            <a:chExt cx="539707" cy="1076984"/>
          </a:xfrm>
        </p:grpSpPr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4076EC4F-0F20-4384-9752-3EA0E55F86AE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6EC3941-4604-4BC8-AAC6-98DDC100ED10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BF8DF70F-4F10-4A3F-AA6B-0DE93C5E3BE4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19" name="Rectangle 118">
            <a:extLst>
              <a:ext uri="{FF2B5EF4-FFF2-40B4-BE49-F238E27FC236}">
                <a16:creationId xmlns:a16="http://schemas.microsoft.com/office/drawing/2014/main" id="{A59CB9BC-B716-40E6-935F-96E2A405AFDE}"/>
              </a:ext>
            </a:extLst>
          </p:cNvPr>
          <p:cNvSpPr/>
          <p:nvPr/>
        </p:nvSpPr>
        <p:spPr>
          <a:xfrm>
            <a:off x="8462294" y="378561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4D5D0404-46B2-4881-9CBB-FC6EF113D47B}"/>
              </a:ext>
            </a:extLst>
          </p:cNvPr>
          <p:cNvSpPr txBox="1"/>
          <p:nvPr/>
        </p:nvSpPr>
        <p:spPr>
          <a:xfrm>
            <a:off x="10841677" y="59082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F74295D1-A638-4399-86C5-51C9A1BE74C1}"/>
              </a:ext>
            </a:extLst>
          </p:cNvPr>
          <p:cNvGrpSpPr/>
          <p:nvPr/>
        </p:nvGrpSpPr>
        <p:grpSpPr>
          <a:xfrm>
            <a:off x="456270" y="1747838"/>
            <a:ext cx="2238580" cy="1086654"/>
            <a:chOff x="456270" y="1747838"/>
            <a:chExt cx="2238580" cy="1086654"/>
          </a:xfrm>
        </p:grpSpPr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C8F8149E-4DF3-4823-80FB-4FE58F4466CA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20E84744-83D8-4E3E-AF38-14801A0B66A9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122" name="TextBox 121">
                  <a:extLst>
                    <a:ext uri="{FF2B5EF4-FFF2-40B4-BE49-F238E27FC236}">
                      <a16:creationId xmlns:a16="http://schemas.microsoft.com/office/drawing/2014/main" id="{4BD5B4FB-8A63-4FCF-BBD9-51490DC77DC2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  <p:cxnSp>
              <p:nvCxnSpPr>
                <p:cNvPr id="123" name="Straight Connector 122">
                  <a:extLst>
                    <a:ext uri="{FF2B5EF4-FFF2-40B4-BE49-F238E27FC236}">
                      <a16:creationId xmlns:a16="http://schemas.microsoft.com/office/drawing/2014/main" id="{4FCDE46D-006C-451A-B158-D4240DE03A2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4" name="TextBox 123">
                  <a:extLst>
                    <a:ext uri="{FF2B5EF4-FFF2-40B4-BE49-F238E27FC236}">
                      <a16:creationId xmlns:a16="http://schemas.microsoft.com/office/drawing/2014/main" id="{EC072DA4-187A-4067-9F98-7C85E6CFFF18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D842C609-4CA4-491A-B687-6A558FBAD2CF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0BF3FE8D-01DC-4F13-85C0-D9D6F3E930C4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539F7DF8-AD68-43D8-A266-B5AF9C0EC452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128" name="Group 127">
                <a:extLst>
                  <a:ext uri="{FF2B5EF4-FFF2-40B4-BE49-F238E27FC236}">
                    <a16:creationId xmlns:a16="http://schemas.microsoft.com/office/drawing/2014/main" id="{AC18DFA6-2C8C-464F-9040-53F81D09BFEB}"/>
                  </a:ext>
                </a:extLst>
              </p:cNvPr>
              <p:cNvGrpSpPr/>
              <p:nvPr/>
            </p:nvGrpSpPr>
            <p:grpSpPr>
              <a:xfrm>
                <a:off x="1808821" y="1757508"/>
                <a:ext cx="539707" cy="1076984"/>
                <a:chOff x="3580378" y="2366435"/>
                <a:chExt cx="539707" cy="1076984"/>
              </a:xfrm>
            </p:grpSpPr>
            <p:cxnSp>
              <p:nvCxnSpPr>
                <p:cNvPr id="129" name="Straight Connector 128">
                  <a:extLst>
                    <a:ext uri="{FF2B5EF4-FFF2-40B4-BE49-F238E27FC236}">
                      <a16:creationId xmlns:a16="http://schemas.microsoft.com/office/drawing/2014/main" id="{8C9A1D79-445E-4BA6-97C6-B37FE04BE9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89669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TextBox 129">
                  <a:extLst>
                    <a:ext uri="{FF2B5EF4-FFF2-40B4-BE49-F238E27FC236}">
                      <a16:creationId xmlns:a16="http://schemas.microsoft.com/office/drawing/2014/main" id="{3667B695-C9B2-4C14-87F7-0C4B517455DE}"/>
                    </a:ext>
                  </a:extLst>
                </p:cNvPr>
                <p:cNvSpPr txBox="1"/>
                <p:nvPr/>
              </p:nvSpPr>
              <p:spPr>
                <a:xfrm>
                  <a:off x="3580744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  <p:sp>
              <p:nvSpPr>
                <p:cNvPr id="131" name="TextBox 130">
                  <a:extLst>
                    <a:ext uri="{FF2B5EF4-FFF2-40B4-BE49-F238E27FC236}">
                      <a16:creationId xmlns:a16="http://schemas.microsoft.com/office/drawing/2014/main" id="{C4EE2A6D-4B84-44E8-957B-C1C0E76FE566}"/>
                    </a:ext>
                  </a:extLst>
                </p:cNvPr>
                <p:cNvSpPr txBox="1"/>
                <p:nvPr/>
              </p:nvSpPr>
              <p:spPr>
                <a:xfrm>
                  <a:off x="358037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04DD4575-A47C-4286-88CE-D00B6454CAC9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8BDF27D0-EA58-4ADF-9027-AF702D4EF240}"/>
              </a:ext>
            </a:extLst>
          </p:cNvPr>
          <p:cNvGrpSpPr/>
          <p:nvPr/>
        </p:nvGrpSpPr>
        <p:grpSpPr>
          <a:xfrm>
            <a:off x="1380205" y="3098933"/>
            <a:ext cx="1298181" cy="1076984"/>
            <a:chOff x="1380205" y="3098933"/>
            <a:chExt cx="1298181" cy="1076984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EE252D97-61EE-412D-94FC-2BADE0D19CDB}"/>
                </a:ext>
              </a:extLst>
            </p:cNvPr>
            <p:cNvSpPr txBox="1"/>
            <p:nvPr/>
          </p:nvSpPr>
          <p:spPr>
            <a:xfrm>
              <a:off x="1380205" y="3264738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77CAAFD7-ACA6-4814-891D-6623D19BB571}"/>
                </a:ext>
              </a:extLst>
            </p:cNvPr>
            <p:cNvGrpSpPr/>
            <p:nvPr/>
          </p:nvGrpSpPr>
          <p:grpSpPr>
            <a:xfrm>
              <a:off x="1792357" y="3098933"/>
              <a:ext cx="539707" cy="1076984"/>
              <a:chOff x="3580378" y="2366435"/>
              <a:chExt cx="539707" cy="1076984"/>
            </a:xfrm>
          </p:grpSpPr>
          <p:cxnSp>
            <p:nvCxnSpPr>
              <p:cNvPr id="135" name="Straight Connector 134">
                <a:extLst>
                  <a:ext uri="{FF2B5EF4-FFF2-40B4-BE49-F238E27FC236}">
                    <a16:creationId xmlns:a16="http://schemas.microsoft.com/office/drawing/2014/main" id="{2DDA9F75-37C1-4D67-AB8F-EFC212CDAB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B8359438-8C39-4750-9F70-D7009F7BBDB7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562A75C1-3B87-46F3-BBB9-23DB42B18F1A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8FEE70A-EA83-4DA3-AA1A-7506DEA72077}"/>
                </a:ext>
              </a:extLst>
            </p:cNvPr>
            <p:cNvSpPr txBox="1"/>
            <p:nvPr/>
          </p:nvSpPr>
          <p:spPr>
            <a:xfrm>
              <a:off x="2244648" y="3303757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A5019547-64DE-4258-98F1-46152077DDB2}"/>
              </a:ext>
            </a:extLst>
          </p:cNvPr>
          <p:cNvGrpSpPr/>
          <p:nvPr/>
        </p:nvGrpSpPr>
        <p:grpSpPr>
          <a:xfrm>
            <a:off x="896374" y="3100063"/>
            <a:ext cx="539707" cy="1076984"/>
            <a:chOff x="3580378" y="2366435"/>
            <a:chExt cx="539707" cy="1076984"/>
          </a:xfrm>
        </p:grpSpPr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5DDF401C-4594-4E45-90A5-7F701DBE5D6A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D77802E9-2888-478D-8067-87B863D3FEC1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0C917CD8-EE0E-41A6-989B-00710FD6B602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94ADC0FE-EBDC-4630-A9DA-FA7E6F65918E}"/>
              </a:ext>
            </a:extLst>
          </p:cNvPr>
          <p:cNvGrpSpPr/>
          <p:nvPr/>
        </p:nvGrpSpPr>
        <p:grpSpPr>
          <a:xfrm>
            <a:off x="2685132" y="3551699"/>
            <a:ext cx="490985" cy="630942"/>
            <a:chOff x="2685132" y="3551699"/>
            <a:chExt cx="490985" cy="630942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88F759DC-6AE8-4AE0-A86C-482B8164AE52}"/>
                </a:ext>
              </a:extLst>
            </p:cNvPr>
            <p:cNvCxnSpPr>
              <a:cxnSpLocks/>
            </p:cNvCxnSpPr>
            <p:nvPr/>
          </p:nvCxnSpPr>
          <p:spPr>
            <a:xfrm>
              <a:off x="2694057" y="3613491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E59F9CE5-7F99-49E2-B878-1A9B0A5B6A78}"/>
                </a:ext>
              </a:extLst>
            </p:cNvPr>
            <p:cNvSpPr txBox="1"/>
            <p:nvPr/>
          </p:nvSpPr>
          <p:spPr>
            <a:xfrm>
              <a:off x="2685132" y="3551699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146" name="TextBox 145">
            <a:extLst>
              <a:ext uri="{FF2B5EF4-FFF2-40B4-BE49-F238E27FC236}">
                <a16:creationId xmlns:a16="http://schemas.microsoft.com/office/drawing/2014/main" id="{030804B1-F2B1-4ECF-99F0-ABDC2F50547D}"/>
              </a:ext>
            </a:extLst>
          </p:cNvPr>
          <p:cNvSpPr txBox="1"/>
          <p:nvPr/>
        </p:nvSpPr>
        <p:spPr>
          <a:xfrm>
            <a:off x="2694630" y="30958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75320908-67C8-4B08-A6F1-197FB0CA2994}"/>
              </a:ext>
            </a:extLst>
          </p:cNvPr>
          <p:cNvGrpSpPr/>
          <p:nvPr/>
        </p:nvGrpSpPr>
        <p:grpSpPr>
          <a:xfrm>
            <a:off x="976332" y="4314492"/>
            <a:ext cx="364674" cy="2164787"/>
            <a:chOff x="1430177" y="1026981"/>
            <a:chExt cx="364674" cy="2164787"/>
          </a:xfrm>
        </p:grpSpPr>
        <p:sp>
          <p:nvSpPr>
            <p:cNvPr id="148" name="Rectangle 147">
              <a:extLst>
                <a:ext uri="{FF2B5EF4-FFF2-40B4-BE49-F238E27FC236}">
                  <a16:creationId xmlns:a16="http://schemas.microsoft.com/office/drawing/2014/main" id="{32219274-1713-4C8D-B2EF-7E385D81D7A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C18351C4-84C1-4903-873C-16879E5AE9B7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B3EBCDCA-6670-4CC5-B7FA-F52D24EE0D85}"/>
              </a:ext>
            </a:extLst>
          </p:cNvPr>
          <p:cNvGrpSpPr/>
          <p:nvPr/>
        </p:nvGrpSpPr>
        <p:grpSpPr>
          <a:xfrm>
            <a:off x="4480357" y="1757508"/>
            <a:ext cx="1782012" cy="1078114"/>
            <a:chOff x="4480357" y="1757508"/>
            <a:chExt cx="1782012" cy="1078114"/>
          </a:xfrm>
        </p:grpSpPr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3843B4F3-99E0-4EE4-B36F-A5FF1C4A55DF}"/>
                </a:ext>
              </a:extLst>
            </p:cNvPr>
            <p:cNvGrpSpPr/>
            <p:nvPr/>
          </p:nvGrpSpPr>
          <p:grpSpPr>
            <a:xfrm>
              <a:off x="4964188" y="1757508"/>
              <a:ext cx="1298181" cy="1076984"/>
              <a:chOff x="1380205" y="3098933"/>
              <a:chExt cx="1298181" cy="1076984"/>
            </a:xfrm>
          </p:grpSpPr>
          <p:sp>
            <p:nvSpPr>
              <p:cNvPr id="154" name="TextBox 153">
                <a:extLst>
                  <a:ext uri="{FF2B5EF4-FFF2-40B4-BE49-F238E27FC236}">
                    <a16:creationId xmlns:a16="http://schemas.microsoft.com/office/drawing/2014/main" id="{676A926A-B44B-4D61-861A-93910F8CEFCB}"/>
                  </a:ext>
                </a:extLst>
              </p:cNvPr>
              <p:cNvSpPr txBox="1"/>
              <p:nvPr/>
            </p:nvSpPr>
            <p:spPr>
              <a:xfrm>
                <a:off x="1380205" y="3264738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155" name="Group 154">
                <a:extLst>
                  <a:ext uri="{FF2B5EF4-FFF2-40B4-BE49-F238E27FC236}">
                    <a16:creationId xmlns:a16="http://schemas.microsoft.com/office/drawing/2014/main" id="{74021D2C-34D5-4B88-9601-E3FB413F797A}"/>
                  </a:ext>
                </a:extLst>
              </p:cNvPr>
              <p:cNvGrpSpPr/>
              <p:nvPr/>
            </p:nvGrpSpPr>
            <p:grpSpPr>
              <a:xfrm>
                <a:off x="1792357" y="3098933"/>
                <a:ext cx="539707" cy="1076984"/>
                <a:chOff x="3580378" y="2366435"/>
                <a:chExt cx="539707" cy="1076984"/>
              </a:xfrm>
            </p:grpSpPr>
            <p:cxnSp>
              <p:nvCxnSpPr>
                <p:cNvPr id="157" name="Straight Connector 156">
                  <a:extLst>
                    <a:ext uri="{FF2B5EF4-FFF2-40B4-BE49-F238E27FC236}">
                      <a16:creationId xmlns:a16="http://schemas.microsoft.com/office/drawing/2014/main" id="{AD8BC66B-444D-4CA4-9185-19000D9B64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89669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8" name="TextBox 157">
                  <a:extLst>
                    <a:ext uri="{FF2B5EF4-FFF2-40B4-BE49-F238E27FC236}">
                      <a16:creationId xmlns:a16="http://schemas.microsoft.com/office/drawing/2014/main" id="{249B3FBA-6F3A-4C1D-98EB-FAA2B867A5F3}"/>
                    </a:ext>
                  </a:extLst>
                </p:cNvPr>
                <p:cNvSpPr txBox="1"/>
                <p:nvPr/>
              </p:nvSpPr>
              <p:spPr>
                <a:xfrm>
                  <a:off x="3580744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7</a:t>
                  </a:r>
                </a:p>
              </p:txBody>
            </p:sp>
            <p:sp>
              <p:nvSpPr>
                <p:cNvPr id="159" name="TextBox 158">
                  <a:extLst>
                    <a:ext uri="{FF2B5EF4-FFF2-40B4-BE49-F238E27FC236}">
                      <a16:creationId xmlns:a16="http://schemas.microsoft.com/office/drawing/2014/main" id="{CF20B728-EB78-4E0F-8894-86A0597A34B9}"/>
                    </a:ext>
                  </a:extLst>
                </p:cNvPr>
                <p:cNvSpPr txBox="1"/>
                <p:nvPr/>
              </p:nvSpPr>
              <p:spPr>
                <a:xfrm>
                  <a:off x="358037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58AA3A3D-842B-499C-8D78-6AE13F3A2911}"/>
                  </a:ext>
                </a:extLst>
              </p:cNvPr>
              <p:cNvSpPr txBox="1"/>
              <p:nvPr/>
            </p:nvSpPr>
            <p:spPr>
              <a:xfrm>
                <a:off x="2244648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0C070CEE-EFA7-4EC0-8275-7B35E6B937B2}"/>
                </a:ext>
              </a:extLst>
            </p:cNvPr>
            <p:cNvGrpSpPr/>
            <p:nvPr/>
          </p:nvGrpSpPr>
          <p:grpSpPr>
            <a:xfrm>
              <a:off x="4480357" y="1758638"/>
              <a:ext cx="539707" cy="1076984"/>
              <a:chOff x="3580378" y="2366435"/>
              <a:chExt cx="539707" cy="1076984"/>
            </a:xfrm>
          </p:grpSpPr>
          <p:cxnSp>
            <p:nvCxnSpPr>
              <p:cNvPr id="161" name="Straight Connector 160">
                <a:extLst>
                  <a:ext uri="{FF2B5EF4-FFF2-40B4-BE49-F238E27FC236}">
                    <a16:creationId xmlns:a16="http://schemas.microsoft.com/office/drawing/2014/main" id="{8667D5CB-4059-4913-90D4-A357B0DB39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86B62E0B-11B3-4C79-8B33-7EB82217B0FD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  <p:sp>
            <p:nvSpPr>
              <p:cNvPr id="163" name="TextBox 162">
                <a:extLst>
                  <a:ext uri="{FF2B5EF4-FFF2-40B4-BE49-F238E27FC236}">
                    <a16:creationId xmlns:a16="http://schemas.microsoft.com/office/drawing/2014/main" id="{5E6E0B2C-7FFA-4FAB-8AB2-C5C920C7F4AC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F71A3510-FD56-49A6-B563-BAA20D62B8E8}"/>
              </a:ext>
            </a:extLst>
          </p:cNvPr>
          <p:cNvGrpSpPr/>
          <p:nvPr/>
        </p:nvGrpSpPr>
        <p:grpSpPr>
          <a:xfrm>
            <a:off x="6269115" y="2210274"/>
            <a:ext cx="490985" cy="630942"/>
            <a:chOff x="2685132" y="3551699"/>
            <a:chExt cx="490985" cy="630942"/>
          </a:xfrm>
        </p:grpSpPr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7BD81C42-DD84-491C-93F2-3ECF3E894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94057" y="3613491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5A7CF79F-E073-4F0A-9E26-A3E75EA1A045}"/>
                </a:ext>
              </a:extLst>
            </p:cNvPr>
            <p:cNvSpPr txBox="1"/>
            <p:nvPr/>
          </p:nvSpPr>
          <p:spPr>
            <a:xfrm>
              <a:off x="2685132" y="3551699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167" name="TextBox 166">
            <a:extLst>
              <a:ext uri="{FF2B5EF4-FFF2-40B4-BE49-F238E27FC236}">
                <a16:creationId xmlns:a16="http://schemas.microsoft.com/office/drawing/2014/main" id="{B64A823E-CBDF-437F-A235-DB5A769D311E}"/>
              </a:ext>
            </a:extLst>
          </p:cNvPr>
          <p:cNvSpPr txBox="1"/>
          <p:nvPr/>
        </p:nvSpPr>
        <p:spPr>
          <a:xfrm>
            <a:off x="6278613" y="1754439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DDDC6D58-CDA4-4EB2-AB58-94D1E26A6AB2}"/>
              </a:ext>
            </a:extLst>
          </p:cNvPr>
          <p:cNvGrpSpPr/>
          <p:nvPr/>
        </p:nvGrpSpPr>
        <p:grpSpPr>
          <a:xfrm>
            <a:off x="8502555" y="1755821"/>
            <a:ext cx="2238580" cy="1086654"/>
            <a:chOff x="8502555" y="1755821"/>
            <a:chExt cx="2238580" cy="1086654"/>
          </a:xfrm>
        </p:grpSpPr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738A2EDC-ED71-41B9-A579-67585EC5255F}"/>
                </a:ext>
              </a:extLst>
            </p:cNvPr>
            <p:cNvGrpSpPr/>
            <p:nvPr/>
          </p:nvGrpSpPr>
          <p:grpSpPr>
            <a:xfrm>
              <a:off x="8502555" y="1755821"/>
              <a:ext cx="913794" cy="1071647"/>
              <a:chOff x="456270" y="2197623"/>
              <a:chExt cx="913794" cy="1071647"/>
            </a:xfrm>
          </p:grpSpPr>
          <p:grpSp>
            <p:nvGrpSpPr>
              <p:cNvPr id="170" name="Group 169">
                <a:extLst>
                  <a:ext uri="{FF2B5EF4-FFF2-40B4-BE49-F238E27FC236}">
                    <a16:creationId xmlns:a16="http://schemas.microsoft.com/office/drawing/2014/main" id="{58509C16-3E03-4669-BE07-D2314C51E602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172" name="TextBox 171">
                  <a:extLst>
                    <a:ext uri="{FF2B5EF4-FFF2-40B4-BE49-F238E27FC236}">
                      <a16:creationId xmlns:a16="http://schemas.microsoft.com/office/drawing/2014/main" id="{ACE18F8D-2BC5-4C79-B414-955428E4E591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cxnSp>
              <p:nvCxnSpPr>
                <p:cNvPr id="173" name="Straight Connector 172">
                  <a:extLst>
                    <a:ext uri="{FF2B5EF4-FFF2-40B4-BE49-F238E27FC236}">
                      <a16:creationId xmlns:a16="http://schemas.microsoft.com/office/drawing/2014/main" id="{E0D112F5-8E9C-4BE5-A69C-37A4A959C0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4" name="TextBox 173">
                  <a:extLst>
                    <a:ext uri="{FF2B5EF4-FFF2-40B4-BE49-F238E27FC236}">
                      <a16:creationId xmlns:a16="http://schemas.microsoft.com/office/drawing/2014/main" id="{6E9C2F17-745B-464A-BD52-54E2CADE609E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9AE0735F-8198-4B07-8D0F-2536BC9D03F0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175" name="Group 174">
              <a:extLst>
                <a:ext uri="{FF2B5EF4-FFF2-40B4-BE49-F238E27FC236}">
                  <a16:creationId xmlns:a16="http://schemas.microsoft.com/office/drawing/2014/main" id="{5B38415F-48FD-4DF8-AFF4-8A9AA87CBA5B}"/>
                </a:ext>
              </a:extLst>
            </p:cNvPr>
            <p:cNvGrpSpPr/>
            <p:nvPr/>
          </p:nvGrpSpPr>
          <p:grpSpPr>
            <a:xfrm>
              <a:off x="9442954" y="1765491"/>
              <a:ext cx="1298181" cy="1076984"/>
              <a:chOff x="1396669" y="1757508"/>
              <a:chExt cx="1298181" cy="1076984"/>
            </a:xfrm>
          </p:grpSpPr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34FB4F5E-9E8E-4391-94B9-7FA76090D055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177" name="Group 176">
                <a:extLst>
                  <a:ext uri="{FF2B5EF4-FFF2-40B4-BE49-F238E27FC236}">
                    <a16:creationId xmlns:a16="http://schemas.microsoft.com/office/drawing/2014/main" id="{7ACC382F-0E9A-442D-B58C-0EE66246305F}"/>
                  </a:ext>
                </a:extLst>
              </p:cNvPr>
              <p:cNvGrpSpPr/>
              <p:nvPr/>
            </p:nvGrpSpPr>
            <p:grpSpPr>
              <a:xfrm>
                <a:off x="1808821" y="1757508"/>
                <a:ext cx="539707" cy="1076984"/>
                <a:chOff x="3580378" y="2366435"/>
                <a:chExt cx="539707" cy="1076984"/>
              </a:xfrm>
            </p:grpSpPr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7D43120E-D840-4118-87B5-59C1D0E8FD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89669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0" name="TextBox 179">
                  <a:extLst>
                    <a:ext uri="{FF2B5EF4-FFF2-40B4-BE49-F238E27FC236}">
                      <a16:creationId xmlns:a16="http://schemas.microsoft.com/office/drawing/2014/main" id="{A7FF0EDD-40F7-49FF-93D2-489003972094}"/>
                    </a:ext>
                  </a:extLst>
                </p:cNvPr>
                <p:cNvSpPr txBox="1"/>
                <p:nvPr/>
              </p:nvSpPr>
              <p:spPr>
                <a:xfrm>
                  <a:off x="3580744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sp>
              <p:nvSpPr>
                <p:cNvPr id="181" name="TextBox 180">
                  <a:extLst>
                    <a:ext uri="{FF2B5EF4-FFF2-40B4-BE49-F238E27FC236}">
                      <a16:creationId xmlns:a16="http://schemas.microsoft.com/office/drawing/2014/main" id="{146E8FC0-1ED4-4851-A66C-3A264D622AD9}"/>
                    </a:ext>
                  </a:extLst>
                </p:cNvPr>
                <p:cNvSpPr txBox="1"/>
                <p:nvPr/>
              </p:nvSpPr>
              <p:spPr>
                <a:xfrm>
                  <a:off x="358037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5E606F2D-7492-424C-A061-CE1B2C8573FC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317FA389-EDDD-488C-8EBC-D3F6C7BAFA23}"/>
              </a:ext>
            </a:extLst>
          </p:cNvPr>
          <p:cNvGrpSpPr/>
          <p:nvPr/>
        </p:nvGrpSpPr>
        <p:grpSpPr>
          <a:xfrm>
            <a:off x="9426490" y="3106916"/>
            <a:ext cx="1298181" cy="1076984"/>
            <a:chOff x="1380205" y="3098933"/>
            <a:chExt cx="1298181" cy="1076984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470ED8E7-FA83-4142-8697-AE13E0E6486F}"/>
                </a:ext>
              </a:extLst>
            </p:cNvPr>
            <p:cNvSpPr txBox="1"/>
            <p:nvPr/>
          </p:nvSpPr>
          <p:spPr>
            <a:xfrm>
              <a:off x="1380205" y="3264738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29E8A2C3-C738-45FE-8B0B-2D10D020AA4C}"/>
                </a:ext>
              </a:extLst>
            </p:cNvPr>
            <p:cNvGrpSpPr/>
            <p:nvPr/>
          </p:nvGrpSpPr>
          <p:grpSpPr>
            <a:xfrm>
              <a:off x="1792357" y="3098933"/>
              <a:ext cx="539707" cy="1076984"/>
              <a:chOff x="3580378" y="2366435"/>
              <a:chExt cx="539707" cy="1076984"/>
            </a:xfrm>
          </p:grpSpPr>
          <p:cxnSp>
            <p:nvCxnSpPr>
              <p:cNvPr id="186" name="Straight Connector 185">
                <a:extLst>
                  <a:ext uri="{FF2B5EF4-FFF2-40B4-BE49-F238E27FC236}">
                    <a16:creationId xmlns:a16="http://schemas.microsoft.com/office/drawing/2014/main" id="{3C51D02E-5518-4ED3-9AC2-F31FB4DA4C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7947F81A-DBE7-4E3F-9A41-B094D2036993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FA87C53D-59EC-4987-8AED-817C1BFF61DB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2A81976E-7557-462A-BCC0-D33B24D466BA}"/>
                </a:ext>
              </a:extLst>
            </p:cNvPr>
            <p:cNvSpPr txBox="1"/>
            <p:nvPr/>
          </p:nvSpPr>
          <p:spPr>
            <a:xfrm>
              <a:off x="2244648" y="3303757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2CA827F6-B262-4878-80E1-80205BCC6D61}"/>
              </a:ext>
            </a:extLst>
          </p:cNvPr>
          <p:cNvGrpSpPr/>
          <p:nvPr/>
        </p:nvGrpSpPr>
        <p:grpSpPr>
          <a:xfrm>
            <a:off x="8942659" y="3108046"/>
            <a:ext cx="539707" cy="1076984"/>
            <a:chOff x="3580378" y="2366435"/>
            <a:chExt cx="539707" cy="1076984"/>
          </a:xfrm>
        </p:grpSpPr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04174BA4-B55F-41F3-BA79-1C75ACE1E9FC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5375978D-3DDA-420D-9745-F913AEB8A503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5A12892C-59BA-450B-89EA-C81DD6C59E31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0FB6F8A7-CD30-4B74-9CC5-7C11B486340E}"/>
              </a:ext>
            </a:extLst>
          </p:cNvPr>
          <p:cNvGrpSpPr/>
          <p:nvPr/>
        </p:nvGrpSpPr>
        <p:grpSpPr>
          <a:xfrm>
            <a:off x="10731417" y="3559682"/>
            <a:ext cx="490985" cy="630942"/>
            <a:chOff x="2685132" y="3551699"/>
            <a:chExt cx="490985" cy="630942"/>
          </a:xfrm>
        </p:grpSpPr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B37C7476-F209-4F44-9A26-78E9B7C45FBC}"/>
                </a:ext>
              </a:extLst>
            </p:cNvPr>
            <p:cNvCxnSpPr>
              <a:cxnSpLocks/>
            </p:cNvCxnSpPr>
            <p:nvPr/>
          </p:nvCxnSpPr>
          <p:spPr>
            <a:xfrm>
              <a:off x="2694057" y="3613491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D08F2B3D-7B9B-4C71-AF33-17ECA56D8CD3}"/>
                </a:ext>
              </a:extLst>
            </p:cNvPr>
            <p:cNvSpPr txBox="1"/>
            <p:nvPr/>
          </p:nvSpPr>
          <p:spPr>
            <a:xfrm>
              <a:off x="2685132" y="3551699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196" name="TextBox 195">
            <a:extLst>
              <a:ext uri="{FF2B5EF4-FFF2-40B4-BE49-F238E27FC236}">
                <a16:creationId xmlns:a16="http://schemas.microsoft.com/office/drawing/2014/main" id="{99E52FD7-3D59-4A6B-BFDE-706102425787}"/>
              </a:ext>
            </a:extLst>
          </p:cNvPr>
          <p:cNvSpPr txBox="1"/>
          <p:nvPr/>
        </p:nvSpPr>
        <p:spPr>
          <a:xfrm>
            <a:off x="10740915" y="3103847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F45022FD-55A9-40AF-9275-E89F57C448EF}"/>
              </a:ext>
            </a:extLst>
          </p:cNvPr>
          <p:cNvGrpSpPr/>
          <p:nvPr/>
        </p:nvGrpSpPr>
        <p:grpSpPr>
          <a:xfrm>
            <a:off x="1575583" y="4314492"/>
            <a:ext cx="364475" cy="2170481"/>
            <a:chOff x="3750941" y="1016500"/>
            <a:chExt cx="364475" cy="2170481"/>
          </a:xfrm>
        </p:grpSpPr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6B5F4BF2-EAE4-4D3E-9D54-435AEA7EBA28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203" name="Rectangle 202">
                <a:extLst>
                  <a:ext uri="{FF2B5EF4-FFF2-40B4-BE49-F238E27FC236}">
                    <a16:creationId xmlns:a16="http://schemas.microsoft.com/office/drawing/2014/main" id="{61A44F97-F69F-4420-B6B6-CABA147DF646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4" name="Rectangle 203">
                <a:extLst>
                  <a:ext uri="{FF2B5EF4-FFF2-40B4-BE49-F238E27FC236}">
                    <a16:creationId xmlns:a16="http://schemas.microsoft.com/office/drawing/2014/main" id="{BFBC7747-6815-4C0C-A66D-9B3FA4948117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5" name="Rectangle 204">
                <a:extLst>
                  <a:ext uri="{FF2B5EF4-FFF2-40B4-BE49-F238E27FC236}">
                    <a16:creationId xmlns:a16="http://schemas.microsoft.com/office/drawing/2014/main" id="{23FB520C-ABC0-4E83-A49A-CA721D84B872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6" name="Rectangle 205">
                <a:extLst>
                  <a:ext uri="{FF2B5EF4-FFF2-40B4-BE49-F238E27FC236}">
                    <a16:creationId xmlns:a16="http://schemas.microsoft.com/office/drawing/2014/main" id="{76E2CC7B-D33E-4E0D-92CE-CA3F1AA19271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7" name="Rectangle 206">
                <a:extLst>
                  <a:ext uri="{FF2B5EF4-FFF2-40B4-BE49-F238E27FC236}">
                    <a16:creationId xmlns:a16="http://schemas.microsoft.com/office/drawing/2014/main" id="{868E1302-A759-469F-B379-DB4E301424E9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5E4C0DA7-21EF-47B0-A80B-42023D2D8A52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E36AFC72-FCDA-470C-8675-ABD92417002F}"/>
              </a:ext>
            </a:extLst>
          </p:cNvPr>
          <p:cNvGrpSpPr/>
          <p:nvPr/>
        </p:nvGrpSpPr>
        <p:grpSpPr>
          <a:xfrm>
            <a:off x="9129345" y="4312683"/>
            <a:ext cx="364674" cy="2164787"/>
            <a:chOff x="1430177" y="1026981"/>
            <a:chExt cx="364674" cy="2164787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D162EF91-8C97-4963-852C-6CEEC1AA91F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A5866F3B-1B8F-44C6-9246-BFE2B246BF9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07D1D9FC-2D40-4852-9BEC-3FDD6D1E62DC}"/>
              </a:ext>
            </a:extLst>
          </p:cNvPr>
          <p:cNvGrpSpPr/>
          <p:nvPr/>
        </p:nvGrpSpPr>
        <p:grpSpPr>
          <a:xfrm>
            <a:off x="4705961" y="3036287"/>
            <a:ext cx="364674" cy="2164787"/>
            <a:chOff x="1430177" y="1026981"/>
            <a:chExt cx="364674" cy="2164787"/>
          </a:xfrm>
        </p:grpSpPr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AACED679-3701-4CEE-80D5-84564C7AAE6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6995C717-043E-4844-A2A6-529B334D78B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9274020E-98D9-4ACF-8C9B-573309E32273}"/>
              </a:ext>
            </a:extLst>
          </p:cNvPr>
          <p:cNvGrpSpPr/>
          <p:nvPr/>
        </p:nvGrpSpPr>
        <p:grpSpPr>
          <a:xfrm>
            <a:off x="9738389" y="4316738"/>
            <a:ext cx="363515" cy="2165081"/>
            <a:chOff x="4331132" y="1021900"/>
            <a:chExt cx="363515" cy="2165081"/>
          </a:xfrm>
        </p:grpSpPr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6166115A-F807-4DAF-AB78-0D2E0BBDED76}"/>
                </a:ext>
              </a:extLst>
            </p:cNvPr>
            <p:cNvGrpSpPr/>
            <p:nvPr/>
          </p:nvGrpSpPr>
          <p:grpSpPr>
            <a:xfrm>
              <a:off x="4331132" y="1026981"/>
              <a:ext cx="360000" cy="2160000"/>
              <a:chOff x="4332644" y="3429000"/>
              <a:chExt cx="360000" cy="2160000"/>
            </a:xfrm>
          </p:grpSpPr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DC271352-C630-47CD-ADBE-B64CE89536C3}"/>
                  </a:ext>
                </a:extLst>
              </p:cNvPr>
              <p:cNvSpPr/>
              <p:nvPr/>
            </p:nvSpPr>
            <p:spPr>
              <a:xfrm>
                <a:off x="4332644" y="342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6" name="Rectangle 235">
                <a:extLst>
                  <a:ext uri="{FF2B5EF4-FFF2-40B4-BE49-F238E27FC236}">
                    <a16:creationId xmlns:a16="http://schemas.microsoft.com/office/drawing/2014/main" id="{CAEFDE22-C535-4AA1-AC59-3A6087ED3127}"/>
                  </a:ext>
                </a:extLst>
              </p:cNvPr>
              <p:cNvSpPr/>
              <p:nvPr/>
            </p:nvSpPr>
            <p:spPr>
              <a:xfrm>
                <a:off x="4332644" y="378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7" name="Rectangle 236">
                <a:extLst>
                  <a:ext uri="{FF2B5EF4-FFF2-40B4-BE49-F238E27FC236}">
                    <a16:creationId xmlns:a16="http://schemas.microsoft.com/office/drawing/2014/main" id="{7BF852E0-2315-4034-9498-5BFA3014F192}"/>
                  </a:ext>
                </a:extLst>
              </p:cNvPr>
              <p:cNvSpPr/>
              <p:nvPr/>
            </p:nvSpPr>
            <p:spPr>
              <a:xfrm>
                <a:off x="4332644" y="414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8" name="Rectangle 237">
                <a:extLst>
                  <a:ext uri="{FF2B5EF4-FFF2-40B4-BE49-F238E27FC236}">
                    <a16:creationId xmlns:a16="http://schemas.microsoft.com/office/drawing/2014/main" id="{88ED22EB-E651-4A49-845A-BD6FC4EBA603}"/>
                  </a:ext>
                </a:extLst>
              </p:cNvPr>
              <p:cNvSpPr/>
              <p:nvPr/>
            </p:nvSpPr>
            <p:spPr>
              <a:xfrm>
                <a:off x="4332644" y="450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9C894747-5FBB-4F11-A48B-8FD542509B1A}"/>
                  </a:ext>
                </a:extLst>
              </p:cNvPr>
              <p:cNvSpPr/>
              <p:nvPr/>
            </p:nvSpPr>
            <p:spPr>
              <a:xfrm>
                <a:off x="4332644" y="486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0" name="Rectangle 239">
                <a:extLst>
                  <a:ext uri="{FF2B5EF4-FFF2-40B4-BE49-F238E27FC236}">
                    <a16:creationId xmlns:a16="http://schemas.microsoft.com/office/drawing/2014/main" id="{B7D50784-E68C-46A8-94E2-11FDE9FBE5B5}"/>
                  </a:ext>
                </a:extLst>
              </p:cNvPr>
              <p:cNvSpPr/>
              <p:nvPr/>
            </p:nvSpPr>
            <p:spPr>
              <a:xfrm>
                <a:off x="4332644" y="5229000"/>
                <a:ext cx="360000" cy="3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2E38EEF9-7215-4C94-B598-1A0251DF4A79}"/>
                </a:ext>
              </a:extLst>
            </p:cNvPr>
            <p:cNvSpPr/>
            <p:nvPr/>
          </p:nvSpPr>
          <p:spPr>
            <a:xfrm>
              <a:off x="4334647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E03E5CA3-B351-4785-A8B4-F495EBD8DE93}"/>
              </a:ext>
            </a:extLst>
          </p:cNvPr>
          <p:cNvGrpSpPr/>
          <p:nvPr/>
        </p:nvGrpSpPr>
        <p:grpSpPr>
          <a:xfrm>
            <a:off x="5302394" y="3031468"/>
            <a:ext cx="360000" cy="2170296"/>
            <a:chOff x="4911323" y="1023885"/>
            <a:chExt cx="360000" cy="2170296"/>
          </a:xfrm>
        </p:grpSpPr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1E75FF2B-BE98-4156-AABC-BD086CBF4C7F}"/>
                </a:ext>
              </a:extLst>
            </p:cNvPr>
            <p:cNvGrpSpPr/>
            <p:nvPr/>
          </p:nvGrpSpPr>
          <p:grpSpPr>
            <a:xfrm>
              <a:off x="4911323" y="1026981"/>
              <a:ext cx="360000" cy="2167200"/>
              <a:chOff x="4912835" y="3429000"/>
              <a:chExt cx="360000" cy="2167200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F30D1E58-CE05-4987-B71E-40F1F5015D39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23BBEBB6-01A1-465C-9F16-D1EB9077C76A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6" name="Rectangle 245">
                <a:extLst>
                  <a:ext uri="{FF2B5EF4-FFF2-40B4-BE49-F238E27FC236}">
                    <a16:creationId xmlns:a16="http://schemas.microsoft.com/office/drawing/2014/main" id="{1D30A858-CE40-4A1B-8E8D-6DD5EC086424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1E4A86EC-D1A6-4FD4-8BDD-F93761E73F09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8" name="Rectangle 247">
                <a:extLst>
                  <a:ext uri="{FF2B5EF4-FFF2-40B4-BE49-F238E27FC236}">
                    <a16:creationId xmlns:a16="http://schemas.microsoft.com/office/drawing/2014/main" id="{486BB143-DD7D-4AF3-8039-6DFCDB46CBEE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9" name="Rectangle 248">
                <a:extLst>
                  <a:ext uri="{FF2B5EF4-FFF2-40B4-BE49-F238E27FC236}">
                    <a16:creationId xmlns:a16="http://schemas.microsoft.com/office/drawing/2014/main" id="{198E030A-82D0-4E45-8597-F2CD724FF53F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0" name="Rectangle 249">
                <a:extLst>
                  <a:ext uri="{FF2B5EF4-FFF2-40B4-BE49-F238E27FC236}">
                    <a16:creationId xmlns:a16="http://schemas.microsoft.com/office/drawing/2014/main" id="{39565A04-06E1-49DA-8DD2-2DE68D678A91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1018C8B5-60D0-4123-997E-FDDAEEB4C758}"/>
                </a:ext>
              </a:extLst>
            </p:cNvPr>
            <p:cNvSpPr/>
            <p:nvPr/>
          </p:nvSpPr>
          <p:spPr>
            <a:xfrm>
              <a:off x="4911323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1A508203-DE5A-4A61-9C94-F078370C1AAF}"/>
              </a:ext>
            </a:extLst>
          </p:cNvPr>
          <p:cNvGrpSpPr/>
          <p:nvPr/>
        </p:nvGrpSpPr>
        <p:grpSpPr>
          <a:xfrm>
            <a:off x="987471" y="4328998"/>
            <a:ext cx="360000" cy="2160000"/>
            <a:chOff x="3752453" y="3429000"/>
            <a:chExt cx="360000" cy="2160000"/>
          </a:xfrm>
        </p:grpSpPr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1B6387F5-C67B-4730-9E13-0C0CD5E34DEF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C0830237-B5CE-4811-9B30-3E3E365DF82C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7937C987-F69A-42EA-B6E1-534C15082441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6" name="Rectangle 255">
              <a:extLst>
                <a:ext uri="{FF2B5EF4-FFF2-40B4-BE49-F238E27FC236}">
                  <a16:creationId xmlns:a16="http://schemas.microsoft.com/office/drawing/2014/main" id="{E1D4A8DE-D0D7-49C6-BD73-1EA8095AD1F0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7B812945-FE49-41DF-ADA2-38F6DB6CE601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544102F0-77B2-4535-8FD9-43453538154E}"/>
              </a:ext>
            </a:extLst>
          </p:cNvPr>
          <p:cNvGrpSpPr/>
          <p:nvPr/>
        </p:nvGrpSpPr>
        <p:grpSpPr>
          <a:xfrm>
            <a:off x="9110436" y="4323239"/>
            <a:ext cx="360000" cy="2160000"/>
            <a:chOff x="4332644" y="3429000"/>
            <a:chExt cx="360000" cy="2160000"/>
          </a:xfrm>
        </p:grpSpPr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0A891929-0D8D-4996-9FAA-1704DA88BD5B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396A3252-7A67-4C11-A17B-08492AF7CDDF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94645E81-C9A1-4F26-ACA3-7FBC50085BAC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6384C4E2-4E22-4557-BF3F-C447FAE7EE6A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38C7F3E2-CCDA-4953-8E0C-E833C170E840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303B1BC3-DA58-402C-87C4-665A2933D1F8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343AAF3A-C825-4684-9836-94C8B61B1052}"/>
              </a:ext>
            </a:extLst>
          </p:cNvPr>
          <p:cNvGrpSpPr/>
          <p:nvPr/>
        </p:nvGrpSpPr>
        <p:grpSpPr>
          <a:xfrm>
            <a:off x="4704708" y="3055697"/>
            <a:ext cx="360000" cy="2167200"/>
            <a:chOff x="4912835" y="3429000"/>
            <a:chExt cx="360000" cy="2167200"/>
          </a:xfrm>
        </p:grpSpPr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7CD2ECCF-F18C-465F-8595-BAA304FF63F3}"/>
                </a:ext>
              </a:extLst>
            </p:cNvPr>
            <p:cNvSpPr/>
            <p:nvPr/>
          </p:nvSpPr>
          <p:spPr>
            <a:xfrm>
              <a:off x="4912835" y="3429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7" name="Rectangle 266">
              <a:extLst>
                <a:ext uri="{FF2B5EF4-FFF2-40B4-BE49-F238E27FC236}">
                  <a16:creationId xmlns:a16="http://schemas.microsoft.com/office/drawing/2014/main" id="{FF209089-03C9-400D-BB9A-6D63097B0CED}"/>
                </a:ext>
              </a:extLst>
            </p:cNvPr>
            <p:cNvSpPr/>
            <p:nvPr/>
          </p:nvSpPr>
          <p:spPr>
            <a:xfrm>
              <a:off x="4912835" y="3738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1BE3B29F-083A-47F2-8F3B-4505CF032933}"/>
                </a:ext>
              </a:extLst>
            </p:cNvPr>
            <p:cNvSpPr/>
            <p:nvPr/>
          </p:nvSpPr>
          <p:spPr>
            <a:xfrm>
              <a:off x="4912835" y="40482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DF57B7B5-1D34-4205-8A98-CF0441C7E9A1}"/>
                </a:ext>
              </a:extLst>
            </p:cNvPr>
            <p:cNvSpPr/>
            <p:nvPr/>
          </p:nvSpPr>
          <p:spPr>
            <a:xfrm>
              <a:off x="4912835" y="43578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3674FAAE-FDF2-4852-B903-B42AB46A9EC5}"/>
                </a:ext>
              </a:extLst>
            </p:cNvPr>
            <p:cNvSpPr/>
            <p:nvPr/>
          </p:nvSpPr>
          <p:spPr>
            <a:xfrm>
              <a:off x="4912835" y="46674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6807576A-E4DC-4575-A2B7-62D724EC97FE}"/>
                </a:ext>
              </a:extLst>
            </p:cNvPr>
            <p:cNvSpPr/>
            <p:nvPr/>
          </p:nvSpPr>
          <p:spPr>
            <a:xfrm>
              <a:off x="4912835" y="49770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D6E46D92-9BEF-4406-AFBF-20D3C61B2388}"/>
                </a:ext>
              </a:extLst>
            </p:cNvPr>
            <p:cNvSpPr/>
            <p:nvPr/>
          </p:nvSpPr>
          <p:spPr>
            <a:xfrm>
              <a:off x="4912835" y="5286600"/>
              <a:ext cx="360000" cy="3096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41845348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6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1000" tmFilter="0, 0; .2, .5; .8, .5; 1, 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21" dur="500" autoRev="1" fill="hold"/>
                                        <p:tgtEl>
                                          <p:spTgt spid="27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22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1000" tmFilter="0, 0; .2, .5; .8, .5; 1, 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24" dur="500" autoRev="1" fill="hold"/>
                                        <p:tgtEl>
                                          <p:spTgt spid="27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25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1000" tmFilter="0, 0; .2, .5; .8, .5; 1, 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27" dur="500" autoRev="1" fill="hold"/>
                                        <p:tgtEl>
                                          <p:spTgt spid="27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28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1000" tmFilter="0, 0; .2, .5; .8, .5; 1, 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0" dur="500" autoRev="1" fill="hold"/>
                                        <p:tgtEl>
                                          <p:spTgt spid="27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500"/>
                            </p:stCondLst>
                            <p:childTnLst>
                              <p:par>
                                <p:cTn id="157" presetID="26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1000" tmFilter="0, 0; .2, .5; .8, .5; 1, 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59" dur="500" autoRev="1" fill="hold"/>
                                        <p:tgtEl>
                                          <p:spTgt spid="28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60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" dur="1000" tmFilter="0, 0; .2, .5; .8, .5; 1, 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62" dur="500" autoRev="1" fill="hold"/>
                                        <p:tgtEl>
                                          <p:spTgt spid="28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500"/>
                            </p:stCondLst>
                            <p:childTnLst>
                              <p:par>
                                <p:cTn id="201" presetID="26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" dur="1000" tmFilter="0, 0; .2, .5; .8, .5; 1, 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03" dur="500" autoRev="1" fill="hold"/>
                                        <p:tgtEl>
                                          <p:spTgt spid="28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04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5" dur="1000" tmFilter="0, 0; .2, .5; .8, .5; 1, 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06" dur="500" autoRev="1" fill="hold"/>
                                        <p:tgtEl>
                                          <p:spTgt spid="28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07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8" dur="1000" tmFilter="0, 0; .2, .5; .8, .5; 1, 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09" dur="500" autoRev="1" fill="hold"/>
                                        <p:tgtEl>
                                          <p:spTgt spid="28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10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1" dur="1000" tmFilter="0, 0; .2, .5; .8, .5; 1, 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2" dur="500" autoRev="1" fill="hold"/>
                                        <p:tgtEl>
                                          <p:spTgt spid="28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13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4" dur="1000" tmFilter="0, 0; .2, .5; .8, .5; 1, 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5" dur="500" autoRev="1" fill="hold"/>
                                        <p:tgtEl>
                                          <p:spTgt spid="28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" grpId="0" animBg="1"/>
      <p:bldP spid="282" grpId="0" animBg="1"/>
      <p:bldP spid="283" grpId="0" animBg="1"/>
      <p:bldP spid="285" grpId="0" animBg="1"/>
      <p:bldP spid="285" grpId="1" animBg="1"/>
      <p:bldP spid="286" grpId="0" animBg="1"/>
      <p:bldP spid="286" grpId="1" animBg="1"/>
      <p:bldP spid="287" grpId="0" animBg="1"/>
      <p:bldP spid="287" grpId="1" animBg="1"/>
      <p:bldP spid="288" grpId="0" animBg="1"/>
      <p:bldP spid="288" grpId="1" animBg="1"/>
      <p:bldP spid="284" grpId="0" animBg="1"/>
      <p:bldP spid="284" grpId="1" animBg="1"/>
      <p:bldP spid="220" grpId="0" animBg="1"/>
      <p:bldP spid="280" grpId="0" animBg="1"/>
      <p:bldP spid="280" grpId="1" animBg="1"/>
      <p:bldP spid="281" grpId="0" animBg="1"/>
      <p:bldP spid="281" grpId="1" animBg="1"/>
      <p:bldP spid="278" grpId="0" animBg="1"/>
      <p:bldP spid="199" grpId="0" animBg="1"/>
      <p:bldP spid="251" grpId="0" animBg="1"/>
      <p:bldP spid="273" grpId="0" animBg="1"/>
      <p:bldP spid="274" grpId="0" animBg="1"/>
      <p:bldP spid="274" grpId="1" animBg="1"/>
      <p:bldP spid="275" grpId="0" animBg="1"/>
      <p:bldP spid="275" grpId="1" animBg="1"/>
      <p:bldP spid="276" grpId="0" animBg="1"/>
      <p:bldP spid="276" grpId="1" animBg="1"/>
      <p:bldP spid="277" grpId="0" animBg="1"/>
      <p:bldP spid="277" grpId="1" animBg="1"/>
      <p:bldP spid="146" grpId="0"/>
      <p:bldP spid="167" grpId="0"/>
      <p:bldP spid="196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" name="Group 289">
            <a:extLst>
              <a:ext uri="{FF2B5EF4-FFF2-40B4-BE49-F238E27FC236}">
                <a16:creationId xmlns:a16="http://schemas.microsoft.com/office/drawing/2014/main" id="{39987FA0-8D31-479F-A967-6575FDBCE16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8F5AA8E5-1A0F-4BAF-88C0-9B15AE44FF86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Straight Connector 291">
              <a:extLst>
                <a:ext uri="{FF2B5EF4-FFF2-40B4-BE49-F238E27FC236}">
                  <a16:creationId xmlns:a16="http://schemas.microsoft.com/office/drawing/2014/main" id="{8B63767F-CB2A-4D94-8A5B-0CFCE9281FDD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A1F57739-3975-4381-81E8-74B4215F9F86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Straight Connector 293">
              <a:extLst>
                <a:ext uri="{FF2B5EF4-FFF2-40B4-BE49-F238E27FC236}">
                  <a16:creationId xmlns:a16="http://schemas.microsoft.com/office/drawing/2014/main" id="{52CFF61A-AC8E-402C-9645-2EF1F9C893C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Straight Connector 294">
              <a:extLst>
                <a:ext uri="{FF2B5EF4-FFF2-40B4-BE49-F238E27FC236}">
                  <a16:creationId xmlns:a16="http://schemas.microsoft.com/office/drawing/2014/main" id="{BC4634EB-EB8D-405F-9B43-48EB1BBA1A5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Straight Connector 295">
              <a:extLst>
                <a:ext uri="{FF2B5EF4-FFF2-40B4-BE49-F238E27FC236}">
                  <a16:creationId xmlns:a16="http://schemas.microsoft.com/office/drawing/2014/main" id="{F59C783D-720E-4683-9BCD-836202CC01ED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Straight Connector 296">
              <a:extLst>
                <a:ext uri="{FF2B5EF4-FFF2-40B4-BE49-F238E27FC236}">
                  <a16:creationId xmlns:a16="http://schemas.microsoft.com/office/drawing/2014/main" id="{AFDE483E-22FB-4D9E-A664-777CF04059D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Straight Connector 297">
              <a:extLst>
                <a:ext uri="{FF2B5EF4-FFF2-40B4-BE49-F238E27FC236}">
                  <a16:creationId xmlns:a16="http://schemas.microsoft.com/office/drawing/2014/main" id="{CA0C1E96-3CE7-494C-91CC-F1894C16FD11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21D4AFEC-8FB9-4BF7-8616-018BF0DCE410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61E69FFC-7199-4457-9B51-C38EAEEED5E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32961DB5-CFF4-4218-9593-3598CD998B72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47CA3E5C-88FE-47D6-A7AE-20D855137764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56FF8D71-8EC5-4B2C-93D7-43A0F0A3FC77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B1CA3747-198C-4624-9A39-5534E75CD1D2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D661584C-ADC2-407A-BDF1-360D35B4F3A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10E52AAD-4C1C-4337-8F25-F8C950C41295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18ECACA2-C67D-4DA1-9448-590E0CACCF2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DA0CE2C0-D1D3-436F-8A7E-F0B8E730EF9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A2F57D69-0A3E-4133-ACF3-895B55D21E95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A40B1E18-9790-4CE2-8796-6C5EC34341B8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8F9EA337-C74C-4DAA-825D-EBC2FB5A87D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E56A1326-2641-4F78-9BE9-1DAA57E20109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D11C839B-5D4A-4788-85F5-1B1770D04B01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D0CEB29D-1675-428D-AE0E-4469D55D10F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3B8513C6-B8A0-4699-AD83-89C26C86546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5BC6E966-7E75-4A19-8532-A73AF0C0A7B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D21470F1-CE87-4905-AA9E-B758BB76E5D4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34A39A4B-7B87-4FE5-B143-04E0E0A823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10167490-4E97-4C85-894C-4CA45058B7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AD208DF6-FBE8-4D22-9DB4-DB4EB824940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9D793C5F-4168-453C-9409-F39CF08D5E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5DFA859E-3B2E-46C3-83C7-D6C4348C03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5C0DDA69-1E87-4B4C-B3A6-CB52934E76E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DE2375A1-FA59-4264-92DB-6C36263037E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39593E84-AF27-4816-AE58-B78232981F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D472217F-471F-4DDD-81C3-9F7503AA2C9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C8C30243-41D2-4B72-B404-CB235AB822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4D103A94-A165-458F-9EB4-3C208C45038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521E4A0E-B5D9-432B-8F30-E92F67881CC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D7D0B7D9-5328-4944-9AE5-88FC1DAE78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254BAEBA-467A-466B-B2FA-B2E4C609EB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BDCD0F96-80C7-4968-8D56-DD416E8D130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9F30E34F-8193-42B0-BAE3-B3B24780BB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22440599-B970-4052-AC9D-14262AA6FF9D}"/>
              </a:ext>
            </a:extLst>
          </p:cNvPr>
          <p:cNvSpPr/>
          <p:nvPr/>
        </p:nvSpPr>
        <p:spPr>
          <a:xfrm>
            <a:off x="278726" y="194381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30F22B0-32A3-4C13-9E53-E4D9566C7C9A}"/>
              </a:ext>
            </a:extLst>
          </p:cNvPr>
          <p:cNvGrpSpPr/>
          <p:nvPr/>
        </p:nvGrpSpPr>
        <p:grpSpPr>
          <a:xfrm>
            <a:off x="758361" y="384951"/>
            <a:ext cx="435719" cy="1047381"/>
            <a:chOff x="2724738" y="5471319"/>
            <a:chExt cx="435719" cy="1047381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A357620E-242B-435C-8022-1D751D3CDB9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320788C-9A83-401F-B0CD-D42A76DE94DB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9B3EAC26-BD8C-450F-B830-466A955E477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9036DBC-3A11-433D-8FDF-E6E75E4D536B}"/>
              </a:ext>
            </a:extLst>
          </p:cNvPr>
          <p:cNvGrpSpPr/>
          <p:nvPr/>
        </p:nvGrpSpPr>
        <p:grpSpPr>
          <a:xfrm>
            <a:off x="3304218" y="386629"/>
            <a:ext cx="435719" cy="1047381"/>
            <a:chOff x="2724738" y="5471319"/>
            <a:chExt cx="435719" cy="1047381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D3DA2CB6-50EC-4BEA-BC7D-B3D85A88EC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91CD938-6FE0-44FD-B6C2-0E1B6A64BE20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0A9B4CC6-4E59-4CAB-BF20-BC0FD7F2186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BC21B8F8-5BDA-4EB4-8319-248A64E4AB87}"/>
              </a:ext>
            </a:extLst>
          </p:cNvPr>
          <p:cNvSpPr txBox="1"/>
          <p:nvPr/>
        </p:nvSpPr>
        <p:spPr>
          <a:xfrm>
            <a:off x="1238315" y="55717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D4CB0FCB-482E-4DA8-9A43-D37430BDFDFB}"/>
              </a:ext>
            </a:extLst>
          </p:cNvPr>
          <p:cNvSpPr txBox="1"/>
          <p:nvPr/>
        </p:nvSpPr>
        <p:spPr>
          <a:xfrm>
            <a:off x="2873247" y="55717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45ECBBC5-37AD-4A80-AC62-8CE7725B52B5}"/>
              </a:ext>
            </a:extLst>
          </p:cNvPr>
          <p:cNvSpPr/>
          <p:nvPr/>
        </p:nvSpPr>
        <p:spPr>
          <a:xfrm>
            <a:off x="1714575" y="384951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97E7C970-BAC9-4FB2-AE9B-064A3E16DB22}"/>
              </a:ext>
            </a:extLst>
          </p:cNvPr>
          <p:cNvSpPr txBox="1"/>
          <p:nvPr/>
        </p:nvSpPr>
        <p:spPr>
          <a:xfrm>
            <a:off x="370927" y="57821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2716C9B4-BC31-4DC5-9F75-14C01398AF2B}"/>
              </a:ext>
            </a:extLst>
          </p:cNvPr>
          <p:cNvGrpSpPr/>
          <p:nvPr/>
        </p:nvGrpSpPr>
        <p:grpSpPr>
          <a:xfrm>
            <a:off x="2026333" y="378561"/>
            <a:ext cx="539707" cy="1076984"/>
            <a:chOff x="3580378" y="2366435"/>
            <a:chExt cx="539707" cy="1076984"/>
          </a:xfrm>
        </p:grpSpPr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59670542-BCAA-4567-B0D1-697836807311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14BEC1EF-9B5F-45A3-A98C-F94D741AA7A0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A7E386A-2689-4D08-BF97-98426AD91BBB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83" name="Rectangle: Rounded Corners 82">
            <a:extLst>
              <a:ext uri="{FF2B5EF4-FFF2-40B4-BE49-F238E27FC236}">
                <a16:creationId xmlns:a16="http://schemas.microsoft.com/office/drawing/2014/main" id="{7AF68713-5C50-4909-9A7C-EF94F2AFB2E9}"/>
              </a:ext>
            </a:extLst>
          </p:cNvPr>
          <p:cNvSpPr/>
          <p:nvPr/>
        </p:nvSpPr>
        <p:spPr>
          <a:xfrm>
            <a:off x="4213263" y="198413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627F549-8AB2-46F7-A038-A49F0E79C05F}"/>
              </a:ext>
            </a:extLst>
          </p:cNvPr>
          <p:cNvGrpSpPr/>
          <p:nvPr/>
        </p:nvGrpSpPr>
        <p:grpSpPr>
          <a:xfrm>
            <a:off x="6252413" y="381726"/>
            <a:ext cx="435719" cy="1047381"/>
            <a:chOff x="2724738" y="5471319"/>
            <a:chExt cx="435719" cy="1047381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9232AE5E-A25F-4325-8C33-9391B7329CA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10535EC5-7016-4B87-B6A5-F6A4736CA643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1664B6FE-A3D8-4A05-AEE5-C0D951AEB9F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0F735E39-1BBA-4FC8-9D4C-51666E080305}"/>
              </a:ext>
            </a:extLst>
          </p:cNvPr>
          <p:cNvGrpSpPr/>
          <p:nvPr/>
        </p:nvGrpSpPr>
        <p:grpSpPr>
          <a:xfrm>
            <a:off x="7238755" y="390661"/>
            <a:ext cx="435719" cy="1047381"/>
            <a:chOff x="2724738" y="5471319"/>
            <a:chExt cx="435719" cy="1047381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326D2740-A87B-4BF8-9333-245D6984E31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501F3527-3EDE-4768-895E-ECF1B2A3B4FD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BB87E65B-2EF4-4B92-B753-FF4B04AE1BE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6A384696-C523-46A7-87F3-C431CFB74895}"/>
              </a:ext>
            </a:extLst>
          </p:cNvPr>
          <p:cNvSpPr txBox="1"/>
          <p:nvPr/>
        </p:nvSpPr>
        <p:spPr>
          <a:xfrm>
            <a:off x="5773863" y="53856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77D8615A-83B8-477C-B54A-2A90C0F5D297}"/>
              </a:ext>
            </a:extLst>
          </p:cNvPr>
          <p:cNvSpPr txBox="1"/>
          <p:nvPr/>
        </p:nvSpPr>
        <p:spPr>
          <a:xfrm>
            <a:off x="6807784" y="56120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DD4882D5-A117-4510-AADA-8E01BA2797EF}"/>
              </a:ext>
            </a:extLst>
          </p:cNvPr>
          <p:cNvSpPr/>
          <p:nvPr/>
        </p:nvSpPr>
        <p:spPr>
          <a:xfrm>
            <a:off x="4434911" y="388983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4446CA67-1BB8-42F0-8414-2143B344BB96}"/>
              </a:ext>
            </a:extLst>
          </p:cNvPr>
          <p:cNvGrpSpPr/>
          <p:nvPr/>
        </p:nvGrpSpPr>
        <p:grpSpPr>
          <a:xfrm>
            <a:off x="4526331" y="412573"/>
            <a:ext cx="968273" cy="1076984"/>
            <a:chOff x="4719764" y="875630"/>
            <a:chExt cx="968273" cy="1076984"/>
          </a:xfrm>
        </p:grpSpPr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2BF96D3F-4A18-4CE1-8576-D8E6C3186078}"/>
                </a:ext>
              </a:extLst>
            </p:cNvPr>
            <p:cNvGrpSpPr/>
            <p:nvPr/>
          </p:nvGrpSpPr>
          <p:grpSpPr>
            <a:xfrm>
              <a:off x="5148330" y="875630"/>
              <a:ext cx="539707" cy="1076984"/>
              <a:chOff x="3580378" y="2366435"/>
              <a:chExt cx="539707" cy="1076984"/>
            </a:xfrm>
          </p:grpSpPr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4FF3C8A0-62EF-43D0-86EC-1FBC96A5FC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009FB9BB-3E4C-4A56-A9C6-D18527896527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04D83992-7D6B-4F32-A82B-51683A69B47C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13F0C545-080D-412E-BB48-09C612EFFF85}"/>
                </a:ext>
              </a:extLst>
            </p:cNvPr>
            <p:cNvSpPr txBox="1"/>
            <p:nvPr/>
          </p:nvSpPr>
          <p:spPr>
            <a:xfrm>
              <a:off x="4719764" y="1063147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sp>
        <p:nvSpPr>
          <p:cNvPr id="101" name="Rectangle: Rounded Corners 100">
            <a:extLst>
              <a:ext uri="{FF2B5EF4-FFF2-40B4-BE49-F238E27FC236}">
                <a16:creationId xmlns:a16="http://schemas.microsoft.com/office/drawing/2014/main" id="{D0CBE8BA-7A39-4046-AFBF-7A8984998BE3}"/>
              </a:ext>
            </a:extLst>
          </p:cNvPr>
          <p:cNvSpPr/>
          <p:nvPr/>
        </p:nvSpPr>
        <p:spPr>
          <a:xfrm>
            <a:off x="8162330" y="195248"/>
            <a:ext cx="3679172" cy="147458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3C7B6319-8648-4747-B69C-B4F51AA1B751}"/>
              </a:ext>
            </a:extLst>
          </p:cNvPr>
          <p:cNvGrpSpPr/>
          <p:nvPr/>
        </p:nvGrpSpPr>
        <p:grpSpPr>
          <a:xfrm>
            <a:off x="10038823" y="378561"/>
            <a:ext cx="435719" cy="1047381"/>
            <a:chOff x="2724738" y="5471319"/>
            <a:chExt cx="435719" cy="1047381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D572DF75-6738-4D9B-8C5E-20D8635A0A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78068C20-5783-41F8-AEB3-E0B904A39698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1D082947-6CA8-4E66-AF7B-FFF63016FF8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5323DE0F-4F3A-4F8A-ADB4-659783770B97}"/>
              </a:ext>
            </a:extLst>
          </p:cNvPr>
          <p:cNvGrpSpPr/>
          <p:nvPr/>
        </p:nvGrpSpPr>
        <p:grpSpPr>
          <a:xfrm>
            <a:off x="11196608" y="387496"/>
            <a:ext cx="435719" cy="1047381"/>
            <a:chOff x="2724738" y="5471319"/>
            <a:chExt cx="435719" cy="1047381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90389B87-B2B4-4F85-9603-33607C6A406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CAFCF79E-F3A2-45FC-B12E-5590ABB108DF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BB9FA6A9-EB34-4B23-9475-E81665DE775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0" name="TextBox 109">
            <a:extLst>
              <a:ext uri="{FF2B5EF4-FFF2-40B4-BE49-F238E27FC236}">
                <a16:creationId xmlns:a16="http://schemas.microsoft.com/office/drawing/2014/main" id="{7C5CF2CA-C793-4C1D-8313-DA1635C5FEBD}"/>
              </a:ext>
            </a:extLst>
          </p:cNvPr>
          <p:cNvSpPr txBox="1"/>
          <p:nvPr/>
        </p:nvSpPr>
        <p:spPr>
          <a:xfrm>
            <a:off x="9560092" y="56357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9FCA0201-84A2-47B4-8C9F-27057EE3D9CA}"/>
              </a:ext>
            </a:extLst>
          </p:cNvPr>
          <p:cNvSpPr txBox="1"/>
          <p:nvPr/>
        </p:nvSpPr>
        <p:spPr>
          <a:xfrm>
            <a:off x="10511172" y="56322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C540E281-6801-46CC-A571-237CAE4CC773}"/>
              </a:ext>
            </a:extLst>
          </p:cNvPr>
          <p:cNvGrpSpPr/>
          <p:nvPr/>
        </p:nvGrpSpPr>
        <p:grpSpPr>
          <a:xfrm>
            <a:off x="8762514" y="412573"/>
            <a:ext cx="539707" cy="1076984"/>
            <a:chOff x="3580378" y="2366435"/>
            <a:chExt cx="539707" cy="1076984"/>
          </a:xfrm>
        </p:grpSpPr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4076EC4F-0F20-4384-9752-3EA0E55F86AE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6EC3941-4604-4BC8-AAC6-98DDC100ED10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BF8DF70F-4F10-4A3F-AA6B-0DE93C5E3BE4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119" name="Rectangle 118">
            <a:extLst>
              <a:ext uri="{FF2B5EF4-FFF2-40B4-BE49-F238E27FC236}">
                <a16:creationId xmlns:a16="http://schemas.microsoft.com/office/drawing/2014/main" id="{A59CB9BC-B716-40E6-935F-96E2A405AFDE}"/>
              </a:ext>
            </a:extLst>
          </p:cNvPr>
          <p:cNvSpPr/>
          <p:nvPr/>
        </p:nvSpPr>
        <p:spPr>
          <a:xfrm>
            <a:off x="8462294" y="378561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4D5D0404-46B2-4881-9CBB-FC6EF113D47B}"/>
              </a:ext>
            </a:extLst>
          </p:cNvPr>
          <p:cNvSpPr txBox="1"/>
          <p:nvPr/>
        </p:nvSpPr>
        <p:spPr>
          <a:xfrm>
            <a:off x="10841677" y="59082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F74295D1-A638-4399-86C5-51C9A1BE74C1}"/>
              </a:ext>
            </a:extLst>
          </p:cNvPr>
          <p:cNvGrpSpPr/>
          <p:nvPr/>
        </p:nvGrpSpPr>
        <p:grpSpPr>
          <a:xfrm>
            <a:off x="456270" y="1747838"/>
            <a:ext cx="2238580" cy="1086654"/>
            <a:chOff x="456270" y="1747838"/>
            <a:chExt cx="2238580" cy="1086654"/>
          </a:xfrm>
        </p:grpSpPr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C8F8149E-4DF3-4823-80FB-4FE58F4466CA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20E84744-83D8-4E3E-AF38-14801A0B66A9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122" name="TextBox 121">
                  <a:extLst>
                    <a:ext uri="{FF2B5EF4-FFF2-40B4-BE49-F238E27FC236}">
                      <a16:creationId xmlns:a16="http://schemas.microsoft.com/office/drawing/2014/main" id="{4BD5B4FB-8A63-4FCF-BBD9-51490DC77DC2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  <p:cxnSp>
              <p:nvCxnSpPr>
                <p:cNvPr id="123" name="Straight Connector 122">
                  <a:extLst>
                    <a:ext uri="{FF2B5EF4-FFF2-40B4-BE49-F238E27FC236}">
                      <a16:creationId xmlns:a16="http://schemas.microsoft.com/office/drawing/2014/main" id="{4FCDE46D-006C-451A-B158-D4240DE03A2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4" name="TextBox 123">
                  <a:extLst>
                    <a:ext uri="{FF2B5EF4-FFF2-40B4-BE49-F238E27FC236}">
                      <a16:creationId xmlns:a16="http://schemas.microsoft.com/office/drawing/2014/main" id="{EC072DA4-187A-4067-9F98-7C85E6CFFF18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D842C609-4CA4-491A-B687-6A558FBAD2CF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0BF3FE8D-01DC-4F13-85C0-D9D6F3E930C4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539F7DF8-AD68-43D8-A266-B5AF9C0EC452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128" name="Group 127">
                <a:extLst>
                  <a:ext uri="{FF2B5EF4-FFF2-40B4-BE49-F238E27FC236}">
                    <a16:creationId xmlns:a16="http://schemas.microsoft.com/office/drawing/2014/main" id="{AC18DFA6-2C8C-464F-9040-53F81D09BFEB}"/>
                  </a:ext>
                </a:extLst>
              </p:cNvPr>
              <p:cNvGrpSpPr/>
              <p:nvPr/>
            </p:nvGrpSpPr>
            <p:grpSpPr>
              <a:xfrm>
                <a:off x="1808821" y="1757508"/>
                <a:ext cx="539707" cy="1076984"/>
                <a:chOff x="3580378" y="2366435"/>
                <a:chExt cx="539707" cy="1076984"/>
              </a:xfrm>
            </p:grpSpPr>
            <p:cxnSp>
              <p:nvCxnSpPr>
                <p:cNvPr id="129" name="Straight Connector 128">
                  <a:extLst>
                    <a:ext uri="{FF2B5EF4-FFF2-40B4-BE49-F238E27FC236}">
                      <a16:creationId xmlns:a16="http://schemas.microsoft.com/office/drawing/2014/main" id="{8C9A1D79-445E-4BA6-97C6-B37FE04BE9D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89669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TextBox 129">
                  <a:extLst>
                    <a:ext uri="{FF2B5EF4-FFF2-40B4-BE49-F238E27FC236}">
                      <a16:creationId xmlns:a16="http://schemas.microsoft.com/office/drawing/2014/main" id="{3667B695-C9B2-4C14-87F7-0C4B517455DE}"/>
                    </a:ext>
                  </a:extLst>
                </p:cNvPr>
                <p:cNvSpPr txBox="1"/>
                <p:nvPr/>
              </p:nvSpPr>
              <p:spPr>
                <a:xfrm>
                  <a:off x="3580744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  <p:sp>
              <p:nvSpPr>
                <p:cNvPr id="131" name="TextBox 130">
                  <a:extLst>
                    <a:ext uri="{FF2B5EF4-FFF2-40B4-BE49-F238E27FC236}">
                      <a16:creationId xmlns:a16="http://schemas.microsoft.com/office/drawing/2014/main" id="{C4EE2A6D-4B84-44E8-957B-C1C0E76FE566}"/>
                    </a:ext>
                  </a:extLst>
                </p:cNvPr>
                <p:cNvSpPr txBox="1"/>
                <p:nvPr/>
              </p:nvSpPr>
              <p:spPr>
                <a:xfrm>
                  <a:off x="358037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04DD4575-A47C-4286-88CE-D00B6454CAC9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8BDF27D0-EA58-4ADF-9027-AF702D4EF240}"/>
              </a:ext>
            </a:extLst>
          </p:cNvPr>
          <p:cNvGrpSpPr/>
          <p:nvPr/>
        </p:nvGrpSpPr>
        <p:grpSpPr>
          <a:xfrm>
            <a:off x="1380205" y="3098933"/>
            <a:ext cx="1298181" cy="1076984"/>
            <a:chOff x="1380205" y="3098933"/>
            <a:chExt cx="1298181" cy="1076984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EE252D97-61EE-412D-94FC-2BADE0D19CDB}"/>
                </a:ext>
              </a:extLst>
            </p:cNvPr>
            <p:cNvSpPr txBox="1"/>
            <p:nvPr/>
          </p:nvSpPr>
          <p:spPr>
            <a:xfrm>
              <a:off x="1380205" y="3264738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77CAAFD7-ACA6-4814-891D-6623D19BB571}"/>
                </a:ext>
              </a:extLst>
            </p:cNvPr>
            <p:cNvGrpSpPr/>
            <p:nvPr/>
          </p:nvGrpSpPr>
          <p:grpSpPr>
            <a:xfrm>
              <a:off x="1792357" y="3098933"/>
              <a:ext cx="539707" cy="1076984"/>
              <a:chOff x="3580378" y="2366435"/>
              <a:chExt cx="539707" cy="1076984"/>
            </a:xfrm>
          </p:grpSpPr>
          <p:cxnSp>
            <p:nvCxnSpPr>
              <p:cNvPr id="135" name="Straight Connector 134">
                <a:extLst>
                  <a:ext uri="{FF2B5EF4-FFF2-40B4-BE49-F238E27FC236}">
                    <a16:creationId xmlns:a16="http://schemas.microsoft.com/office/drawing/2014/main" id="{2DDA9F75-37C1-4D67-AB8F-EFC212CDAB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B8359438-8C39-4750-9F70-D7009F7BBDB7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562A75C1-3B87-46F3-BBB9-23DB42B18F1A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F8FEE70A-EA83-4DA3-AA1A-7506DEA72077}"/>
                </a:ext>
              </a:extLst>
            </p:cNvPr>
            <p:cNvSpPr txBox="1"/>
            <p:nvPr/>
          </p:nvSpPr>
          <p:spPr>
            <a:xfrm>
              <a:off x="2244648" y="3303757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A5019547-64DE-4258-98F1-46152077DDB2}"/>
              </a:ext>
            </a:extLst>
          </p:cNvPr>
          <p:cNvGrpSpPr/>
          <p:nvPr/>
        </p:nvGrpSpPr>
        <p:grpSpPr>
          <a:xfrm>
            <a:off x="896374" y="3100063"/>
            <a:ext cx="539707" cy="1076984"/>
            <a:chOff x="3580378" y="2366435"/>
            <a:chExt cx="539707" cy="1076984"/>
          </a:xfrm>
        </p:grpSpPr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5DDF401C-4594-4E45-90A5-7F701DBE5D6A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D77802E9-2888-478D-8067-87B863D3FEC1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0C917CD8-EE0E-41A6-989B-00710FD6B602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94ADC0FE-EBDC-4630-A9DA-FA7E6F65918E}"/>
              </a:ext>
            </a:extLst>
          </p:cNvPr>
          <p:cNvGrpSpPr/>
          <p:nvPr/>
        </p:nvGrpSpPr>
        <p:grpSpPr>
          <a:xfrm>
            <a:off x="2685132" y="3551699"/>
            <a:ext cx="490985" cy="630942"/>
            <a:chOff x="2685132" y="3551699"/>
            <a:chExt cx="490985" cy="630942"/>
          </a:xfrm>
        </p:grpSpPr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88F759DC-6AE8-4AE0-A86C-482B8164AE52}"/>
                </a:ext>
              </a:extLst>
            </p:cNvPr>
            <p:cNvCxnSpPr>
              <a:cxnSpLocks/>
            </p:cNvCxnSpPr>
            <p:nvPr/>
          </p:nvCxnSpPr>
          <p:spPr>
            <a:xfrm>
              <a:off x="2694057" y="3613491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E59F9CE5-7F99-49E2-B878-1A9B0A5B6A78}"/>
                </a:ext>
              </a:extLst>
            </p:cNvPr>
            <p:cNvSpPr txBox="1"/>
            <p:nvPr/>
          </p:nvSpPr>
          <p:spPr>
            <a:xfrm>
              <a:off x="2685132" y="3551699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146" name="TextBox 145">
            <a:extLst>
              <a:ext uri="{FF2B5EF4-FFF2-40B4-BE49-F238E27FC236}">
                <a16:creationId xmlns:a16="http://schemas.microsoft.com/office/drawing/2014/main" id="{030804B1-F2B1-4ECF-99F0-ABDC2F50547D}"/>
              </a:ext>
            </a:extLst>
          </p:cNvPr>
          <p:cNvSpPr txBox="1"/>
          <p:nvPr/>
        </p:nvSpPr>
        <p:spPr>
          <a:xfrm>
            <a:off x="2694630" y="30958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B3EBCDCA-6670-4CC5-B7FA-F52D24EE0D85}"/>
              </a:ext>
            </a:extLst>
          </p:cNvPr>
          <p:cNvGrpSpPr/>
          <p:nvPr/>
        </p:nvGrpSpPr>
        <p:grpSpPr>
          <a:xfrm>
            <a:off x="4480357" y="1757508"/>
            <a:ext cx="1782012" cy="1078114"/>
            <a:chOff x="4480357" y="1757508"/>
            <a:chExt cx="1782012" cy="1078114"/>
          </a:xfrm>
        </p:grpSpPr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3843B4F3-99E0-4EE4-B36F-A5FF1C4A55DF}"/>
                </a:ext>
              </a:extLst>
            </p:cNvPr>
            <p:cNvGrpSpPr/>
            <p:nvPr/>
          </p:nvGrpSpPr>
          <p:grpSpPr>
            <a:xfrm>
              <a:off x="4964188" y="1757508"/>
              <a:ext cx="1298181" cy="1076984"/>
              <a:chOff x="1380205" y="3098933"/>
              <a:chExt cx="1298181" cy="1076984"/>
            </a:xfrm>
          </p:grpSpPr>
          <p:sp>
            <p:nvSpPr>
              <p:cNvPr id="154" name="TextBox 153">
                <a:extLst>
                  <a:ext uri="{FF2B5EF4-FFF2-40B4-BE49-F238E27FC236}">
                    <a16:creationId xmlns:a16="http://schemas.microsoft.com/office/drawing/2014/main" id="{676A926A-B44B-4D61-861A-93910F8CEFCB}"/>
                  </a:ext>
                </a:extLst>
              </p:cNvPr>
              <p:cNvSpPr txBox="1"/>
              <p:nvPr/>
            </p:nvSpPr>
            <p:spPr>
              <a:xfrm>
                <a:off x="1380205" y="3264738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155" name="Group 154">
                <a:extLst>
                  <a:ext uri="{FF2B5EF4-FFF2-40B4-BE49-F238E27FC236}">
                    <a16:creationId xmlns:a16="http://schemas.microsoft.com/office/drawing/2014/main" id="{74021D2C-34D5-4B88-9601-E3FB413F797A}"/>
                  </a:ext>
                </a:extLst>
              </p:cNvPr>
              <p:cNvGrpSpPr/>
              <p:nvPr/>
            </p:nvGrpSpPr>
            <p:grpSpPr>
              <a:xfrm>
                <a:off x="1792357" y="3098933"/>
                <a:ext cx="539707" cy="1076984"/>
                <a:chOff x="3580378" y="2366435"/>
                <a:chExt cx="539707" cy="1076984"/>
              </a:xfrm>
            </p:grpSpPr>
            <p:cxnSp>
              <p:nvCxnSpPr>
                <p:cNvPr id="157" name="Straight Connector 156">
                  <a:extLst>
                    <a:ext uri="{FF2B5EF4-FFF2-40B4-BE49-F238E27FC236}">
                      <a16:creationId xmlns:a16="http://schemas.microsoft.com/office/drawing/2014/main" id="{AD8BC66B-444D-4CA4-9185-19000D9B64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89669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8" name="TextBox 157">
                  <a:extLst>
                    <a:ext uri="{FF2B5EF4-FFF2-40B4-BE49-F238E27FC236}">
                      <a16:creationId xmlns:a16="http://schemas.microsoft.com/office/drawing/2014/main" id="{249B3FBA-6F3A-4C1D-98EB-FAA2B867A5F3}"/>
                    </a:ext>
                  </a:extLst>
                </p:cNvPr>
                <p:cNvSpPr txBox="1"/>
                <p:nvPr/>
              </p:nvSpPr>
              <p:spPr>
                <a:xfrm>
                  <a:off x="3580744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  <p:sp>
              <p:nvSpPr>
                <p:cNvPr id="159" name="TextBox 158">
                  <a:extLst>
                    <a:ext uri="{FF2B5EF4-FFF2-40B4-BE49-F238E27FC236}">
                      <a16:creationId xmlns:a16="http://schemas.microsoft.com/office/drawing/2014/main" id="{CF20B728-EB78-4E0F-8894-86A0597A34B9}"/>
                    </a:ext>
                  </a:extLst>
                </p:cNvPr>
                <p:cNvSpPr txBox="1"/>
                <p:nvPr/>
              </p:nvSpPr>
              <p:spPr>
                <a:xfrm>
                  <a:off x="358037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58AA3A3D-842B-499C-8D78-6AE13F3A2911}"/>
                  </a:ext>
                </a:extLst>
              </p:cNvPr>
              <p:cNvSpPr txBox="1"/>
              <p:nvPr/>
            </p:nvSpPr>
            <p:spPr>
              <a:xfrm>
                <a:off x="2244648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0C070CEE-EFA7-4EC0-8275-7B35E6B937B2}"/>
                </a:ext>
              </a:extLst>
            </p:cNvPr>
            <p:cNvGrpSpPr/>
            <p:nvPr/>
          </p:nvGrpSpPr>
          <p:grpSpPr>
            <a:xfrm>
              <a:off x="4480357" y="1758638"/>
              <a:ext cx="539707" cy="1076984"/>
              <a:chOff x="3580378" y="2366435"/>
              <a:chExt cx="539707" cy="1076984"/>
            </a:xfrm>
          </p:grpSpPr>
          <p:cxnSp>
            <p:nvCxnSpPr>
              <p:cNvPr id="161" name="Straight Connector 160">
                <a:extLst>
                  <a:ext uri="{FF2B5EF4-FFF2-40B4-BE49-F238E27FC236}">
                    <a16:creationId xmlns:a16="http://schemas.microsoft.com/office/drawing/2014/main" id="{8667D5CB-4059-4913-90D4-A357B0DB39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86B62E0B-11B3-4C79-8B33-7EB82217B0FD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sp>
            <p:nvSpPr>
              <p:cNvPr id="163" name="TextBox 162">
                <a:extLst>
                  <a:ext uri="{FF2B5EF4-FFF2-40B4-BE49-F238E27FC236}">
                    <a16:creationId xmlns:a16="http://schemas.microsoft.com/office/drawing/2014/main" id="{5E6E0B2C-7FFA-4FAB-8AB2-C5C920C7F4AC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F71A3510-FD56-49A6-B563-BAA20D62B8E8}"/>
              </a:ext>
            </a:extLst>
          </p:cNvPr>
          <p:cNvGrpSpPr/>
          <p:nvPr/>
        </p:nvGrpSpPr>
        <p:grpSpPr>
          <a:xfrm>
            <a:off x="6269115" y="2210274"/>
            <a:ext cx="490985" cy="630942"/>
            <a:chOff x="2685132" y="3551699"/>
            <a:chExt cx="490985" cy="630942"/>
          </a:xfrm>
        </p:grpSpPr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7BD81C42-DD84-491C-93F2-3ECF3E894B9D}"/>
                </a:ext>
              </a:extLst>
            </p:cNvPr>
            <p:cNvCxnSpPr>
              <a:cxnSpLocks/>
            </p:cNvCxnSpPr>
            <p:nvPr/>
          </p:nvCxnSpPr>
          <p:spPr>
            <a:xfrm>
              <a:off x="2694057" y="3613491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5A7CF79F-E073-4F0A-9E26-A3E75EA1A045}"/>
                </a:ext>
              </a:extLst>
            </p:cNvPr>
            <p:cNvSpPr txBox="1"/>
            <p:nvPr/>
          </p:nvSpPr>
          <p:spPr>
            <a:xfrm>
              <a:off x="2685132" y="3551699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67" name="TextBox 166">
            <a:extLst>
              <a:ext uri="{FF2B5EF4-FFF2-40B4-BE49-F238E27FC236}">
                <a16:creationId xmlns:a16="http://schemas.microsoft.com/office/drawing/2014/main" id="{B64A823E-CBDF-437F-A235-DB5A769D311E}"/>
              </a:ext>
            </a:extLst>
          </p:cNvPr>
          <p:cNvSpPr txBox="1"/>
          <p:nvPr/>
        </p:nvSpPr>
        <p:spPr>
          <a:xfrm>
            <a:off x="6278613" y="1754439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DDDC6D58-CDA4-4EB2-AB58-94D1E26A6AB2}"/>
              </a:ext>
            </a:extLst>
          </p:cNvPr>
          <p:cNvGrpSpPr/>
          <p:nvPr/>
        </p:nvGrpSpPr>
        <p:grpSpPr>
          <a:xfrm>
            <a:off x="8502555" y="1755821"/>
            <a:ext cx="2238580" cy="1086654"/>
            <a:chOff x="8502555" y="1755821"/>
            <a:chExt cx="2238580" cy="1086654"/>
          </a:xfrm>
        </p:grpSpPr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738A2EDC-ED71-41B9-A579-67585EC5255F}"/>
                </a:ext>
              </a:extLst>
            </p:cNvPr>
            <p:cNvGrpSpPr/>
            <p:nvPr/>
          </p:nvGrpSpPr>
          <p:grpSpPr>
            <a:xfrm>
              <a:off x="8502555" y="1755821"/>
              <a:ext cx="913794" cy="1071647"/>
              <a:chOff x="456270" y="2197623"/>
              <a:chExt cx="913794" cy="1071647"/>
            </a:xfrm>
          </p:grpSpPr>
          <p:grpSp>
            <p:nvGrpSpPr>
              <p:cNvPr id="170" name="Group 169">
                <a:extLst>
                  <a:ext uri="{FF2B5EF4-FFF2-40B4-BE49-F238E27FC236}">
                    <a16:creationId xmlns:a16="http://schemas.microsoft.com/office/drawing/2014/main" id="{58509C16-3E03-4669-BE07-D2314C51E602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172" name="TextBox 171">
                  <a:extLst>
                    <a:ext uri="{FF2B5EF4-FFF2-40B4-BE49-F238E27FC236}">
                      <a16:creationId xmlns:a16="http://schemas.microsoft.com/office/drawing/2014/main" id="{ACE18F8D-2BC5-4C79-B414-955428E4E591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9</a:t>
                  </a:r>
                </a:p>
              </p:txBody>
            </p:sp>
            <p:cxnSp>
              <p:nvCxnSpPr>
                <p:cNvPr id="173" name="Straight Connector 172">
                  <a:extLst>
                    <a:ext uri="{FF2B5EF4-FFF2-40B4-BE49-F238E27FC236}">
                      <a16:creationId xmlns:a16="http://schemas.microsoft.com/office/drawing/2014/main" id="{E0D112F5-8E9C-4BE5-A69C-37A4A959C0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4" name="TextBox 173">
                  <a:extLst>
                    <a:ext uri="{FF2B5EF4-FFF2-40B4-BE49-F238E27FC236}">
                      <a16:creationId xmlns:a16="http://schemas.microsoft.com/office/drawing/2014/main" id="{6E9C2F17-745B-464A-BD52-54E2CADE609E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9AE0735F-8198-4B07-8D0F-2536BC9D03F0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175" name="Group 174">
              <a:extLst>
                <a:ext uri="{FF2B5EF4-FFF2-40B4-BE49-F238E27FC236}">
                  <a16:creationId xmlns:a16="http://schemas.microsoft.com/office/drawing/2014/main" id="{5B38415F-48FD-4DF8-AFF4-8A9AA87CBA5B}"/>
                </a:ext>
              </a:extLst>
            </p:cNvPr>
            <p:cNvGrpSpPr/>
            <p:nvPr/>
          </p:nvGrpSpPr>
          <p:grpSpPr>
            <a:xfrm>
              <a:off x="9442954" y="1765491"/>
              <a:ext cx="1298181" cy="1076984"/>
              <a:chOff x="1396669" y="1757508"/>
              <a:chExt cx="1298181" cy="1076984"/>
            </a:xfrm>
          </p:grpSpPr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34FB4F5E-9E8E-4391-94B9-7FA76090D055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177" name="Group 176">
                <a:extLst>
                  <a:ext uri="{FF2B5EF4-FFF2-40B4-BE49-F238E27FC236}">
                    <a16:creationId xmlns:a16="http://schemas.microsoft.com/office/drawing/2014/main" id="{7ACC382F-0E9A-442D-B58C-0EE66246305F}"/>
                  </a:ext>
                </a:extLst>
              </p:cNvPr>
              <p:cNvGrpSpPr/>
              <p:nvPr/>
            </p:nvGrpSpPr>
            <p:grpSpPr>
              <a:xfrm>
                <a:off x="1808821" y="1757508"/>
                <a:ext cx="539707" cy="1076984"/>
                <a:chOff x="3580378" y="2366435"/>
                <a:chExt cx="539707" cy="1076984"/>
              </a:xfrm>
            </p:grpSpPr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7D43120E-D840-4118-87B5-59C1D0E8FD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89669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0" name="TextBox 179">
                  <a:extLst>
                    <a:ext uri="{FF2B5EF4-FFF2-40B4-BE49-F238E27FC236}">
                      <a16:creationId xmlns:a16="http://schemas.microsoft.com/office/drawing/2014/main" id="{A7FF0EDD-40F7-49FF-93D2-489003972094}"/>
                    </a:ext>
                  </a:extLst>
                </p:cNvPr>
                <p:cNvSpPr txBox="1"/>
                <p:nvPr/>
              </p:nvSpPr>
              <p:spPr>
                <a:xfrm>
                  <a:off x="3580744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9</a:t>
                  </a:r>
                </a:p>
              </p:txBody>
            </p:sp>
            <p:sp>
              <p:nvSpPr>
                <p:cNvPr id="181" name="TextBox 180">
                  <a:extLst>
                    <a:ext uri="{FF2B5EF4-FFF2-40B4-BE49-F238E27FC236}">
                      <a16:creationId xmlns:a16="http://schemas.microsoft.com/office/drawing/2014/main" id="{146E8FC0-1ED4-4851-A66C-3A264D622AD9}"/>
                    </a:ext>
                  </a:extLst>
                </p:cNvPr>
                <p:cNvSpPr txBox="1"/>
                <p:nvPr/>
              </p:nvSpPr>
              <p:spPr>
                <a:xfrm>
                  <a:off x="358037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5E606F2D-7492-424C-A061-CE1B2C8573FC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317FA389-EDDD-488C-8EBC-D3F6C7BAFA23}"/>
              </a:ext>
            </a:extLst>
          </p:cNvPr>
          <p:cNvGrpSpPr/>
          <p:nvPr/>
        </p:nvGrpSpPr>
        <p:grpSpPr>
          <a:xfrm>
            <a:off x="9426490" y="3106916"/>
            <a:ext cx="1298181" cy="1076984"/>
            <a:chOff x="1380205" y="3098933"/>
            <a:chExt cx="1298181" cy="1076984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470ED8E7-FA83-4142-8697-AE13E0E6486F}"/>
                </a:ext>
              </a:extLst>
            </p:cNvPr>
            <p:cNvSpPr txBox="1"/>
            <p:nvPr/>
          </p:nvSpPr>
          <p:spPr>
            <a:xfrm>
              <a:off x="1380205" y="3264738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29E8A2C3-C738-45FE-8B0B-2D10D020AA4C}"/>
                </a:ext>
              </a:extLst>
            </p:cNvPr>
            <p:cNvGrpSpPr/>
            <p:nvPr/>
          </p:nvGrpSpPr>
          <p:grpSpPr>
            <a:xfrm>
              <a:off x="1792357" y="3098933"/>
              <a:ext cx="539707" cy="1076984"/>
              <a:chOff x="3580378" y="2366435"/>
              <a:chExt cx="539707" cy="1076984"/>
            </a:xfrm>
          </p:grpSpPr>
          <p:cxnSp>
            <p:nvCxnSpPr>
              <p:cNvPr id="186" name="Straight Connector 185">
                <a:extLst>
                  <a:ext uri="{FF2B5EF4-FFF2-40B4-BE49-F238E27FC236}">
                    <a16:creationId xmlns:a16="http://schemas.microsoft.com/office/drawing/2014/main" id="{3C51D02E-5518-4ED3-9AC2-F31FB4DA4C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7947F81A-DBE7-4E3F-9A41-B094D2036993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FA87C53D-59EC-4987-8AED-817C1BFF61DB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2A81976E-7557-462A-BCC0-D33B24D466BA}"/>
                </a:ext>
              </a:extLst>
            </p:cNvPr>
            <p:cNvSpPr txBox="1"/>
            <p:nvPr/>
          </p:nvSpPr>
          <p:spPr>
            <a:xfrm>
              <a:off x="2244648" y="3303757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2CA827F6-B262-4878-80E1-80205BCC6D61}"/>
              </a:ext>
            </a:extLst>
          </p:cNvPr>
          <p:cNvGrpSpPr/>
          <p:nvPr/>
        </p:nvGrpSpPr>
        <p:grpSpPr>
          <a:xfrm>
            <a:off x="8487331" y="3108046"/>
            <a:ext cx="1064375" cy="1076984"/>
            <a:chOff x="3580378" y="2366435"/>
            <a:chExt cx="539707" cy="1076984"/>
          </a:xfrm>
        </p:grpSpPr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04174BA4-B55F-41F3-BA79-1C75ACE1E9FC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5375978D-3DDA-420D-9745-F913AEB8A503}"/>
                </a:ext>
              </a:extLst>
            </p:cNvPr>
            <p:cNvSpPr txBox="1"/>
            <p:nvPr/>
          </p:nvSpPr>
          <p:spPr>
            <a:xfrm>
              <a:off x="3705319" y="2812477"/>
              <a:ext cx="3725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5A12892C-59BA-450B-89EA-C81DD6C59E31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0FB6F8A7-CD30-4B74-9CC5-7C11B486340E}"/>
              </a:ext>
            </a:extLst>
          </p:cNvPr>
          <p:cNvGrpSpPr/>
          <p:nvPr/>
        </p:nvGrpSpPr>
        <p:grpSpPr>
          <a:xfrm>
            <a:off x="10731417" y="3559682"/>
            <a:ext cx="490985" cy="630942"/>
            <a:chOff x="2685132" y="3551699"/>
            <a:chExt cx="490985" cy="630942"/>
          </a:xfrm>
        </p:grpSpPr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B37C7476-F209-4F44-9A26-78E9B7C45FBC}"/>
                </a:ext>
              </a:extLst>
            </p:cNvPr>
            <p:cNvCxnSpPr>
              <a:cxnSpLocks/>
            </p:cNvCxnSpPr>
            <p:nvPr/>
          </p:nvCxnSpPr>
          <p:spPr>
            <a:xfrm>
              <a:off x="2694057" y="3613491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D08F2B3D-7B9B-4C71-AF33-17ECA56D8CD3}"/>
                </a:ext>
              </a:extLst>
            </p:cNvPr>
            <p:cNvSpPr txBox="1"/>
            <p:nvPr/>
          </p:nvSpPr>
          <p:spPr>
            <a:xfrm>
              <a:off x="2685132" y="3551699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sp>
        <p:nvSpPr>
          <p:cNvPr id="196" name="TextBox 195">
            <a:extLst>
              <a:ext uri="{FF2B5EF4-FFF2-40B4-BE49-F238E27FC236}">
                <a16:creationId xmlns:a16="http://schemas.microsoft.com/office/drawing/2014/main" id="{99E52FD7-3D59-4A6B-BFDE-706102425787}"/>
              </a:ext>
            </a:extLst>
          </p:cNvPr>
          <p:cNvSpPr txBox="1"/>
          <p:nvPr/>
        </p:nvSpPr>
        <p:spPr>
          <a:xfrm>
            <a:off x="10740915" y="3103847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99" name="Rectangle 198">
            <a:extLst>
              <a:ext uri="{FF2B5EF4-FFF2-40B4-BE49-F238E27FC236}">
                <a16:creationId xmlns:a16="http://schemas.microsoft.com/office/drawing/2014/main" id="{9871BA7B-6751-40A6-BCFC-E0322B84682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356230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" grpId="0"/>
      <p:bldP spid="167" grpId="0"/>
      <p:bldP spid="196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CC66EAD-6809-49EE-B6F3-170DDDB3A2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6 Add a fraction to a whole number and subtract a fraction from a whole number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2689CA-1ABB-4248-98C6-E10ACA88571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8366358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" name="Rectangle 232">
            <a:extLst>
              <a:ext uri="{FF2B5EF4-FFF2-40B4-BE49-F238E27FC236}">
                <a16:creationId xmlns:a16="http://schemas.microsoft.com/office/drawing/2014/main" id="{8EE7BBBA-E53B-4925-9094-CC44D18DA863}"/>
              </a:ext>
            </a:extLst>
          </p:cNvPr>
          <p:cNvSpPr/>
          <p:nvPr/>
        </p:nvSpPr>
        <p:spPr>
          <a:xfrm>
            <a:off x="1491607" y="6196285"/>
            <a:ext cx="1896099" cy="36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>
            <a:extLst>
              <a:ext uri="{FF2B5EF4-FFF2-40B4-BE49-F238E27FC236}">
                <a16:creationId xmlns:a16="http://schemas.microsoft.com/office/drawing/2014/main" id="{505DB578-9858-4492-958F-3F4DF7A096E2}"/>
              </a:ext>
            </a:extLst>
          </p:cNvPr>
          <p:cNvSpPr/>
          <p:nvPr/>
        </p:nvSpPr>
        <p:spPr>
          <a:xfrm>
            <a:off x="9773415" y="1857544"/>
            <a:ext cx="857249" cy="3507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B4B4BF7D-CC8C-4CDB-AB5F-A0BAF925B239}"/>
              </a:ext>
            </a:extLst>
          </p:cNvPr>
          <p:cNvSpPr/>
          <p:nvPr/>
        </p:nvSpPr>
        <p:spPr>
          <a:xfrm>
            <a:off x="6434175" y="1865671"/>
            <a:ext cx="544463" cy="35560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E27E5995-C983-4F4F-B2B1-1934605A68F1}"/>
              </a:ext>
            </a:extLst>
          </p:cNvPr>
          <p:cNvSpPr/>
          <p:nvPr/>
        </p:nvSpPr>
        <p:spPr>
          <a:xfrm>
            <a:off x="4260105" y="209240"/>
            <a:ext cx="3419767" cy="146957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9E0DE6E-B341-4C1A-A150-70F5CAB9D597}"/>
              </a:ext>
            </a:extLst>
          </p:cNvPr>
          <p:cNvSpPr txBox="1"/>
          <p:nvPr/>
        </p:nvSpPr>
        <p:spPr>
          <a:xfrm>
            <a:off x="4383727" y="65071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29FE3A3-11C7-4F5E-962B-347410C90F36}"/>
              </a:ext>
            </a:extLst>
          </p:cNvPr>
          <p:cNvGrpSpPr/>
          <p:nvPr/>
        </p:nvGrpSpPr>
        <p:grpSpPr>
          <a:xfrm>
            <a:off x="5268048" y="454768"/>
            <a:ext cx="435719" cy="1032867"/>
            <a:chOff x="2724738" y="5471319"/>
            <a:chExt cx="435719" cy="1032867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5C02CF39-7F64-4366-AC36-A6900C31709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4B08B0CD-A97F-4009-88F2-C7805E6775A3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C6E5C37-3993-4477-AAE9-C44897D9585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B596DD68-87C5-4882-AACF-59A26C8B0452}"/>
              </a:ext>
            </a:extLst>
          </p:cNvPr>
          <p:cNvSpPr txBox="1"/>
          <p:nvPr/>
        </p:nvSpPr>
        <p:spPr>
          <a:xfrm>
            <a:off x="4825777" y="656973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5BE217A-84BB-472F-B80B-B874FF6B267A}"/>
              </a:ext>
            </a:extLst>
          </p:cNvPr>
          <p:cNvSpPr txBox="1"/>
          <p:nvPr/>
        </p:nvSpPr>
        <p:spPr>
          <a:xfrm>
            <a:off x="5725946" y="65697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FB45C8A-D72E-4B20-8337-9A9C2598F697}"/>
              </a:ext>
            </a:extLst>
          </p:cNvPr>
          <p:cNvSpPr/>
          <p:nvPr/>
        </p:nvSpPr>
        <p:spPr>
          <a:xfrm>
            <a:off x="6222250" y="415988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E7051F58-826A-4CC3-AABD-8B80AF2C39B4}"/>
              </a:ext>
            </a:extLst>
          </p:cNvPr>
          <p:cNvGrpSpPr/>
          <p:nvPr/>
        </p:nvGrpSpPr>
        <p:grpSpPr>
          <a:xfrm>
            <a:off x="6603690" y="439578"/>
            <a:ext cx="539707" cy="1076984"/>
            <a:chOff x="3580378" y="2366435"/>
            <a:chExt cx="539707" cy="1076984"/>
          </a:xfrm>
        </p:grpSpPr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65B3EBD-7492-4C9A-8DEC-D95427D36F70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B2F43E93-55A3-479E-B95C-321FA6D28DED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B2FE015-CE32-4DAA-AD57-E06C32DC6C7B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BFE0A2EC-110E-4968-BC81-EDF8290D173A}"/>
              </a:ext>
            </a:extLst>
          </p:cNvPr>
          <p:cNvSpPr/>
          <p:nvPr/>
        </p:nvSpPr>
        <p:spPr>
          <a:xfrm>
            <a:off x="7832075" y="209240"/>
            <a:ext cx="3419767" cy="146957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347AED0-60E5-4C16-AB69-7EC4FD8F7554}"/>
              </a:ext>
            </a:extLst>
          </p:cNvPr>
          <p:cNvSpPr txBox="1"/>
          <p:nvPr/>
        </p:nvSpPr>
        <p:spPr>
          <a:xfrm>
            <a:off x="7955697" y="65071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3CE940E7-8368-4896-9FCB-964AE27104C1}"/>
              </a:ext>
            </a:extLst>
          </p:cNvPr>
          <p:cNvGrpSpPr/>
          <p:nvPr/>
        </p:nvGrpSpPr>
        <p:grpSpPr>
          <a:xfrm>
            <a:off x="8840018" y="454768"/>
            <a:ext cx="435719" cy="1032867"/>
            <a:chOff x="2724738" y="5471319"/>
            <a:chExt cx="435719" cy="1032867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1EFF317-F8E7-4C7D-96A1-D51127EBA3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2DDD0BA-AFE5-416A-B8FD-D570367B3095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33632D88-F524-45DF-A11C-5B0E85D95AF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97DBAD62-4558-4EFD-B001-494F4E236F2E}"/>
              </a:ext>
            </a:extLst>
          </p:cNvPr>
          <p:cNvSpPr txBox="1"/>
          <p:nvPr/>
        </p:nvSpPr>
        <p:spPr>
          <a:xfrm>
            <a:off x="8397747" y="656973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93DBE58-FABD-4BAE-A7FF-35F2C2C70B6C}"/>
              </a:ext>
            </a:extLst>
          </p:cNvPr>
          <p:cNvSpPr txBox="1"/>
          <p:nvPr/>
        </p:nvSpPr>
        <p:spPr>
          <a:xfrm>
            <a:off x="9297916" y="65697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9A6FB832-E38A-4FE2-8ACC-008D3ACC78CC}"/>
              </a:ext>
            </a:extLst>
          </p:cNvPr>
          <p:cNvSpPr/>
          <p:nvPr/>
        </p:nvSpPr>
        <p:spPr>
          <a:xfrm>
            <a:off x="9794220" y="415988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63754008-8DC1-4F97-9B0D-A92C359BF6E4}"/>
              </a:ext>
            </a:extLst>
          </p:cNvPr>
          <p:cNvGrpSpPr/>
          <p:nvPr/>
        </p:nvGrpSpPr>
        <p:grpSpPr>
          <a:xfrm>
            <a:off x="10175660" y="439578"/>
            <a:ext cx="539707" cy="1076984"/>
            <a:chOff x="3580378" y="2366435"/>
            <a:chExt cx="539707" cy="1076984"/>
          </a:xfrm>
        </p:grpSpPr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B6321D98-A5F3-47F8-99DD-09A33EF86FFC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03D3F419-CFC1-471D-85BD-D2C7A67DE5EB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AA722DE7-BD74-4CFB-8DC2-8587289BF932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72" name="Rectangle: Rounded Corners 71">
            <a:extLst>
              <a:ext uri="{FF2B5EF4-FFF2-40B4-BE49-F238E27FC236}">
                <a16:creationId xmlns:a16="http://schemas.microsoft.com/office/drawing/2014/main" id="{6F278261-047A-4C84-831B-52AF5BB9D4C1}"/>
              </a:ext>
            </a:extLst>
          </p:cNvPr>
          <p:cNvSpPr/>
          <p:nvPr/>
        </p:nvSpPr>
        <p:spPr>
          <a:xfrm>
            <a:off x="685380" y="212626"/>
            <a:ext cx="3419767" cy="146957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A0815BE2-FE08-4746-A260-6A49D026FFA0}"/>
              </a:ext>
            </a:extLst>
          </p:cNvPr>
          <p:cNvSpPr txBox="1"/>
          <p:nvPr/>
        </p:nvSpPr>
        <p:spPr>
          <a:xfrm>
            <a:off x="809002" y="65409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8A10B415-F53F-4226-BA82-93FA6217BF7D}"/>
              </a:ext>
            </a:extLst>
          </p:cNvPr>
          <p:cNvGrpSpPr/>
          <p:nvPr/>
        </p:nvGrpSpPr>
        <p:grpSpPr>
          <a:xfrm>
            <a:off x="1693323" y="458154"/>
            <a:ext cx="435719" cy="1032867"/>
            <a:chOff x="2724738" y="5471319"/>
            <a:chExt cx="435719" cy="1032867"/>
          </a:xfrm>
        </p:grpSpPr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453C888D-1D51-481C-9378-F46E059C8C3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B7B91EDC-F946-4E51-B99F-91BDA9B12B5C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0D052E20-5FC5-4AE9-AE56-DB99AE0949C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TextBox 77">
            <a:extLst>
              <a:ext uri="{FF2B5EF4-FFF2-40B4-BE49-F238E27FC236}">
                <a16:creationId xmlns:a16="http://schemas.microsoft.com/office/drawing/2014/main" id="{B18DE1AC-D206-4B93-8781-83B1BC4E5A19}"/>
              </a:ext>
            </a:extLst>
          </p:cNvPr>
          <p:cNvSpPr txBox="1"/>
          <p:nvPr/>
        </p:nvSpPr>
        <p:spPr>
          <a:xfrm>
            <a:off x="1251052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3B4A1A62-33F7-4A9C-99CB-7231A4EE5B9D}"/>
              </a:ext>
            </a:extLst>
          </p:cNvPr>
          <p:cNvSpPr txBox="1"/>
          <p:nvPr/>
        </p:nvSpPr>
        <p:spPr>
          <a:xfrm>
            <a:off x="2151221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493EBB9E-1BD5-4A9A-94C7-55D21C8AA30E}"/>
              </a:ext>
            </a:extLst>
          </p:cNvPr>
          <p:cNvSpPr/>
          <p:nvPr/>
        </p:nvSpPr>
        <p:spPr>
          <a:xfrm>
            <a:off x="2647525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1" name="Group 80">
            <a:extLst>
              <a:ext uri="{FF2B5EF4-FFF2-40B4-BE49-F238E27FC236}">
                <a16:creationId xmlns:a16="http://schemas.microsoft.com/office/drawing/2014/main" id="{E92739FF-8A14-4EA5-911B-16B3D4A35719}"/>
              </a:ext>
            </a:extLst>
          </p:cNvPr>
          <p:cNvGrpSpPr/>
          <p:nvPr/>
        </p:nvGrpSpPr>
        <p:grpSpPr>
          <a:xfrm>
            <a:off x="2738945" y="442964"/>
            <a:ext cx="968273" cy="1076984"/>
            <a:chOff x="4719764" y="875630"/>
            <a:chExt cx="968273" cy="1076984"/>
          </a:xfrm>
        </p:grpSpPr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EF4AF711-87AE-401F-9855-22CEE0713769}"/>
                </a:ext>
              </a:extLst>
            </p:cNvPr>
            <p:cNvGrpSpPr/>
            <p:nvPr/>
          </p:nvGrpSpPr>
          <p:grpSpPr>
            <a:xfrm>
              <a:off x="5148330" y="875630"/>
              <a:ext cx="539707" cy="1076984"/>
              <a:chOff x="3580378" y="2366435"/>
              <a:chExt cx="539707" cy="1076984"/>
            </a:xfrm>
          </p:grpSpPr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528F21F4-A27B-405D-881A-F74B0E13B8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A330165A-43B5-4C62-B832-2BE311F51B9D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5D712EBA-24E3-48A4-BEE2-C15483A1CF54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81366B7E-F2B7-4BAB-B146-2CD4A7FA930E}"/>
                </a:ext>
              </a:extLst>
            </p:cNvPr>
            <p:cNvSpPr txBox="1"/>
            <p:nvPr/>
          </p:nvSpPr>
          <p:spPr>
            <a:xfrm>
              <a:off x="4719764" y="1063147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87" name="Rectangle: Rounded Corners 86">
            <a:extLst>
              <a:ext uri="{FF2B5EF4-FFF2-40B4-BE49-F238E27FC236}">
                <a16:creationId xmlns:a16="http://schemas.microsoft.com/office/drawing/2014/main" id="{D418EADB-30B0-44E5-AE3E-D4AE162B45C4}"/>
              </a:ext>
            </a:extLst>
          </p:cNvPr>
          <p:cNvSpPr/>
          <p:nvPr/>
        </p:nvSpPr>
        <p:spPr>
          <a:xfrm>
            <a:off x="685380" y="3434803"/>
            <a:ext cx="3419767" cy="146957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75225804-2AD4-4145-8287-BD3BB9046087}"/>
              </a:ext>
            </a:extLst>
          </p:cNvPr>
          <p:cNvSpPr txBox="1"/>
          <p:nvPr/>
        </p:nvSpPr>
        <p:spPr>
          <a:xfrm>
            <a:off x="809002" y="387627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4</a:t>
            </a:r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8242E914-5889-4AF1-9C47-4749CD623DC2}"/>
              </a:ext>
            </a:extLst>
          </p:cNvPr>
          <p:cNvGrpSpPr/>
          <p:nvPr/>
        </p:nvGrpSpPr>
        <p:grpSpPr>
          <a:xfrm>
            <a:off x="1693323" y="3680331"/>
            <a:ext cx="435719" cy="1032867"/>
            <a:chOff x="2724738" y="5471319"/>
            <a:chExt cx="435719" cy="1032867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62C7069-C04D-44E7-ADF4-FC15A83DC76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2B55E9AF-B91E-4D55-8F77-DACD041B21A3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32F376BD-5D7F-4F64-92BA-CD8A07EC6C8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TextBox 92">
            <a:extLst>
              <a:ext uri="{FF2B5EF4-FFF2-40B4-BE49-F238E27FC236}">
                <a16:creationId xmlns:a16="http://schemas.microsoft.com/office/drawing/2014/main" id="{187675E5-D9C9-4D6A-B149-1ADA76221ED0}"/>
              </a:ext>
            </a:extLst>
          </p:cNvPr>
          <p:cNvSpPr txBox="1"/>
          <p:nvPr/>
        </p:nvSpPr>
        <p:spPr>
          <a:xfrm>
            <a:off x="1251052" y="3882536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2ECA840D-9530-4E31-8D87-34DD71373413}"/>
              </a:ext>
            </a:extLst>
          </p:cNvPr>
          <p:cNvSpPr txBox="1"/>
          <p:nvPr/>
        </p:nvSpPr>
        <p:spPr>
          <a:xfrm>
            <a:off x="2151221" y="388253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0B38FFAC-DFB1-4FDB-B977-10041296BEC2}"/>
              </a:ext>
            </a:extLst>
          </p:cNvPr>
          <p:cNvSpPr/>
          <p:nvPr/>
        </p:nvSpPr>
        <p:spPr>
          <a:xfrm>
            <a:off x="2647525" y="3641551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9DEAAB7F-5500-48F1-84FC-468BAC66F401}"/>
              </a:ext>
            </a:extLst>
          </p:cNvPr>
          <p:cNvGrpSpPr/>
          <p:nvPr/>
        </p:nvGrpSpPr>
        <p:grpSpPr>
          <a:xfrm>
            <a:off x="2738945" y="3665141"/>
            <a:ext cx="968273" cy="1076984"/>
            <a:chOff x="4719764" y="875630"/>
            <a:chExt cx="968273" cy="1076984"/>
          </a:xfrm>
        </p:grpSpPr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AEF261F8-0EAB-4F60-A0D9-5FE5524D7211}"/>
                </a:ext>
              </a:extLst>
            </p:cNvPr>
            <p:cNvGrpSpPr/>
            <p:nvPr/>
          </p:nvGrpSpPr>
          <p:grpSpPr>
            <a:xfrm>
              <a:off x="5148330" y="875630"/>
              <a:ext cx="539707" cy="1076984"/>
              <a:chOff x="3580378" y="2366435"/>
              <a:chExt cx="539707" cy="1076984"/>
            </a:xfrm>
          </p:grpSpPr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7B5A1B4C-8B3C-4F3A-8DF7-25C385833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988AA494-0E68-4C2A-8B4C-6EE045113A75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899997DD-4ED3-4060-8845-2882C24DE8AD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ACB33911-3557-409B-B64B-3007AAABA3DD}"/>
                </a:ext>
              </a:extLst>
            </p:cNvPr>
            <p:cNvSpPr txBox="1"/>
            <p:nvPr/>
          </p:nvSpPr>
          <p:spPr>
            <a:xfrm>
              <a:off x="4719764" y="1063147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D7A1463-4008-4FD6-8F3F-129C511FD5A0}"/>
              </a:ext>
            </a:extLst>
          </p:cNvPr>
          <p:cNvGrpSpPr/>
          <p:nvPr/>
        </p:nvGrpSpPr>
        <p:grpSpPr>
          <a:xfrm>
            <a:off x="1234285" y="1849986"/>
            <a:ext cx="2167355" cy="1092893"/>
            <a:chOff x="1234285" y="1849986"/>
            <a:chExt cx="2167355" cy="1092893"/>
          </a:xfrm>
        </p:grpSpPr>
        <p:sp>
          <p:nvSpPr>
            <p:cNvPr id="193" name="Rectangle 192">
              <a:extLst>
                <a:ext uri="{FF2B5EF4-FFF2-40B4-BE49-F238E27FC236}">
                  <a16:creationId xmlns:a16="http://schemas.microsoft.com/office/drawing/2014/main" id="{3C8C9218-759D-407E-B8CC-0436F3C1432A}"/>
                </a:ext>
              </a:extLst>
            </p:cNvPr>
            <p:cNvSpPr/>
            <p:nvPr/>
          </p:nvSpPr>
          <p:spPr>
            <a:xfrm>
              <a:off x="1239988" y="1864760"/>
              <a:ext cx="2154155" cy="1078119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2631256B-D1A7-474A-A5D5-234A1A04D14C}"/>
                </a:ext>
              </a:extLst>
            </p:cNvPr>
            <p:cNvGrpSpPr/>
            <p:nvPr/>
          </p:nvGrpSpPr>
          <p:grpSpPr>
            <a:xfrm rot="5400000">
              <a:off x="2135258" y="949929"/>
              <a:ext cx="364674" cy="2164787"/>
              <a:chOff x="1430177" y="1026981"/>
              <a:chExt cx="364674" cy="2164787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036BC7AF-45DF-4A4C-9109-73410264BA17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293A1FF1-C30D-44C0-914E-DA633FED03BE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9947DF21-CEA0-4899-9BE3-305CE29169BF}"/>
                </a:ext>
              </a:extLst>
            </p:cNvPr>
            <p:cNvGrpSpPr/>
            <p:nvPr/>
          </p:nvGrpSpPr>
          <p:grpSpPr>
            <a:xfrm rot="5400000">
              <a:off x="2135626" y="1308792"/>
              <a:ext cx="364674" cy="2167355"/>
              <a:chOff x="1430177" y="1026981"/>
              <a:chExt cx="364674" cy="2164787"/>
            </a:xfrm>
          </p:grpSpPr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64EA6A4D-887F-47B4-83F7-1ECB8310F09E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2DBD4A3E-FD87-4AC3-A213-8F960D3A9AD0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D504EFC7-92AE-4665-923E-ED18414D81FD}"/>
                </a:ext>
              </a:extLst>
            </p:cNvPr>
            <p:cNvGrpSpPr/>
            <p:nvPr/>
          </p:nvGrpSpPr>
          <p:grpSpPr>
            <a:xfrm rot="5400000">
              <a:off x="2136373" y="1667220"/>
              <a:ext cx="364674" cy="2164787"/>
              <a:chOff x="1430177" y="1026981"/>
              <a:chExt cx="364674" cy="2164787"/>
            </a:xfrm>
          </p:grpSpPr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EC9F8E73-B189-4906-9029-4748F254F33C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2A267260-EAF2-44E2-9213-BAAD7E0D5F88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135" name="Rectangle 134">
            <a:extLst>
              <a:ext uri="{FF2B5EF4-FFF2-40B4-BE49-F238E27FC236}">
                <a16:creationId xmlns:a16="http://schemas.microsoft.com/office/drawing/2014/main" id="{25E5A2E9-A55A-4039-959D-38237DDF395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4707EF0D-D4A4-41C9-9EEB-6C8EEE46AD67}"/>
              </a:ext>
            </a:extLst>
          </p:cNvPr>
          <p:cNvGrpSpPr/>
          <p:nvPr/>
        </p:nvGrpSpPr>
        <p:grpSpPr>
          <a:xfrm>
            <a:off x="1221462" y="5101900"/>
            <a:ext cx="2189588" cy="1452244"/>
            <a:chOff x="1221462" y="5101900"/>
            <a:chExt cx="2189588" cy="1452244"/>
          </a:xfrm>
        </p:grpSpPr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0DEBE7CF-D9FA-49E5-8336-AD1AE5EC17D6}"/>
                </a:ext>
              </a:extLst>
            </p:cNvPr>
            <p:cNvSpPr/>
            <p:nvPr/>
          </p:nvSpPr>
          <p:spPr>
            <a:xfrm>
              <a:off x="1221462" y="6194143"/>
              <a:ext cx="272835" cy="360001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C4A09AF2-DCDC-452B-8114-B600F4792050}"/>
                </a:ext>
              </a:extLst>
            </p:cNvPr>
            <p:cNvSpPr/>
            <p:nvPr/>
          </p:nvSpPr>
          <p:spPr>
            <a:xfrm>
              <a:off x="1251051" y="5101900"/>
              <a:ext cx="2159999" cy="108116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36" name="Group 135">
              <a:extLst>
                <a:ext uri="{FF2B5EF4-FFF2-40B4-BE49-F238E27FC236}">
                  <a16:creationId xmlns:a16="http://schemas.microsoft.com/office/drawing/2014/main" id="{4A001062-7B86-441D-AF27-D353B0FD1FBE}"/>
                </a:ext>
              </a:extLst>
            </p:cNvPr>
            <p:cNvGrpSpPr/>
            <p:nvPr/>
          </p:nvGrpSpPr>
          <p:grpSpPr>
            <a:xfrm rot="5400000">
              <a:off x="2127762" y="4205716"/>
              <a:ext cx="364674" cy="2164787"/>
              <a:chOff x="1430177" y="1026981"/>
              <a:chExt cx="364674" cy="2164787"/>
            </a:xfrm>
          </p:grpSpPr>
          <p:sp>
            <p:nvSpPr>
              <p:cNvPr id="137" name="Rectangle 136">
                <a:extLst>
                  <a:ext uri="{FF2B5EF4-FFF2-40B4-BE49-F238E27FC236}">
                    <a16:creationId xmlns:a16="http://schemas.microsoft.com/office/drawing/2014/main" id="{78893051-D71E-4AC1-B11B-3B71042360B5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8" name="Rectangle 137">
                <a:extLst>
                  <a:ext uri="{FF2B5EF4-FFF2-40B4-BE49-F238E27FC236}">
                    <a16:creationId xmlns:a16="http://schemas.microsoft.com/office/drawing/2014/main" id="{BACF3A95-65EC-477D-8050-D9076E7BCAEE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A0D771CE-2F9F-4A33-957B-795D6CF1D4B4}"/>
                </a:ext>
              </a:extLst>
            </p:cNvPr>
            <p:cNvGrpSpPr/>
            <p:nvPr/>
          </p:nvGrpSpPr>
          <p:grpSpPr>
            <a:xfrm rot="5400000">
              <a:off x="2128130" y="4564579"/>
              <a:ext cx="364674" cy="2167355"/>
              <a:chOff x="1430177" y="1026981"/>
              <a:chExt cx="364674" cy="2164787"/>
            </a:xfrm>
          </p:grpSpPr>
          <p:sp>
            <p:nvSpPr>
              <p:cNvPr id="140" name="Rectangle 139">
                <a:extLst>
                  <a:ext uri="{FF2B5EF4-FFF2-40B4-BE49-F238E27FC236}">
                    <a16:creationId xmlns:a16="http://schemas.microsoft.com/office/drawing/2014/main" id="{F466E3E9-2242-4C56-B8AE-88F5753D1FD7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2506FFB-2107-4CC8-A816-5700E6674771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0C47CE2A-C32B-408B-9B45-77D5514FF118}"/>
                </a:ext>
              </a:extLst>
            </p:cNvPr>
            <p:cNvGrpSpPr/>
            <p:nvPr/>
          </p:nvGrpSpPr>
          <p:grpSpPr>
            <a:xfrm rot="5400000">
              <a:off x="2127862" y="4921992"/>
              <a:ext cx="364674" cy="2166818"/>
              <a:chOff x="1430177" y="1026981"/>
              <a:chExt cx="364674" cy="2164787"/>
            </a:xfrm>
          </p:grpSpPr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44783BEE-AFFC-44AC-8A33-95C4DAAA6768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E7F85556-2945-41BC-9215-F4333C53E655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09C9B698-B5C5-4D31-9907-592324D12C5F}"/>
                </a:ext>
              </a:extLst>
            </p:cNvPr>
            <p:cNvGrpSpPr/>
            <p:nvPr/>
          </p:nvGrpSpPr>
          <p:grpSpPr>
            <a:xfrm rot="5400000">
              <a:off x="2128130" y="5279953"/>
              <a:ext cx="364674" cy="2167354"/>
              <a:chOff x="1430177" y="1026981"/>
              <a:chExt cx="364674" cy="2164787"/>
            </a:xfrm>
          </p:grpSpPr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67821DBB-5BC3-4E79-B9BA-C0B584DFAE0E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6D9E43D1-D5E3-4268-B882-483A6A36BD90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258974F-17D1-48FC-9E75-6E74E48B945F}"/>
              </a:ext>
            </a:extLst>
          </p:cNvPr>
          <p:cNvGrpSpPr/>
          <p:nvPr/>
        </p:nvGrpSpPr>
        <p:grpSpPr>
          <a:xfrm>
            <a:off x="4819109" y="1852871"/>
            <a:ext cx="2167354" cy="368704"/>
            <a:chOff x="4819109" y="2931289"/>
            <a:chExt cx="2167354" cy="368704"/>
          </a:xfrm>
        </p:grpSpPr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119FADBD-1788-4E89-A8D3-73AC2EF3C51E}"/>
                </a:ext>
              </a:extLst>
            </p:cNvPr>
            <p:cNvSpPr/>
            <p:nvPr/>
          </p:nvSpPr>
          <p:spPr>
            <a:xfrm>
              <a:off x="4834888" y="2944387"/>
              <a:ext cx="1599287" cy="35560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54" name="Group 153">
              <a:extLst>
                <a:ext uri="{FF2B5EF4-FFF2-40B4-BE49-F238E27FC236}">
                  <a16:creationId xmlns:a16="http://schemas.microsoft.com/office/drawing/2014/main" id="{725CC1E6-C3BB-4D49-9DF7-5DA3A054F93E}"/>
                </a:ext>
              </a:extLst>
            </p:cNvPr>
            <p:cNvGrpSpPr/>
            <p:nvPr/>
          </p:nvGrpSpPr>
          <p:grpSpPr>
            <a:xfrm rot="5400000">
              <a:off x="5720449" y="2029949"/>
              <a:ext cx="364674" cy="2167354"/>
              <a:chOff x="1430177" y="1026981"/>
              <a:chExt cx="364674" cy="2164787"/>
            </a:xfrm>
          </p:grpSpPr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542F8B63-4173-46F0-A2C6-3F120735459D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6" name="Rectangle 155">
                <a:extLst>
                  <a:ext uri="{FF2B5EF4-FFF2-40B4-BE49-F238E27FC236}">
                    <a16:creationId xmlns:a16="http://schemas.microsoft.com/office/drawing/2014/main" id="{B4071BB5-DDE5-48A2-88D7-F2E0E2877373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C4381178-BEE0-4FF4-9A64-350C4BE118C7}"/>
              </a:ext>
            </a:extLst>
          </p:cNvPr>
          <p:cNvGrpSpPr/>
          <p:nvPr/>
        </p:nvGrpSpPr>
        <p:grpSpPr>
          <a:xfrm>
            <a:off x="8483701" y="1848373"/>
            <a:ext cx="2164787" cy="364674"/>
            <a:chOff x="8483701" y="2568827"/>
            <a:chExt cx="2164787" cy="364674"/>
          </a:xfrm>
        </p:grpSpPr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0F59EE63-EE6B-4BA0-A129-BF2BB28BB166}"/>
                </a:ext>
              </a:extLst>
            </p:cNvPr>
            <p:cNvSpPr/>
            <p:nvPr/>
          </p:nvSpPr>
          <p:spPr>
            <a:xfrm>
              <a:off x="8484165" y="2578042"/>
              <a:ext cx="1290000" cy="3507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75" name="Group 174">
              <a:extLst>
                <a:ext uri="{FF2B5EF4-FFF2-40B4-BE49-F238E27FC236}">
                  <a16:creationId xmlns:a16="http://schemas.microsoft.com/office/drawing/2014/main" id="{FED7AE68-7B83-4F72-9F7E-53AEEB9BCAF2}"/>
                </a:ext>
              </a:extLst>
            </p:cNvPr>
            <p:cNvGrpSpPr/>
            <p:nvPr/>
          </p:nvGrpSpPr>
          <p:grpSpPr>
            <a:xfrm rot="5400000">
              <a:off x="9383758" y="1668770"/>
              <a:ext cx="364674" cy="2164787"/>
              <a:chOff x="1430177" y="1026981"/>
              <a:chExt cx="364674" cy="2164787"/>
            </a:xfrm>
          </p:grpSpPr>
          <p:sp>
            <p:nvSpPr>
              <p:cNvPr id="176" name="Rectangle 175">
                <a:extLst>
                  <a:ext uri="{FF2B5EF4-FFF2-40B4-BE49-F238E27FC236}">
                    <a16:creationId xmlns:a16="http://schemas.microsoft.com/office/drawing/2014/main" id="{70B68E99-4301-4FD4-89F3-58D3AEA31F50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87705C04-3F39-416C-B532-3C743CECE9B9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9ED274E0-1473-4C37-B0E7-1454B0F0A27F}"/>
              </a:ext>
            </a:extLst>
          </p:cNvPr>
          <p:cNvGrpSpPr/>
          <p:nvPr/>
        </p:nvGrpSpPr>
        <p:grpSpPr>
          <a:xfrm>
            <a:off x="1231298" y="2919584"/>
            <a:ext cx="2170296" cy="366378"/>
            <a:chOff x="1231298" y="2929108"/>
            <a:chExt cx="2170296" cy="366378"/>
          </a:xfrm>
        </p:grpSpPr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59BB968A-4CFA-4D55-A92E-C6166C78D902}"/>
                </a:ext>
              </a:extLst>
            </p:cNvPr>
            <p:cNvSpPr/>
            <p:nvPr/>
          </p:nvSpPr>
          <p:spPr>
            <a:xfrm rot="5400000">
              <a:off x="1527052" y="2665564"/>
              <a:ext cx="366378" cy="89346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D027EEEE-09B5-4FE8-87C9-343ED4880B10}"/>
                </a:ext>
              </a:extLst>
            </p:cNvPr>
            <p:cNvGrpSpPr/>
            <p:nvPr/>
          </p:nvGrpSpPr>
          <p:grpSpPr>
            <a:xfrm rot="16200000">
              <a:off x="2136446" y="2028436"/>
              <a:ext cx="360000" cy="2170296"/>
              <a:chOff x="4911323" y="1023885"/>
              <a:chExt cx="360000" cy="2170296"/>
            </a:xfrm>
          </p:grpSpPr>
          <p:grpSp>
            <p:nvGrpSpPr>
              <p:cNvPr id="195" name="Group 194">
                <a:extLst>
                  <a:ext uri="{FF2B5EF4-FFF2-40B4-BE49-F238E27FC236}">
                    <a16:creationId xmlns:a16="http://schemas.microsoft.com/office/drawing/2014/main" id="{B1B079E8-DFC5-44EE-A05F-695B4AEBAFCF}"/>
                  </a:ext>
                </a:extLst>
              </p:cNvPr>
              <p:cNvGrpSpPr/>
              <p:nvPr/>
            </p:nvGrpSpPr>
            <p:grpSpPr>
              <a:xfrm>
                <a:off x="4911323" y="1026981"/>
                <a:ext cx="360000" cy="2167200"/>
                <a:chOff x="4912835" y="3429000"/>
                <a:chExt cx="360000" cy="2167200"/>
              </a:xfrm>
            </p:grpSpPr>
            <p:sp>
              <p:nvSpPr>
                <p:cNvPr id="197" name="Rectangle 196">
                  <a:extLst>
                    <a:ext uri="{FF2B5EF4-FFF2-40B4-BE49-F238E27FC236}">
                      <a16:creationId xmlns:a16="http://schemas.microsoft.com/office/drawing/2014/main" id="{A8026F87-8956-4240-9E79-FD91DD8338B2}"/>
                    </a:ext>
                  </a:extLst>
                </p:cNvPr>
                <p:cNvSpPr/>
                <p:nvPr/>
              </p:nvSpPr>
              <p:spPr>
                <a:xfrm>
                  <a:off x="4912835" y="34290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98" name="Rectangle 197">
                  <a:extLst>
                    <a:ext uri="{FF2B5EF4-FFF2-40B4-BE49-F238E27FC236}">
                      <a16:creationId xmlns:a16="http://schemas.microsoft.com/office/drawing/2014/main" id="{C54798F2-4AAF-43F5-B147-B379A4F74C8F}"/>
                    </a:ext>
                  </a:extLst>
                </p:cNvPr>
                <p:cNvSpPr/>
                <p:nvPr/>
              </p:nvSpPr>
              <p:spPr>
                <a:xfrm>
                  <a:off x="4912835" y="37386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99" name="Rectangle 198">
                  <a:extLst>
                    <a:ext uri="{FF2B5EF4-FFF2-40B4-BE49-F238E27FC236}">
                      <a16:creationId xmlns:a16="http://schemas.microsoft.com/office/drawing/2014/main" id="{3E8A425D-70A7-4C12-AA54-86E2821E5943}"/>
                    </a:ext>
                  </a:extLst>
                </p:cNvPr>
                <p:cNvSpPr/>
                <p:nvPr/>
              </p:nvSpPr>
              <p:spPr>
                <a:xfrm>
                  <a:off x="4912835" y="40482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0" name="Rectangle 199">
                  <a:extLst>
                    <a:ext uri="{FF2B5EF4-FFF2-40B4-BE49-F238E27FC236}">
                      <a16:creationId xmlns:a16="http://schemas.microsoft.com/office/drawing/2014/main" id="{CF6ECC45-67F3-46EC-A456-4967829D8BBE}"/>
                    </a:ext>
                  </a:extLst>
                </p:cNvPr>
                <p:cNvSpPr/>
                <p:nvPr/>
              </p:nvSpPr>
              <p:spPr>
                <a:xfrm>
                  <a:off x="4912835" y="43578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1" name="Rectangle 200">
                  <a:extLst>
                    <a:ext uri="{FF2B5EF4-FFF2-40B4-BE49-F238E27FC236}">
                      <a16:creationId xmlns:a16="http://schemas.microsoft.com/office/drawing/2014/main" id="{68138FE2-17C9-4915-8A6A-CEB39367B654}"/>
                    </a:ext>
                  </a:extLst>
                </p:cNvPr>
                <p:cNvSpPr/>
                <p:nvPr/>
              </p:nvSpPr>
              <p:spPr>
                <a:xfrm>
                  <a:off x="4912835" y="46674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2" name="Rectangle 201">
                  <a:extLst>
                    <a:ext uri="{FF2B5EF4-FFF2-40B4-BE49-F238E27FC236}">
                      <a16:creationId xmlns:a16="http://schemas.microsoft.com/office/drawing/2014/main" id="{FBDC47BB-5E7B-4B93-8801-0E1568D848E0}"/>
                    </a:ext>
                  </a:extLst>
                </p:cNvPr>
                <p:cNvSpPr/>
                <p:nvPr/>
              </p:nvSpPr>
              <p:spPr>
                <a:xfrm>
                  <a:off x="4912835" y="49770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203" name="Rectangle 202">
                  <a:extLst>
                    <a:ext uri="{FF2B5EF4-FFF2-40B4-BE49-F238E27FC236}">
                      <a16:creationId xmlns:a16="http://schemas.microsoft.com/office/drawing/2014/main" id="{51E55FE2-E6E6-4D10-AC62-D9ACA9191910}"/>
                    </a:ext>
                  </a:extLst>
                </p:cNvPr>
                <p:cNvSpPr/>
                <p:nvPr/>
              </p:nvSpPr>
              <p:spPr>
                <a:xfrm>
                  <a:off x="4912835" y="5286600"/>
                  <a:ext cx="360000" cy="3096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96" name="Rectangle 195">
                <a:extLst>
                  <a:ext uri="{FF2B5EF4-FFF2-40B4-BE49-F238E27FC236}">
                    <a16:creationId xmlns:a16="http://schemas.microsoft.com/office/drawing/2014/main" id="{BB322820-4C8C-4950-823F-0A2B5CF4471E}"/>
                  </a:ext>
                </a:extLst>
              </p:cNvPr>
              <p:cNvSpPr/>
              <p:nvPr/>
            </p:nvSpPr>
            <p:spPr>
              <a:xfrm>
                <a:off x="4911323" y="1023885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4A97AE3B-0C2C-4374-B21A-1AB0B5E17968}"/>
              </a:ext>
            </a:extLst>
          </p:cNvPr>
          <p:cNvGrpSpPr/>
          <p:nvPr/>
        </p:nvGrpSpPr>
        <p:grpSpPr>
          <a:xfrm rot="5400000">
            <a:off x="5715817" y="962159"/>
            <a:ext cx="360000" cy="2160000"/>
            <a:chOff x="3172262" y="3429000"/>
            <a:chExt cx="360000" cy="2160000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31328B5C-F2E3-4117-8E72-0692F0873D64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8DEE1FCD-AAAA-4925-A4D1-9F8BA5EA34D3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913A6D1E-4028-45C3-82F1-45734AB8E7E2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D5B391DD-51D5-483F-8A24-181612D30CE7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CFEF1954-9E05-4990-9464-F93A11975C72}"/>
              </a:ext>
            </a:extLst>
          </p:cNvPr>
          <p:cNvGrpSpPr/>
          <p:nvPr/>
        </p:nvGrpSpPr>
        <p:grpSpPr>
          <a:xfrm rot="5400000">
            <a:off x="9386774" y="957867"/>
            <a:ext cx="360000" cy="2160000"/>
            <a:chOff x="3752453" y="3429000"/>
            <a:chExt cx="360000" cy="2160000"/>
          </a:xfrm>
        </p:grpSpPr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8FE2771F-5E8E-4064-9450-C54EF7CAEA62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A1A7698E-EBFE-4DF1-AFBF-F73A3DAC4A25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1658BCF8-E9BD-4A55-9AAB-FEF456BDD49F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F6A840D9-6404-403F-970C-4287DF54A156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2F5D8CAA-D9B5-4020-9E92-5F8D1A5F8E20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B5A8FD8E-C722-4C28-AA69-57DBB9B088AF}"/>
              </a:ext>
            </a:extLst>
          </p:cNvPr>
          <p:cNvGrpSpPr/>
          <p:nvPr/>
        </p:nvGrpSpPr>
        <p:grpSpPr>
          <a:xfrm rot="5400000">
            <a:off x="2127249" y="5312137"/>
            <a:ext cx="360000" cy="2160000"/>
            <a:chOff x="5493026" y="3429000"/>
            <a:chExt cx="360000" cy="2160000"/>
          </a:xfrm>
        </p:grpSpPr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363C1F83-F0C1-40D7-9F28-226E45F4D15B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6" name="Rectangle 225">
              <a:extLst>
                <a:ext uri="{FF2B5EF4-FFF2-40B4-BE49-F238E27FC236}">
                  <a16:creationId xmlns:a16="http://schemas.microsoft.com/office/drawing/2014/main" id="{087E99F0-DE3E-4EA2-AE84-82B4649E2EDE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CC78FEB9-519D-413E-BD0A-7E8CBC20A94F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375CC8B3-E7A6-4A15-B5DF-74085C2EEB25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4A6E7C54-98BB-4C52-937F-69B1D85CC9D2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2BA15A93-B392-47DE-B2AF-E9A4C5536E50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06FF9FCE-786E-4085-B5F3-2181A7B6B437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B8F6082C-17C4-4A37-B27D-65C6D88BCB56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35" name="Rectangle 234">
            <a:extLst>
              <a:ext uri="{FF2B5EF4-FFF2-40B4-BE49-F238E27FC236}">
                <a16:creationId xmlns:a16="http://schemas.microsoft.com/office/drawing/2014/main" id="{28FF2835-2311-4C5E-A136-DD2079C3887F}"/>
              </a:ext>
            </a:extLst>
          </p:cNvPr>
          <p:cNvSpPr/>
          <p:nvPr/>
        </p:nvSpPr>
        <p:spPr>
          <a:xfrm>
            <a:off x="9773415" y="5806947"/>
            <a:ext cx="857249" cy="3507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6" name="Rectangle 235">
            <a:extLst>
              <a:ext uri="{FF2B5EF4-FFF2-40B4-BE49-F238E27FC236}">
                <a16:creationId xmlns:a16="http://schemas.microsoft.com/office/drawing/2014/main" id="{7FAD852F-5C59-4E77-858F-09D85187863E}"/>
              </a:ext>
            </a:extLst>
          </p:cNvPr>
          <p:cNvSpPr/>
          <p:nvPr/>
        </p:nvSpPr>
        <p:spPr>
          <a:xfrm>
            <a:off x="6434175" y="6173038"/>
            <a:ext cx="544463" cy="35560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7" name="Rectangle: Rounded Corners 236">
            <a:extLst>
              <a:ext uri="{FF2B5EF4-FFF2-40B4-BE49-F238E27FC236}">
                <a16:creationId xmlns:a16="http://schemas.microsoft.com/office/drawing/2014/main" id="{EF41D766-0538-4FF4-889A-5DA44082551A}"/>
              </a:ext>
            </a:extLst>
          </p:cNvPr>
          <p:cNvSpPr/>
          <p:nvPr/>
        </p:nvSpPr>
        <p:spPr>
          <a:xfrm>
            <a:off x="4260105" y="3438189"/>
            <a:ext cx="3419767" cy="146957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648F2137-03F1-4CB3-99B5-876B97A47072}"/>
              </a:ext>
            </a:extLst>
          </p:cNvPr>
          <p:cNvSpPr txBox="1"/>
          <p:nvPr/>
        </p:nvSpPr>
        <p:spPr>
          <a:xfrm>
            <a:off x="4383727" y="387966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4</a:t>
            </a: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73CA23A5-0CB6-4740-BC68-C4DE4414B817}"/>
              </a:ext>
            </a:extLst>
          </p:cNvPr>
          <p:cNvGrpSpPr/>
          <p:nvPr/>
        </p:nvGrpSpPr>
        <p:grpSpPr>
          <a:xfrm>
            <a:off x="5268048" y="3683717"/>
            <a:ext cx="435719" cy="1032867"/>
            <a:chOff x="2724738" y="5471319"/>
            <a:chExt cx="435719" cy="1032867"/>
          </a:xfrm>
        </p:grpSpPr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8D03830E-04E0-44C5-A780-4E02C4F2C26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E5D0DED8-8515-4AB6-8F08-BCB4C5B48F3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A332BEE8-4A3F-47FE-B3B6-155DA68B992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3" name="TextBox 242">
            <a:extLst>
              <a:ext uri="{FF2B5EF4-FFF2-40B4-BE49-F238E27FC236}">
                <a16:creationId xmlns:a16="http://schemas.microsoft.com/office/drawing/2014/main" id="{9AD7131A-4C69-4BBD-83D1-074CBF885567}"/>
              </a:ext>
            </a:extLst>
          </p:cNvPr>
          <p:cNvSpPr txBox="1"/>
          <p:nvPr/>
        </p:nvSpPr>
        <p:spPr>
          <a:xfrm>
            <a:off x="4825777" y="3885922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FE3689DC-4FD2-42E5-95B3-32DAB1630AEA}"/>
              </a:ext>
            </a:extLst>
          </p:cNvPr>
          <p:cNvSpPr txBox="1"/>
          <p:nvPr/>
        </p:nvSpPr>
        <p:spPr>
          <a:xfrm>
            <a:off x="5725946" y="388592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15E570B6-629F-43FC-BF2A-54B9C20AFA58}"/>
              </a:ext>
            </a:extLst>
          </p:cNvPr>
          <p:cNvSpPr/>
          <p:nvPr/>
        </p:nvSpPr>
        <p:spPr>
          <a:xfrm>
            <a:off x="6222250" y="3644937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64DDB58-340A-4671-9270-8922236C021E}"/>
              </a:ext>
            </a:extLst>
          </p:cNvPr>
          <p:cNvGrpSpPr/>
          <p:nvPr/>
        </p:nvGrpSpPr>
        <p:grpSpPr>
          <a:xfrm>
            <a:off x="6313670" y="3668527"/>
            <a:ext cx="968273" cy="1076984"/>
            <a:chOff x="4719764" y="875630"/>
            <a:chExt cx="968273" cy="1076984"/>
          </a:xfrm>
        </p:grpSpPr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C343C808-2DCA-4EF9-90A5-9F11D6565D34}"/>
                </a:ext>
              </a:extLst>
            </p:cNvPr>
            <p:cNvGrpSpPr/>
            <p:nvPr/>
          </p:nvGrpSpPr>
          <p:grpSpPr>
            <a:xfrm>
              <a:off x="5148330" y="875630"/>
              <a:ext cx="539707" cy="1076984"/>
              <a:chOff x="3580378" y="2366435"/>
              <a:chExt cx="539707" cy="1076984"/>
            </a:xfrm>
          </p:grpSpPr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7961D35A-A498-41A6-88A9-144E393FE5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A48511A5-5CEC-4981-A6E3-FA11ED47EAA3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sp>
            <p:nvSpPr>
              <p:cNvPr id="251" name="TextBox 250">
                <a:extLst>
                  <a:ext uri="{FF2B5EF4-FFF2-40B4-BE49-F238E27FC236}">
                    <a16:creationId xmlns:a16="http://schemas.microsoft.com/office/drawing/2014/main" id="{6F5E1B75-A9D7-42F6-85AE-ACA25CE6D655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E50BA60D-AF77-401E-8D4F-E24CC10E4A14}"/>
                </a:ext>
              </a:extLst>
            </p:cNvPr>
            <p:cNvSpPr txBox="1"/>
            <p:nvPr/>
          </p:nvSpPr>
          <p:spPr>
            <a:xfrm>
              <a:off x="4719764" y="1063147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252" name="Rectangle: Rounded Corners 251">
            <a:extLst>
              <a:ext uri="{FF2B5EF4-FFF2-40B4-BE49-F238E27FC236}">
                <a16:creationId xmlns:a16="http://schemas.microsoft.com/office/drawing/2014/main" id="{CFD40624-AB69-4FD6-BBCB-A844A1C23E63}"/>
              </a:ext>
            </a:extLst>
          </p:cNvPr>
          <p:cNvSpPr/>
          <p:nvPr/>
        </p:nvSpPr>
        <p:spPr>
          <a:xfrm>
            <a:off x="7832075" y="3438189"/>
            <a:ext cx="3419767" cy="146957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7FFD8ADE-8713-4D70-88B8-FBAFEFC87821}"/>
              </a:ext>
            </a:extLst>
          </p:cNvPr>
          <p:cNvSpPr txBox="1"/>
          <p:nvPr/>
        </p:nvSpPr>
        <p:spPr>
          <a:xfrm>
            <a:off x="7955697" y="387966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DCD57B69-AFD9-4973-B534-337C102B1AC6}"/>
              </a:ext>
            </a:extLst>
          </p:cNvPr>
          <p:cNvGrpSpPr/>
          <p:nvPr/>
        </p:nvGrpSpPr>
        <p:grpSpPr>
          <a:xfrm>
            <a:off x="8840018" y="3683717"/>
            <a:ext cx="435719" cy="1032867"/>
            <a:chOff x="2724738" y="5471319"/>
            <a:chExt cx="435719" cy="1032867"/>
          </a:xfrm>
        </p:grpSpPr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168CD10-144C-4F0A-ADA1-776E32B1F06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B0ED5B93-266E-4A42-8546-4F0EF119F846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12A55E85-4FA2-493D-BFD6-898BF528155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8" name="TextBox 257">
            <a:extLst>
              <a:ext uri="{FF2B5EF4-FFF2-40B4-BE49-F238E27FC236}">
                <a16:creationId xmlns:a16="http://schemas.microsoft.com/office/drawing/2014/main" id="{B686CA83-E02E-4232-834A-3DE67B3B2EF3}"/>
              </a:ext>
            </a:extLst>
          </p:cNvPr>
          <p:cNvSpPr txBox="1"/>
          <p:nvPr/>
        </p:nvSpPr>
        <p:spPr>
          <a:xfrm>
            <a:off x="8397747" y="3885922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92D130DA-172E-453C-84E9-71D8048B0A80}"/>
              </a:ext>
            </a:extLst>
          </p:cNvPr>
          <p:cNvSpPr txBox="1"/>
          <p:nvPr/>
        </p:nvSpPr>
        <p:spPr>
          <a:xfrm>
            <a:off x="9297916" y="388592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60" name="Rectangle 259">
            <a:extLst>
              <a:ext uri="{FF2B5EF4-FFF2-40B4-BE49-F238E27FC236}">
                <a16:creationId xmlns:a16="http://schemas.microsoft.com/office/drawing/2014/main" id="{29D026FC-EAEA-4276-88AC-CAE70DFAEEC6}"/>
              </a:ext>
            </a:extLst>
          </p:cNvPr>
          <p:cNvSpPr/>
          <p:nvPr/>
        </p:nvSpPr>
        <p:spPr>
          <a:xfrm>
            <a:off x="9794220" y="3644937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FEF3BA9B-8E9E-4565-B6A0-A275CB7CE2AA}"/>
              </a:ext>
            </a:extLst>
          </p:cNvPr>
          <p:cNvGrpSpPr/>
          <p:nvPr/>
        </p:nvGrpSpPr>
        <p:grpSpPr>
          <a:xfrm>
            <a:off x="9885640" y="3668527"/>
            <a:ext cx="968273" cy="1076984"/>
            <a:chOff x="4719764" y="875630"/>
            <a:chExt cx="968273" cy="1076984"/>
          </a:xfrm>
        </p:grpSpPr>
        <p:grpSp>
          <p:nvGrpSpPr>
            <p:cNvPr id="262" name="Group 261">
              <a:extLst>
                <a:ext uri="{FF2B5EF4-FFF2-40B4-BE49-F238E27FC236}">
                  <a16:creationId xmlns:a16="http://schemas.microsoft.com/office/drawing/2014/main" id="{26ABF648-0DAE-4AEE-9CF0-4D979983F16C}"/>
                </a:ext>
              </a:extLst>
            </p:cNvPr>
            <p:cNvGrpSpPr/>
            <p:nvPr/>
          </p:nvGrpSpPr>
          <p:grpSpPr>
            <a:xfrm>
              <a:off x="5148330" y="875630"/>
              <a:ext cx="539707" cy="1076984"/>
              <a:chOff x="3580378" y="2366435"/>
              <a:chExt cx="539707" cy="1076984"/>
            </a:xfrm>
          </p:grpSpPr>
          <p:cxnSp>
            <p:nvCxnSpPr>
              <p:cNvPr id="264" name="Straight Connector 263">
                <a:extLst>
                  <a:ext uri="{FF2B5EF4-FFF2-40B4-BE49-F238E27FC236}">
                    <a16:creationId xmlns:a16="http://schemas.microsoft.com/office/drawing/2014/main" id="{1D53F930-099A-46D1-BCAA-FE72EE9E1EE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5" name="TextBox 264">
                <a:extLst>
                  <a:ext uri="{FF2B5EF4-FFF2-40B4-BE49-F238E27FC236}">
                    <a16:creationId xmlns:a16="http://schemas.microsoft.com/office/drawing/2014/main" id="{A631C915-1216-40DE-932B-F7E8EC3DA5AB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  <p:sp>
            <p:nvSpPr>
              <p:cNvPr id="266" name="TextBox 265">
                <a:extLst>
                  <a:ext uri="{FF2B5EF4-FFF2-40B4-BE49-F238E27FC236}">
                    <a16:creationId xmlns:a16="http://schemas.microsoft.com/office/drawing/2014/main" id="{F81068C4-2CE5-48AE-8ECA-6794B0AABF3E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D82CA8E7-4AF8-456A-8262-0BAC6EB4F273}"/>
                </a:ext>
              </a:extLst>
            </p:cNvPr>
            <p:cNvSpPr txBox="1"/>
            <p:nvPr/>
          </p:nvSpPr>
          <p:spPr>
            <a:xfrm>
              <a:off x="4719764" y="1063147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8C581641-1F61-4FFC-BA25-02B2896E42A3}"/>
              </a:ext>
            </a:extLst>
          </p:cNvPr>
          <p:cNvGrpSpPr/>
          <p:nvPr/>
        </p:nvGrpSpPr>
        <p:grpSpPr>
          <a:xfrm>
            <a:off x="4819108" y="5060506"/>
            <a:ext cx="2167355" cy="1468436"/>
            <a:chOff x="4819108" y="1831557"/>
            <a:chExt cx="2167355" cy="1468436"/>
          </a:xfrm>
        </p:grpSpPr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182580A6-D01B-42E1-AAAA-8A6F2A451876}"/>
                </a:ext>
              </a:extLst>
            </p:cNvPr>
            <p:cNvSpPr/>
            <p:nvPr/>
          </p:nvSpPr>
          <p:spPr>
            <a:xfrm>
              <a:off x="4834888" y="2944387"/>
              <a:ext cx="1599287" cy="35560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67460C34-2B5E-4752-A49A-E7F3D8B698D4}"/>
                </a:ext>
              </a:extLst>
            </p:cNvPr>
            <p:cNvSpPr/>
            <p:nvPr/>
          </p:nvSpPr>
          <p:spPr>
            <a:xfrm>
              <a:off x="4821629" y="1831557"/>
              <a:ext cx="2163917" cy="109236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70" name="Group 269">
              <a:extLst>
                <a:ext uri="{FF2B5EF4-FFF2-40B4-BE49-F238E27FC236}">
                  <a16:creationId xmlns:a16="http://schemas.microsoft.com/office/drawing/2014/main" id="{E2FDBAC9-B644-471F-9CAC-BDC56628B550}"/>
                </a:ext>
              </a:extLst>
            </p:cNvPr>
            <p:cNvGrpSpPr/>
            <p:nvPr/>
          </p:nvGrpSpPr>
          <p:grpSpPr>
            <a:xfrm rot="5400000">
              <a:off x="5722536" y="959443"/>
              <a:ext cx="361834" cy="2164207"/>
              <a:chOff x="1435023" y="1026251"/>
              <a:chExt cx="361834" cy="2164207"/>
            </a:xfrm>
          </p:grpSpPr>
          <p:sp>
            <p:nvSpPr>
              <p:cNvPr id="280" name="Rectangle 279">
                <a:extLst>
                  <a:ext uri="{FF2B5EF4-FFF2-40B4-BE49-F238E27FC236}">
                    <a16:creationId xmlns:a16="http://schemas.microsoft.com/office/drawing/2014/main" id="{93A4A971-16A2-4EEE-B134-789C9EFC7072}"/>
                  </a:ext>
                </a:extLst>
              </p:cNvPr>
              <p:cNvSpPr/>
              <p:nvPr/>
            </p:nvSpPr>
            <p:spPr>
              <a:xfrm>
                <a:off x="1436857" y="102948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 dirty="0"/>
              </a:p>
            </p:txBody>
          </p:sp>
          <p:sp>
            <p:nvSpPr>
              <p:cNvPr id="281" name="Rectangle 280">
                <a:extLst>
                  <a:ext uri="{FF2B5EF4-FFF2-40B4-BE49-F238E27FC236}">
                    <a16:creationId xmlns:a16="http://schemas.microsoft.com/office/drawing/2014/main" id="{FA734B7A-95F8-48E1-9A02-18088B16E088}"/>
                  </a:ext>
                </a:extLst>
              </p:cNvPr>
              <p:cNvSpPr/>
              <p:nvPr/>
            </p:nvSpPr>
            <p:spPr>
              <a:xfrm>
                <a:off x="1435023" y="1026251"/>
                <a:ext cx="360000" cy="2164207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 dirty="0"/>
              </a:p>
            </p:txBody>
          </p:sp>
        </p:grpSp>
        <p:grpSp>
          <p:nvGrpSpPr>
            <p:cNvPr id="271" name="Group 270">
              <a:extLst>
                <a:ext uri="{FF2B5EF4-FFF2-40B4-BE49-F238E27FC236}">
                  <a16:creationId xmlns:a16="http://schemas.microsoft.com/office/drawing/2014/main" id="{F38A97DA-84D4-40D1-B76C-DA97BF3BBFF8}"/>
                </a:ext>
              </a:extLst>
            </p:cNvPr>
            <p:cNvGrpSpPr/>
            <p:nvPr/>
          </p:nvGrpSpPr>
          <p:grpSpPr>
            <a:xfrm rot="5400000">
              <a:off x="5720449" y="1314575"/>
              <a:ext cx="364674" cy="2167355"/>
              <a:chOff x="1430177" y="1026981"/>
              <a:chExt cx="364674" cy="2164787"/>
            </a:xfrm>
          </p:grpSpPr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2DEDDF70-055B-4288-81EF-2C32AA4BF7D2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9" name="Rectangle 278">
                <a:extLst>
                  <a:ext uri="{FF2B5EF4-FFF2-40B4-BE49-F238E27FC236}">
                    <a16:creationId xmlns:a16="http://schemas.microsoft.com/office/drawing/2014/main" id="{7F97E464-4A4B-4454-A6F6-70739DEAEC5E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272" name="Group 271">
              <a:extLst>
                <a:ext uri="{FF2B5EF4-FFF2-40B4-BE49-F238E27FC236}">
                  <a16:creationId xmlns:a16="http://schemas.microsoft.com/office/drawing/2014/main" id="{D793E5A6-CE03-46A1-9380-6E854C449EBD}"/>
                </a:ext>
              </a:extLst>
            </p:cNvPr>
            <p:cNvGrpSpPr/>
            <p:nvPr/>
          </p:nvGrpSpPr>
          <p:grpSpPr>
            <a:xfrm rot="5400000">
              <a:off x="5721196" y="1673003"/>
              <a:ext cx="364674" cy="2164787"/>
              <a:chOff x="1430177" y="1026981"/>
              <a:chExt cx="364674" cy="2164787"/>
            </a:xfrm>
          </p:grpSpPr>
          <p:sp>
            <p:nvSpPr>
              <p:cNvPr id="276" name="Rectangle 275">
                <a:extLst>
                  <a:ext uri="{FF2B5EF4-FFF2-40B4-BE49-F238E27FC236}">
                    <a16:creationId xmlns:a16="http://schemas.microsoft.com/office/drawing/2014/main" id="{F5A59129-7BB2-4A84-B132-AEB02921304C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7" name="Rectangle 276">
                <a:extLst>
                  <a:ext uri="{FF2B5EF4-FFF2-40B4-BE49-F238E27FC236}">
                    <a16:creationId xmlns:a16="http://schemas.microsoft.com/office/drawing/2014/main" id="{A588479D-4486-4DC6-933A-31F0E34B5B42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90D72319-C74A-4AE1-AF75-CF93D0A8C4A5}"/>
                </a:ext>
              </a:extLst>
            </p:cNvPr>
            <p:cNvGrpSpPr/>
            <p:nvPr/>
          </p:nvGrpSpPr>
          <p:grpSpPr>
            <a:xfrm rot="5400000">
              <a:off x="5720449" y="2029949"/>
              <a:ext cx="364674" cy="2167354"/>
              <a:chOff x="1430177" y="1026981"/>
              <a:chExt cx="364674" cy="2164787"/>
            </a:xfrm>
          </p:grpSpPr>
          <p:sp>
            <p:nvSpPr>
              <p:cNvPr id="274" name="Rectangle 273">
                <a:extLst>
                  <a:ext uri="{FF2B5EF4-FFF2-40B4-BE49-F238E27FC236}">
                    <a16:creationId xmlns:a16="http://schemas.microsoft.com/office/drawing/2014/main" id="{C068F497-54F9-47AD-A3DA-1C6FA0F398A5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5" name="Rectangle 274">
                <a:extLst>
                  <a:ext uri="{FF2B5EF4-FFF2-40B4-BE49-F238E27FC236}">
                    <a16:creationId xmlns:a16="http://schemas.microsoft.com/office/drawing/2014/main" id="{9FCF661F-B689-4064-B766-E2F99CD026B0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F16B5593-8511-4227-AB29-C701343C504B}"/>
              </a:ext>
            </a:extLst>
          </p:cNvPr>
          <p:cNvGrpSpPr/>
          <p:nvPr/>
        </p:nvGrpSpPr>
        <p:grpSpPr>
          <a:xfrm>
            <a:off x="8481670" y="5080485"/>
            <a:ext cx="2168369" cy="1081965"/>
            <a:chOff x="8481670" y="1851536"/>
            <a:chExt cx="2168369" cy="1081965"/>
          </a:xfrm>
        </p:grpSpPr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0D1E3CF3-F2AE-4E11-89AA-D4F3D6E41B1B}"/>
                </a:ext>
              </a:extLst>
            </p:cNvPr>
            <p:cNvSpPr/>
            <p:nvPr/>
          </p:nvSpPr>
          <p:spPr>
            <a:xfrm>
              <a:off x="8484165" y="2578042"/>
              <a:ext cx="1290000" cy="35078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80D6867D-749A-427E-8C64-6080572904AE}"/>
                </a:ext>
              </a:extLst>
            </p:cNvPr>
            <p:cNvSpPr/>
            <p:nvPr/>
          </p:nvSpPr>
          <p:spPr>
            <a:xfrm>
              <a:off x="8487953" y="1868428"/>
              <a:ext cx="2160000" cy="70748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E088048D-C37E-4C7C-868E-B3D8C75E2507}"/>
                </a:ext>
              </a:extLst>
            </p:cNvPr>
            <p:cNvGrpSpPr/>
            <p:nvPr/>
          </p:nvGrpSpPr>
          <p:grpSpPr>
            <a:xfrm rot="5400000">
              <a:off x="9385309" y="951479"/>
              <a:ext cx="364674" cy="2164787"/>
              <a:chOff x="1430177" y="1026981"/>
              <a:chExt cx="364674" cy="2164787"/>
            </a:xfrm>
          </p:grpSpPr>
          <p:sp>
            <p:nvSpPr>
              <p:cNvPr id="292" name="Rectangle 291">
                <a:extLst>
                  <a:ext uri="{FF2B5EF4-FFF2-40B4-BE49-F238E27FC236}">
                    <a16:creationId xmlns:a16="http://schemas.microsoft.com/office/drawing/2014/main" id="{702558D8-E0BA-4B35-BBA9-AE1DB015F815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3" name="Rectangle 292">
                <a:extLst>
                  <a:ext uri="{FF2B5EF4-FFF2-40B4-BE49-F238E27FC236}">
                    <a16:creationId xmlns:a16="http://schemas.microsoft.com/office/drawing/2014/main" id="{BDDE51D5-1AAF-401B-8F1E-FDD03C3BC537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5CCD981D-E174-4C30-B139-61964990ACD6}"/>
                </a:ext>
              </a:extLst>
            </p:cNvPr>
            <p:cNvGrpSpPr/>
            <p:nvPr/>
          </p:nvGrpSpPr>
          <p:grpSpPr>
            <a:xfrm rot="5400000">
              <a:off x="9383011" y="1310342"/>
              <a:ext cx="364674" cy="2167355"/>
              <a:chOff x="1430177" y="1026981"/>
              <a:chExt cx="364674" cy="2164787"/>
            </a:xfrm>
          </p:grpSpPr>
          <p:sp>
            <p:nvSpPr>
              <p:cNvPr id="290" name="Rectangle 289">
                <a:extLst>
                  <a:ext uri="{FF2B5EF4-FFF2-40B4-BE49-F238E27FC236}">
                    <a16:creationId xmlns:a16="http://schemas.microsoft.com/office/drawing/2014/main" id="{DE51B8BA-606B-4682-B538-25B0ACEB418F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1" name="Rectangle 290">
                <a:extLst>
                  <a:ext uri="{FF2B5EF4-FFF2-40B4-BE49-F238E27FC236}">
                    <a16:creationId xmlns:a16="http://schemas.microsoft.com/office/drawing/2014/main" id="{87EB4745-F2F4-464C-A299-2D7E53435A2C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287" name="Group 286">
              <a:extLst>
                <a:ext uri="{FF2B5EF4-FFF2-40B4-BE49-F238E27FC236}">
                  <a16:creationId xmlns:a16="http://schemas.microsoft.com/office/drawing/2014/main" id="{9DCC65FE-5ADB-4662-9F1F-13420BE6CCFF}"/>
                </a:ext>
              </a:extLst>
            </p:cNvPr>
            <p:cNvGrpSpPr/>
            <p:nvPr/>
          </p:nvGrpSpPr>
          <p:grpSpPr>
            <a:xfrm rot="5400000">
              <a:off x="9383758" y="1668770"/>
              <a:ext cx="364674" cy="2164787"/>
              <a:chOff x="1430177" y="1026981"/>
              <a:chExt cx="364674" cy="2164787"/>
            </a:xfrm>
          </p:grpSpPr>
          <p:sp>
            <p:nvSpPr>
              <p:cNvPr id="288" name="Rectangle 287">
                <a:extLst>
                  <a:ext uri="{FF2B5EF4-FFF2-40B4-BE49-F238E27FC236}">
                    <a16:creationId xmlns:a16="http://schemas.microsoft.com/office/drawing/2014/main" id="{FAED0648-2FD0-4B58-97F1-B686596536C3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9" name="Rectangle 288">
                <a:extLst>
                  <a:ext uri="{FF2B5EF4-FFF2-40B4-BE49-F238E27FC236}">
                    <a16:creationId xmlns:a16="http://schemas.microsoft.com/office/drawing/2014/main" id="{7CC9D55D-42B0-4DFF-A5A3-B4DA30C65BE9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9EE5ACB5-2B53-4BA2-A051-79406BAF9E1E}"/>
              </a:ext>
            </a:extLst>
          </p:cNvPr>
          <p:cNvGrpSpPr/>
          <p:nvPr/>
        </p:nvGrpSpPr>
        <p:grpSpPr>
          <a:xfrm rot="5400000">
            <a:off x="5715817" y="5269526"/>
            <a:ext cx="360000" cy="2160000"/>
            <a:chOff x="3172262" y="3429000"/>
            <a:chExt cx="360000" cy="2160000"/>
          </a:xfrm>
        </p:grpSpPr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47F0CA65-9FF8-4D13-93AE-6D3BD7064C8E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D2922880-EDDB-49A8-B2C8-07C9F24C7FD8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FF1A029C-0B03-4D47-A089-C39DB2315DCA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1F7ED46A-F087-4CC4-A5B7-008C35F9538C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06B51F20-04CE-4808-A76C-1967AC45D5B2}"/>
              </a:ext>
            </a:extLst>
          </p:cNvPr>
          <p:cNvGrpSpPr/>
          <p:nvPr/>
        </p:nvGrpSpPr>
        <p:grpSpPr>
          <a:xfrm rot="5400000">
            <a:off x="9386774" y="4907270"/>
            <a:ext cx="360000" cy="2160000"/>
            <a:chOff x="3752453" y="3429000"/>
            <a:chExt cx="360000" cy="2160000"/>
          </a:xfrm>
        </p:grpSpPr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9422B71F-C959-4252-ABD0-FF24E4CD12A0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8FAB615F-F626-4963-BCB4-C2F7336432A5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33A687C5-B682-4DF2-9871-0D1D44F13404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3CF25D07-CDB9-48B4-BD48-EB11659C69F2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7F5D18DB-6C8F-4B2C-A50C-242EBCB342DB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0636200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3" grpId="0" animBg="1"/>
      <p:bldP spid="233" grpId="1" animBg="1"/>
      <p:bldP spid="221" grpId="0" animBg="1"/>
      <p:bldP spid="221" grpId="1" animBg="1"/>
      <p:bldP spid="212" grpId="0" animBg="1"/>
      <p:bldP spid="212" grpId="1" animBg="1"/>
      <p:bldP spid="235" grpId="0" animBg="1"/>
      <p:bldP spid="235" grpId="1" animBg="1"/>
      <p:bldP spid="236" grpId="0" animBg="1"/>
      <p:bldP spid="236" grpId="1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4" name="Group 203">
            <a:extLst>
              <a:ext uri="{FF2B5EF4-FFF2-40B4-BE49-F238E27FC236}">
                <a16:creationId xmlns:a16="http://schemas.microsoft.com/office/drawing/2014/main" id="{1ADDF76B-A111-4644-B817-02A67B70CF33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7FDFF880-9039-4923-99E2-7571F30DBBC2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47642790-D3B1-43AE-AA3F-38F53FC0A619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65A3195B-703C-4024-9445-3CDE35E0FE56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595AD659-C3D5-45FE-BC0D-FD429E4070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177273A1-38FC-4F60-91AD-A35CB6F520C5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5AE36845-895B-4E09-A34A-E1AA9DD94A5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B045DC80-81B2-4F47-8CAD-DBD292364413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5971E4F8-4155-403D-91E6-ED55AE9D1247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21F3ADB8-28C5-48A1-B152-7FAC5DCA3144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A122BF6B-09F9-438E-98DC-743634FB1B5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FD33D4AB-88F1-436C-BA55-52474AA196BB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882A8E27-A473-470A-8FA9-306CB95000E5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63115B8C-D43B-425D-9032-4C9212A3A0F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160B5451-1E64-4CE3-82A6-8530C61D9921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E720B129-2E49-4A1B-994C-54584EEE880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C8433803-D01E-4912-87CC-3C31EEBD5232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7A8A5FBB-8658-4298-A6FF-EE779F1C0FB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BD9EFEBE-FAB2-40A8-98F2-99BEB36BB5AF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B534326A-E4CD-4D09-93A4-F97E11D7CD7E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4A09AAFC-967E-42D2-BAED-394034BD014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04534487-7DA6-4087-BD85-D8CCE2E61837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23C1394C-B6F9-49EA-989B-0A68B346E56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3A0F330A-EE95-43C1-9B04-3164067750B6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6A6C0613-6CB2-4996-AC7C-4EA383E58EC3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EEC7AB88-0C7A-4BA9-9F29-44A38BBB0F8B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FFDDA205-FD05-4F82-82C5-0AD13F6C4716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22940602-EF47-428F-AC13-ECC32B1C9A5E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6E666CA3-14AB-4D45-A04A-F14A73E5ED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4A1D0783-5BA2-416E-A702-6666A6A17F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27613A3A-0FE7-41FE-A9D3-A7BD41A111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EBE7673E-8349-4CB7-B329-93721A508E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75FF6389-F38D-46F3-B1E2-200CD9DF188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80B135D7-EA56-4685-B9A0-F5F481122D3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54224513-C07B-4C85-BB4E-8C3CE37A05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58D75E02-E432-4FE7-A79F-E0F147F854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83FB1C4A-F4C2-47F8-BAE5-29C7091F97D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F9B81764-D0A7-4985-89E7-760A9B8F1F6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8159267D-8399-4EB4-AD10-6A2D7D30ACB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27D2E0B0-CBDB-4E90-8234-3E931E02C4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304641A6-C38F-492B-B08C-9701A717AF2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7D36800B-CCBF-42A5-B8F1-D1E453E7B86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Straight Connector 343">
              <a:extLst>
                <a:ext uri="{FF2B5EF4-FFF2-40B4-BE49-F238E27FC236}">
                  <a16:creationId xmlns:a16="http://schemas.microsoft.com/office/drawing/2014/main" id="{271D0B93-64B2-4F91-886D-9F014FB748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Straight Connector 344">
              <a:extLst>
                <a:ext uri="{FF2B5EF4-FFF2-40B4-BE49-F238E27FC236}">
                  <a16:creationId xmlns:a16="http://schemas.microsoft.com/office/drawing/2014/main" id="{3D5F5370-62AC-4FA1-BCAE-F243D7E928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E27E5995-C983-4F4F-B2B1-1934605A68F1}"/>
              </a:ext>
            </a:extLst>
          </p:cNvPr>
          <p:cNvSpPr/>
          <p:nvPr/>
        </p:nvSpPr>
        <p:spPr>
          <a:xfrm>
            <a:off x="4260105" y="209240"/>
            <a:ext cx="3419767" cy="146957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9E0DE6E-B341-4C1A-A150-70F5CAB9D597}"/>
              </a:ext>
            </a:extLst>
          </p:cNvPr>
          <p:cNvSpPr txBox="1"/>
          <p:nvPr/>
        </p:nvSpPr>
        <p:spPr>
          <a:xfrm>
            <a:off x="4383727" y="65071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29FE3A3-11C7-4F5E-962B-347410C90F36}"/>
              </a:ext>
            </a:extLst>
          </p:cNvPr>
          <p:cNvGrpSpPr/>
          <p:nvPr/>
        </p:nvGrpSpPr>
        <p:grpSpPr>
          <a:xfrm>
            <a:off x="5268048" y="454768"/>
            <a:ext cx="435719" cy="1032867"/>
            <a:chOff x="2724738" y="5471319"/>
            <a:chExt cx="435719" cy="1032867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5C02CF39-7F64-4366-AC36-A6900C31709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4B08B0CD-A97F-4009-88F2-C7805E6775A3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C6E5C37-3993-4477-AAE9-C44897D9585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B596DD68-87C5-4882-AACF-59A26C8B0452}"/>
              </a:ext>
            </a:extLst>
          </p:cNvPr>
          <p:cNvSpPr txBox="1"/>
          <p:nvPr/>
        </p:nvSpPr>
        <p:spPr>
          <a:xfrm>
            <a:off x="4825777" y="656973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5BE217A-84BB-472F-B80B-B874FF6B267A}"/>
              </a:ext>
            </a:extLst>
          </p:cNvPr>
          <p:cNvSpPr txBox="1"/>
          <p:nvPr/>
        </p:nvSpPr>
        <p:spPr>
          <a:xfrm>
            <a:off x="5725946" y="65697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FB45C8A-D72E-4B20-8337-9A9C2598F697}"/>
              </a:ext>
            </a:extLst>
          </p:cNvPr>
          <p:cNvSpPr/>
          <p:nvPr/>
        </p:nvSpPr>
        <p:spPr>
          <a:xfrm>
            <a:off x="6222250" y="415988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E7051F58-826A-4CC3-AABD-8B80AF2C39B4}"/>
              </a:ext>
            </a:extLst>
          </p:cNvPr>
          <p:cNvGrpSpPr/>
          <p:nvPr/>
        </p:nvGrpSpPr>
        <p:grpSpPr>
          <a:xfrm>
            <a:off x="6603690" y="439578"/>
            <a:ext cx="539707" cy="1076984"/>
            <a:chOff x="3580378" y="2366435"/>
            <a:chExt cx="539707" cy="1076984"/>
          </a:xfrm>
        </p:grpSpPr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65B3EBD-7492-4C9A-8DEC-D95427D36F70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B2F43E93-55A3-479E-B95C-321FA6D28DED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B2FE015-CE32-4DAA-AD57-E06C32DC6C7B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BFE0A2EC-110E-4968-BC81-EDF8290D173A}"/>
              </a:ext>
            </a:extLst>
          </p:cNvPr>
          <p:cNvSpPr/>
          <p:nvPr/>
        </p:nvSpPr>
        <p:spPr>
          <a:xfrm>
            <a:off x="7832075" y="209240"/>
            <a:ext cx="3419767" cy="146957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347AED0-60E5-4C16-AB69-7EC4FD8F7554}"/>
              </a:ext>
            </a:extLst>
          </p:cNvPr>
          <p:cNvSpPr txBox="1"/>
          <p:nvPr/>
        </p:nvSpPr>
        <p:spPr>
          <a:xfrm>
            <a:off x="7955697" y="65071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3CE940E7-8368-4896-9FCB-964AE27104C1}"/>
              </a:ext>
            </a:extLst>
          </p:cNvPr>
          <p:cNvGrpSpPr/>
          <p:nvPr/>
        </p:nvGrpSpPr>
        <p:grpSpPr>
          <a:xfrm>
            <a:off x="8840018" y="454768"/>
            <a:ext cx="435719" cy="1032867"/>
            <a:chOff x="2724738" y="5471319"/>
            <a:chExt cx="435719" cy="1032867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1EFF317-F8E7-4C7D-96A1-D51127EBA3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2DDD0BA-AFE5-416A-B8FD-D570367B3095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33632D88-F524-45DF-A11C-5B0E85D95AF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97DBAD62-4558-4EFD-B001-494F4E236F2E}"/>
              </a:ext>
            </a:extLst>
          </p:cNvPr>
          <p:cNvSpPr txBox="1"/>
          <p:nvPr/>
        </p:nvSpPr>
        <p:spPr>
          <a:xfrm>
            <a:off x="8397747" y="656973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93DBE58-FABD-4BAE-A7FF-35F2C2C70B6C}"/>
              </a:ext>
            </a:extLst>
          </p:cNvPr>
          <p:cNvSpPr txBox="1"/>
          <p:nvPr/>
        </p:nvSpPr>
        <p:spPr>
          <a:xfrm>
            <a:off x="9297916" y="656973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9A6FB832-E38A-4FE2-8ACC-008D3ACC78CC}"/>
              </a:ext>
            </a:extLst>
          </p:cNvPr>
          <p:cNvSpPr/>
          <p:nvPr/>
        </p:nvSpPr>
        <p:spPr>
          <a:xfrm>
            <a:off x="9794220" y="415988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63754008-8DC1-4F97-9B0D-A92C359BF6E4}"/>
              </a:ext>
            </a:extLst>
          </p:cNvPr>
          <p:cNvGrpSpPr/>
          <p:nvPr/>
        </p:nvGrpSpPr>
        <p:grpSpPr>
          <a:xfrm>
            <a:off x="10175660" y="439578"/>
            <a:ext cx="539707" cy="1076984"/>
            <a:chOff x="3580378" y="2366435"/>
            <a:chExt cx="539707" cy="1076984"/>
          </a:xfrm>
        </p:grpSpPr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B6321D98-A5F3-47F8-99DD-09A33EF86FFC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03D3F419-CFC1-471D-85BD-D2C7A67DE5EB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AA722DE7-BD74-4CFB-8DC2-8587289BF932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72" name="Rectangle: Rounded Corners 71">
            <a:extLst>
              <a:ext uri="{FF2B5EF4-FFF2-40B4-BE49-F238E27FC236}">
                <a16:creationId xmlns:a16="http://schemas.microsoft.com/office/drawing/2014/main" id="{6F278261-047A-4C84-831B-52AF5BB9D4C1}"/>
              </a:ext>
            </a:extLst>
          </p:cNvPr>
          <p:cNvSpPr/>
          <p:nvPr/>
        </p:nvSpPr>
        <p:spPr>
          <a:xfrm>
            <a:off x="685380" y="212626"/>
            <a:ext cx="3419767" cy="146957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A0815BE2-FE08-4746-A260-6A49D026FFA0}"/>
              </a:ext>
            </a:extLst>
          </p:cNvPr>
          <p:cNvSpPr txBox="1"/>
          <p:nvPr/>
        </p:nvSpPr>
        <p:spPr>
          <a:xfrm>
            <a:off x="809002" y="65409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5</a:t>
            </a: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8A10B415-F53F-4226-BA82-93FA6217BF7D}"/>
              </a:ext>
            </a:extLst>
          </p:cNvPr>
          <p:cNvGrpSpPr/>
          <p:nvPr/>
        </p:nvGrpSpPr>
        <p:grpSpPr>
          <a:xfrm>
            <a:off x="1693323" y="458154"/>
            <a:ext cx="435719" cy="1032867"/>
            <a:chOff x="2724738" y="5471319"/>
            <a:chExt cx="435719" cy="1032867"/>
          </a:xfrm>
        </p:grpSpPr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453C888D-1D51-481C-9378-F46E059C8C3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B7B91EDC-F946-4E51-B99F-91BDA9B12B5C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0D052E20-5FC5-4AE9-AE56-DB99AE0949C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TextBox 77">
            <a:extLst>
              <a:ext uri="{FF2B5EF4-FFF2-40B4-BE49-F238E27FC236}">
                <a16:creationId xmlns:a16="http://schemas.microsoft.com/office/drawing/2014/main" id="{B18DE1AC-D206-4B93-8781-83B1BC4E5A19}"/>
              </a:ext>
            </a:extLst>
          </p:cNvPr>
          <p:cNvSpPr txBox="1"/>
          <p:nvPr/>
        </p:nvSpPr>
        <p:spPr>
          <a:xfrm>
            <a:off x="1251052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3B4A1A62-33F7-4A9C-99CB-7231A4EE5B9D}"/>
              </a:ext>
            </a:extLst>
          </p:cNvPr>
          <p:cNvSpPr txBox="1"/>
          <p:nvPr/>
        </p:nvSpPr>
        <p:spPr>
          <a:xfrm>
            <a:off x="2151221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493EBB9E-1BD5-4A9A-94C7-55D21C8AA30E}"/>
              </a:ext>
            </a:extLst>
          </p:cNvPr>
          <p:cNvSpPr/>
          <p:nvPr/>
        </p:nvSpPr>
        <p:spPr>
          <a:xfrm>
            <a:off x="2647525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1" name="Group 80">
            <a:extLst>
              <a:ext uri="{FF2B5EF4-FFF2-40B4-BE49-F238E27FC236}">
                <a16:creationId xmlns:a16="http://schemas.microsoft.com/office/drawing/2014/main" id="{E92739FF-8A14-4EA5-911B-16B3D4A35719}"/>
              </a:ext>
            </a:extLst>
          </p:cNvPr>
          <p:cNvGrpSpPr/>
          <p:nvPr/>
        </p:nvGrpSpPr>
        <p:grpSpPr>
          <a:xfrm>
            <a:off x="2738945" y="442964"/>
            <a:ext cx="968273" cy="1076984"/>
            <a:chOff x="4719764" y="875630"/>
            <a:chExt cx="968273" cy="1076984"/>
          </a:xfrm>
        </p:grpSpPr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EF4AF711-87AE-401F-9855-22CEE0713769}"/>
                </a:ext>
              </a:extLst>
            </p:cNvPr>
            <p:cNvGrpSpPr/>
            <p:nvPr/>
          </p:nvGrpSpPr>
          <p:grpSpPr>
            <a:xfrm>
              <a:off x="5148330" y="875630"/>
              <a:ext cx="539707" cy="1076984"/>
              <a:chOff x="3580378" y="2366435"/>
              <a:chExt cx="539707" cy="1076984"/>
            </a:xfrm>
          </p:grpSpPr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528F21F4-A27B-405D-881A-F74B0E13B8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A330165A-43B5-4C62-B832-2BE311F51B9D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5D712EBA-24E3-48A4-BEE2-C15483A1CF54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81366B7E-F2B7-4BAB-B146-2CD4A7FA930E}"/>
                </a:ext>
              </a:extLst>
            </p:cNvPr>
            <p:cNvSpPr txBox="1"/>
            <p:nvPr/>
          </p:nvSpPr>
          <p:spPr>
            <a:xfrm>
              <a:off x="4719764" y="1063147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87" name="Rectangle: Rounded Corners 86">
            <a:extLst>
              <a:ext uri="{FF2B5EF4-FFF2-40B4-BE49-F238E27FC236}">
                <a16:creationId xmlns:a16="http://schemas.microsoft.com/office/drawing/2014/main" id="{D418EADB-30B0-44E5-AE3E-D4AE162B45C4}"/>
              </a:ext>
            </a:extLst>
          </p:cNvPr>
          <p:cNvSpPr/>
          <p:nvPr/>
        </p:nvSpPr>
        <p:spPr>
          <a:xfrm>
            <a:off x="685380" y="3434803"/>
            <a:ext cx="3419767" cy="146957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75225804-2AD4-4145-8287-BD3BB9046087}"/>
              </a:ext>
            </a:extLst>
          </p:cNvPr>
          <p:cNvSpPr txBox="1"/>
          <p:nvPr/>
        </p:nvSpPr>
        <p:spPr>
          <a:xfrm>
            <a:off x="809002" y="387627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8242E914-5889-4AF1-9C47-4749CD623DC2}"/>
              </a:ext>
            </a:extLst>
          </p:cNvPr>
          <p:cNvGrpSpPr/>
          <p:nvPr/>
        </p:nvGrpSpPr>
        <p:grpSpPr>
          <a:xfrm>
            <a:off x="1693323" y="3680331"/>
            <a:ext cx="435719" cy="1032867"/>
            <a:chOff x="2724738" y="5471319"/>
            <a:chExt cx="435719" cy="1032867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F62C7069-C04D-44E7-ADF4-FC15A83DC76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2B55E9AF-B91E-4D55-8F77-DACD041B21A3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32F376BD-5D7F-4F64-92BA-CD8A07EC6C8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TextBox 92">
            <a:extLst>
              <a:ext uri="{FF2B5EF4-FFF2-40B4-BE49-F238E27FC236}">
                <a16:creationId xmlns:a16="http://schemas.microsoft.com/office/drawing/2014/main" id="{187675E5-D9C9-4D6A-B149-1ADA76221ED0}"/>
              </a:ext>
            </a:extLst>
          </p:cNvPr>
          <p:cNvSpPr txBox="1"/>
          <p:nvPr/>
        </p:nvSpPr>
        <p:spPr>
          <a:xfrm>
            <a:off x="1251052" y="3882536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2ECA840D-9530-4E31-8D87-34DD71373413}"/>
              </a:ext>
            </a:extLst>
          </p:cNvPr>
          <p:cNvSpPr txBox="1"/>
          <p:nvPr/>
        </p:nvSpPr>
        <p:spPr>
          <a:xfrm>
            <a:off x="2151221" y="388253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0B38FFAC-DFB1-4FDB-B977-10041296BEC2}"/>
              </a:ext>
            </a:extLst>
          </p:cNvPr>
          <p:cNvSpPr/>
          <p:nvPr/>
        </p:nvSpPr>
        <p:spPr>
          <a:xfrm>
            <a:off x="2647525" y="3641551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9DEAAB7F-5500-48F1-84FC-468BAC66F401}"/>
              </a:ext>
            </a:extLst>
          </p:cNvPr>
          <p:cNvGrpSpPr/>
          <p:nvPr/>
        </p:nvGrpSpPr>
        <p:grpSpPr>
          <a:xfrm>
            <a:off x="2738945" y="3665141"/>
            <a:ext cx="968273" cy="1076984"/>
            <a:chOff x="4719764" y="875630"/>
            <a:chExt cx="968273" cy="1076984"/>
          </a:xfrm>
        </p:grpSpPr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AEF261F8-0EAB-4F60-A0D9-5FE5524D7211}"/>
                </a:ext>
              </a:extLst>
            </p:cNvPr>
            <p:cNvGrpSpPr/>
            <p:nvPr/>
          </p:nvGrpSpPr>
          <p:grpSpPr>
            <a:xfrm>
              <a:off x="5148330" y="875630"/>
              <a:ext cx="539707" cy="1076984"/>
              <a:chOff x="3580378" y="2366435"/>
              <a:chExt cx="539707" cy="1076984"/>
            </a:xfrm>
          </p:grpSpPr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7B5A1B4C-8B3C-4F3A-8DF7-25C38583344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988AA494-0E68-4C2A-8B4C-6EE045113A75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899997DD-4ED3-4060-8845-2882C24DE8AD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ACB33911-3557-409B-B64B-3007AAABA3DD}"/>
                </a:ext>
              </a:extLst>
            </p:cNvPr>
            <p:cNvSpPr txBox="1"/>
            <p:nvPr/>
          </p:nvSpPr>
          <p:spPr>
            <a:xfrm>
              <a:off x="4719764" y="1063147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237" name="Rectangle: Rounded Corners 236">
            <a:extLst>
              <a:ext uri="{FF2B5EF4-FFF2-40B4-BE49-F238E27FC236}">
                <a16:creationId xmlns:a16="http://schemas.microsoft.com/office/drawing/2014/main" id="{EF41D766-0538-4FF4-889A-5DA44082551A}"/>
              </a:ext>
            </a:extLst>
          </p:cNvPr>
          <p:cNvSpPr/>
          <p:nvPr/>
        </p:nvSpPr>
        <p:spPr>
          <a:xfrm>
            <a:off x="4260105" y="3438189"/>
            <a:ext cx="3419767" cy="146957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648F2137-03F1-4CB3-99B5-876B97A47072}"/>
              </a:ext>
            </a:extLst>
          </p:cNvPr>
          <p:cNvSpPr txBox="1"/>
          <p:nvPr/>
        </p:nvSpPr>
        <p:spPr>
          <a:xfrm>
            <a:off x="4383727" y="387966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3</a:t>
            </a: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73CA23A5-0CB6-4740-BC68-C4DE4414B817}"/>
              </a:ext>
            </a:extLst>
          </p:cNvPr>
          <p:cNvGrpSpPr/>
          <p:nvPr/>
        </p:nvGrpSpPr>
        <p:grpSpPr>
          <a:xfrm>
            <a:off x="5268048" y="3683717"/>
            <a:ext cx="435719" cy="1032867"/>
            <a:chOff x="2724738" y="5471319"/>
            <a:chExt cx="435719" cy="1032867"/>
          </a:xfrm>
        </p:grpSpPr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8D03830E-04E0-44C5-A780-4E02C4F2C26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E5D0DED8-8515-4AB6-8F08-BCB4C5B48F3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A332BEE8-4A3F-47FE-B3B6-155DA68B992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3" name="TextBox 242">
            <a:extLst>
              <a:ext uri="{FF2B5EF4-FFF2-40B4-BE49-F238E27FC236}">
                <a16:creationId xmlns:a16="http://schemas.microsoft.com/office/drawing/2014/main" id="{9AD7131A-4C69-4BBD-83D1-074CBF885567}"/>
              </a:ext>
            </a:extLst>
          </p:cNvPr>
          <p:cNvSpPr txBox="1"/>
          <p:nvPr/>
        </p:nvSpPr>
        <p:spPr>
          <a:xfrm>
            <a:off x="4825777" y="3885922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FE3689DC-4FD2-42E5-95B3-32DAB1630AEA}"/>
              </a:ext>
            </a:extLst>
          </p:cNvPr>
          <p:cNvSpPr txBox="1"/>
          <p:nvPr/>
        </p:nvSpPr>
        <p:spPr>
          <a:xfrm>
            <a:off x="5725946" y="388592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15E570B6-629F-43FC-BF2A-54B9C20AFA58}"/>
              </a:ext>
            </a:extLst>
          </p:cNvPr>
          <p:cNvSpPr/>
          <p:nvPr/>
        </p:nvSpPr>
        <p:spPr>
          <a:xfrm>
            <a:off x="6222250" y="3644937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E64DDB58-340A-4671-9270-8922236C021E}"/>
              </a:ext>
            </a:extLst>
          </p:cNvPr>
          <p:cNvGrpSpPr/>
          <p:nvPr/>
        </p:nvGrpSpPr>
        <p:grpSpPr>
          <a:xfrm>
            <a:off x="6313670" y="3668527"/>
            <a:ext cx="968273" cy="1076984"/>
            <a:chOff x="4719764" y="875630"/>
            <a:chExt cx="968273" cy="1076984"/>
          </a:xfrm>
        </p:grpSpPr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C343C808-2DCA-4EF9-90A5-9F11D6565D34}"/>
                </a:ext>
              </a:extLst>
            </p:cNvPr>
            <p:cNvGrpSpPr/>
            <p:nvPr/>
          </p:nvGrpSpPr>
          <p:grpSpPr>
            <a:xfrm>
              <a:off x="5148330" y="875630"/>
              <a:ext cx="539707" cy="1076984"/>
              <a:chOff x="3580378" y="2366435"/>
              <a:chExt cx="539707" cy="1076984"/>
            </a:xfrm>
          </p:grpSpPr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7961D35A-A498-41A6-88A9-144E393FE5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A48511A5-5CEC-4981-A6E3-FA11ED47EAA3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  <p:sp>
            <p:nvSpPr>
              <p:cNvPr id="251" name="TextBox 250">
                <a:extLst>
                  <a:ext uri="{FF2B5EF4-FFF2-40B4-BE49-F238E27FC236}">
                    <a16:creationId xmlns:a16="http://schemas.microsoft.com/office/drawing/2014/main" id="{6F5E1B75-A9D7-42F6-85AE-ACA25CE6D655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E50BA60D-AF77-401E-8D4F-E24CC10E4A14}"/>
                </a:ext>
              </a:extLst>
            </p:cNvPr>
            <p:cNvSpPr txBox="1"/>
            <p:nvPr/>
          </p:nvSpPr>
          <p:spPr>
            <a:xfrm>
              <a:off x="4719764" y="1063147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252" name="Rectangle: Rounded Corners 251">
            <a:extLst>
              <a:ext uri="{FF2B5EF4-FFF2-40B4-BE49-F238E27FC236}">
                <a16:creationId xmlns:a16="http://schemas.microsoft.com/office/drawing/2014/main" id="{CFD40624-AB69-4FD6-BBCB-A844A1C23E63}"/>
              </a:ext>
            </a:extLst>
          </p:cNvPr>
          <p:cNvSpPr/>
          <p:nvPr/>
        </p:nvSpPr>
        <p:spPr>
          <a:xfrm>
            <a:off x="7832075" y="3438189"/>
            <a:ext cx="3419767" cy="146957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7FFD8ADE-8713-4D70-88B8-FBAFEFC87821}"/>
              </a:ext>
            </a:extLst>
          </p:cNvPr>
          <p:cNvSpPr txBox="1"/>
          <p:nvPr/>
        </p:nvSpPr>
        <p:spPr>
          <a:xfrm>
            <a:off x="7955697" y="387966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5</a:t>
            </a:r>
          </a:p>
        </p:txBody>
      </p: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DCD57B69-AFD9-4973-B534-337C102B1AC6}"/>
              </a:ext>
            </a:extLst>
          </p:cNvPr>
          <p:cNvGrpSpPr/>
          <p:nvPr/>
        </p:nvGrpSpPr>
        <p:grpSpPr>
          <a:xfrm>
            <a:off x="8840018" y="3683717"/>
            <a:ext cx="435719" cy="1032867"/>
            <a:chOff x="2724738" y="5471319"/>
            <a:chExt cx="435719" cy="1032867"/>
          </a:xfrm>
        </p:grpSpPr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168CD10-144C-4F0A-ADA1-776E32B1F06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B0ED5B93-266E-4A42-8546-4F0EF119F846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12A55E85-4FA2-493D-BFD6-898BF528155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8" name="TextBox 257">
            <a:extLst>
              <a:ext uri="{FF2B5EF4-FFF2-40B4-BE49-F238E27FC236}">
                <a16:creationId xmlns:a16="http://schemas.microsoft.com/office/drawing/2014/main" id="{B686CA83-E02E-4232-834A-3DE67B3B2EF3}"/>
              </a:ext>
            </a:extLst>
          </p:cNvPr>
          <p:cNvSpPr txBox="1"/>
          <p:nvPr/>
        </p:nvSpPr>
        <p:spPr>
          <a:xfrm>
            <a:off x="8397747" y="3885922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92D130DA-172E-453C-84E9-71D8048B0A80}"/>
              </a:ext>
            </a:extLst>
          </p:cNvPr>
          <p:cNvSpPr txBox="1"/>
          <p:nvPr/>
        </p:nvSpPr>
        <p:spPr>
          <a:xfrm>
            <a:off x="9297916" y="388592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60" name="Rectangle 259">
            <a:extLst>
              <a:ext uri="{FF2B5EF4-FFF2-40B4-BE49-F238E27FC236}">
                <a16:creationId xmlns:a16="http://schemas.microsoft.com/office/drawing/2014/main" id="{29D026FC-EAEA-4276-88AC-CAE70DFAEEC6}"/>
              </a:ext>
            </a:extLst>
          </p:cNvPr>
          <p:cNvSpPr/>
          <p:nvPr/>
        </p:nvSpPr>
        <p:spPr>
          <a:xfrm>
            <a:off x="9794220" y="3644937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FEF3BA9B-8E9E-4565-B6A0-A275CB7CE2AA}"/>
              </a:ext>
            </a:extLst>
          </p:cNvPr>
          <p:cNvGrpSpPr/>
          <p:nvPr/>
        </p:nvGrpSpPr>
        <p:grpSpPr>
          <a:xfrm>
            <a:off x="9885640" y="3668527"/>
            <a:ext cx="968273" cy="1076984"/>
            <a:chOff x="4719764" y="875630"/>
            <a:chExt cx="968273" cy="1076984"/>
          </a:xfrm>
        </p:grpSpPr>
        <p:grpSp>
          <p:nvGrpSpPr>
            <p:cNvPr id="262" name="Group 261">
              <a:extLst>
                <a:ext uri="{FF2B5EF4-FFF2-40B4-BE49-F238E27FC236}">
                  <a16:creationId xmlns:a16="http://schemas.microsoft.com/office/drawing/2014/main" id="{26ABF648-0DAE-4AEE-9CF0-4D979983F16C}"/>
                </a:ext>
              </a:extLst>
            </p:cNvPr>
            <p:cNvGrpSpPr/>
            <p:nvPr/>
          </p:nvGrpSpPr>
          <p:grpSpPr>
            <a:xfrm>
              <a:off x="5148330" y="875630"/>
              <a:ext cx="539707" cy="1076984"/>
              <a:chOff x="3580378" y="2366435"/>
              <a:chExt cx="539707" cy="1076984"/>
            </a:xfrm>
          </p:grpSpPr>
          <p:cxnSp>
            <p:nvCxnSpPr>
              <p:cNvPr id="264" name="Straight Connector 263">
                <a:extLst>
                  <a:ext uri="{FF2B5EF4-FFF2-40B4-BE49-F238E27FC236}">
                    <a16:creationId xmlns:a16="http://schemas.microsoft.com/office/drawing/2014/main" id="{1D53F930-099A-46D1-BCAA-FE72EE9E1EE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5" name="TextBox 264">
                <a:extLst>
                  <a:ext uri="{FF2B5EF4-FFF2-40B4-BE49-F238E27FC236}">
                    <a16:creationId xmlns:a16="http://schemas.microsoft.com/office/drawing/2014/main" id="{A631C915-1216-40DE-932B-F7E8EC3DA5AB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  <p:sp>
            <p:nvSpPr>
              <p:cNvPr id="266" name="TextBox 265">
                <a:extLst>
                  <a:ext uri="{FF2B5EF4-FFF2-40B4-BE49-F238E27FC236}">
                    <a16:creationId xmlns:a16="http://schemas.microsoft.com/office/drawing/2014/main" id="{F81068C4-2CE5-48AE-8ECA-6794B0AABF3E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D82CA8E7-4AF8-456A-8262-0BAC6EB4F273}"/>
                </a:ext>
              </a:extLst>
            </p:cNvPr>
            <p:cNvSpPr txBox="1"/>
            <p:nvPr/>
          </p:nvSpPr>
          <p:spPr>
            <a:xfrm>
              <a:off x="4719764" y="1063147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33" name="Rectangle 132">
            <a:extLst>
              <a:ext uri="{FF2B5EF4-FFF2-40B4-BE49-F238E27FC236}">
                <a16:creationId xmlns:a16="http://schemas.microsoft.com/office/drawing/2014/main" id="{51C1AC83-CDFF-4207-87E6-B4CC39FBB86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100666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11F800-3D0C-4F99-89B7-FB9FCEE359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7 Add a fraction to a mixed number with the same denominator, without regrouping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E37A3DE-26FF-480C-83F6-4EE01E48082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3594224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Rectangle 150">
            <a:extLst>
              <a:ext uri="{FF2B5EF4-FFF2-40B4-BE49-F238E27FC236}">
                <a16:creationId xmlns:a16="http://schemas.microsoft.com/office/drawing/2014/main" id="{216C6CAA-0978-4FAF-88F8-F6F0552D21D8}"/>
              </a:ext>
            </a:extLst>
          </p:cNvPr>
          <p:cNvSpPr/>
          <p:nvPr/>
        </p:nvSpPr>
        <p:spPr>
          <a:xfrm>
            <a:off x="9726004" y="1944106"/>
            <a:ext cx="366378" cy="106674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AC4A7201-B929-4912-AAD7-E99AC948E81E}"/>
              </a:ext>
            </a:extLst>
          </p:cNvPr>
          <p:cNvSpPr/>
          <p:nvPr/>
        </p:nvSpPr>
        <p:spPr>
          <a:xfrm>
            <a:off x="6517015" y="1948200"/>
            <a:ext cx="366378" cy="87077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B0AEB4C8-B2AA-4D04-BE68-733670F43567}"/>
              </a:ext>
            </a:extLst>
          </p:cNvPr>
          <p:cNvSpPr/>
          <p:nvPr/>
        </p:nvSpPr>
        <p:spPr>
          <a:xfrm>
            <a:off x="1832661" y="1929432"/>
            <a:ext cx="366378" cy="87773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910394" cy="1040007"/>
            <a:chOff x="370927" y="384951"/>
            <a:chExt cx="910394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628578" y="384951"/>
              <a:ext cx="652743" cy="1040007"/>
              <a:chOff x="2594955" y="5471319"/>
              <a:chExt cx="652743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594955" y="5864995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4DD30F5B-5BF8-492D-B8DD-ACE3EEF82598}"/>
              </a:ext>
            </a:extLst>
          </p:cNvPr>
          <p:cNvCxnSpPr>
            <a:cxnSpLocks/>
          </p:cNvCxnSpPr>
          <p:nvPr/>
        </p:nvCxnSpPr>
        <p:spPr>
          <a:xfrm>
            <a:off x="3145806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EAEB2A5E-4FBB-479A-A257-DEE3C61744FD}"/>
              </a:ext>
            </a:extLst>
          </p:cNvPr>
          <p:cNvSpPr txBox="1"/>
          <p:nvPr/>
        </p:nvSpPr>
        <p:spPr>
          <a:xfrm>
            <a:off x="2964648" y="889006"/>
            <a:ext cx="7991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8D22B6-AE23-4A7A-A85E-A7ABEF8FBF71}"/>
              </a:ext>
            </a:extLst>
          </p:cNvPr>
          <p:cNvSpPr txBox="1"/>
          <p:nvPr/>
        </p:nvSpPr>
        <p:spPr>
          <a:xfrm>
            <a:off x="3177381" y="433380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751B5E8-F46A-4866-9301-8D5EF454BA5D}"/>
              </a:ext>
            </a:extLst>
          </p:cNvPr>
          <p:cNvSpPr txBox="1"/>
          <p:nvPr/>
        </p:nvSpPr>
        <p:spPr>
          <a:xfrm>
            <a:off x="2667692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8337C088-3997-48FB-B986-0C052FE74A07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221DDF73-C3AA-45C1-A29F-2B6B24E9F627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C8805C5-B008-45F2-94A4-DED599A26BD9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45993E3-63DF-4611-BE35-60336C2125F6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84A072AF-3BC0-4541-B101-7B3392B70099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B023D05F-5281-46DC-9638-0F320989FD0E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0CE16713-9EDF-4F9B-A2C6-B8086F4ABF7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289D95AC-11D4-4E1F-9C3B-6369C5440840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C54A047D-0BCB-4FC4-8563-53372E4DE8EB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5A4B3489-99C8-4645-B0C2-D4FC93360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CBF96F4-B6A7-4123-BDEB-FA3C6C67C580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5A10985-DF09-426A-B638-4FCC77EF21BA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9CEBDD5-8838-48AB-B93C-C5181B3DB85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41016DE-4BC5-4E60-8074-562A48DA1A41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F41031BC-CB6C-44CE-8D73-4F2B9E68337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9F9BAA08-F8E6-4220-BFDC-A9CBD6DE2A92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206FE83-9398-4525-A662-DD76C7F8E9B8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98B84FA6-AC5F-4ACF-AAE6-1AE2035E3FF9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BC5E0035-7C2B-410F-8397-84FABFB192BA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3B0BCB14-A0B9-4881-AF4D-66EA02873F11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F2FB977-FDBA-471C-8100-D1263046B8A0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895130C-BFF1-4AE4-B4A2-467CCFA87149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D44E8320-377F-468D-9350-6A1908E36C41}"/>
              </a:ext>
            </a:extLst>
          </p:cNvPr>
          <p:cNvGrpSpPr/>
          <p:nvPr/>
        </p:nvGrpSpPr>
        <p:grpSpPr>
          <a:xfrm>
            <a:off x="577078" y="1937910"/>
            <a:ext cx="908401" cy="2164787"/>
            <a:chOff x="577078" y="1937910"/>
            <a:chExt cx="908401" cy="2164787"/>
          </a:xfrm>
        </p:grpSpPr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F38C9E35-DDCE-48AC-A94F-73478D44F03B}"/>
                </a:ext>
              </a:extLst>
            </p:cNvPr>
            <p:cNvSpPr/>
            <p:nvPr/>
          </p:nvSpPr>
          <p:spPr>
            <a:xfrm>
              <a:off x="1119101" y="1946656"/>
              <a:ext cx="366378" cy="6490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3418A920-E1F6-41CD-AC22-AF9E6991A822}"/>
                </a:ext>
              </a:extLst>
            </p:cNvPr>
            <p:cNvSpPr/>
            <p:nvPr/>
          </p:nvSpPr>
          <p:spPr>
            <a:xfrm>
              <a:off x="591639" y="1940722"/>
              <a:ext cx="366378" cy="216172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3275969F-7D06-43EB-841A-2990B4B2FA4B}"/>
                </a:ext>
              </a:extLst>
            </p:cNvPr>
            <p:cNvGrpSpPr/>
            <p:nvPr/>
          </p:nvGrpSpPr>
          <p:grpSpPr>
            <a:xfrm>
              <a:off x="577078" y="1937910"/>
              <a:ext cx="364674" cy="2164787"/>
              <a:chOff x="1430177" y="1026981"/>
              <a:chExt cx="364674" cy="2164787"/>
            </a:xfrm>
          </p:grpSpPr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46806438-C3B3-4DB1-AB17-422C37B1DCAC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537E8ED3-4B2F-46BB-BEBB-D7D868E2B075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4B6FFFDB-E272-4B87-BAC3-B02A3034F25D}"/>
                </a:ext>
              </a:extLst>
            </p:cNvPr>
            <p:cNvGrpSpPr/>
            <p:nvPr/>
          </p:nvGrpSpPr>
          <p:grpSpPr>
            <a:xfrm>
              <a:off x="1114427" y="1937910"/>
              <a:ext cx="364674" cy="2164538"/>
              <a:chOff x="6651896" y="1021900"/>
              <a:chExt cx="364674" cy="2164538"/>
            </a:xfrm>
          </p:grpSpPr>
          <p:grpSp>
            <p:nvGrpSpPr>
              <p:cNvPr id="68" name="Group 67">
                <a:extLst>
                  <a:ext uri="{FF2B5EF4-FFF2-40B4-BE49-F238E27FC236}">
                    <a16:creationId xmlns:a16="http://schemas.microsoft.com/office/drawing/2014/main" id="{88C51439-27A0-42E7-9310-86AD1F9E065D}"/>
                  </a:ext>
                </a:extLst>
              </p:cNvPr>
              <p:cNvGrpSpPr/>
              <p:nvPr/>
            </p:nvGrpSpPr>
            <p:grpSpPr>
              <a:xfrm>
                <a:off x="6651896" y="1026981"/>
                <a:ext cx="360000" cy="2159457"/>
                <a:chOff x="6653408" y="3429000"/>
                <a:chExt cx="360000" cy="2159457"/>
              </a:xfrm>
            </p:grpSpPr>
            <p:sp>
              <p:nvSpPr>
                <p:cNvPr id="70" name="Rectangle 69">
                  <a:extLst>
                    <a:ext uri="{FF2B5EF4-FFF2-40B4-BE49-F238E27FC236}">
                      <a16:creationId xmlns:a16="http://schemas.microsoft.com/office/drawing/2014/main" id="{7BD76FA5-19F5-44C6-93A1-E96247194527}"/>
                    </a:ext>
                  </a:extLst>
                </p:cNvPr>
                <p:cNvSpPr/>
                <p:nvPr/>
              </p:nvSpPr>
              <p:spPr>
                <a:xfrm>
                  <a:off x="6653408" y="3429000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id="{3908168D-F319-4CD2-9425-FA20D9799B54}"/>
                    </a:ext>
                  </a:extLst>
                </p:cNvPr>
                <p:cNvSpPr/>
                <p:nvPr/>
              </p:nvSpPr>
              <p:spPr>
                <a:xfrm>
                  <a:off x="6653408" y="3645000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a16:creationId xmlns:a16="http://schemas.microsoft.com/office/drawing/2014/main" id="{A83501D1-3FF4-4C88-BCEB-BD1914A6DEB4}"/>
                    </a:ext>
                  </a:extLst>
                </p:cNvPr>
                <p:cNvSpPr/>
                <p:nvPr/>
              </p:nvSpPr>
              <p:spPr>
                <a:xfrm>
                  <a:off x="6653408" y="3861000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a16:creationId xmlns:a16="http://schemas.microsoft.com/office/drawing/2014/main" id="{BB337383-8522-4398-9AEE-75283F854219}"/>
                    </a:ext>
                  </a:extLst>
                </p:cNvPr>
                <p:cNvSpPr/>
                <p:nvPr/>
              </p:nvSpPr>
              <p:spPr>
                <a:xfrm>
                  <a:off x="6653408" y="4077181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4" name="Rectangle 73">
                  <a:extLst>
                    <a:ext uri="{FF2B5EF4-FFF2-40B4-BE49-F238E27FC236}">
                      <a16:creationId xmlns:a16="http://schemas.microsoft.com/office/drawing/2014/main" id="{AD91FC74-47D0-4EAD-AD1D-29C0DEE17F25}"/>
                    </a:ext>
                  </a:extLst>
                </p:cNvPr>
                <p:cNvSpPr/>
                <p:nvPr/>
              </p:nvSpPr>
              <p:spPr>
                <a:xfrm>
                  <a:off x="6653408" y="4293181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5" name="Rectangle 74">
                  <a:extLst>
                    <a:ext uri="{FF2B5EF4-FFF2-40B4-BE49-F238E27FC236}">
                      <a16:creationId xmlns:a16="http://schemas.microsoft.com/office/drawing/2014/main" id="{79EB6B8F-EFEF-4EB3-AE1E-4682BC3AA4B5}"/>
                    </a:ext>
                  </a:extLst>
                </p:cNvPr>
                <p:cNvSpPr/>
                <p:nvPr/>
              </p:nvSpPr>
              <p:spPr>
                <a:xfrm>
                  <a:off x="6653408" y="4508819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5DED652E-5DC5-497F-B95A-65470C15C232}"/>
                    </a:ext>
                  </a:extLst>
                </p:cNvPr>
                <p:cNvSpPr/>
                <p:nvPr/>
              </p:nvSpPr>
              <p:spPr>
                <a:xfrm>
                  <a:off x="6653408" y="4724819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7" name="Rectangle 76">
                  <a:extLst>
                    <a:ext uri="{FF2B5EF4-FFF2-40B4-BE49-F238E27FC236}">
                      <a16:creationId xmlns:a16="http://schemas.microsoft.com/office/drawing/2014/main" id="{698907A1-2854-4BB0-933B-9A3985EDAF7A}"/>
                    </a:ext>
                  </a:extLst>
                </p:cNvPr>
                <p:cNvSpPr/>
                <p:nvPr/>
              </p:nvSpPr>
              <p:spPr>
                <a:xfrm>
                  <a:off x="6653408" y="4940819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8" name="Rectangle 77">
                  <a:extLst>
                    <a:ext uri="{FF2B5EF4-FFF2-40B4-BE49-F238E27FC236}">
                      <a16:creationId xmlns:a16="http://schemas.microsoft.com/office/drawing/2014/main" id="{4BFCDD92-2B0C-40B9-AA31-A9AAAB6EAB23}"/>
                    </a:ext>
                  </a:extLst>
                </p:cNvPr>
                <p:cNvSpPr/>
                <p:nvPr/>
              </p:nvSpPr>
              <p:spPr>
                <a:xfrm>
                  <a:off x="6653408" y="5156457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79" name="Rectangle 78">
                  <a:extLst>
                    <a:ext uri="{FF2B5EF4-FFF2-40B4-BE49-F238E27FC236}">
                      <a16:creationId xmlns:a16="http://schemas.microsoft.com/office/drawing/2014/main" id="{42D9E69A-53DA-4F35-9AC0-DA5AAE8647BE}"/>
                    </a:ext>
                  </a:extLst>
                </p:cNvPr>
                <p:cNvSpPr/>
                <p:nvPr/>
              </p:nvSpPr>
              <p:spPr>
                <a:xfrm>
                  <a:off x="6653408" y="5372457"/>
                  <a:ext cx="360000" cy="216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AFD73DF8-E7D9-46D2-A639-264790181D54}"/>
                  </a:ext>
                </a:extLst>
              </p:cNvPr>
              <p:cNvSpPr/>
              <p:nvPr/>
            </p:nvSpPr>
            <p:spPr>
              <a:xfrm>
                <a:off x="6656570" y="10219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A03BBB50-D39E-4725-816A-BB284FA55FA4}"/>
              </a:ext>
            </a:extLst>
          </p:cNvPr>
          <p:cNvGrpSpPr/>
          <p:nvPr/>
        </p:nvGrpSpPr>
        <p:grpSpPr>
          <a:xfrm>
            <a:off x="1827987" y="1935641"/>
            <a:ext cx="364674" cy="2164538"/>
            <a:chOff x="6651896" y="1021900"/>
            <a:chExt cx="364674" cy="2164538"/>
          </a:xfrm>
        </p:grpSpPr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3106AF17-196F-4742-BF91-38708EFD8068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52D38D47-BB15-45B2-8C7D-7E55B37C83BF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B3EC691F-86A0-4E00-AC8D-A975F4DD4EB3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5E43A2E1-7B01-4529-9420-C5534EED7C63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27E23588-5F40-4B8D-873A-42E3900847C9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F08BD158-F412-4414-B85C-D560E4B8D1E0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153BEFA4-0F2E-492B-BAA6-D776444FA9D7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DB8BF3FA-9950-4435-83FD-B7FA000CD162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B5292554-27A2-429A-A801-65FB8D550427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832F071E-7E96-4EDB-B124-F05B0C4F2AE7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13FE79B1-8F31-465C-BCFA-4C9F0B2D0F83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EA91D8AA-1B47-4CAA-9136-E8CE2FD7B662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8464B246-3B77-4555-BACF-DD6D6CD63FB2}"/>
              </a:ext>
            </a:extLst>
          </p:cNvPr>
          <p:cNvGrpSpPr/>
          <p:nvPr/>
        </p:nvGrpSpPr>
        <p:grpSpPr>
          <a:xfrm>
            <a:off x="4607181" y="1944437"/>
            <a:ext cx="1438634" cy="2177661"/>
            <a:chOff x="4607181" y="1944437"/>
            <a:chExt cx="1438634" cy="2177661"/>
          </a:xfrm>
        </p:grpSpPr>
        <p:sp>
          <p:nvSpPr>
            <p:cNvPr id="119" name="Rectangle 118">
              <a:extLst>
                <a:ext uri="{FF2B5EF4-FFF2-40B4-BE49-F238E27FC236}">
                  <a16:creationId xmlns:a16="http://schemas.microsoft.com/office/drawing/2014/main" id="{821C87F7-7768-4793-BCF2-F493E3D70F86}"/>
                </a:ext>
              </a:extLst>
            </p:cNvPr>
            <p:cNvSpPr/>
            <p:nvPr/>
          </p:nvSpPr>
          <p:spPr>
            <a:xfrm>
              <a:off x="4611855" y="1951617"/>
              <a:ext cx="366378" cy="215760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0" name="Rectangle 119">
              <a:extLst>
                <a:ext uri="{FF2B5EF4-FFF2-40B4-BE49-F238E27FC236}">
                  <a16:creationId xmlns:a16="http://schemas.microsoft.com/office/drawing/2014/main" id="{946CCF29-372D-42D8-8C98-41F1C5BE2BB2}"/>
                </a:ext>
              </a:extLst>
            </p:cNvPr>
            <p:cNvSpPr/>
            <p:nvPr/>
          </p:nvSpPr>
          <p:spPr>
            <a:xfrm>
              <a:off x="5153878" y="1951617"/>
              <a:ext cx="366378" cy="215760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37B58127-73DF-406F-A076-A4534CB559DA}"/>
                </a:ext>
              </a:extLst>
            </p:cNvPr>
            <p:cNvSpPr/>
            <p:nvPr/>
          </p:nvSpPr>
          <p:spPr>
            <a:xfrm>
              <a:off x="5677819" y="1944842"/>
              <a:ext cx="366378" cy="870776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713423B8-8843-46CF-B98E-E0D19492CA3A}"/>
                </a:ext>
              </a:extLst>
            </p:cNvPr>
            <p:cNvGrpSpPr/>
            <p:nvPr/>
          </p:nvGrpSpPr>
          <p:grpSpPr>
            <a:xfrm>
              <a:off x="4607181" y="1944437"/>
              <a:ext cx="364674" cy="2164787"/>
              <a:chOff x="1430177" y="1026981"/>
              <a:chExt cx="364674" cy="2164787"/>
            </a:xfrm>
          </p:grpSpPr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0F3E40E2-E885-4881-8D6D-066AD30B5F7C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 dirty="0"/>
              </a:p>
            </p:txBody>
          </p:sp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0AC23F90-1D3E-494B-9E44-8DC0ADA0B868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00" name="Group 99">
              <a:extLst>
                <a:ext uri="{FF2B5EF4-FFF2-40B4-BE49-F238E27FC236}">
                  <a16:creationId xmlns:a16="http://schemas.microsoft.com/office/drawing/2014/main" id="{95905BAC-EB03-45F0-8DC5-642DA14736D2}"/>
                </a:ext>
              </a:extLst>
            </p:cNvPr>
            <p:cNvGrpSpPr/>
            <p:nvPr/>
          </p:nvGrpSpPr>
          <p:grpSpPr>
            <a:xfrm>
              <a:off x="5681340" y="1951617"/>
              <a:ext cx="364475" cy="2170481"/>
              <a:chOff x="3750941" y="1016500"/>
              <a:chExt cx="364475" cy="2170481"/>
            </a:xfrm>
          </p:grpSpPr>
          <p:grpSp>
            <p:nvGrpSpPr>
              <p:cNvPr id="101" name="Group 100">
                <a:extLst>
                  <a:ext uri="{FF2B5EF4-FFF2-40B4-BE49-F238E27FC236}">
                    <a16:creationId xmlns:a16="http://schemas.microsoft.com/office/drawing/2014/main" id="{06B4F69E-F2D0-4E92-B7D9-5C4C9D43D2F7}"/>
                  </a:ext>
                </a:extLst>
              </p:cNvPr>
              <p:cNvGrpSpPr/>
              <p:nvPr/>
            </p:nvGrpSpPr>
            <p:grpSpPr>
              <a:xfrm>
                <a:off x="3750941" y="1026981"/>
                <a:ext cx="360000" cy="2160000"/>
                <a:chOff x="3752453" y="3429000"/>
                <a:chExt cx="360000" cy="2160000"/>
              </a:xfrm>
            </p:grpSpPr>
            <p:sp>
              <p:nvSpPr>
                <p:cNvPr id="103" name="Rectangle 102">
                  <a:extLst>
                    <a:ext uri="{FF2B5EF4-FFF2-40B4-BE49-F238E27FC236}">
                      <a16:creationId xmlns:a16="http://schemas.microsoft.com/office/drawing/2014/main" id="{579A1A4D-632B-475B-BB01-93A384715CB2}"/>
                    </a:ext>
                  </a:extLst>
                </p:cNvPr>
                <p:cNvSpPr/>
                <p:nvPr/>
              </p:nvSpPr>
              <p:spPr>
                <a:xfrm>
                  <a:off x="3752453" y="3429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04" name="Rectangle 103">
                  <a:extLst>
                    <a:ext uri="{FF2B5EF4-FFF2-40B4-BE49-F238E27FC236}">
                      <a16:creationId xmlns:a16="http://schemas.microsoft.com/office/drawing/2014/main" id="{A1944A10-907E-46E1-8922-1ED631F85369}"/>
                    </a:ext>
                  </a:extLst>
                </p:cNvPr>
                <p:cNvSpPr/>
                <p:nvPr/>
              </p:nvSpPr>
              <p:spPr>
                <a:xfrm>
                  <a:off x="3752453" y="3861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05" name="Rectangle 104">
                  <a:extLst>
                    <a:ext uri="{FF2B5EF4-FFF2-40B4-BE49-F238E27FC236}">
                      <a16:creationId xmlns:a16="http://schemas.microsoft.com/office/drawing/2014/main" id="{2D8C250A-AD80-4AE2-94A2-AF971501DAD0}"/>
                    </a:ext>
                  </a:extLst>
                </p:cNvPr>
                <p:cNvSpPr/>
                <p:nvPr/>
              </p:nvSpPr>
              <p:spPr>
                <a:xfrm>
                  <a:off x="3752453" y="4293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06" name="Rectangle 105">
                  <a:extLst>
                    <a:ext uri="{FF2B5EF4-FFF2-40B4-BE49-F238E27FC236}">
                      <a16:creationId xmlns:a16="http://schemas.microsoft.com/office/drawing/2014/main" id="{AABEF8D5-EB7C-4F4A-A2BD-4063E33B8A34}"/>
                    </a:ext>
                  </a:extLst>
                </p:cNvPr>
                <p:cNvSpPr/>
                <p:nvPr/>
              </p:nvSpPr>
              <p:spPr>
                <a:xfrm>
                  <a:off x="3752453" y="4725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07" name="Rectangle 106">
                  <a:extLst>
                    <a:ext uri="{FF2B5EF4-FFF2-40B4-BE49-F238E27FC236}">
                      <a16:creationId xmlns:a16="http://schemas.microsoft.com/office/drawing/2014/main" id="{661D80D7-52A8-4CD8-BCDC-B15A5A562F2A}"/>
                    </a:ext>
                  </a:extLst>
                </p:cNvPr>
                <p:cNvSpPr/>
                <p:nvPr/>
              </p:nvSpPr>
              <p:spPr>
                <a:xfrm>
                  <a:off x="3752453" y="5157000"/>
                  <a:ext cx="360000" cy="432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FBE3CACE-DF66-4995-8D2B-9A7A591D3265}"/>
                  </a:ext>
                </a:extLst>
              </p:cNvPr>
              <p:cNvSpPr/>
              <p:nvPr/>
            </p:nvSpPr>
            <p:spPr>
              <a:xfrm>
                <a:off x="3755416" y="10165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99C11403-C3C6-4383-AAD6-41D20D6FC32C}"/>
                </a:ext>
              </a:extLst>
            </p:cNvPr>
            <p:cNvGrpSpPr/>
            <p:nvPr/>
          </p:nvGrpSpPr>
          <p:grpSpPr>
            <a:xfrm>
              <a:off x="5149204" y="1946830"/>
              <a:ext cx="364674" cy="2164787"/>
              <a:chOff x="1430177" y="1026981"/>
              <a:chExt cx="364674" cy="2164787"/>
            </a:xfrm>
          </p:grpSpPr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56D68CB9-1C0A-454E-864C-D572BB69E848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54BE8945-1D09-4F54-AA6F-7454BC72286B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578A721C-A944-4138-AECE-CE953A37758E}"/>
              </a:ext>
            </a:extLst>
          </p:cNvPr>
          <p:cNvGrpSpPr/>
          <p:nvPr/>
        </p:nvGrpSpPr>
        <p:grpSpPr>
          <a:xfrm>
            <a:off x="6523393" y="1951617"/>
            <a:ext cx="364475" cy="2170481"/>
            <a:chOff x="3750941" y="1016500"/>
            <a:chExt cx="364475" cy="2170481"/>
          </a:xfrm>
        </p:grpSpPr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8377A186-B353-4F07-AAF8-1B7B2CA880F3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D4A927FC-5299-4D5E-A85C-F76C16C0C89D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42CB0D59-8C29-4796-B957-B5B2C3CD3734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C582AADD-F01D-4C2C-A627-E395E6CE14B4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9E4A07F6-38AF-4E49-9FAC-9D93932B19CF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3961264B-724D-47C6-9A66-D001ACDA3C7A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D489D185-5E38-4276-A411-6DB1D5E4933E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AEC0CA6B-F5CD-4D0E-B9FE-8804A361E593}"/>
              </a:ext>
            </a:extLst>
          </p:cNvPr>
          <p:cNvGrpSpPr/>
          <p:nvPr/>
        </p:nvGrpSpPr>
        <p:grpSpPr>
          <a:xfrm>
            <a:off x="8392517" y="1925773"/>
            <a:ext cx="900312" cy="2169868"/>
            <a:chOff x="8392517" y="1925773"/>
            <a:chExt cx="900312" cy="2169868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E1CCBA60-7660-4AC6-A353-A933D7AA9A1A}"/>
                </a:ext>
              </a:extLst>
            </p:cNvPr>
            <p:cNvSpPr/>
            <p:nvPr/>
          </p:nvSpPr>
          <p:spPr>
            <a:xfrm>
              <a:off x="8392994" y="1933998"/>
              <a:ext cx="366378" cy="2159457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6598A113-6A6B-49E0-AD82-E01DCF4F6751}"/>
                </a:ext>
              </a:extLst>
            </p:cNvPr>
            <p:cNvSpPr/>
            <p:nvPr/>
          </p:nvSpPr>
          <p:spPr>
            <a:xfrm>
              <a:off x="8926451" y="1926044"/>
              <a:ext cx="366378" cy="819891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37E9A466-1716-4598-8E05-EADF138BDC5C}"/>
                </a:ext>
              </a:extLst>
            </p:cNvPr>
            <p:cNvGrpSpPr/>
            <p:nvPr/>
          </p:nvGrpSpPr>
          <p:grpSpPr>
            <a:xfrm>
              <a:off x="8392517" y="1930854"/>
              <a:ext cx="364674" cy="2164787"/>
              <a:chOff x="1430177" y="1026981"/>
              <a:chExt cx="364674" cy="2164787"/>
            </a:xfrm>
          </p:grpSpPr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ED09BACB-2FAB-4714-B377-1BF3E4560F17}"/>
                  </a:ext>
                </a:extLst>
              </p:cNvPr>
              <p:cNvSpPr/>
              <p:nvPr/>
            </p:nvSpPr>
            <p:spPr>
              <a:xfrm>
                <a:off x="1434851" y="1031768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F7AF2242-CBDF-447F-A187-751A2B18EF5E}"/>
                  </a:ext>
                </a:extLst>
              </p:cNvPr>
              <p:cNvSpPr/>
              <p:nvPr/>
            </p:nvSpPr>
            <p:spPr>
              <a:xfrm>
                <a:off x="1430177" y="1026981"/>
                <a:ext cx="36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5EA18B2F-926A-47E7-88D9-B5B7A6F8831C}"/>
                </a:ext>
              </a:extLst>
            </p:cNvPr>
            <p:cNvGrpSpPr/>
            <p:nvPr/>
          </p:nvGrpSpPr>
          <p:grpSpPr>
            <a:xfrm>
              <a:off x="8923488" y="1925773"/>
              <a:ext cx="362676" cy="2165081"/>
              <a:chOff x="5488838" y="1021900"/>
              <a:chExt cx="362676" cy="2165081"/>
            </a:xfrm>
          </p:grpSpPr>
          <p:grpSp>
            <p:nvGrpSpPr>
              <p:cNvPr id="128" name="Group 127">
                <a:extLst>
                  <a:ext uri="{FF2B5EF4-FFF2-40B4-BE49-F238E27FC236}">
                    <a16:creationId xmlns:a16="http://schemas.microsoft.com/office/drawing/2014/main" id="{413AC220-10EE-49D1-A19E-8D208A4CAF98}"/>
                  </a:ext>
                </a:extLst>
              </p:cNvPr>
              <p:cNvGrpSpPr/>
              <p:nvPr/>
            </p:nvGrpSpPr>
            <p:grpSpPr>
              <a:xfrm>
                <a:off x="5491514" y="1026981"/>
                <a:ext cx="360000" cy="2160000"/>
                <a:chOff x="5493026" y="3429000"/>
                <a:chExt cx="360000" cy="2160000"/>
              </a:xfrm>
            </p:grpSpPr>
            <p:sp>
              <p:nvSpPr>
                <p:cNvPr id="130" name="Rectangle 129">
                  <a:extLst>
                    <a:ext uri="{FF2B5EF4-FFF2-40B4-BE49-F238E27FC236}">
                      <a16:creationId xmlns:a16="http://schemas.microsoft.com/office/drawing/2014/main" id="{0FA7739E-C00A-45AA-8D03-6DF373973EF8}"/>
                    </a:ext>
                  </a:extLst>
                </p:cNvPr>
                <p:cNvSpPr/>
                <p:nvPr/>
              </p:nvSpPr>
              <p:spPr>
                <a:xfrm>
                  <a:off x="5493026" y="342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1" name="Rectangle 130">
                  <a:extLst>
                    <a:ext uri="{FF2B5EF4-FFF2-40B4-BE49-F238E27FC236}">
                      <a16:creationId xmlns:a16="http://schemas.microsoft.com/office/drawing/2014/main" id="{D9CE14BF-D6D0-4A8C-9C84-BB265F467BB7}"/>
                    </a:ext>
                  </a:extLst>
                </p:cNvPr>
                <p:cNvSpPr/>
                <p:nvPr/>
              </p:nvSpPr>
              <p:spPr>
                <a:xfrm>
                  <a:off x="5493026" y="369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2" name="Rectangle 131">
                  <a:extLst>
                    <a:ext uri="{FF2B5EF4-FFF2-40B4-BE49-F238E27FC236}">
                      <a16:creationId xmlns:a16="http://schemas.microsoft.com/office/drawing/2014/main" id="{61F5927D-05A6-4139-8BE9-C3FFF3643201}"/>
                    </a:ext>
                  </a:extLst>
                </p:cNvPr>
                <p:cNvSpPr/>
                <p:nvPr/>
              </p:nvSpPr>
              <p:spPr>
                <a:xfrm>
                  <a:off x="5493026" y="396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3" name="Rectangle 132">
                  <a:extLst>
                    <a:ext uri="{FF2B5EF4-FFF2-40B4-BE49-F238E27FC236}">
                      <a16:creationId xmlns:a16="http://schemas.microsoft.com/office/drawing/2014/main" id="{7EA33A03-3D42-4289-83B4-D4DBB17C3E7F}"/>
                    </a:ext>
                  </a:extLst>
                </p:cNvPr>
                <p:cNvSpPr/>
                <p:nvPr/>
              </p:nvSpPr>
              <p:spPr>
                <a:xfrm>
                  <a:off x="5493026" y="423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4" name="Rectangle 133">
                  <a:extLst>
                    <a:ext uri="{FF2B5EF4-FFF2-40B4-BE49-F238E27FC236}">
                      <a16:creationId xmlns:a16="http://schemas.microsoft.com/office/drawing/2014/main" id="{D7B3B2AD-BD27-41A2-AC4F-8AB650F53EF7}"/>
                    </a:ext>
                  </a:extLst>
                </p:cNvPr>
                <p:cNvSpPr/>
                <p:nvPr/>
              </p:nvSpPr>
              <p:spPr>
                <a:xfrm>
                  <a:off x="5493026" y="450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5" name="Rectangle 134">
                  <a:extLst>
                    <a:ext uri="{FF2B5EF4-FFF2-40B4-BE49-F238E27FC236}">
                      <a16:creationId xmlns:a16="http://schemas.microsoft.com/office/drawing/2014/main" id="{44A3D7F5-998D-4A89-9B2A-CA36C3192097}"/>
                    </a:ext>
                  </a:extLst>
                </p:cNvPr>
                <p:cNvSpPr/>
                <p:nvPr/>
              </p:nvSpPr>
              <p:spPr>
                <a:xfrm>
                  <a:off x="5493026" y="477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6" name="Rectangle 135">
                  <a:extLst>
                    <a:ext uri="{FF2B5EF4-FFF2-40B4-BE49-F238E27FC236}">
                      <a16:creationId xmlns:a16="http://schemas.microsoft.com/office/drawing/2014/main" id="{43CC1500-99D7-46C4-8873-08A8457E6272}"/>
                    </a:ext>
                  </a:extLst>
                </p:cNvPr>
                <p:cNvSpPr/>
                <p:nvPr/>
              </p:nvSpPr>
              <p:spPr>
                <a:xfrm>
                  <a:off x="5493026" y="504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  <p:sp>
              <p:nvSpPr>
                <p:cNvPr id="137" name="Rectangle 136">
                  <a:extLst>
                    <a:ext uri="{FF2B5EF4-FFF2-40B4-BE49-F238E27FC236}">
                      <a16:creationId xmlns:a16="http://schemas.microsoft.com/office/drawing/2014/main" id="{778B14FB-12F7-423C-8A32-E1BD3574B3E7}"/>
                    </a:ext>
                  </a:extLst>
                </p:cNvPr>
                <p:cNvSpPr/>
                <p:nvPr/>
              </p:nvSpPr>
              <p:spPr>
                <a:xfrm>
                  <a:off x="5493026" y="5319000"/>
                  <a:ext cx="360000" cy="270000"/>
                </a:xfrm>
                <a:prstGeom prst="rect">
                  <a:avLst/>
                </a:prstGeom>
                <a:noFill/>
                <a:ln w="28575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sz="1682"/>
                </a:p>
              </p:txBody>
            </p:sp>
          </p:grpSp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FEBD088C-6EFE-47FB-BD28-EBE34949D2FD}"/>
                  </a:ext>
                </a:extLst>
              </p:cNvPr>
              <p:cNvSpPr/>
              <p:nvPr/>
            </p:nvSpPr>
            <p:spPr>
              <a:xfrm>
                <a:off x="5488838" y="1021900"/>
                <a:ext cx="360000" cy="2160000"/>
              </a:xfrm>
              <a:prstGeom prst="rect">
                <a:avLst/>
              </a:prstGeom>
              <a:noFill/>
              <a:ln w="63500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47E973BE-12C5-42F5-9775-CCE96570E055}"/>
              </a:ext>
            </a:extLst>
          </p:cNvPr>
          <p:cNvGrpSpPr/>
          <p:nvPr/>
        </p:nvGrpSpPr>
        <p:grpSpPr>
          <a:xfrm>
            <a:off x="9716117" y="1933100"/>
            <a:ext cx="362676" cy="2165081"/>
            <a:chOff x="5488838" y="1021900"/>
            <a:chExt cx="362676" cy="2165081"/>
          </a:xfrm>
        </p:grpSpPr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BA8A7CC0-0FFD-432A-8E93-6C6C6C324622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FB7734A0-891C-48FC-84DD-AC6E23C19415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9E67CF2E-1AF8-4C53-9A1B-80371C407D4C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C86A3D40-CD0A-4859-81EB-ED81D266CC64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266B3DA8-F8AA-4B66-BDFC-436CB780AE4A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1CE0D518-C879-46A8-9CEC-A8F0B26A1DD6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9345C3B1-F6A7-4544-8DE0-F20686AF0B90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F1FCB668-1C35-4ECF-B707-8F87C83BB371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8" name="Rectangle 147">
                <a:extLst>
                  <a:ext uri="{FF2B5EF4-FFF2-40B4-BE49-F238E27FC236}">
                    <a16:creationId xmlns:a16="http://schemas.microsoft.com/office/drawing/2014/main" id="{3E72B8CF-723E-43BE-96B6-6E7F10BD35E0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40" name="Rectangle 139">
              <a:extLst>
                <a:ext uri="{FF2B5EF4-FFF2-40B4-BE49-F238E27FC236}">
                  <a16:creationId xmlns:a16="http://schemas.microsoft.com/office/drawing/2014/main" id="{05A947D4-1773-4452-939F-099FFF311B70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979891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1.11111E-6 L -0.05989 0.09467 " pathEditMode="relative" rAng="0" ptsTypes="AA">
                                      <p:cBhvr>
                                        <p:cTn id="73" dur="2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995" y="47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7037E-6 L -0.06732 0.12755 " pathEditMode="relative" rAng="0" ptsTypes="AA">
                                      <p:cBhvr>
                                        <p:cTn id="95" dur="2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72" y="636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-2.59259E-6 L -0.06602 0.11736 " pathEditMode="relative" rAng="0" ptsTypes="AA">
                                      <p:cBhvr>
                                        <p:cTn id="117" dur="2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07" y="585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1" grpId="0" animBg="1"/>
      <p:bldP spid="151" grpId="1" animBg="1"/>
      <p:bldP spid="122" grpId="0" animBg="1"/>
      <p:bldP spid="122" grpId="1" animBg="1"/>
      <p:bldP spid="95" grpId="0" animBg="1"/>
      <p:bldP spid="95" grpId="1" animBg="1"/>
      <p:bldP spid="22" grpId="0"/>
      <p:bldP spid="23" grpId="0"/>
      <p:bldP spid="20" grpId="0"/>
      <p:bldP spid="42" grpId="0"/>
      <p:bldP spid="43" grpId="0"/>
      <p:bldP spid="40" grpId="0"/>
      <p:bldP spid="62" grpId="0"/>
      <p:bldP spid="63" grpId="0"/>
      <p:bldP spid="60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155EC718-2C4A-484A-84E6-258CE7001DE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E600EEFC-327A-49B2-A54C-BEF1BBF0921B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0A2DA358-489C-4772-B046-EEC1B9F9F47A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DCDD5D05-8D16-40CD-95A2-3BFD4EF8B161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0576E5CE-1758-4DD0-83F3-6FF59DDBAEBB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CBDE16FF-AAB0-431E-B1F6-F3691582950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A1667E85-030D-487E-9E5B-914BCA953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5C9560FC-F437-46F3-92A9-F23A804EBBA5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8AA8F442-BE18-46BE-85B6-BD8DE8D74F83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77610A07-EDCA-4123-91EF-441A16E06155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421DC9FF-3343-421A-859A-F854684F519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E1332B3-9C9D-4094-9D83-EC0E76EEBB9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A7CE4517-44EB-4BD3-885E-DDD1F4B65A0F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B3221E81-CD74-47A1-882A-89A7D22C5C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BAA699CF-0544-4EC5-A44D-01017703D3CB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CDF4EB24-5824-4F17-AD0D-C42594F773FC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6B04BB04-2323-49E0-B9EE-88BD8140C4DF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F872DF7E-1541-4A20-989B-0A78034656CD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92DF7D15-7FA1-4B30-A40B-3460FB218EF1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2B311DCF-B8F3-42CF-8D74-9144C0C959CD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86DF62E5-EB3F-492E-B618-9300ADA2853E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62E90505-5897-434A-AC29-0398D51EB2E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F8DA38C8-889D-4CAB-A96C-98C26CCA7D3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C39ECA0-4BD3-436C-A844-11913AC8762D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185358D2-F384-4F0C-A451-A390FB0D5E9D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E811A62E-46F4-4C64-A38E-25A5E366C67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77EDE6F-93C1-4534-8D9E-89CB668B828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91E3A6D4-0CD4-4033-B311-24B275D8DE9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F2412C64-8231-4FA1-B884-1ABED3E198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46F6CC10-5C83-4C68-AFA5-82065142B0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2C76EC43-5CAA-4650-9526-4A8D6207CE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66B95742-AC6B-439E-9FE0-6D334D47136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C60B14D1-4D0B-4FD3-A4BC-2E8604D811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AABFCE56-C361-46B9-8157-32B1827EB7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8A19F2F5-C736-4147-B5DC-6640E0C3C0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2FF3FFEA-02A8-4204-AB7E-C4E1C206582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E5FF77F1-C160-47E9-A814-6FA7FAAD56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A6448A04-C762-4480-BE97-16E6BD0D18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B3068DEC-D39D-4F13-838E-AE3444E7D9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8CA63E69-8AC4-423A-A509-91F62971D6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54042BB2-918D-4B65-B4EE-7C50935BFD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F21A04F6-5653-401D-91EF-ABBC161476B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AB169CBF-1C7E-4DB2-A364-F550A75AF8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B8454D31-4E99-4A27-8A38-489EFAE2486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910394" cy="1040007"/>
            <a:chOff x="370927" y="384951"/>
            <a:chExt cx="910394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628578" y="384951"/>
              <a:ext cx="652743" cy="1040007"/>
              <a:chOff x="2594955" y="5471319"/>
              <a:chExt cx="652743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594955" y="5864995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4DD30F5B-5BF8-492D-B8DD-ACE3EEF82598}"/>
              </a:ext>
            </a:extLst>
          </p:cNvPr>
          <p:cNvCxnSpPr>
            <a:cxnSpLocks/>
          </p:cNvCxnSpPr>
          <p:nvPr/>
        </p:nvCxnSpPr>
        <p:spPr>
          <a:xfrm>
            <a:off x="3145806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EAEB2A5E-4FBB-479A-A257-DEE3C61744FD}"/>
              </a:ext>
            </a:extLst>
          </p:cNvPr>
          <p:cNvSpPr txBox="1"/>
          <p:nvPr/>
        </p:nvSpPr>
        <p:spPr>
          <a:xfrm>
            <a:off x="2964648" y="889006"/>
            <a:ext cx="7991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12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8D22B6-AE23-4A7A-A85E-A7ABEF8FBF71}"/>
              </a:ext>
            </a:extLst>
          </p:cNvPr>
          <p:cNvSpPr txBox="1"/>
          <p:nvPr/>
        </p:nvSpPr>
        <p:spPr>
          <a:xfrm>
            <a:off x="2972663" y="433380"/>
            <a:ext cx="91580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11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751B5E8-F46A-4866-9301-8D5EF454BA5D}"/>
              </a:ext>
            </a:extLst>
          </p:cNvPr>
          <p:cNvSpPr txBox="1"/>
          <p:nvPr/>
        </p:nvSpPr>
        <p:spPr>
          <a:xfrm>
            <a:off x="2667692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8337C088-3997-48FB-B986-0C052FE74A07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221DDF73-C3AA-45C1-A29F-2B6B24E9F627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C8805C5-B008-45F2-94A4-DED599A26BD9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45993E3-63DF-4611-BE35-60336C2125F6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84A072AF-3BC0-4541-B101-7B3392B70099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B023D05F-5281-46DC-9638-0F320989FD0E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0CE16713-9EDF-4F9B-A2C6-B8086F4ABF7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289D95AC-11D4-4E1F-9C3B-6369C5440840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C54A047D-0BCB-4FC4-8563-53372E4DE8EB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7</a:t>
                </a:r>
              </a:p>
            </p:txBody>
          </p: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5A4B3489-99C8-4645-B0C2-D4FC93360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CBF96F4-B6A7-4123-BDEB-FA3C6C67C580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5A10985-DF09-426A-B638-4FCC77EF21BA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9CEBDD5-8838-48AB-B93C-C5181B3DB85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41016DE-4BC5-4E60-8074-562A48DA1A41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F41031BC-CB6C-44CE-8D73-4F2B9E68337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9F9BAA08-F8E6-4220-BFDC-A9CBD6DE2A92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206FE83-9398-4525-A662-DD76C7F8E9B8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98B84FA6-AC5F-4ACF-AAE6-1AE2035E3FF9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BC5E0035-7C2B-410F-8397-84FABFB192BA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3B0BCB14-A0B9-4881-AF4D-66EA02873F11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F2FB977-FDBA-471C-8100-D1263046B8A0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895130C-BFF1-4AE4-B4A2-467CCFA87149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2A6D39EE-694D-44D4-B947-A767167130FC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558800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3" grpId="0"/>
      <p:bldP spid="20" grpId="0"/>
      <p:bldP spid="42" grpId="0"/>
      <p:bldP spid="43" grpId="0"/>
      <p:bldP spid="40" grpId="0"/>
      <p:bldP spid="62" grpId="0"/>
      <p:bldP spid="63" grpId="0"/>
      <p:bldP spid="60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F6206AD-CC22-4BE6-85C6-CD28D9CD7B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8 Add a fraction to a mixed number with the same denominator, regrouping to make 1 more whole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41174CC-395B-4837-9E76-153798A745C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2478226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0" name="Group 299">
            <a:extLst>
              <a:ext uri="{FF2B5EF4-FFF2-40B4-BE49-F238E27FC236}">
                <a16:creationId xmlns:a16="http://schemas.microsoft.com/office/drawing/2014/main" id="{68CFB292-8AF6-48E2-B1BF-FE888A067612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0116BBB9-8A1A-4791-8364-401EE1F1626C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69A5A524-0682-4505-B16C-66C701919537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EC0E3F18-DEC8-4D0F-B18A-5C0105DBC15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482D9C4F-A643-4E50-976D-77D2FCC608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E3C171BB-12CE-440E-ADC2-7E2155C68F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6B780187-0DFA-4150-A6E2-BB136BABD1C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10537DEC-501F-470F-86A5-739B7CF0F78A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C4DDB442-75CC-4D17-A442-D7DA11641E8D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CEF46094-D896-412A-9D8A-16A09175538C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6122B1D8-1F1F-4D57-89C4-63BBC337DF57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2E7940C3-86A7-422E-9EE6-1381472C567B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513C5282-7A56-4EDF-BF26-90451B8F306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7FD12D25-401D-4924-87A7-79C9D54A35CA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B1B86088-D985-4671-A4C3-06F35B9BA02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3C918FEA-C0EE-42EE-B404-4D71D35886AE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A5FD5FB7-C92E-4942-90FF-F987349EDFD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DADF5749-07D6-4E03-AC44-BDB3834957D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11501831-2171-4778-A126-8B19E8C78A64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7318B32F-8488-4707-BF44-5BAF75A0F52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ED5CDB09-4B33-4B46-A1ED-5E23DBB9AB9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6192737F-ECBD-46E8-A9B6-C48157B002E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3247767A-268A-4EF9-A1D6-BF8D3DF809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9FCEB9A3-FA22-44CB-8F1A-5940F29A831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209A5788-C114-4C57-9DB2-CC7882295DC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98078CFF-EEBC-4927-9470-096CEC726A6A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F014B7B9-BD72-4549-8705-BBC4A7A06A17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281F59BB-32A3-4721-AC0C-06D9FFBD6EC9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DDE5D840-BEB7-412D-8EF4-80E3FEF83A0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D9CC1AC7-C876-468F-A10E-8BA1A953F2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C37B3E54-CC35-4636-9287-A482CF3918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FC2FDE67-7AB0-4134-8C83-57B91A8D9F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0946281F-2F74-40B3-90DE-422ED1CB06A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BBD07A71-CDA6-4CB6-BE8C-EC313B79519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F15AE7A9-EB84-402B-A2BC-40D51F6ECCD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9C1CD28A-0EBD-449E-87FD-1B2E044FDF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2F00D945-B9E1-443E-9A19-4ECF4DE37BF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24C13E7E-D5E5-431A-81BF-B7FBA928B86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9FE11558-4FA0-4656-BC62-C0860BED2EB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BB200CD0-BA13-40BA-8E4B-B3680243F5B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723250CD-A02F-4BEF-AB78-BE13C79E520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AAA11202-874C-4FEE-91F9-A0B47AA83B9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B201E1BE-B9E4-4919-8C72-7DF0F43CCB7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D0BC636E-0195-4314-8E9E-59EDB99E2CB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4" name="Rectangle 343">
            <a:extLst>
              <a:ext uri="{FF2B5EF4-FFF2-40B4-BE49-F238E27FC236}">
                <a16:creationId xmlns:a16="http://schemas.microsoft.com/office/drawing/2014/main" id="{C20E2CC2-B2C4-4776-8C3E-53A02B96D2D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2" name="Rectangle: Rounded Corners 171">
            <a:extLst>
              <a:ext uri="{FF2B5EF4-FFF2-40B4-BE49-F238E27FC236}">
                <a16:creationId xmlns:a16="http://schemas.microsoft.com/office/drawing/2014/main" id="{89CE8D24-501C-44DC-A096-718FF3AB5DE9}"/>
              </a:ext>
            </a:extLst>
          </p:cNvPr>
          <p:cNvSpPr/>
          <p:nvPr/>
        </p:nvSpPr>
        <p:spPr>
          <a:xfrm rot="5400000">
            <a:off x="8830728" y="3753831"/>
            <a:ext cx="2449320" cy="308433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6" name="Rectangle 295">
            <a:extLst>
              <a:ext uri="{FF2B5EF4-FFF2-40B4-BE49-F238E27FC236}">
                <a16:creationId xmlns:a16="http://schemas.microsoft.com/office/drawing/2014/main" id="{4A2D447F-76C1-4EEA-9B11-BC134F091E65}"/>
              </a:ext>
            </a:extLst>
          </p:cNvPr>
          <p:cNvSpPr/>
          <p:nvPr/>
        </p:nvSpPr>
        <p:spPr>
          <a:xfrm>
            <a:off x="9208162" y="4182571"/>
            <a:ext cx="366378" cy="213973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7" name="Rectangle 296">
            <a:extLst>
              <a:ext uri="{FF2B5EF4-FFF2-40B4-BE49-F238E27FC236}">
                <a16:creationId xmlns:a16="http://schemas.microsoft.com/office/drawing/2014/main" id="{8FAB29D5-7870-463F-9803-84B8133B86F6}"/>
              </a:ext>
            </a:extLst>
          </p:cNvPr>
          <p:cNvSpPr/>
          <p:nvPr/>
        </p:nvSpPr>
        <p:spPr>
          <a:xfrm>
            <a:off x="9695409" y="4167094"/>
            <a:ext cx="366378" cy="161275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8" name="Rectangle 297">
            <a:extLst>
              <a:ext uri="{FF2B5EF4-FFF2-40B4-BE49-F238E27FC236}">
                <a16:creationId xmlns:a16="http://schemas.microsoft.com/office/drawing/2014/main" id="{1BEDE392-F2CC-4069-86FE-8117FF98CCFF}"/>
              </a:ext>
            </a:extLst>
          </p:cNvPr>
          <p:cNvSpPr/>
          <p:nvPr/>
        </p:nvSpPr>
        <p:spPr>
          <a:xfrm>
            <a:off x="10515988" y="4173035"/>
            <a:ext cx="366378" cy="108149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9" name="Rectangle 298">
            <a:extLst>
              <a:ext uri="{FF2B5EF4-FFF2-40B4-BE49-F238E27FC236}">
                <a16:creationId xmlns:a16="http://schemas.microsoft.com/office/drawing/2014/main" id="{CA05C468-A3A5-418B-A201-4D2243454E8B}"/>
              </a:ext>
            </a:extLst>
          </p:cNvPr>
          <p:cNvSpPr/>
          <p:nvPr/>
        </p:nvSpPr>
        <p:spPr>
          <a:xfrm>
            <a:off x="10513898" y="5239851"/>
            <a:ext cx="366378" cy="55467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1" name="Rectangle: Rounded Corners 170">
            <a:extLst>
              <a:ext uri="{FF2B5EF4-FFF2-40B4-BE49-F238E27FC236}">
                <a16:creationId xmlns:a16="http://schemas.microsoft.com/office/drawing/2014/main" id="{B9D5C946-7F8B-4AD9-99AE-563E490A95BE}"/>
              </a:ext>
            </a:extLst>
          </p:cNvPr>
          <p:cNvSpPr/>
          <p:nvPr/>
        </p:nvSpPr>
        <p:spPr>
          <a:xfrm rot="5400000">
            <a:off x="4812065" y="3744814"/>
            <a:ext cx="2449320" cy="308433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0" name="Rectangle 219">
            <a:extLst>
              <a:ext uri="{FF2B5EF4-FFF2-40B4-BE49-F238E27FC236}">
                <a16:creationId xmlns:a16="http://schemas.microsoft.com/office/drawing/2014/main" id="{B68DBBE0-014B-472B-8DCB-E6E0588D14D9}"/>
              </a:ext>
            </a:extLst>
          </p:cNvPr>
          <p:cNvSpPr/>
          <p:nvPr/>
        </p:nvSpPr>
        <p:spPr>
          <a:xfrm>
            <a:off x="5432069" y="4191522"/>
            <a:ext cx="366378" cy="21468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>
            <a:extLst>
              <a:ext uri="{FF2B5EF4-FFF2-40B4-BE49-F238E27FC236}">
                <a16:creationId xmlns:a16="http://schemas.microsoft.com/office/drawing/2014/main" id="{5F36D3AC-863E-48CE-9D29-32DB9EEF0526}"/>
              </a:ext>
            </a:extLst>
          </p:cNvPr>
          <p:cNvSpPr/>
          <p:nvPr/>
        </p:nvSpPr>
        <p:spPr>
          <a:xfrm>
            <a:off x="5952761" y="4182571"/>
            <a:ext cx="366378" cy="128409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2" name="Rectangle 221">
            <a:extLst>
              <a:ext uri="{FF2B5EF4-FFF2-40B4-BE49-F238E27FC236}">
                <a16:creationId xmlns:a16="http://schemas.microsoft.com/office/drawing/2014/main" id="{259BFD07-92A6-4406-8251-F5B984DE11DD}"/>
              </a:ext>
            </a:extLst>
          </p:cNvPr>
          <p:cNvSpPr/>
          <p:nvPr/>
        </p:nvSpPr>
        <p:spPr>
          <a:xfrm>
            <a:off x="6757871" y="4187513"/>
            <a:ext cx="366378" cy="8519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3" name="Rectangle 222">
            <a:extLst>
              <a:ext uri="{FF2B5EF4-FFF2-40B4-BE49-F238E27FC236}">
                <a16:creationId xmlns:a16="http://schemas.microsoft.com/office/drawing/2014/main" id="{2FD1CF35-EF3F-4408-B7EE-C813B17A3E0F}"/>
              </a:ext>
            </a:extLst>
          </p:cNvPr>
          <p:cNvSpPr/>
          <p:nvPr/>
        </p:nvSpPr>
        <p:spPr>
          <a:xfrm>
            <a:off x="6771711" y="5027389"/>
            <a:ext cx="352746" cy="87448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0" name="Rectangle: Rounded Corners 169">
            <a:extLst>
              <a:ext uri="{FF2B5EF4-FFF2-40B4-BE49-F238E27FC236}">
                <a16:creationId xmlns:a16="http://schemas.microsoft.com/office/drawing/2014/main" id="{4BCE4870-EADD-490E-AACA-48E96D43A7E4}"/>
              </a:ext>
            </a:extLst>
          </p:cNvPr>
          <p:cNvSpPr/>
          <p:nvPr/>
        </p:nvSpPr>
        <p:spPr>
          <a:xfrm rot="5400000">
            <a:off x="776623" y="3722217"/>
            <a:ext cx="2449320" cy="308433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2" name="Rectangle 181">
            <a:extLst>
              <a:ext uri="{FF2B5EF4-FFF2-40B4-BE49-F238E27FC236}">
                <a16:creationId xmlns:a16="http://schemas.microsoft.com/office/drawing/2014/main" id="{CC97DD9D-E826-4F4F-86D9-E0C3C7F1CE37}"/>
              </a:ext>
            </a:extLst>
          </p:cNvPr>
          <p:cNvSpPr/>
          <p:nvPr/>
        </p:nvSpPr>
        <p:spPr>
          <a:xfrm>
            <a:off x="1182487" y="4175451"/>
            <a:ext cx="366378" cy="21468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0" name="Rectangle 189">
            <a:extLst>
              <a:ext uri="{FF2B5EF4-FFF2-40B4-BE49-F238E27FC236}">
                <a16:creationId xmlns:a16="http://schemas.microsoft.com/office/drawing/2014/main" id="{03DCAE41-4C2D-4C5B-93E9-4852AEEDC869}"/>
              </a:ext>
            </a:extLst>
          </p:cNvPr>
          <p:cNvSpPr/>
          <p:nvPr/>
        </p:nvSpPr>
        <p:spPr>
          <a:xfrm>
            <a:off x="1679042" y="4168584"/>
            <a:ext cx="366378" cy="144594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69D77441-DB68-4E75-9263-E7FF72A624C7}"/>
              </a:ext>
            </a:extLst>
          </p:cNvPr>
          <p:cNvSpPr/>
          <p:nvPr/>
        </p:nvSpPr>
        <p:spPr>
          <a:xfrm>
            <a:off x="2426774" y="4168584"/>
            <a:ext cx="366378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05E03CDE-726E-4B6A-831F-3A0826C2A3D9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5A024DA-0A19-49C6-9F74-C567CA3282BF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B0A87FA3-2D24-4763-BE40-91570D4EE5FC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B247BA07-FA79-4BE0-B428-CA0DAB03538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D1CCEAFA-245E-4192-9C35-F6D26C77F12E}"/>
                  </a:ext>
                </a:extLst>
              </p:cNvPr>
              <p:cNvSpPr txBox="1"/>
              <p:nvPr/>
            </p:nvSpPr>
            <p:spPr>
              <a:xfrm>
                <a:off x="2737383" y="5864995"/>
                <a:ext cx="276276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EF5C9940-7624-4EAC-AA30-33F11EDC2C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4A3A7E6-21A2-4D05-9623-358BD64DBE92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8EC7B169-AD10-40F2-AA76-22CC39EE9884}"/>
              </a:ext>
            </a:extLst>
          </p:cNvPr>
          <p:cNvGrpSpPr/>
          <p:nvPr/>
        </p:nvGrpSpPr>
        <p:grpSpPr>
          <a:xfrm>
            <a:off x="1662327" y="450780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7E03FC3-738E-4CB6-A706-E04694527E6C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722DD83-04DA-41AF-BAF9-5C1B3DDE83BC}"/>
                </a:ext>
              </a:extLst>
            </p:cNvPr>
            <p:cNvSpPr txBox="1"/>
            <p:nvPr/>
          </p:nvSpPr>
          <p:spPr>
            <a:xfrm>
              <a:off x="2747351" y="5865229"/>
              <a:ext cx="2736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49391EFA-F5CB-47CB-89B3-5BE433956E3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4962FBB3-A603-4EFB-AB9E-68F9BEB940E1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CC470F5-C5FA-4D8D-A939-9593D6B02B5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223B483-86B6-49E1-8CF0-54DA67743E9C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8F61FBA-1669-4CB9-9959-2FE363C46248}"/>
              </a:ext>
            </a:extLst>
          </p:cNvPr>
          <p:cNvSpPr txBox="1"/>
          <p:nvPr/>
        </p:nvSpPr>
        <p:spPr>
          <a:xfrm>
            <a:off x="2972490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A6CFCD74-6311-4E7A-A590-EBD965361794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E5C420D8-26D4-4AF6-A93E-E54D36647330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8EA5678-D7BD-414A-9D1D-1F4EC7783BFE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AF99FF8-73B2-448B-B66A-CAB2744837C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B1E04D6-EEA9-4623-82EE-C3F311DBDBCA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D37CD69B-922C-483D-9C4A-BD3CE143F8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998FBF3-D485-4326-B725-75AF993A0FF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EBED3B39-36D7-4B6D-B037-1FA12CF45D6C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DF23FBE-674B-49C7-A49A-48A426D918C1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EF607291-A33C-476F-9F1F-F7733816197E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089EF063-8370-4CCF-A928-D1B8C0C9C31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C228F2AB-7751-4854-ADB9-4782545F685C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75C530A-C369-4BA3-9412-42C41DA1A292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9421D0C4-54B5-4281-84C2-541EF8D856CE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FC1D8E48-086C-4C32-9D68-E0F1C12315A4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125AE3C4-F2B5-4537-BF21-63214E8FBBC8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EB79ED7-F37C-40E5-B64D-320B81FFE10C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9B74E19F-89DE-40BC-A7C5-A3008FCA45BF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865C82AA-A1F6-4764-9DF1-387874DFEB5B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B47C39B8-80F4-473A-8D37-C55BE6BB1BC5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7D7D2449-84B6-4073-87CE-100D5E4FD31E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EC495185-A617-48F4-A0CA-136C201AC12D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CD7E856-8A67-4797-BBDE-09CD5787B417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A5EE4EF5-182A-43DE-9F00-79C471ACF9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6FA4A91-1575-4D52-96C3-B5FF81E9E5FE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4F4C674D-A593-4F6B-B509-EB47350351BF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43848C6F-8574-4B42-A09F-753045A98489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507E4A42-762B-41C1-A842-8BD4F18408B7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A1C4D7C5-BCD0-4DFD-B4C3-39D091AF34E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77FEFE45-DF50-4667-8B23-064B3D0B02D0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88BBC94-01A5-46CD-8F63-3D14226DA655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0C440748-DF2E-4825-B08E-7899881C213E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7A77E48B-9D8A-46CA-9E6E-8E3E11495061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extBox 54">
            <a:extLst>
              <a:ext uri="{FF2B5EF4-FFF2-40B4-BE49-F238E27FC236}">
                <a16:creationId xmlns:a16="http://schemas.microsoft.com/office/drawing/2014/main" id="{FE0C9C4A-C8F3-4324-83C5-2CD9CB2417F1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3B99E02-ED6D-43AD-8217-5B3EDF998C42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3C8C5F2F-1F59-4900-AEDA-DBF52695C061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99349038-9CBE-45F1-91F7-31FC612F81C2}"/>
              </a:ext>
            </a:extLst>
          </p:cNvPr>
          <p:cNvCxnSpPr>
            <a:cxnSpLocks/>
          </p:cNvCxnSpPr>
          <p:nvPr/>
        </p:nvCxnSpPr>
        <p:spPr>
          <a:xfrm>
            <a:off x="458253" y="227642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103">
            <a:extLst>
              <a:ext uri="{FF2B5EF4-FFF2-40B4-BE49-F238E27FC236}">
                <a16:creationId xmlns:a16="http://schemas.microsoft.com/office/drawing/2014/main" id="{80920B92-0906-43C6-A80B-D9EA08AA9A83}"/>
              </a:ext>
            </a:extLst>
          </p:cNvPr>
          <p:cNvSpPr txBox="1"/>
          <p:nvPr/>
        </p:nvSpPr>
        <p:spPr>
          <a:xfrm>
            <a:off x="420880" y="176858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141337BA-3F2C-4DB5-91C8-4B5462F24045}"/>
              </a:ext>
            </a:extLst>
          </p:cNvPr>
          <p:cNvSpPr txBox="1"/>
          <p:nvPr/>
        </p:nvSpPr>
        <p:spPr>
          <a:xfrm>
            <a:off x="431446" y="221463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C9E303A3-A604-4990-8B67-D65BF1689929}"/>
              </a:ext>
            </a:extLst>
          </p:cNvPr>
          <p:cNvCxnSpPr>
            <a:cxnSpLocks/>
          </p:cNvCxnSpPr>
          <p:nvPr/>
        </p:nvCxnSpPr>
        <p:spPr>
          <a:xfrm>
            <a:off x="1360621" y="227642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46FEBAD3-EC61-44B4-86E5-C0EC8F7E69FF}"/>
              </a:ext>
            </a:extLst>
          </p:cNvPr>
          <p:cNvSpPr txBox="1"/>
          <p:nvPr/>
        </p:nvSpPr>
        <p:spPr>
          <a:xfrm>
            <a:off x="1323248" y="176858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3907DA7E-CE87-4EC4-95DC-6C09202FACEC}"/>
              </a:ext>
            </a:extLst>
          </p:cNvPr>
          <p:cNvSpPr txBox="1"/>
          <p:nvPr/>
        </p:nvSpPr>
        <p:spPr>
          <a:xfrm>
            <a:off x="1333814" y="221463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292A2240-8B76-4A63-8FEA-8BE91A0D5CD2}"/>
              </a:ext>
            </a:extLst>
          </p:cNvPr>
          <p:cNvSpPr txBox="1"/>
          <p:nvPr/>
        </p:nvSpPr>
        <p:spPr>
          <a:xfrm>
            <a:off x="881947" y="1960951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5C9AA17A-F87F-42F8-BC18-139C8CF060B6}"/>
              </a:ext>
            </a:extLst>
          </p:cNvPr>
          <p:cNvSpPr txBox="1"/>
          <p:nvPr/>
        </p:nvSpPr>
        <p:spPr>
          <a:xfrm>
            <a:off x="1789598" y="1976877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7F7EC5F9-B290-44AC-B31C-1B83A81D12A1}"/>
              </a:ext>
            </a:extLst>
          </p:cNvPr>
          <p:cNvCxnSpPr>
            <a:cxnSpLocks/>
          </p:cNvCxnSpPr>
          <p:nvPr/>
        </p:nvCxnSpPr>
        <p:spPr>
          <a:xfrm>
            <a:off x="2236182" y="2276422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AB7F89B7-5538-49D8-B0B6-9FE1DD7264B4}"/>
              </a:ext>
            </a:extLst>
          </p:cNvPr>
          <p:cNvSpPr txBox="1"/>
          <p:nvPr/>
        </p:nvSpPr>
        <p:spPr>
          <a:xfrm>
            <a:off x="2236182" y="1768588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716D6115-A4E5-4919-B190-36D874C2BB19}"/>
              </a:ext>
            </a:extLst>
          </p:cNvPr>
          <p:cNvSpPr txBox="1"/>
          <p:nvPr/>
        </p:nvSpPr>
        <p:spPr>
          <a:xfrm>
            <a:off x="2221785" y="221463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83394ACE-4D89-44AA-B32E-48F4F44BF5A7}"/>
              </a:ext>
            </a:extLst>
          </p:cNvPr>
          <p:cNvSpPr txBox="1"/>
          <p:nvPr/>
        </p:nvSpPr>
        <p:spPr>
          <a:xfrm>
            <a:off x="2665158" y="1991609"/>
            <a:ext cx="9272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 1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52AEB69-2B1C-491A-A958-D6DDA1392F37}"/>
              </a:ext>
            </a:extLst>
          </p:cNvPr>
          <p:cNvSpPr txBox="1"/>
          <p:nvPr/>
        </p:nvSpPr>
        <p:spPr>
          <a:xfrm>
            <a:off x="439065" y="3106871"/>
            <a:ext cx="18640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+ 1 =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17A94CA3-89F5-4651-95F6-B960A25E32BE}"/>
              </a:ext>
            </a:extLst>
          </p:cNvPr>
          <p:cNvSpPr txBox="1"/>
          <p:nvPr/>
        </p:nvSpPr>
        <p:spPr>
          <a:xfrm>
            <a:off x="2221785" y="3083325"/>
            <a:ext cx="5080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BBDA3D39-2BBD-4263-86E3-35096D25063A}"/>
              </a:ext>
            </a:extLst>
          </p:cNvPr>
          <p:cNvCxnSpPr>
            <a:cxnSpLocks/>
          </p:cNvCxnSpPr>
          <p:nvPr/>
        </p:nvCxnSpPr>
        <p:spPr>
          <a:xfrm>
            <a:off x="4486475" y="227732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" name="TextBox 124">
            <a:extLst>
              <a:ext uri="{FF2B5EF4-FFF2-40B4-BE49-F238E27FC236}">
                <a16:creationId xmlns:a16="http://schemas.microsoft.com/office/drawing/2014/main" id="{578107AC-680C-4AB9-9A53-442934FCE7A3}"/>
              </a:ext>
            </a:extLst>
          </p:cNvPr>
          <p:cNvSpPr txBox="1"/>
          <p:nvPr/>
        </p:nvSpPr>
        <p:spPr>
          <a:xfrm>
            <a:off x="4449102" y="17694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3C05785C-9DE6-469A-BB35-DC8CCB9FA808}"/>
              </a:ext>
            </a:extLst>
          </p:cNvPr>
          <p:cNvSpPr txBox="1"/>
          <p:nvPr/>
        </p:nvSpPr>
        <p:spPr>
          <a:xfrm>
            <a:off x="4459668" y="22155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27" name="Straight Connector 126">
            <a:extLst>
              <a:ext uri="{FF2B5EF4-FFF2-40B4-BE49-F238E27FC236}">
                <a16:creationId xmlns:a16="http://schemas.microsoft.com/office/drawing/2014/main" id="{F8C5F631-7D30-4977-9B8F-1F99FB473DBD}"/>
              </a:ext>
            </a:extLst>
          </p:cNvPr>
          <p:cNvCxnSpPr>
            <a:cxnSpLocks/>
          </p:cNvCxnSpPr>
          <p:nvPr/>
        </p:nvCxnSpPr>
        <p:spPr>
          <a:xfrm>
            <a:off x="5388843" y="227732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107FFA7-4986-4DB4-9740-1D7DB861060F}"/>
              </a:ext>
            </a:extLst>
          </p:cNvPr>
          <p:cNvSpPr txBox="1"/>
          <p:nvPr/>
        </p:nvSpPr>
        <p:spPr>
          <a:xfrm>
            <a:off x="5351470" y="17694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75999081-5E12-4931-9932-B0FF076B2861}"/>
              </a:ext>
            </a:extLst>
          </p:cNvPr>
          <p:cNvSpPr txBox="1"/>
          <p:nvPr/>
        </p:nvSpPr>
        <p:spPr>
          <a:xfrm>
            <a:off x="5362036" y="22155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2195C3DF-CCEE-4A79-B5F7-3AFC51669880}"/>
              </a:ext>
            </a:extLst>
          </p:cNvPr>
          <p:cNvSpPr txBox="1"/>
          <p:nvPr/>
        </p:nvSpPr>
        <p:spPr>
          <a:xfrm>
            <a:off x="4910169" y="1961857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5ADCC98B-D525-482B-BA79-277A72C96EC5}"/>
              </a:ext>
            </a:extLst>
          </p:cNvPr>
          <p:cNvSpPr txBox="1"/>
          <p:nvPr/>
        </p:nvSpPr>
        <p:spPr>
          <a:xfrm>
            <a:off x="5817820" y="1977783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F35F13DC-6DC2-4BFE-9F85-EDD7C0ECCF38}"/>
              </a:ext>
            </a:extLst>
          </p:cNvPr>
          <p:cNvCxnSpPr>
            <a:cxnSpLocks/>
          </p:cNvCxnSpPr>
          <p:nvPr/>
        </p:nvCxnSpPr>
        <p:spPr>
          <a:xfrm>
            <a:off x="6264404" y="2277328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E2D63927-BAFA-4380-939F-19261A64047E}"/>
              </a:ext>
            </a:extLst>
          </p:cNvPr>
          <p:cNvSpPr txBox="1"/>
          <p:nvPr/>
        </p:nvSpPr>
        <p:spPr>
          <a:xfrm>
            <a:off x="6264404" y="1769494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CEFCCF13-B8C7-4E04-A318-3F46DCC6BD94}"/>
              </a:ext>
            </a:extLst>
          </p:cNvPr>
          <p:cNvSpPr txBox="1"/>
          <p:nvPr/>
        </p:nvSpPr>
        <p:spPr>
          <a:xfrm>
            <a:off x="6250007" y="22155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4E05C52-2E94-42D3-B7B8-C1A019E63FF4}"/>
              </a:ext>
            </a:extLst>
          </p:cNvPr>
          <p:cNvSpPr txBox="1"/>
          <p:nvPr/>
        </p:nvSpPr>
        <p:spPr>
          <a:xfrm>
            <a:off x="6693380" y="1992515"/>
            <a:ext cx="9272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 1</a:t>
            </a:r>
          </a:p>
        </p:txBody>
      </p: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5A2A1C3E-AA22-49CD-BD20-8EC14387ED49}"/>
              </a:ext>
            </a:extLst>
          </p:cNvPr>
          <p:cNvCxnSpPr>
            <a:cxnSpLocks/>
          </p:cNvCxnSpPr>
          <p:nvPr/>
        </p:nvCxnSpPr>
        <p:spPr>
          <a:xfrm>
            <a:off x="7577431" y="2277328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TextBox 136">
            <a:extLst>
              <a:ext uri="{FF2B5EF4-FFF2-40B4-BE49-F238E27FC236}">
                <a16:creationId xmlns:a16="http://schemas.microsoft.com/office/drawing/2014/main" id="{58997E0E-8982-48C8-A55F-111AFBF1745B}"/>
              </a:ext>
            </a:extLst>
          </p:cNvPr>
          <p:cNvSpPr txBox="1"/>
          <p:nvPr/>
        </p:nvSpPr>
        <p:spPr>
          <a:xfrm>
            <a:off x="7577431" y="1769494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EEF496A8-E512-4F01-B009-F01663606A5D}"/>
              </a:ext>
            </a:extLst>
          </p:cNvPr>
          <p:cNvSpPr txBox="1"/>
          <p:nvPr/>
        </p:nvSpPr>
        <p:spPr>
          <a:xfrm>
            <a:off x="7563034" y="22155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12AECF2E-008C-4C4A-9784-46E12B352951}"/>
              </a:ext>
            </a:extLst>
          </p:cNvPr>
          <p:cNvSpPr txBox="1"/>
          <p:nvPr/>
        </p:nvSpPr>
        <p:spPr>
          <a:xfrm>
            <a:off x="4467287" y="3107777"/>
            <a:ext cx="24580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+ 1    =</a:t>
            </a:r>
          </a:p>
        </p:txBody>
      </p: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4ED9F887-D325-4B29-8C4A-7EACC45300F6}"/>
              </a:ext>
            </a:extLst>
          </p:cNvPr>
          <p:cNvCxnSpPr>
            <a:cxnSpLocks/>
          </p:cNvCxnSpPr>
          <p:nvPr/>
        </p:nvCxnSpPr>
        <p:spPr>
          <a:xfrm>
            <a:off x="5813030" y="3431272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1" name="TextBox 140">
            <a:extLst>
              <a:ext uri="{FF2B5EF4-FFF2-40B4-BE49-F238E27FC236}">
                <a16:creationId xmlns:a16="http://schemas.microsoft.com/office/drawing/2014/main" id="{3416629E-01FE-4441-A73A-99F526EFD256}"/>
              </a:ext>
            </a:extLst>
          </p:cNvPr>
          <p:cNvSpPr txBox="1"/>
          <p:nvPr/>
        </p:nvSpPr>
        <p:spPr>
          <a:xfrm>
            <a:off x="5813030" y="2923438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032B18B3-EEEA-444D-A1AA-A887C1DB4123}"/>
              </a:ext>
            </a:extLst>
          </p:cNvPr>
          <p:cNvSpPr txBox="1"/>
          <p:nvPr/>
        </p:nvSpPr>
        <p:spPr>
          <a:xfrm>
            <a:off x="5798633" y="336948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423ADB02-4F72-4C33-956F-102D917E1F15}"/>
              </a:ext>
            </a:extLst>
          </p:cNvPr>
          <p:cNvCxnSpPr>
            <a:cxnSpLocks/>
          </p:cNvCxnSpPr>
          <p:nvPr/>
        </p:nvCxnSpPr>
        <p:spPr>
          <a:xfrm>
            <a:off x="7171087" y="3422236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TextBox 143">
            <a:extLst>
              <a:ext uri="{FF2B5EF4-FFF2-40B4-BE49-F238E27FC236}">
                <a16:creationId xmlns:a16="http://schemas.microsoft.com/office/drawing/2014/main" id="{AB39F46F-6D3E-4670-9F70-63600C4A032C}"/>
              </a:ext>
            </a:extLst>
          </p:cNvPr>
          <p:cNvSpPr txBox="1"/>
          <p:nvPr/>
        </p:nvSpPr>
        <p:spPr>
          <a:xfrm>
            <a:off x="7162162" y="3360444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8F0F0601-74AF-412F-991B-7B2A52670558}"/>
              </a:ext>
            </a:extLst>
          </p:cNvPr>
          <p:cNvSpPr txBox="1"/>
          <p:nvPr/>
        </p:nvSpPr>
        <p:spPr>
          <a:xfrm>
            <a:off x="7161796" y="2914402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1FA81170-02FE-406D-A7B1-076B6F0B84A9}"/>
              </a:ext>
            </a:extLst>
          </p:cNvPr>
          <p:cNvSpPr txBox="1"/>
          <p:nvPr/>
        </p:nvSpPr>
        <p:spPr>
          <a:xfrm>
            <a:off x="6733230" y="3101919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47" name="Straight Connector 146">
            <a:extLst>
              <a:ext uri="{FF2B5EF4-FFF2-40B4-BE49-F238E27FC236}">
                <a16:creationId xmlns:a16="http://schemas.microsoft.com/office/drawing/2014/main" id="{C8522BAD-8F78-4BF0-A93E-79A46CBDD287}"/>
              </a:ext>
            </a:extLst>
          </p:cNvPr>
          <p:cNvCxnSpPr>
            <a:cxnSpLocks/>
          </p:cNvCxnSpPr>
          <p:nvPr/>
        </p:nvCxnSpPr>
        <p:spPr>
          <a:xfrm>
            <a:off x="8509761" y="22721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8" name="TextBox 147">
            <a:extLst>
              <a:ext uri="{FF2B5EF4-FFF2-40B4-BE49-F238E27FC236}">
                <a16:creationId xmlns:a16="http://schemas.microsoft.com/office/drawing/2014/main" id="{EA36D619-3CA4-4E6E-80A2-AD13D0752F83}"/>
              </a:ext>
            </a:extLst>
          </p:cNvPr>
          <p:cNvSpPr txBox="1"/>
          <p:nvPr/>
        </p:nvSpPr>
        <p:spPr>
          <a:xfrm>
            <a:off x="8472388" y="17643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BC3BCEB8-708C-463B-9032-057870181CBC}"/>
              </a:ext>
            </a:extLst>
          </p:cNvPr>
          <p:cNvSpPr txBox="1"/>
          <p:nvPr/>
        </p:nvSpPr>
        <p:spPr>
          <a:xfrm>
            <a:off x="8482954" y="22103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50" name="Straight Connector 149">
            <a:extLst>
              <a:ext uri="{FF2B5EF4-FFF2-40B4-BE49-F238E27FC236}">
                <a16:creationId xmlns:a16="http://schemas.microsoft.com/office/drawing/2014/main" id="{1260B576-30AC-497F-B747-25C2733095CD}"/>
              </a:ext>
            </a:extLst>
          </p:cNvPr>
          <p:cNvCxnSpPr>
            <a:cxnSpLocks/>
          </p:cNvCxnSpPr>
          <p:nvPr/>
        </p:nvCxnSpPr>
        <p:spPr>
          <a:xfrm>
            <a:off x="9412129" y="22721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TextBox 150">
            <a:extLst>
              <a:ext uri="{FF2B5EF4-FFF2-40B4-BE49-F238E27FC236}">
                <a16:creationId xmlns:a16="http://schemas.microsoft.com/office/drawing/2014/main" id="{5249EFFA-F949-4638-B2CF-B39D10FC02B2}"/>
              </a:ext>
            </a:extLst>
          </p:cNvPr>
          <p:cNvSpPr txBox="1"/>
          <p:nvPr/>
        </p:nvSpPr>
        <p:spPr>
          <a:xfrm>
            <a:off x="9374756" y="17643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CA7DF9A2-12B4-4CAB-9AFA-75BDE19E5D2B}"/>
              </a:ext>
            </a:extLst>
          </p:cNvPr>
          <p:cNvSpPr txBox="1"/>
          <p:nvPr/>
        </p:nvSpPr>
        <p:spPr>
          <a:xfrm>
            <a:off x="9385322" y="22103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6D6A2993-6291-4454-9F62-609B37856352}"/>
              </a:ext>
            </a:extLst>
          </p:cNvPr>
          <p:cNvSpPr txBox="1"/>
          <p:nvPr/>
        </p:nvSpPr>
        <p:spPr>
          <a:xfrm>
            <a:off x="8933455" y="1956678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F2C1335A-CF77-486C-9834-2051F672E90C}"/>
              </a:ext>
            </a:extLst>
          </p:cNvPr>
          <p:cNvSpPr txBox="1"/>
          <p:nvPr/>
        </p:nvSpPr>
        <p:spPr>
          <a:xfrm>
            <a:off x="9841106" y="1972604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55" name="Straight Connector 154">
            <a:extLst>
              <a:ext uri="{FF2B5EF4-FFF2-40B4-BE49-F238E27FC236}">
                <a16:creationId xmlns:a16="http://schemas.microsoft.com/office/drawing/2014/main" id="{D7A66AC4-2CC5-49C2-86B9-30C0A6DE7B43}"/>
              </a:ext>
            </a:extLst>
          </p:cNvPr>
          <p:cNvCxnSpPr>
            <a:cxnSpLocks/>
          </p:cNvCxnSpPr>
          <p:nvPr/>
        </p:nvCxnSpPr>
        <p:spPr>
          <a:xfrm>
            <a:off x="10287690" y="2272149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76FDB2D5-BFD6-48A2-A2AA-3345291F505C}"/>
              </a:ext>
            </a:extLst>
          </p:cNvPr>
          <p:cNvSpPr txBox="1"/>
          <p:nvPr/>
        </p:nvSpPr>
        <p:spPr>
          <a:xfrm>
            <a:off x="10287690" y="1764315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0469CB3E-56FA-4710-A779-747D45B9A590}"/>
              </a:ext>
            </a:extLst>
          </p:cNvPr>
          <p:cNvSpPr txBox="1"/>
          <p:nvPr/>
        </p:nvSpPr>
        <p:spPr>
          <a:xfrm>
            <a:off x="10273293" y="22103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57B5BAA5-9E30-4147-BF54-EFBFFE257A2B}"/>
              </a:ext>
            </a:extLst>
          </p:cNvPr>
          <p:cNvSpPr txBox="1"/>
          <p:nvPr/>
        </p:nvSpPr>
        <p:spPr>
          <a:xfrm>
            <a:off x="10716666" y="1987336"/>
            <a:ext cx="9272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 1</a:t>
            </a:r>
          </a:p>
        </p:txBody>
      </p: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B56A9C8E-9F2A-4FA8-AFF9-588CD6AC1116}"/>
              </a:ext>
            </a:extLst>
          </p:cNvPr>
          <p:cNvCxnSpPr>
            <a:cxnSpLocks/>
          </p:cNvCxnSpPr>
          <p:nvPr/>
        </p:nvCxnSpPr>
        <p:spPr>
          <a:xfrm>
            <a:off x="11600717" y="2272149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0" name="TextBox 159">
            <a:extLst>
              <a:ext uri="{FF2B5EF4-FFF2-40B4-BE49-F238E27FC236}">
                <a16:creationId xmlns:a16="http://schemas.microsoft.com/office/drawing/2014/main" id="{638A3DE1-9118-4535-B051-A15626B25B03}"/>
              </a:ext>
            </a:extLst>
          </p:cNvPr>
          <p:cNvSpPr txBox="1"/>
          <p:nvPr/>
        </p:nvSpPr>
        <p:spPr>
          <a:xfrm>
            <a:off x="11600717" y="1764315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BE3C9572-33B2-431B-93DE-1A8904AE0947}"/>
              </a:ext>
            </a:extLst>
          </p:cNvPr>
          <p:cNvSpPr txBox="1"/>
          <p:nvPr/>
        </p:nvSpPr>
        <p:spPr>
          <a:xfrm>
            <a:off x="11586320" y="22103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843EDCD2-934B-4CCA-8AB1-9D5FD26FE57E}"/>
              </a:ext>
            </a:extLst>
          </p:cNvPr>
          <p:cNvSpPr txBox="1"/>
          <p:nvPr/>
        </p:nvSpPr>
        <p:spPr>
          <a:xfrm>
            <a:off x="8490574" y="3102598"/>
            <a:ext cx="23478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+ 1    =</a:t>
            </a:r>
          </a:p>
        </p:txBody>
      </p:sp>
      <p:cxnSp>
        <p:nvCxnSpPr>
          <p:cNvPr id="163" name="Straight Connector 162">
            <a:extLst>
              <a:ext uri="{FF2B5EF4-FFF2-40B4-BE49-F238E27FC236}">
                <a16:creationId xmlns:a16="http://schemas.microsoft.com/office/drawing/2014/main" id="{32753073-E579-4F97-8812-2CEBFCB3B0D7}"/>
              </a:ext>
            </a:extLst>
          </p:cNvPr>
          <p:cNvCxnSpPr>
            <a:cxnSpLocks/>
          </p:cNvCxnSpPr>
          <p:nvPr/>
        </p:nvCxnSpPr>
        <p:spPr>
          <a:xfrm>
            <a:off x="9836316" y="3426093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extBox 163">
            <a:extLst>
              <a:ext uri="{FF2B5EF4-FFF2-40B4-BE49-F238E27FC236}">
                <a16:creationId xmlns:a16="http://schemas.microsoft.com/office/drawing/2014/main" id="{2E189F16-15A3-4761-839F-B3275A9324BF}"/>
              </a:ext>
            </a:extLst>
          </p:cNvPr>
          <p:cNvSpPr txBox="1"/>
          <p:nvPr/>
        </p:nvSpPr>
        <p:spPr>
          <a:xfrm>
            <a:off x="9836316" y="2918259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9BB01EA7-7B77-413B-BDEB-13492A6A0EDE}"/>
              </a:ext>
            </a:extLst>
          </p:cNvPr>
          <p:cNvSpPr txBox="1"/>
          <p:nvPr/>
        </p:nvSpPr>
        <p:spPr>
          <a:xfrm>
            <a:off x="9821919" y="336430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66" name="Straight Connector 165">
            <a:extLst>
              <a:ext uri="{FF2B5EF4-FFF2-40B4-BE49-F238E27FC236}">
                <a16:creationId xmlns:a16="http://schemas.microsoft.com/office/drawing/2014/main" id="{ED96C762-E715-4CC4-9CEC-AB29F04414F4}"/>
              </a:ext>
            </a:extLst>
          </p:cNvPr>
          <p:cNvCxnSpPr>
            <a:cxnSpLocks/>
          </p:cNvCxnSpPr>
          <p:nvPr/>
        </p:nvCxnSpPr>
        <p:spPr>
          <a:xfrm>
            <a:off x="11168144" y="3386870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A368FE79-AA0F-4A81-AAC9-85605EB701C9}"/>
              </a:ext>
            </a:extLst>
          </p:cNvPr>
          <p:cNvSpPr txBox="1"/>
          <p:nvPr/>
        </p:nvSpPr>
        <p:spPr>
          <a:xfrm>
            <a:off x="11159219" y="3325078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398B1C62-25B5-4176-AB37-887187FA9674}"/>
              </a:ext>
            </a:extLst>
          </p:cNvPr>
          <p:cNvSpPr txBox="1"/>
          <p:nvPr/>
        </p:nvSpPr>
        <p:spPr>
          <a:xfrm>
            <a:off x="11158853" y="287903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14072E89-0C4A-4390-BA0F-1EF0517BBDCA}"/>
              </a:ext>
            </a:extLst>
          </p:cNvPr>
          <p:cNvSpPr txBox="1"/>
          <p:nvPr/>
        </p:nvSpPr>
        <p:spPr>
          <a:xfrm>
            <a:off x="10730287" y="306655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58755F57-9828-4801-8A09-845C0C458A97}"/>
              </a:ext>
            </a:extLst>
          </p:cNvPr>
          <p:cNvGrpSpPr/>
          <p:nvPr/>
        </p:nvGrpSpPr>
        <p:grpSpPr>
          <a:xfrm>
            <a:off x="1182221" y="4162306"/>
            <a:ext cx="364674" cy="2164787"/>
            <a:chOff x="1430177" y="1026981"/>
            <a:chExt cx="364674" cy="2164787"/>
          </a:xfrm>
        </p:grpSpPr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565ED1E1-B606-4E6E-BB21-0E54D347515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5" name="Rectangle 174">
              <a:extLst>
                <a:ext uri="{FF2B5EF4-FFF2-40B4-BE49-F238E27FC236}">
                  <a16:creationId xmlns:a16="http://schemas.microsoft.com/office/drawing/2014/main" id="{4AC297CB-176C-4AFF-900C-71AF761803D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4601FE21-97CF-43AB-B956-8B9F18D05887}"/>
              </a:ext>
            </a:extLst>
          </p:cNvPr>
          <p:cNvGrpSpPr/>
          <p:nvPr/>
        </p:nvGrpSpPr>
        <p:grpSpPr>
          <a:xfrm>
            <a:off x="2433996" y="4164700"/>
            <a:ext cx="362676" cy="2167767"/>
            <a:chOff x="2587883" y="1026981"/>
            <a:chExt cx="362676" cy="2167767"/>
          </a:xfrm>
        </p:grpSpPr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B7BEEA8D-F575-488A-BFC0-D0C420E0B766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90A28142-51C1-4985-A76A-0F26EB090805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8294F1D-3701-4DA5-8AA5-7159F868DDA8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75ECAE76-E988-484E-A889-C89A36669893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8" name="Rectangle 187">
                <a:extLst>
                  <a:ext uri="{FF2B5EF4-FFF2-40B4-BE49-F238E27FC236}">
                    <a16:creationId xmlns:a16="http://schemas.microsoft.com/office/drawing/2014/main" id="{0034356A-D718-427A-B792-8278A04C1C53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189" name="Rectangle 188">
            <a:extLst>
              <a:ext uri="{FF2B5EF4-FFF2-40B4-BE49-F238E27FC236}">
                <a16:creationId xmlns:a16="http://schemas.microsoft.com/office/drawing/2014/main" id="{0F886DFB-CB2B-4AF2-B04A-5E72D0DE80C8}"/>
              </a:ext>
            </a:extLst>
          </p:cNvPr>
          <p:cNvSpPr/>
          <p:nvPr/>
        </p:nvSpPr>
        <p:spPr>
          <a:xfrm>
            <a:off x="4910474" y="4168175"/>
            <a:ext cx="366378" cy="21468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0F8C5491-FDEC-4A78-9AD3-1A45BC7D76B4}"/>
              </a:ext>
            </a:extLst>
          </p:cNvPr>
          <p:cNvGrpSpPr/>
          <p:nvPr/>
        </p:nvGrpSpPr>
        <p:grpSpPr>
          <a:xfrm>
            <a:off x="5946811" y="4175451"/>
            <a:ext cx="360000" cy="2160000"/>
            <a:chOff x="3752453" y="3429000"/>
            <a:chExt cx="360000" cy="2160000"/>
          </a:xfrm>
        </p:grpSpPr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AF652828-7BE7-4501-AA68-99FFBE9044BC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37F45DAD-FE1A-40F3-B6B2-EB04C8E282D2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1EA37E07-2FE9-4AE5-BA2B-16E0A9B868AF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93B77201-B84F-480F-92DA-7509F53FBEBD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115ACE48-BB26-418F-9C1F-E80C4AF95381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38974BCD-84FC-4593-A05E-F5B8D138AD78}"/>
              </a:ext>
            </a:extLst>
          </p:cNvPr>
          <p:cNvGrpSpPr/>
          <p:nvPr/>
        </p:nvGrpSpPr>
        <p:grpSpPr>
          <a:xfrm>
            <a:off x="4915355" y="4168175"/>
            <a:ext cx="364674" cy="2164787"/>
            <a:chOff x="1430177" y="1026981"/>
            <a:chExt cx="364674" cy="2164787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E76479C7-574E-486D-ACA1-C96CAB50DA4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07A01769-3FED-4D26-B527-73AEC866CB2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1657E35E-F464-4B9D-9A59-DE6E08320773}"/>
              </a:ext>
            </a:extLst>
          </p:cNvPr>
          <p:cNvGrpSpPr/>
          <p:nvPr/>
        </p:nvGrpSpPr>
        <p:grpSpPr>
          <a:xfrm>
            <a:off x="6756050" y="4164970"/>
            <a:ext cx="364475" cy="2170481"/>
            <a:chOff x="3750941" y="1016500"/>
            <a:chExt cx="364475" cy="2170481"/>
          </a:xfrm>
        </p:grpSpPr>
        <p:grpSp>
          <p:nvGrpSpPr>
            <p:cNvPr id="207" name="Group 206">
              <a:extLst>
                <a:ext uri="{FF2B5EF4-FFF2-40B4-BE49-F238E27FC236}">
                  <a16:creationId xmlns:a16="http://schemas.microsoft.com/office/drawing/2014/main" id="{5E36AD5C-1CE3-4346-AF8F-7CAA5CEFA954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209" name="Rectangle 208">
                <a:extLst>
                  <a:ext uri="{FF2B5EF4-FFF2-40B4-BE49-F238E27FC236}">
                    <a16:creationId xmlns:a16="http://schemas.microsoft.com/office/drawing/2014/main" id="{1FF9CE81-DFF7-41B8-96CE-74C7184767EB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0" name="Rectangle 209">
                <a:extLst>
                  <a:ext uri="{FF2B5EF4-FFF2-40B4-BE49-F238E27FC236}">
                    <a16:creationId xmlns:a16="http://schemas.microsoft.com/office/drawing/2014/main" id="{39E6B7D6-AA42-41EA-B79A-867CA923FA7D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1" name="Rectangle 210">
                <a:extLst>
                  <a:ext uri="{FF2B5EF4-FFF2-40B4-BE49-F238E27FC236}">
                    <a16:creationId xmlns:a16="http://schemas.microsoft.com/office/drawing/2014/main" id="{E418AE1F-9E24-4430-99B6-716CC87233DA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2" name="Rectangle 211">
                <a:extLst>
                  <a:ext uri="{FF2B5EF4-FFF2-40B4-BE49-F238E27FC236}">
                    <a16:creationId xmlns:a16="http://schemas.microsoft.com/office/drawing/2014/main" id="{70FF8407-FADE-425D-A5D6-BF5E027E381C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3" name="Rectangle 212">
                <a:extLst>
                  <a:ext uri="{FF2B5EF4-FFF2-40B4-BE49-F238E27FC236}">
                    <a16:creationId xmlns:a16="http://schemas.microsoft.com/office/drawing/2014/main" id="{76B31DBA-7DEE-4B02-B261-448C4EEE908D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9A1467C1-CA32-4C56-A657-EEAA3E1303CC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2C1DDA64-FEA3-4F86-AB0A-4ECFFAA6D84C}"/>
              </a:ext>
            </a:extLst>
          </p:cNvPr>
          <p:cNvGrpSpPr/>
          <p:nvPr/>
        </p:nvGrpSpPr>
        <p:grpSpPr>
          <a:xfrm>
            <a:off x="5430772" y="4162469"/>
            <a:ext cx="364674" cy="2164787"/>
            <a:chOff x="1430177" y="1026981"/>
            <a:chExt cx="364674" cy="2164787"/>
          </a:xfrm>
        </p:grpSpPr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885D53CF-86E1-48F0-A203-739BB3033DF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7FFAE522-BE1D-4F09-80E4-4F1B206BC29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3CE419B2-3D70-4856-AC5E-71482E12D009}"/>
              </a:ext>
            </a:extLst>
          </p:cNvPr>
          <p:cNvGrpSpPr/>
          <p:nvPr/>
        </p:nvGrpSpPr>
        <p:grpSpPr>
          <a:xfrm>
            <a:off x="5954978" y="4159851"/>
            <a:ext cx="364674" cy="2164787"/>
            <a:chOff x="1430177" y="1026981"/>
            <a:chExt cx="364674" cy="2164787"/>
          </a:xfrm>
        </p:grpSpPr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5564CDB4-88BE-4816-8372-A17E2A062C0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513E45B2-8D3D-4B88-8545-F6713DBC49E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02314DE2-1B8C-4B78-BB61-4294FA5AD3F5}"/>
              </a:ext>
            </a:extLst>
          </p:cNvPr>
          <p:cNvGrpSpPr/>
          <p:nvPr/>
        </p:nvGrpSpPr>
        <p:grpSpPr>
          <a:xfrm>
            <a:off x="1676585" y="4170358"/>
            <a:ext cx="360000" cy="2160000"/>
            <a:chOff x="2592071" y="3429000"/>
            <a:chExt cx="360000" cy="2160000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73F5F187-E5E2-493D-B38A-76286CF19FFF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FF504BCE-4B7E-44D4-8B7F-12D52E13BFD9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2BA32C78-05E2-4CA9-902D-CD6A9CC1FEDB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9B303D48-23AB-4CCB-BC48-F81AFE92882E}"/>
              </a:ext>
            </a:extLst>
          </p:cNvPr>
          <p:cNvGrpSpPr/>
          <p:nvPr/>
        </p:nvGrpSpPr>
        <p:grpSpPr>
          <a:xfrm>
            <a:off x="1670164" y="4169741"/>
            <a:ext cx="364674" cy="2164787"/>
            <a:chOff x="1430177" y="1026981"/>
            <a:chExt cx="364674" cy="2164787"/>
          </a:xfrm>
        </p:grpSpPr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E3BF84E1-92B6-4010-9852-7A3CCD80810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1E4412BE-D1CB-4C72-B0C0-2F05BFD2A65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05BC39E1-2287-4721-818A-767C2D03D6BD}"/>
              </a:ext>
            </a:extLst>
          </p:cNvPr>
          <p:cNvGrpSpPr/>
          <p:nvPr/>
        </p:nvGrpSpPr>
        <p:grpSpPr>
          <a:xfrm>
            <a:off x="9700593" y="4159851"/>
            <a:ext cx="360000" cy="2160000"/>
            <a:chOff x="3172262" y="3429000"/>
            <a:chExt cx="360000" cy="2160000"/>
          </a:xfrm>
        </p:grpSpPr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5D511E22-500E-41EA-8D7A-185F22720324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B51D718C-9350-46C2-A329-69AD0841EB46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0638743B-11A8-4C72-B405-2A98ACD06E68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9EA5EA22-8E95-469E-9FE5-A8DE22AD3E7A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7D3B8427-AE1F-42C1-B185-2591E2D7D758}"/>
              </a:ext>
            </a:extLst>
          </p:cNvPr>
          <p:cNvGrpSpPr/>
          <p:nvPr/>
        </p:nvGrpSpPr>
        <p:grpSpPr>
          <a:xfrm>
            <a:off x="9202219" y="4167093"/>
            <a:ext cx="364674" cy="2164787"/>
            <a:chOff x="1430177" y="1026981"/>
            <a:chExt cx="364674" cy="2164787"/>
          </a:xfrm>
        </p:grpSpPr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BA140102-4DD1-42F8-9022-D7F44BD29F4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D3EA742D-9699-412F-AF1F-BF8A2F71D4E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E22855B5-33C1-4F40-BB43-C5FB198C851C}"/>
              </a:ext>
            </a:extLst>
          </p:cNvPr>
          <p:cNvGrpSpPr/>
          <p:nvPr/>
        </p:nvGrpSpPr>
        <p:grpSpPr>
          <a:xfrm>
            <a:off x="10515988" y="4174528"/>
            <a:ext cx="370026" cy="2160831"/>
            <a:chOff x="3160724" y="1026150"/>
            <a:chExt cx="370026" cy="2160831"/>
          </a:xfrm>
        </p:grpSpPr>
        <p:grpSp>
          <p:nvGrpSpPr>
            <p:cNvPr id="287" name="Group 286">
              <a:extLst>
                <a:ext uri="{FF2B5EF4-FFF2-40B4-BE49-F238E27FC236}">
                  <a16:creationId xmlns:a16="http://schemas.microsoft.com/office/drawing/2014/main" id="{2E3FAE40-7878-4AAD-83D2-5768A3040322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289" name="Rectangle 288">
                <a:extLst>
                  <a:ext uri="{FF2B5EF4-FFF2-40B4-BE49-F238E27FC236}">
                    <a16:creationId xmlns:a16="http://schemas.microsoft.com/office/drawing/2014/main" id="{2A5AF80B-E86E-41C6-914F-ADD7D896B8BE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0" name="Rectangle 289">
                <a:extLst>
                  <a:ext uri="{FF2B5EF4-FFF2-40B4-BE49-F238E27FC236}">
                    <a16:creationId xmlns:a16="http://schemas.microsoft.com/office/drawing/2014/main" id="{4F97F71F-6D82-42B4-83C1-1F55478A416B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1" name="Rectangle 290">
                <a:extLst>
                  <a:ext uri="{FF2B5EF4-FFF2-40B4-BE49-F238E27FC236}">
                    <a16:creationId xmlns:a16="http://schemas.microsoft.com/office/drawing/2014/main" id="{75A1AE6D-CB3C-483C-BC91-1EDDD570257C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2" name="Rectangle 291">
                <a:extLst>
                  <a:ext uri="{FF2B5EF4-FFF2-40B4-BE49-F238E27FC236}">
                    <a16:creationId xmlns:a16="http://schemas.microsoft.com/office/drawing/2014/main" id="{A71505C1-4EA3-4A00-AB9A-EE89A5DEDE2C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88" name="Rectangle 287">
              <a:extLst>
                <a:ext uri="{FF2B5EF4-FFF2-40B4-BE49-F238E27FC236}">
                  <a16:creationId xmlns:a16="http://schemas.microsoft.com/office/drawing/2014/main" id="{23EC604F-E495-4491-9709-B7A12FA6E0BD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E64C4DC4-D1F5-4F58-9978-D23BD03AEDF8}"/>
              </a:ext>
            </a:extLst>
          </p:cNvPr>
          <p:cNvGrpSpPr/>
          <p:nvPr/>
        </p:nvGrpSpPr>
        <p:grpSpPr>
          <a:xfrm>
            <a:off x="9695919" y="4164699"/>
            <a:ext cx="364674" cy="2164787"/>
            <a:chOff x="1430177" y="1026981"/>
            <a:chExt cx="364674" cy="2164787"/>
          </a:xfrm>
        </p:grpSpPr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5ED01E5A-9396-4C27-A1CE-F469919C7CA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1A2D1E96-64EC-4E9F-9AC3-A8857F53358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1365489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>
                      <p:stCondLst>
                        <p:cond delay="indefinite"/>
                      </p:stCondLst>
                      <p:childTnLst>
                        <p:par>
                          <p:cTn id="211" fill="hold">
                            <p:stCondLst>
                              <p:cond delay="0"/>
                            </p:stCondLst>
                            <p:childTnLst>
                              <p:par>
                                <p:cTn id="2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>
                      <p:stCondLst>
                        <p:cond delay="indefinite"/>
                      </p:stCondLst>
                      <p:childTnLst>
                        <p:par>
                          <p:cTn id="253" fill="hold">
                            <p:stCondLst>
                              <p:cond delay="0"/>
                            </p:stCondLst>
                            <p:childTnLst>
                              <p:par>
                                <p:cTn id="2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2" fill="hold">
                      <p:stCondLst>
                        <p:cond delay="indefinite"/>
                      </p:stCondLst>
                      <p:childTnLst>
                        <p:par>
                          <p:cTn id="273" fill="hold">
                            <p:stCondLst>
                              <p:cond delay="0"/>
                            </p:stCondLst>
                            <p:childTnLst>
                              <p:par>
                                <p:cTn id="2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4.81481E-6 L -0.06432 0.20995 " pathEditMode="relative" rAng="0" ptsTypes="AA">
                                      <p:cBhvr>
                                        <p:cTn id="283" dur="2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16" y="1048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4" fill="hold">
                      <p:stCondLst>
                        <p:cond delay="indefinite"/>
                      </p:stCondLst>
                      <p:childTnLst>
                        <p:par>
                          <p:cTn id="285" fill="hold">
                            <p:stCondLst>
                              <p:cond delay="0"/>
                            </p:stCondLst>
                            <p:childTnLst>
                              <p:par>
                                <p:cTn id="28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7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9" fill="hold">
                      <p:stCondLst>
                        <p:cond delay="indefinite"/>
                      </p:stCondLst>
                      <p:childTnLst>
                        <p:par>
                          <p:cTn id="290" fill="hold">
                            <p:stCondLst>
                              <p:cond delay="0"/>
                            </p:stCondLst>
                            <p:childTnLst>
                              <p:par>
                                <p:cTn id="29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2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>
                      <p:stCondLst>
                        <p:cond delay="indefinite"/>
                      </p:stCondLst>
                      <p:childTnLst>
                        <p:par>
                          <p:cTn id="295" fill="hold">
                            <p:stCondLst>
                              <p:cond delay="0"/>
                            </p:stCondLst>
                            <p:childTnLst>
                              <p:par>
                                <p:cTn id="2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1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0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0" fill="hold">
                      <p:stCondLst>
                        <p:cond delay="indefinite"/>
                      </p:stCondLst>
                      <p:childTnLst>
                        <p:par>
                          <p:cTn id="321" fill="hold">
                            <p:stCondLst>
                              <p:cond delay="0"/>
                            </p:stCondLst>
                            <p:childTnLst>
                              <p:par>
                                <p:cTn id="3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4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>
                      <p:stCondLst>
                        <p:cond delay="indefinite"/>
                      </p:stCondLst>
                      <p:childTnLst>
                        <p:par>
                          <p:cTn id="332" fill="hold">
                            <p:stCondLst>
                              <p:cond delay="0"/>
                            </p:stCondLst>
                            <p:childTnLst>
                              <p:par>
                                <p:cTn id="33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78 7.40741E-7 L -0.06354 0.06157 " pathEditMode="relative" rAng="0" ptsTypes="AA">
                                      <p:cBhvr>
                                        <p:cTn id="334" dur="2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16" y="307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5" fill="hold">
                      <p:stCondLst>
                        <p:cond delay="indefinite"/>
                      </p:stCondLst>
                      <p:childTnLst>
                        <p:par>
                          <p:cTn id="336" fill="hold">
                            <p:stCondLst>
                              <p:cond delay="0"/>
                            </p:stCondLst>
                            <p:childTnLst>
                              <p:par>
                                <p:cTn id="33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8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0" fill="hold">
                      <p:stCondLst>
                        <p:cond delay="indefinite"/>
                      </p:stCondLst>
                      <p:childTnLst>
                        <p:par>
                          <p:cTn id="341" fill="hold">
                            <p:stCondLst>
                              <p:cond delay="0"/>
                            </p:stCondLst>
                            <p:childTnLst>
                              <p:par>
                                <p:cTn id="3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3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6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9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0" fill="hold">
                      <p:stCondLst>
                        <p:cond delay="indefinite"/>
                      </p:stCondLst>
                      <p:childTnLst>
                        <p:par>
                          <p:cTn id="361" fill="hold">
                            <p:stCondLst>
                              <p:cond delay="0"/>
                            </p:stCondLst>
                            <p:childTnLst>
                              <p:par>
                                <p:cTn id="3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7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0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1" fill="hold">
                      <p:stCondLst>
                        <p:cond delay="indefinite"/>
                      </p:stCondLst>
                      <p:childTnLst>
                        <p:par>
                          <p:cTn id="372" fill="hold">
                            <p:stCondLst>
                              <p:cond delay="0"/>
                            </p:stCondLst>
                            <p:childTnLst>
                              <p:par>
                                <p:cTn id="37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1.85185E-6 L -0.06744 0.0787 " pathEditMode="relative" rAng="0" ptsTypes="AA">
                                      <p:cBhvr>
                                        <p:cTn id="374" dur="2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72" y="393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5" fill="hold">
                      <p:stCondLst>
                        <p:cond delay="indefinite"/>
                      </p:stCondLst>
                      <p:childTnLst>
                        <p:par>
                          <p:cTn id="376" fill="hold">
                            <p:stCondLst>
                              <p:cond delay="0"/>
                            </p:stCondLst>
                            <p:childTnLst>
                              <p:par>
                                <p:cTn id="37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" grpId="0" animBg="1"/>
      <p:bldP spid="296" grpId="0" animBg="1"/>
      <p:bldP spid="297" grpId="0" animBg="1"/>
      <p:bldP spid="298" grpId="0" animBg="1"/>
      <p:bldP spid="299" grpId="0" animBg="1"/>
      <p:bldP spid="299" grpId="1" animBg="1"/>
      <p:bldP spid="171" grpId="0" animBg="1"/>
      <p:bldP spid="220" grpId="0" animBg="1"/>
      <p:bldP spid="221" grpId="0" animBg="1"/>
      <p:bldP spid="222" grpId="0" animBg="1"/>
      <p:bldP spid="223" grpId="0" animBg="1"/>
      <p:bldP spid="223" grpId="1" animBg="1"/>
      <p:bldP spid="170" grpId="0" animBg="1"/>
      <p:bldP spid="182" grpId="0" animBg="1"/>
      <p:bldP spid="190" grpId="0" animBg="1"/>
      <p:bldP spid="191" grpId="0" animBg="1"/>
      <p:bldP spid="191" grpId="1" animBg="1"/>
      <p:bldP spid="21" grpId="0"/>
      <p:bldP spid="37" grpId="0"/>
      <p:bldP spid="38" grpId="0"/>
      <p:bldP spid="39" grpId="0"/>
      <p:bldP spid="55" grpId="0"/>
      <p:bldP spid="56" grpId="0"/>
      <p:bldP spid="57" grpId="0"/>
      <p:bldP spid="104" grpId="0"/>
      <p:bldP spid="105" grpId="0"/>
      <p:bldP spid="107" grpId="0"/>
      <p:bldP spid="108" grpId="0"/>
      <p:bldP spid="109" grpId="0"/>
      <p:bldP spid="110" grpId="0"/>
      <p:bldP spid="112" grpId="0"/>
      <p:bldP spid="113" grpId="0"/>
      <p:bldP spid="114" grpId="0"/>
      <p:bldP spid="118" grpId="0"/>
      <p:bldP spid="122" grpId="0"/>
      <p:bldP spid="125" grpId="0"/>
      <p:bldP spid="126" grpId="0"/>
      <p:bldP spid="128" grpId="0"/>
      <p:bldP spid="129" grpId="0"/>
      <p:bldP spid="130" grpId="0"/>
      <p:bldP spid="131" grpId="0"/>
      <p:bldP spid="133" grpId="0"/>
      <p:bldP spid="134" grpId="0"/>
      <p:bldP spid="135" grpId="0"/>
      <p:bldP spid="137" grpId="0"/>
      <p:bldP spid="138" grpId="0"/>
      <p:bldP spid="139" grpId="0"/>
      <p:bldP spid="141" grpId="0"/>
      <p:bldP spid="142" grpId="0"/>
      <p:bldP spid="144" grpId="0"/>
      <p:bldP spid="145" grpId="0"/>
      <p:bldP spid="146" grpId="0"/>
      <p:bldP spid="148" grpId="0"/>
      <p:bldP spid="149" grpId="0"/>
      <p:bldP spid="151" grpId="0"/>
      <p:bldP spid="152" grpId="0"/>
      <p:bldP spid="153" grpId="0"/>
      <p:bldP spid="154" grpId="0"/>
      <p:bldP spid="156" grpId="0"/>
      <p:bldP spid="157" grpId="0"/>
      <p:bldP spid="158" grpId="0"/>
      <p:bldP spid="160" grpId="0"/>
      <p:bldP spid="161" grpId="0"/>
      <p:bldP spid="162" grpId="0"/>
      <p:bldP spid="164" grpId="0"/>
      <p:bldP spid="165" grpId="0"/>
      <p:bldP spid="167" grpId="0"/>
      <p:bldP spid="168" grpId="0"/>
      <p:bldP spid="169" grpId="0"/>
      <p:bldP spid="189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0" name="Group 299">
            <a:extLst>
              <a:ext uri="{FF2B5EF4-FFF2-40B4-BE49-F238E27FC236}">
                <a16:creationId xmlns:a16="http://schemas.microsoft.com/office/drawing/2014/main" id="{68CFB292-8AF6-48E2-B1BF-FE888A067612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0116BBB9-8A1A-4791-8364-401EE1F1626C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69A5A524-0682-4505-B16C-66C701919537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EC0E3F18-DEC8-4D0F-B18A-5C0105DBC15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482D9C4F-A643-4E50-976D-77D2FCC608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E3C171BB-12CE-440E-ADC2-7E2155C68FB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6B780187-0DFA-4150-A6E2-BB136BABD1C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10537DEC-501F-470F-86A5-739B7CF0F78A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C4DDB442-75CC-4D17-A442-D7DA11641E8D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CEF46094-D896-412A-9D8A-16A09175538C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6122B1D8-1F1F-4D57-89C4-63BBC337DF57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2E7940C3-86A7-422E-9EE6-1381472C567B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513C5282-7A56-4EDF-BF26-90451B8F306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7FD12D25-401D-4924-87A7-79C9D54A35CA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B1B86088-D985-4671-A4C3-06F35B9BA02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3C918FEA-C0EE-42EE-B404-4D71D35886AE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A5FD5FB7-C92E-4942-90FF-F987349EDFD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DADF5749-07D6-4E03-AC44-BDB3834957D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11501831-2171-4778-A126-8B19E8C78A64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7318B32F-8488-4707-BF44-5BAF75A0F52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ED5CDB09-4B33-4B46-A1ED-5E23DBB9AB9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6192737F-ECBD-46E8-A9B6-C48157B002E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3247767A-268A-4EF9-A1D6-BF8D3DF809B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9FCEB9A3-FA22-44CB-8F1A-5940F29A831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209A5788-C114-4C57-9DB2-CC7882295DC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98078CFF-EEBC-4927-9470-096CEC726A6A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F014B7B9-BD72-4549-8705-BBC4A7A06A17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281F59BB-32A3-4721-AC0C-06D9FFBD6EC9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DDE5D840-BEB7-412D-8EF4-80E3FEF83A0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D9CC1AC7-C876-468F-A10E-8BA1A953F2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C37B3E54-CC35-4636-9287-A482CF3918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FC2FDE67-7AB0-4134-8C83-57B91A8D9F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0946281F-2F74-40B3-90DE-422ED1CB06A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BBD07A71-CDA6-4CB6-BE8C-EC313B79519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F15AE7A9-EB84-402B-A2BC-40D51F6ECCD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9C1CD28A-0EBD-449E-87FD-1B2E044FDF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2F00D945-B9E1-443E-9A19-4ECF4DE37BF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24C13E7E-D5E5-431A-81BF-B7FBA928B86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9FE11558-4FA0-4656-BC62-C0860BED2EB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BB200CD0-BA13-40BA-8E4B-B3680243F5B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723250CD-A02F-4BEF-AB78-BE13C79E520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AAA11202-874C-4FEE-91F9-A0B47AA83B9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B201E1BE-B9E4-4919-8C72-7DF0F43CCB7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D0BC636E-0195-4314-8E9E-59EDB99E2CB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05E03CDE-726E-4B6A-831F-3A0826C2A3D9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5A024DA-0A19-49C6-9F74-C567CA3282BF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B0A87FA3-2D24-4763-BE40-91570D4EE5FC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B247BA07-FA79-4BE0-B428-CA0DAB03538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D1CCEAFA-245E-4192-9C35-F6D26C77F12E}"/>
                  </a:ext>
                </a:extLst>
              </p:cNvPr>
              <p:cNvSpPr txBox="1"/>
              <p:nvPr/>
            </p:nvSpPr>
            <p:spPr>
              <a:xfrm>
                <a:off x="2737383" y="5864995"/>
                <a:ext cx="276276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EF5C9940-7624-4EAC-AA30-33F11EDC2C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4A3A7E6-21A2-4D05-9623-358BD64DBE92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8EC7B169-AD10-40F2-AA76-22CC39EE9884}"/>
              </a:ext>
            </a:extLst>
          </p:cNvPr>
          <p:cNvGrpSpPr/>
          <p:nvPr/>
        </p:nvGrpSpPr>
        <p:grpSpPr>
          <a:xfrm>
            <a:off x="1662327" y="450780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7E03FC3-738E-4CB6-A706-E04694527E6C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722DD83-04DA-41AF-BAF9-5C1B3DDE83BC}"/>
                </a:ext>
              </a:extLst>
            </p:cNvPr>
            <p:cNvSpPr txBox="1"/>
            <p:nvPr/>
          </p:nvSpPr>
          <p:spPr>
            <a:xfrm>
              <a:off x="2747351" y="5865229"/>
              <a:ext cx="2736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49391EFA-F5CB-47CB-89B3-5BE433956E3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4962FBB3-A603-4EFB-AB9E-68F9BEB940E1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CC470F5-C5FA-4D8D-A939-9593D6B02B5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223B483-86B6-49E1-8CF0-54DA67743E9C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8F61FBA-1669-4CB9-9959-2FE363C46248}"/>
              </a:ext>
            </a:extLst>
          </p:cNvPr>
          <p:cNvSpPr txBox="1"/>
          <p:nvPr/>
        </p:nvSpPr>
        <p:spPr>
          <a:xfrm>
            <a:off x="2972490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A6CFCD74-6311-4E7A-A590-EBD965361794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E5C420D8-26D4-4AF6-A93E-E54D36647330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8EA5678-D7BD-414A-9D1D-1F4EC7783BFE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AF99FF8-73B2-448B-B66A-CAB2744837C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B1E04D6-EEA9-4623-82EE-C3F311DBDBCA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D37CD69B-922C-483D-9C4A-BD3CE143F8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998FBF3-D485-4326-B725-75AF993A0FF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EBED3B39-36D7-4B6D-B037-1FA12CF45D6C}"/>
              </a:ext>
            </a:extLst>
          </p:cNvPr>
          <p:cNvGrpSpPr/>
          <p:nvPr/>
        </p:nvGrpSpPr>
        <p:grpSpPr>
          <a:xfrm>
            <a:off x="5569191" y="450780"/>
            <a:ext cx="435777" cy="1047615"/>
            <a:chOff x="2724738" y="5463945"/>
            <a:chExt cx="435777" cy="1047615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DF23FBE-674B-49C7-A49A-48A426D918C1}"/>
                </a:ext>
              </a:extLst>
            </p:cNvPr>
            <p:cNvSpPr txBox="1"/>
            <p:nvPr/>
          </p:nvSpPr>
          <p:spPr>
            <a:xfrm>
              <a:off x="2733762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EF607291-A33C-476F-9F1F-F7733816197E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089EF063-8370-4CCF-A928-D1B8C0C9C31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C228F2AB-7751-4854-ADB9-4782545F685C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75C530A-C369-4BA3-9412-42C41DA1A292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9421D0C4-54B5-4281-84C2-541EF8D856CE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FC1D8E48-086C-4C32-9D68-E0F1C12315A4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125AE3C4-F2B5-4537-BF21-63214E8FBBC8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EB79ED7-F37C-40E5-B64D-320B81FFE10C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9B74E19F-89DE-40BC-A7C5-A3008FCA45BF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865C82AA-A1F6-4764-9DF1-387874DFEB5B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B47C39B8-80F4-473A-8D37-C55BE6BB1BC5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7D7D2449-84B6-4073-87CE-100D5E4FD31E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EC495185-A617-48F4-A0CA-136C201AC12D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CD7E856-8A67-4797-BBDE-09CD5787B417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A5EE4EF5-182A-43DE-9F00-79C471ACF9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6FA4A91-1575-4D52-96C3-B5FF81E9E5FE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4F4C674D-A593-4F6B-B509-EB47350351BF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43848C6F-8574-4B42-A09F-753045A98489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507E4A42-762B-41C1-A842-8BD4F18408B7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A1C4D7C5-BCD0-4DFD-B4C3-39D091AF34E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77FEFE45-DF50-4667-8B23-064B3D0B02D0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88BBC94-01A5-46CD-8F63-3D14226DA655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0C440748-DF2E-4825-B08E-7899881C213E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7A77E48B-9D8A-46CA-9E6E-8E3E11495061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extBox 54">
            <a:extLst>
              <a:ext uri="{FF2B5EF4-FFF2-40B4-BE49-F238E27FC236}">
                <a16:creationId xmlns:a16="http://schemas.microsoft.com/office/drawing/2014/main" id="{FE0C9C4A-C8F3-4324-83C5-2CD9CB2417F1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3B99E02-ED6D-43AD-8217-5B3EDF998C42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3C8C5F2F-1F59-4900-AEDA-DBF52695C061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99349038-9CBE-45F1-91F7-31FC612F81C2}"/>
              </a:ext>
            </a:extLst>
          </p:cNvPr>
          <p:cNvCxnSpPr>
            <a:cxnSpLocks/>
          </p:cNvCxnSpPr>
          <p:nvPr/>
        </p:nvCxnSpPr>
        <p:spPr>
          <a:xfrm>
            <a:off x="458253" y="227642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103">
            <a:extLst>
              <a:ext uri="{FF2B5EF4-FFF2-40B4-BE49-F238E27FC236}">
                <a16:creationId xmlns:a16="http://schemas.microsoft.com/office/drawing/2014/main" id="{80920B92-0906-43C6-A80B-D9EA08AA9A83}"/>
              </a:ext>
            </a:extLst>
          </p:cNvPr>
          <p:cNvSpPr txBox="1"/>
          <p:nvPr/>
        </p:nvSpPr>
        <p:spPr>
          <a:xfrm>
            <a:off x="420880" y="176858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141337BA-3F2C-4DB5-91C8-4B5462F24045}"/>
              </a:ext>
            </a:extLst>
          </p:cNvPr>
          <p:cNvSpPr txBox="1"/>
          <p:nvPr/>
        </p:nvSpPr>
        <p:spPr>
          <a:xfrm>
            <a:off x="431446" y="221463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C9E303A3-A604-4990-8B67-D65BF1689929}"/>
              </a:ext>
            </a:extLst>
          </p:cNvPr>
          <p:cNvCxnSpPr>
            <a:cxnSpLocks/>
          </p:cNvCxnSpPr>
          <p:nvPr/>
        </p:nvCxnSpPr>
        <p:spPr>
          <a:xfrm>
            <a:off x="1360621" y="227642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46FEBAD3-EC61-44B4-86E5-C0EC8F7E69FF}"/>
              </a:ext>
            </a:extLst>
          </p:cNvPr>
          <p:cNvSpPr txBox="1"/>
          <p:nvPr/>
        </p:nvSpPr>
        <p:spPr>
          <a:xfrm>
            <a:off x="1323248" y="176858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3907DA7E-CE87-4EC4-95DC-6C09202FACEC}"/>
              </a:ext>
            </a:extLst>
          </p:cNvPr>
          <p:cNvSpPr txBox="1"/>
          <p:nvPr/>
        </p:nvSpPr>
        <p:spPr>
          <a:xfrm>
            <a:off x="1333814" y="221463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292A2240-8B76-4A63-8FEA-8BE91A0D5CD2}"/>
              </a:ext>
            </a:extLst>
          </p:cNvPr>
          <p:cNvSpPr txBox="1"/>
          <p:nvPr/>
        </p:nvSpPr>
        <p:spPr>
          <a:xfrm>
            <a:off x="881947" y="1960951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5C9AA17A-F87F-42F8-BC18-139C8CF060B6}"/>
              </a:ext>
            </a:extLst>
          </p:cNvPr>
          <p:cNvSpPr txBox="1"/>
          <p:nvPr/>
        </p:nvSpPr>
        <p:spPr>
          <a:xfrm>
            <a:off x="1789598" y="1976877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7F7EC5F9-B290-44AC-B31C-1B83A81D12A1}"/>
              </a:ext>
            </a:extLst>
          </p:cNvPr>
          <p:cNvCxnSpPr>
            <a:cxnSpLocks/>
          </p:cNvCxnSpPr>
          <p:nvPr/>
        </p:nvCxnSpPr>
        <p:spPr>
          <a:xfrm>
            <a:off x="2236182" y="2276422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AB7F89B7-5538-49D8-B0B6-9FE1DD7264B4}"/>
              </a:ext>
            </a:extLst>
          </p:cNvPr>
          <p:cNvSpPr txBox="1"/>
          <p:nvPr/>
        </p:nvSpPr>
        <p:spPr>
          <a:xfrm>
            <a:off x="2236182" y="1768588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716D6115-A4E5-4919-B190-36D874C2BB19}"/>
              </a:ext>
            </a:extLst>
          </p:cNvPr>
          <p:cNvSpPr txBox="1"/>
          <p:nvPr/>
        </p:nvSpPr>
        <p:spPr>
          <a:xfrm>
            <a:off x="2221785" y="221463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83394ACE-4D89-44AA-B32E-48F4F44BF5A7}"/>
              </a:ext>
            </a:extLst>
          </p:cNvPr>
          <p:cNvSpPr txBox="1"/>
          <p:nvPr/>
        </p:nvSpPr>
        <p:spPr>
          <a:xfrm>
            <a:off x="2665158" y="1991609"/>
            <a:ext cx="9272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 1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52AEB69-2B1C-491A-A958-D6DDA1392F37}"/>
              </a:ext>
            </a:extLst>
          </p:cNvPr>
          <p:cNvSpPr txBox="1"/>
          <p:nvPr/>
        </p:nvSpPr>
        <p:spPr>
          <a:xfrm>
            <a:off x="439065" y="3106871"/>
            <a:ext cx="18640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+ 1 =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17A94CA3-89F5-4651-95F6-B960A25E32BE}"/>
              </a:ext>
            </a:extLst>
          </p:cNvPr>
          <p:cNvSpPr txBox="1"/>
          <p:nvPr/>
        </p:nvSpPr>
        <p:spPr>
          <a:xfrm>
            <a:off x="2221785" y="3083325"/>
            <a:ext cx="50809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BBDA3D39-2BBD-4263-86E3-35096D25063A}"/>
              </a:ext>
            </a:extLst>
          </p:cNvPr>
          <p:cNvCxnSpPr>
            <a:cxnSpLocks/>
          </p:cNvCxnSpPr>
          <p:nvPr/>
        </p:nvCxnSpPr>
        <p:spPr>
          <a:xfrm>
            <a:off x="4049744" y="227732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" name="TextBox 124">
            <a:extLst>
              <a:ext uri="{FF2B5EF4-FFF2-40B4-BE49-F238E27FC236}">
                <a16:creationId xmlns:a16="http://schemas.microsoft.com/office/drawing/2014/main" id="{578107AC-680C-4AB9-9A53-442934FCE7A3}"/>
              </a:ext>
            </a:extLst>
          </p:cNvPr>
          <p:cNvSpPr txBox="1"/>
          <p:nvPr/>
        </p:nvSpPr>
        <p:spPr>
          <a:xfrm>
            <a:off x="4012371" y="17694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3C05785C-9DE6-469A-BB35-DC8CCB9FA808}"/>
              </a:ext>
            </a:extLst>
          </p:cNvPr>
          <p:cNvSpPr txBox="1"/>
          <p:nvPr/>
        </p:nvSpPr>
        <p:spPr>
          <a:xfrm>
            <a:off x="4022937" y="22155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27" name="Straight Connector 126">
            <a:extLst>
              <a:ext uri="{FF2B5EF4-FFF2-40B4-BE49-F238E27FC236}">
                <a16:creationId xmlns:a16="http://schemas.microsoft.com/office/drawing/2014/main" id="{F8C5F631-7D30-4977-9B8F-1F99FB473DBD}"/>
              </a:ext>
            </a:extLst>
          </p:cNvPr>
          <p:cNvCxnSpPr>
            <a:cxnSpLocks/>
          </p:cNvCxnSpPr>
          <p:nvPr/>
        </p:nvCxnSpPr>
        <p:spPr>
          <a:xfrm>
            <a:off x="4952112" y="227732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F107FFA7-4986-4DB4-9740-1D7DB861060F}"/>
              </a:ext>
            </a:extLst>
          </p:cNvPr>
          <p:cNvSpPr txBox="1"/>
          <p:nvPr/>
        </p:nvSpPr>
        <p:spPr>
          <a:xfrm>
            <a:off x="4914739" y="176949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75999081-5E12-4931-9932-B0FF076B2861}"/>
              </a:ext>
            </a:extLst>
          </p:cNvPr>
          <p:cNvSpPr txBox="1"/>
          <p:nvPr/>
        </p:nvSpPr>
        <p:spPr>
          <a:xfrm>
            <a:off x="4925305" y="22155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2195C3DF-CCEE-4A79-B5F7-3AFC51669880}"/>
              </a:ext>
            </a:extLst>
          </p:cNvPr>
          <p:cNvSpPr txBox="1"/>
          <p:nvPr/>
        </p:nvSpPr>
        <p:spPr>
          <a:xfrm>
            <a:off x="4473438" y="1961857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5ADCC98B-D525-482B-BA79-277A72C96EC5}"/>
              </a:ext>
            </a:extLst>
          </p:cNvPr>
          <p:cNvSpPr txBox="1"/>
          <p:nvPr/>
        </p:nvSpPr>
        <p:spPr>
          <a:xfrm>
            <a:off x="5381089" y="1977783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F35F13DC-6DC2-4BFE-9F85-EDD7C0ECCF38}"/>
              </a:ext>
            </a:extLst>
          </p:cNvPr>
          <p:cNvCxnSpPr>
            <a:cxnSpLocks/>
          </p:cNvCxnSpPr>
          <p:nvPr/>
        </p:nvCxnSpPr>
        <p:spPr>
          <a:xfrm>
            <a:off x="5827673" y="2277328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E2D63927-BAFA-4380-939F-19261A64047E}"/>
              </a:ext>
            </a:extLst>
          </p:cNvPr>
          <p:cNvSpPr txBox="1"/>
          <p:nvPr/>
        </p:nvSpPr>
        <p:spPr>
          <a:xfrm>
            <a:off x="5827673" y="1769494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CEFCCF13-B8C7-4E04-A318-3F46DCC6BD94}"/>
              </a:ext>
            </a:extLst>
          </p:cNvPr>
          <p:cNvSpPr txBox="1"/>
          <p:nvPr/>
        </p:nvSpPr>
        <p:spPr>
          <a:xfrm>
            <a:off x="5813276" y="22155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4E05C52-2E94-42D3-B7B8-C1A019E63FF4}"/>
              </a:ext>
            </a:extLst>
          </p:cNvPr>
          <p:cNvSpPr txBox="1"/>
          <p:nvPr/>
        </p:nvSpPr>
        <p:spPr>
          <a:xfrm>
            <a:off x="6256649" y="1992515"/>
            <a:ext cx="9272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 1</a:t>
            </a:r>
          </a:p>
        </p:txBody>
      </p: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5A2A1C3E-AA22-49CD-BD20-8EC14387ED49}"/>
              </a:ext>
            </a:extLst>
          </p:cNvPr>
          <p:cNvCxnSpPr>
            <a:cxnSpLocks/>
          </p:cNvCxnSpPr>
          <p:nvPr/>
        </p:nvCxnSpPr>
        <p:spPr>
          <a:xfrm>
            <a:off x="7140700" y="2277328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TextBox 136">
            <a:extLst>
              <a:ext uri="{FF2B5EF4-FFF2-40B4-BE49-F238E27FC236}">
                <a16:creationId xmlns:a16="http://schemas.microsoft.com/office/drawing/2014/main" id="{58997E0E-8982-48C8-A55F-111AFBF1745B}"/>
              </a:ext>
            </a:extLst>
          </p:cNvPr>
          <p:cNvSpPr txBox="1"/>
          <p:nvPr/>
        </p:nvSpPr>
        <p:spPr>
          <a:xfrm>
            <a:off x="7140700" y="1769494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EEF496A8-E512-4F01-B009-F01663606A5D}"/>
              </a:ext>
            </a:extLst>
          </p:cNvPr>
          <p:cNvSpPr txBox="1"/>
          <p:nvPr/>
        </p:nvSpPr>
        <p:spPr>
          <a:xfrm>
            <a:off x="7126303" y="221553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12AECF2E-008C-4C4A-9784-46E12B352951}"/>
              </a:ext>
            </a:extLst>
          </p:cNvPr>
          <p:cNvSpPr txBox="1"/>
          <p:nvPr/>
        </p:nvSpPr>
        <p:spPr>
          <a:xfrm>
            <a:off x="4030556" y="3107777"/>
            <a:ext cx="24580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+ 1    =</a:t>
            </a:r>
          </a:p>
        </p:txBody>
      </p: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4ED9F887-D325-4B29-8C4A-7EACC45300F6}"/>
              </a:ext>
            </a:extLst>
          </p:cNvPr>
          <p:cNvCxnSpPr>
            <a:cxnSpLocks/>
          </p:cNvCxnSpPr>
          <p:nvPr/>
        </p:nvCxnSpPr>
        <p:spPr>
          <a:xfrm>
            <a:off x="5376299" y="3431272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1" name="TextBox 140">
            <a:extLst>
              <a:ext uri="{FF2B5EF4-FFF2-40B4-BE49-F238E27FC236}">
                <a16:creationId xmlns:a16="http://schemas.microsoft.com/office/drawing/2014/main" id="{3416629E-01FE-4441-A73A-99F526EFD256}"/>
              </a:ext>
            </a:extLst>
          </p:cNvPr>
          <p:cNvSpPr txBox="1"/>
          <p:nvPr/>
        </p:nvSpPr>
        <p:spPr>
          <a:xfrm>
            <a:off x="5376299" y="2923438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032B18B3-EEEA-444D-A1AA-A887C1DB4123}"/>
              </a:ext>
            </a:extLst>
          </p:cNvPr>
          <p:cNvSpPr txBox="1"/>
          <p:nvPr/>
        </p:nvSpPr>
        <p:spPr>
          <a:xfrm>
            <a:off x="5361902" y="336948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423ADB02-4F72-4C33-956F-102D917E1F15}"/>
              </a:ext>
            </a:extLst>
          </p:cNvPr>
          <p:cNvCxnSpPr>
            <a:cxnSpLocks/>
          </p:cNvCxnSpPr>
          <p:nvPr/>
        </p:nvCxnSpPr>
        <p:spPr>
          <a:xfrm>
            <a:off x="6734356" y="3422236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TextBox 143">
            <a:extLst>
              <a:ext uri="{FF2B5EF4-FFF2-40B4-BE49-F238E27FC236}">
                <a16:creationId xmlns:a16="http://schemas.microsoft.com/office/drawing/2014/main" id="{AB39F46F-6D3E-4670-9F70-63600C4A032C}"/>
              </a:ext>
            </a:extLst>
          </p:cNvPr>
          <p:cNvSpPr txBox="1"/>
          <p:nvPr/>
        </p:nvSpPr>
        <p:spPr>
          <a:xfrm>
            <a:off x="6725431" y="3360444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8F0F0601-74AF-412F-991B-7B2A52670558}"/>
              </a:ext>
            </a:extLst>
          </p:cNvPr>
          <p:cNvSpPr txBox="1"/>
          <p:nvPr/>
        </p:nvSpPr>
        <p:spPr>
          <a:xfrm>
            <a:off x="6725065" y="2914402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1FA81170-02FE-406D-A7B1-076B6F0B84A9}"/>
              </a:ext>
            </a:extLst>
          </p:cNvPr>
          <p:cNvSpPr txBox="1"/>
          <p:nvPr/>
        </p:nvSpPr>
        <p:spPr>
          <a:xfrm>
            <a:off x="6296499" y="3101919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47" name="Straight Connector 146">
            <a:extLst>
              <a:ext uri="{FF2B5EF4-FFF2-40B4-BE49-F238E27FC236}">
                <a16:creationId xmlns:a16="http://schemas.microsoft.com/office/drawing/2014/main" id="{C8522BAD-8F78-4BF0-A93E-79A46CBDD287}"/>
              </a:ext>
            </a:extLst>
          </p:cNvPr>
          <p:cNvCxnSpPr>
            <a:cxnSpLocks/>
          </p:cNvCxnSpPr>
          <p:nvPr/>
        </p:nvCxnSpPr>
        <p:spPr>
          <a:xfrm>
            <a:off x="8057662" y="22721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8" name="TextBox 147">
            <a:extLst>
              <a:ext uri="{FF2B5EF4-FFF2-40B4-BE49-F238E27FC236}">
                <a16:creationId xmlns:a16="http://schemas.microsoft.com/office/drawing/2014/main" id="{EA36D619-3CA4-4E6E-80A2-AD13D0752F83}"/>
              </a:ext>
            </a:extLst>
          </p:cNvPr>
          <p:cNvSpPr txBox="1"/>
          <p:nvPr/>
        </p:nvSpPr>
        <p:spPr>
          <a:xfrm>
            <a:off x="8020289" y="17643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BC3BCEB8-708C-463B-9032-057870181CBC}"/>
              </a:ext>
            </a:extLst>
          </p:cNvPr>
          <p:cNvSpPr txBox="1"/>
          <p:nvPr/>
        </p:nvSpPr>
        <p:spPr>
          <a:xfrm>
            <a:off x="8030855" y="22103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150" name="Straight Connector 149">
            <a:extLst>
              <a:ext uri="{FF2B5EF4-FFF2-40B4-BE49-F238E27FC236}">
                <a16:creationId xmlns:a16="http://schemas.microsoft.com/office/drawing/2014/main" id="{1260B576-30AC-497F-B747-25C2733095CD}"/>
              </a:ext>
            </a:extLst>
          </p:cNvPr>
          <p:cNvCxnSpPr>
            <a:cxnSpLocks/>
          </p:cNvCxnSpPr>
          <p:nvPr/>
        </p:nvCxnSpPr>
        <p:spPr>
          <a:xfrm>
            <a:off x="8960030" y="22721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TextBox 150">
            <a:extLst>
              <a:ext uri="{FF2B5EF4-FFF2-40B4-BE49-F238E27FC236}">
                <a16:creationId xmlns:a16="http://schemas.microsoft.com/office/drawing/2014/main" id="{5249EFFA-F949-4638-B2CF-B39D10FC02B2}"/>
              </a:ext>
            </a:extLst>
          </p:cNvPr>
          <p:cNvSpPr txBox="1"/>
          <p:nvPr/>
        </p:nvSpPr>
        <p:spPr>
          <a:xfrm>
            <a:off x="8922657" y="17643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CA7DF9A2-12B4-4CAB-9AFA-75BDE19E5D2B}"/>
              </a:ext>
            </a:extLst>
          </p:cNvPr>
          <p:cNvSpPr txBox="1"/>
          <p:nvPr/>
        </p:nvSpPr>
        <p:spPr>
          <a:xfrm>
            <a:off x="8933223" y="22103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6D6A2993-6291-4454-9F62-609B37856352}"/>
              </a:ext>
            </a:extLst>
          </p:cNvPr>
          <p:cNvSpPr txBox="1"/>
          <p:nvPr/>
        </p:nvSpPr>
        <p:spPr>
          <a:xfrm>
            <a:off x="8481356" y="1956678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F2C1335A-CF77-486C-9834-2051F672E90C}"/>
              </a:ext>
            </a:extLst>
          </p:cNvPr>
          <p:cNvSpPr txBox="1"/>
          <p:nvPr/>
        </p:nvSpPr>
        <p:spPr>
          <a:xfrm>
            <a:off x="9389007" y="1972604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55" name="Straight Connector 154">
            <a:extLst>
              <a:ext uri="{FF2B5EF4-FFF2-40B4-BE49-F238E27FC236}">
                <a16:creationId xmlns:a16="http://schemas.microsoft.com/office/drawing/2014/main" id="{D7A66AC4-2CC5-49C2-86B9-30C0A6DE7B43}"/>
              </a:ext>
            </a:extLst>
          </p:cNvPr>
          <p:cNvCxnSpPr>
            <a:cxnSpLocks/>
          </p:cNvCxnSpPr>
          <p:nvPr/>
        </p:nvCxnSpPr>
        <p:spPr>
          <a:xfrm>
            <a:off x="9827907" y="2272149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76FDB2D5-BFD6-48A2-A2AA-3345291F505C}"/>
              </a:ext>
            </a:extLst>
          </p:cNvPr>
          <p:cNvSpPr txBox="1"/>
          <p:nvPr/>
        </p:nvSpPr>
        <p:spPr>
          <a:xfrm>
            <a:off x="9827907" y="1764315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0469CB3E-56FA-4710-A779-747D45B9A590}"/>
              </a:ext>
            </a:extLst>
          </p:cNvPr>
          <p:cNvSpPr txBox="1"/>
          <p:nvPr/>
        </p:nvSpPr>
        <p:spPr>
          <a:xfrm>
            <a:off x="9813510" y="22103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57B5BAA5-9E30-4147-BF54-EFBFFE257A2B}"/>
              </a:ext>
            </a:extLst>
          </p:cNvPr>
          <p:cNvSpPr txBox="1"/>
          <p:nvPr/>
        </p:nvSpPr>
        <p:spPr>
          <a:xfrm>
            <a:off x="10264567" y="1987336"/>
            <a:ext cx="92722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 1</a:t>
            </a:r>
          </a:p>
        </p:txBody>
      </p: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B56A9C8E-9F2A-4FA8-AFF9-588CD6AC1116}"/>
              </a:ext>
            </a:extLst>
          </p:cNvPr>
          <p:cNvCxnSpPr>
            <a:cxnSpLocks/>
          </p:cNvCxnSpPr>
          <p:nvPr/>
        </p:nvCxnSpPr>
        <p:spPr>
          <a:xfrm>
            <a:off x="11148618" y="2272149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0" name="TextBox 159">
            <a:extLst>
              <a:ext uri="{FF2B5EF4-FFF2-40B4-BE49-F238E27FC236}">
                <a16:creationId xmlns:a16="http://schemas.microsoft.com/office/drawing/2014/main" id="{638A3DE1-9118-4535-B051-A15626B25B03}"/>
              </a:ext>
            </a:extLst>
          </p:cNvPr>
          <p:cNvSpPr txBox="1"/>
          <p:nvPr/>
        </p:nvSpPr>
        <p:spPr>
          <a:xfrm>
            <a:off x="11148618" y="1764315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BE3C9572-33B2-431B-93DE-1A8904AE0947}"/>
              </a:ext>
            </a:extLst>
          </p:cNvPr>
          <p:cNvSpPr txBox="1"/>
          <p:nvPr/>
        </p:nvSpPr>
        <p:spPr>
          <a:xfrm>
            <a:off x="11134221" y="22103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843EDCD2-934B-4CCA-8AB1-9D5FD26FE57E}"/>
              </a:ext>
            </a:extLst>
          </p:cNvPr>
          <p:cNvSpPr txBox="1"/>
          <p:nvPr/>
        </p:nvSpPr>
        <p:spPr>
          <a:xfrm>
            <a:off x="8038475" y="3102598"/>
            <a:ext cx="23478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+ 1    =</a:t>
            </a:r>
          </a:p>
        </p:txBody>
      </p:sp>
      <p:cxnSp>
        <p:nvCxnSpPr>
          <p:cNvPr id="163" name="Straight Connector 162">
            <a:extLst>
              <a:ext uri="{FF2B5EF4-FFF2-40B4-BE49-F238E27FC236}">
                <a16:creationId xmlns:a16="http://schemas.microsoft.com/office/drawing/2014/main" id="{32753073-E579-4F97-8812-2CEBFCB3B0D7}"/>
              </a:ext>
            </a:extLst>
          </p:cNvPr>
          <p:cNvCxnSpPr>
            <a:cxnSpLocks/>
          </p:cNvCxnSpPr>
          <p:nvPr/>
        </p:nvCxnSpPr>
        <p:spPr>
          <a:xfrm>
            <a:off x="9384217" y="3426093"/>
            <a:ext cx="45578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extBox 163">
            <a:extLst>
              <a:ext uri="{FF2B5EF4-FFF2-40B4-BE49-F238E27FC236}">
                <a16:creationId xmlns:a16="http://schemas.microsoft.com/office/drawing/2014/main" id="{2E189F16-15A3-4761-839F-B3275A9324BF}"/>
              </a:ext>
            </a:extLst>
          </p:cNvPr>
          <p:cNvSpPr txBox="1"/>
          <p:nvPr/>
        </p:nvSpPr>
        <p:spPr>
          <a:xfrm>
            <a:off x="9384217" y="2918259"/>
            <a:ext cx="4557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9BB01EA7-7B77-413B-BDEB-13492A6A0EDE}"/>
              </a:ext>
            </a:extLst>
          </p:cNvPr>
          <p:cNvSpPr txBox="1"/>
          <p:nvPr/>
        </p:nvSpPr>
        <p:spPr>
          <a:xfrm>
            <a:off x="9369820" y="336430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166" name="Straight Connector 165">
            <a:extLst>
              <a:ext uri="{FF2B5EF4-FFF2-40B4-BE49-F238E27FC236}">
                <a16:creationId xmlns:a16="http://schemas.microsoft.com/office/drawing/2014/main" id="{ED96C762-E715-4CC4-9CEC-AB29F04414F4}"/>
              </a:ext>
            </a:extLst>
          </p:cNvPr>
          <p:cNvCxnSpPr>
            <a:cxnSpLocks/>
          </p:cNvCxnSpPr>
          <p:nvPr/>
        </p:nvCxnSpPr>
        <p:spPr>
          <a:xfrm>
            <a:off x="10716045" y="3386870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A368FE79-AA0F-4A81-AAC9-85605EB701C9}"/>
              </a:ext>
            </a:extLst>
          </p:cNvPr>
          <p:cNvSpPr txBox="1"/>
          <p:nvPr/>
        </p:nvSpPr>
        <p:spPr>
          <a:xfrm>
            <a:off x="10707120" y="3325078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398B1C62-25B5-4176-AB37-887187FA9674}"/>
              </a:ext>
            </a:extLst>
          </p:cNvPr>
          <p:cNvSpPr txBox="1"/>
          <p:nvPr/>
        </p:nvSpPr>
        <p:spPr>
          <a:xfrm>
            <a:off x="10706754" y="287903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14072E89-0C4A-4390-BA0F-1EF0517BBDCA}"/>
              </a:ext>
            </a:extLst>
          </p:cNvPr>
          <p:cNvSpPr txBox="1"/>
          <p:nvPr/>
        </p:nvSpPr>
        <p:spPr>
          <a:xfrm>
            <a:off x="10278188" y="306655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70" name="Rectangle 169">
            <a:extLst>
              <a:ext uri="{FF2B5EF4-FFF2-40B4-BE49-F238E27FC236}">
                <a16:creationId xmlns:a16="http://schemas.microsoft.com/office/drawing/2014/main" id="{4F3EF4FE-B056-4F2E-892A-AB25F3C7B699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875818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>
                      <p:stCondLst>
                        <p:cond delay="indefinite"/>
                      </p:stCondLst>
                      <p:childTnLst>
                        <p:par>
                          <p:cTn id="211" fill="hold">
                            <p:stCondLst>
                              <p:cond delay="0"/>
                            </p:stCondLst>
                            <p:childTnLst>
                              <p:par>
                                <p:cTn id="2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37" grpId="0"/>
      <p:bldP spid="38" grpId="0"/>
      <p:bldP spid="39" grpId="0"/>
      <p:bldP spid="55" grpId="0"/>
      <p:bldP spid="56" grpId="0"/>
      <p:bldP spid="57" grpId="0"/>
      <p:bldP spid="104" grpId="0"/>
      <p:bldP spid="105" grpId="0"/>
      <p:bldP spid="107" grpId="0"/>
      <p:bldP spid="108" grpId="0"/>
      <p:bldP spid="109" grpId="0"/>
      <p:bldP spid="110" grpId="0"/>
      <p:bldP spid="112" grpId="0"/>
      <p:bldP spid="113" grpId="0"/>
      <p:bldP spid="114" grpId="0"/>
      <p:bldP spid="118" grpId="0"/>
      <p:bldP spid="122" grpId="0"/>
      <p:bldP spid="125" grpId="0"/>
      <p:bldP spid="126" grpId="0"/>
      <p:bldP spid="128" grpId="0"/>
      <p:bldP spid="129" grpId="0"/>
      <p:bldP spid="130" grpId="0"/>
      <p:bldP spid="131" grpId="0"/>
      <p:bldP spid="133" grpId="0"/>
      <p:bldP spid="134" grpId="0"/>
      <p:bldP spid="135" grpId="0"/>
      <p:bldP spid="137" grpId="0"/>
      <p:bldP spid="138" grpId="0"/>
      <p:bldP spid="139" grpId="0"/>
      <p:bldP spid="141" grpId="0"/>
      <p:bldP spid="142" grpId="0"/>
      <p:bldP spid="144" grpId="0"/>
      <p:bldP spid="145" grpId="0"/>
      <p:bldP spid="146" grpId="0"/>
      <p:bldP spid="148" grpId="0"/>
      <p:bldP spid="149" grpId="0"/>
      <p:bldP spid="151" grpId="0"/>
      <p:bldP spid="152" grpId="0"/>
      <p:bldP spid="153" grpId="0"/>
      <p:bldP spid="154" grpId="0"/>
      <p:bldP spid="156" grpId="0"/>
      <p:bldP spid="157" grpId="0"/>
      <p:bldP spid="158" grpId="0"/>
      <p:bldP spid="160" grpId="0"/>
      <p:bldP spid="161" grpId="0"/>
      <p:bldP spid="162" grpId="0"/>
      <p:bldP spid="164" grpId="0"/>
      <p:bldP spid="165" grpId="0"/>
      <p:bldP spid="167" grpId="0"/>
      <p:bldP spid="168" grpId="0"/>
      <p:bldP spid="16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7A5059-CC65-4A40-8F16-79817CD25A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9 Add a fraction to a mixed number with the same denominator by converting to an improper fraction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A9D1868-58D9-47D6-978B-B04A10254F1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9789030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041E580-E37C-4293-BFB3-2B49A9DE649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92E6B66-4502-46D9-9B1C-6556DFDEB6F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97FBE174-4603-4F87-A89E-9A820876D7A1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E31989F-BA93-47B2-B4D8-12F68902ABA6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962895AE-758F-4862-AD5D-175D4CB16CB7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9066AB4E-FD0A-4397-8ED9-09C8D1200EE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075DF49-ED58-4B14-B8CA-EB2458BB9BE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63F9448E-85F3-43BF-82D9-91244ED82A0D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FF0D5F2B-44B6-450A-B2FD-2857510977AD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4D366783-362C-4F0B-918D-A34FC6CBCA8B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C935EBB8-CBC2-4E41-98D5-58330745B7B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15136569-1926-4860-A0FE-7F30EEDF800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D3CC7B7-F452-4906-8DEC-51B11B333910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A04F8407-78D4-4E3D-80C3-A8104993DB4A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DA57A0FC-BEDF-4AEE-A60F-4A66A72042F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F88DF369-E908-4608-B936-3950374071D6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9050C909-D645-46E5-86D9-8AE021B37BA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CF20EEFC-6F3F-4A92-BED9-E9D8328B0F8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93B46480-7936-43EB-B1D5-F52891CF350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62C4490-5857-44D6-9B8C-EE3341463D43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F88C1462-4EF7-48BE-83EF-34A3E030CAE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8495B098-D96D-47BB-98D4-0F7904CFEA18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B02C01D5-ECF5-4656-ADAC-E459AE2C453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DFA0DD93-1CF2-4E47-A9B1-8E16A2459F88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B7F2839B-7E73-40BF-880C-CF79CF56BEF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484BF879-2623-466E-A815-CA6F039B5FB9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DDBF1DB0-1F55-48A9-805F-D81CB6BB9D67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75A5726-72A4-40CF-8B16-2B1B2A98D329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27F105FA-8596-41BB-BF19-B0BEC3D316A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C7C0DE7-527D-4284-B218-54D4E6193A9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C41C268D-0F20-4FE4-B0ED-840649976D1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FE375A5F-E388-4B7F-B20C-EE4F8A7A481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C278883-2332-4B9D-9D14-2E1E9FB029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01D0AD9D-DD63-479D-80B9-E70B7E5078A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75FEB003-DE47-4996-8A16-6DFE004C7C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DF214779-7B2D-45FE-81CE-2417329514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A5C5C3F3-4829-4E45-880A-93DC2DA76DF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A04C0DC5-0A90-4E4A-916A-F8236A512C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A6D579A-D474-4386-8161-0881595704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75B9732E-ADFD-48E5-9CFF-91AD594E12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6DCD79B-89AA-451B-96DF-890C9F58AF7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07112765-0956-4AE2-B830-747A00C448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7084B81-E201-496E-953B-589A979983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9FFB94C-4110-4998-BEDF-F35DA599A6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 47">
            <a:extLst>
              <a:ext uri="{FF2B5EF4-FFF2-40B4-BE49-F238E27FC236}">
                <a16:creationId xmlns:a16="http://schemas.microsoft.com/office/drawing/2014/main" id="{588344E1-81BA-41A8-A84E-CAE6A9B3EFE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E3A44190-804B-45EA-87F7-38701E78F53C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9409BD56-A483-4DB6-A22B-D3264978ED3D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A05C709D-E582-4113-9CFE-5CF2BD38E65E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E15148B-00A0-4E96-87FB-DE8A4F9A150F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3CBE1CBF-37C8-49FD-86E5-75B0B08BE3B7}"/>
                  </a:ext>
                </a:extLst>
              </p:cNvPr>
              <p:cNvSpPr txBox="1"/>
              <p:nvPr/>
            </p:nvSpPr>
            <p:spPr>
              <a:xfrm>
                <a:off x="2737383" y="5864995"/>
                <a:ext cx="276276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4B38CAB2-60C5-401E-B1FE-27CB456B37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55D5CBC1-0E08-4DB8-BE82-B6387F3CE8C9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2D9BA10-83BD-4F50-BDD2-A1DA6E254EC3}"/>
              </a:ext>
            </a:extLst>
          </p:cNvPr>
          <p:cNvGrpSpPr/>
          <p:nvPr/>
        </p:nvGrpSpPr>
        <p:grpSpPr>
          <a:xfrm>
            <a:off x="1662327" y="450780"/>
            <a:ext cx="441376" cy="1047615"/>
            <a:chOff x="2724738" y="5463945"/>
            <a:chExt cx="441376" cy="1047615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2E58C47-0D14-45FC-978C-948A54E20B4A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21071F8F-5302-43BC-B051-928CBA3039DD}"/>
                </a:ext>
              </a:extLst>
            </p:cNvPr>
            <p:cNvSpPr txBox="1"/>
            <p:nvPr/>
          </p:nvSpPr>
          <p:spPr>
            <a:xfrm>
              <a:off x="2747351" y="5865229"/>
              <a:ext cx="2736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E11582A4-E3B8-4264-A2DA-226FE882C99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5A29A91B-5DD7-4DFF-BB63-319F0D436D58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8EBF48A4-19E1-430D-B3E8-424208280B8B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D0115701-AEC9-4FBD-ABE8-E1A3CC80A8B0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9C1DB703-F8EA-458A-B448-8D4BECBF1C8B}"/>
              </a:ext>
            </a:extLst>
          </p:cNvPr>
          <p:cNvSpPr txBox="1"/>
          <p:nvPr/>
        </p:nvSpPr>
        <p:spPr>
          <a:xfrm>
            <a:off x="2972490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64" name="Rectangle: Rounded Corners 63">
            <a:extLst>
              <a:ext uri="{FF2B5EF4-FFF2-40B4-BE49-F238E27FC236}">
                <a16:creationId xmlns:a16="http://schemas.microsoft.com/office/drawing/2014/main" id="{F59C8AE7-9BCB-4D43-9228-60EE74C08E0E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489E4D3D-F8A2-4D78-B51D-C18FDEC54E7C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961DD104-AE04-4FA7-8122-48ED1B4D85C2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B1B2778-6913-446C-BD51-8EF85A9566F8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950A19D4-191C-4DA3-A64D-B3882A2876C0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99770B82-B154-4EBB-BF91-1FC8BE7722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4AB78624-D669-4682-A069-CF90CF77888F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C948927A-AD1F-423F-8B0C-6921132F770B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D5B7B1E6-09D7-48AA-AFA8-6313F0B2A15A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DCCC8BC5-B5D9-40BA-8BEB-AED1C0FC8D7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06F82496-AE15-4E9F-9963-DE7FDFDE83F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5" name="TextBox 74">
            <a:extLst>
              <a:ext uri="{FF2B5EF4-FFF2-40B4-BE49-F238E27FC236}">
                <a16:creationId xmlns:a16="http://schemas.microsoft.com/office/drawing/2014/main" id="{E8473B34-4577-4659-A2A6-141B8A02217F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6E870AF3-C125-4CC4-9C32-637E1DF718E5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F925674C-5E2B-43ED-B329-B4C51CE88CB7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C8A70CDF-5224-47D2-8DAD-27377F094291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TextBox 78">
            <a:extLst>
              <a:ext uri="{FF2B5EF4-FFF2-40B4-BE49-F238E27FC236}">
                <a16:creationId xmlns:a16="http://schemas.microsoft.com/office/drawing/2014/main" id="{011912E2-0176-4E40-B8EE-3DA1CC4BFD0C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59D5718D-3726-451E-A7CA-9ABFA68640EA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3314926F-E6E9-4BA2-A4E1-85013392640F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82" name="Rectangle: Rounded Corners 81">
            <a:extLst>
              <a:ext uri="{FF2B5EF4-FFF2-40B4-BE49-F238E27FC236}">
                <a16:creationId xmlns:a16="http://schemas.microsoft.com/office/drawing/2014/main" id="{9EACC7F8-4F8D-4231-AC8F-6036FD0278B1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C0433728-48C6-4F0C-BBDD-78AA68FAAED4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5A05543A-9E85-4706-9F1C-EAD529626597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50B14C53-95FF-408B-9809-683D370C8824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BC16816E-045B-4A6B-AE04-4762E5C9B17F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598F29F8-5006-4D7A-A363-DAF95A3108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2264A27-120D-4B1B-ADCA-DE111141B387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030D6F92-2704-477D-BF3D-90997E671019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A197895-BC5B-453A-AC40-1ADB686A25E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245E792B-12CF-4B1A-86CA-988FD2EAE470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5CC3542A-3112-45AB-989C-75BBAAB0EF4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TextBox 92">
            <a:extLst>
              <a:ext uri="{FF2B5EF4-FFF2-40B4-BE49-F238E27FC236}">
                <a16:creationId xmlns:a16="http://schemas.microsoft.com/office/drawing/2014/main" id="{D99B0AF6-8009-4D52-882D-18FBB7721506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A9CF0864-6BDB-41E0-8225-9C6F0A0D25B2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A5722773-4FA7-426A-95C7-B0100DB80C40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1A98AA39-6C49-4567-A7B8-5787C1C0DC41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TextBox 96">
            <a:extLst>
              <a:ext uri="{FF2B5EF4-FFF2-40B4-BE49-F238E27FC236}">
                <a16:creationId xmlns:a16="http://schemas.microsoft.com/office/drawing/2014/main" id="{3BBCB4F3-B8B9-452B-90FC-6D2A45B58E29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E30870E0-25DA-4BE1-A55F-546AEF193395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915901FF-A37B-408E-A70E-DBB84183BF40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7CEF93A4-9027-4135-8FD9-E8822F2FD3A5}"/>
              </a:ext>
            </a:extLst>
          </p:cNvPr>
          <p:cNvCxnSpPr>
            <a:cxnSpLocks/>
          </p:cNvCxnSpPr>
          <p:nvPr/>
        </p:nvCxnSpPr>
        <p:spPr>
          <a:xfrm>
            <a:off x="470060" y="22844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TextBox 100">
            <a:extLst>
              <a:ext uri="{FF2B5EF4-FFF2-40B4-BE49-F238E27FC236}">
                <a16:creationId xmlns:a16="http://schemas.microsoft.com/office/drawing/2014/main" id="{C6C6FDE7-44F3-4D3C-9BCB-664C2B07A33D}"/>
              </a:ext>
            </a:extLst>
          </p:cNvPr>
          <p:cNvSpPr txBox="1"/>
          <p:nvPr/>
        </p:nvSpPr>
        <p:spPr>
          <a:xfrm>
            <a:off x="432687" y="17765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5E293A51-8C3C-4130-A13F-FE5C72E105A3}"/>
              </a:ext>
            </a:extLst>
          </p:cNvPr>
          <p:cNvSpPr txBox="1"/>
          <p:nvPr/>
        </p:nvSpPr>
        <p:spPr>
          <a:xfrm>
            <a:off x="443253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4DB5ED31-2D8B-47EA-BCE8-07B09FF3070A}"/>
              </a:ext>
            </a:extLst>
          </p:cNvPr>
          <p:cNvCxnSpPr>
            <a:cxnSpLocks/>
          </p:cNvCxnSpPr>
          <p:nvPr/>
        </p:nvCxnSpPr>
        <p:spPr>
          <a:xfrm>
            <a:off x="1372428" y="22844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103">
            <a:extLst>
              <a:ext uri="{FF2B5EF4-FFF2-40B4-BE49-F238E27FC236}">
                <a16:creationId xmlns:a16="http://schemas.microsoft.com/office/drawing/2014/main" id="{896DDD99-2A10-4642-B903-8650CC01F2EE}"/>
              </a:ext>
            </a:extLst>
          </p:cNvPr>
          <p:cNvSpPr txBox="1"/>
          <p:nvPr/>
        </p:nvSpPr>
        <p:spPr>
          <a:xfrm>
            <a:off x="1335055" y="17765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D448E5D5-7DFB-4EA3-92F6-9A81C340C882}"/>
              </a:ext>
            </a:extLst>
          </p:cNvPr>
          <p:cNvSpPr txBox="1"/>
          <p:nvPr/>
        </p:nvSpPr>
        <p:spPr>
          <a:xfrm>
            <a:off x="1345621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E0026431-90B1-4BC9-BF59-0D4155B1E8DD}"/>
              </a:ext>
            </a:extLst>
          </p:cNvPr>
          <p:cNvSpPr txBox="1"/>
          <p:nvPr/>
        </p:nvSpPr>
        <p:spPr>
          <a:xfrm>
            <a:off x="893754" y="1968941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0AAA65E1-929C-4858-99B1-562257065D64}"/>
              </a:ext>
            </a:extLst>
          </p:cNvPr>
          <p:cNvSpPr txBox="1"/>
          <p:nvPr/>
        </p:nvSpPr>
        <p:spPr>
          <a:xfrm>
            <a:off x="1801405" y="1984867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14F8D578-4473-433B-8DDA-B64058373293}"/>
              </a:ext>
            </a:extLst>
          </p:cNvPr>
          <p:cNvCxnSpPr>
            <a:cxnSpLocks/>
          </p:cNvCxnSpPr>
          <p:nvPr/>
        </p:nvCxnSpPr>
        <p:spPr>
          <a:xfrm>
            <a:off x="2247989" y="2284412"/>
            <a:ext cx="44481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TextBox 108">
            <a:extLst>
              <a:ext uri="{FF2B5EF4-FFF2-40B4-BE49-F238E27FC236}">
                <a16:creationId xmlns:a16="http://schemas.microsoft.com/office/drawing/2014/main" id="{2B1365DC-3B41-43BE-92E7-7700D4B06304}"/>
              </a:ext>
            </a:extLst>
          </p:cNvPr>
          <p:cNvSpPr txBox="1"/>
          <p:nvPr/>
        </p:nvSpPr>
        <p:spPr>
          <a:xfrm>
            <a:off x="2247989" y="1776578"/>
            <a:ext cx="5489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25A37F-62B1-4C9F-8576-1EC235DB5280}"/>
              </a:ext>
            </a:extLst>
          </p:cNvPr>
          <p:cNvSpPr txBox="1"/>
          <p:nvPr/>
        </p:nvSpPr>
        <p:spPr>
          <a:xfrm>
            <a:off x="2239161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54A9567B-C688-4605-B325-9DFF6968E4EE}"/>
              </a:ext>
            </a:extLst>
          </p:cNvPr>
          <p:cNvCxnSpPr>
            <a:cxnSpLocks/>
          </p:cNvCxnSpPr>
          <p:nvPr/>
        </p:nvCxnSpPr>
        <p:spPr>
          <a:xfrm>
            <a:off x="4477184" y="2268230"/>
            <a:ext cx="892817" cy="11196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B38C9FC8-0F54-44D1-BF6C-4A7B78B6FD06}"/>
              </a:ext>
            </a:extLst>
          </p:cNvPr>
          <p:cNvSpPr txBox="1"/>
          <p:nvPr/>
        </p:nvSpPr>
        <p:spPr>
          <a:xfrm>
            <a:off x="4465866" y="1760746"/>
            <a:ext cx="9720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18F2D05A-44A5-4CC8-9203-4F4EC6134B84}"/>
              </a:ext>
            </a:extLst>
          </p:cNvPr>
          <p:cNvSpPr txBox="1"/>
          <p:nvPr/>
        </p:nvSpPr>
        <p:spPr>
          <a:xfrm>
            <a:off x="4682328" y="22071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F488F6F1-E161-42CD-A901-774D209D581C}"/>
              </a:ext>
            </a:extLst>
          </p:cNvPr>
          <p:cNvCxnSpPr>
            <a:cxnSpLocks/>
          </p:cNvCxnSpPr>
          <p:nvPr/>
        </p:nvCxnSpPr>
        <p:spPr>
          <a:xfrm>
            <a:off x="5834388" y="227942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TextBox 115">
            <a:extLst>
              <a:ext uri="{FF2B5EF4-FFF2-40B4-BE49-F238E27FC236}">
                <a16:creationId xmlns:a16="http://schemas.microsoft.com/office/drawing/2014/main" id="{A903D070-4D25-4C8D-8D08-DD691624C9CA}"/>
              </a:ext>
            </a:extLst>
          </p:cNvPr>
          <p:cNvSpPr txBox="1"/>
          <p:nvPr/>
        </p:nvSpPr>
        <p:spPr>
          <a:xfrm>
            <a:off x="5797015" y="177159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5205E281-BCBB-4631-A975-242EBA43F7C5}"/>
              </a:ext>
            </a:extLst>
          </p:cNvPr>
          <p:cNvSpPr txBox="1"/>
          <p:nvPr/>
        </p:nvSpPr>
        <p:spPr>
          <a:xfrm>
            <a:off x="5807581" y="221763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7F10F3DD-6F05-4798-8466-FC943684F281}"/>
              </a:ext>
            </a:extLst>
          </p:cNvPr>
          <p:cNvSpPr txBox="1"/>
          <p:nvPr/>
        </p:nvSpPr>
        <p:spPr>
          <a:xfrm>
            <a:off x="5355714" y="1963955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66FB0688-833D-46E7-A286-5DC08B1CB0BE}"/>
              </a:ext>
            </a:extLst>
          </p:cNvPr>
          <p:cNvSpPr txBox="1"/>
          <p:nvPr/>
        </p:nvSpPr>
        <p:spPr>
          <a:xfrm>
            <a:off x="6263365" y="1979881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6365A18F-73A9-4E8D-8366-4752E3275A35}"/>
              </a:ext>
            </a:extLst>
          </p:cNvPr>
          <p:cNvCxnSpPr>
            <a:cxnSpLocks/>
          </p:cNvCxnSpPr>
          <p:nvPr/>
        </p:nvCxnSpPr>
        <p:spPr>
          <a:xfrm>
            <a:off x="6709949" y="2279426"/>
            <a:ext cx="8937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TextBox 120">
            <a:extLst>
              <a:ext uri="{FF2B5EF4-FFF2-40B4-BE49-F238E27FC236}">
                <a16:creationId xmlns:a16="http://schemas.microsoft.com/office/drawing/2014/main" id="{C58A96C1-346B-4DB9-B07E-395DD6238BD3}"/>
              </a:ext>
            </a:extLst>
          </p:cNvPr>
          <p:cNvSpPr txBox="1"/>
          <p:nvPr/>
        </p:nvSpPr>
        <p:spPr>
          <a:xfrm>
            <a:off x="6709949" y="1771592"/>
            <a:ext cx="10855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5867A73C-7F77-46C2-BAE3-C2DF096F46B8}"/>
              </a:ext>
            </a:extLst>
          </p:cNvPr>
          <p:cNvSpPr txBox="1"/>
          <p:nvPr/>
        </p:nvSpPr>
        <p:spPr>
          <a:xfrm>
            <a:off x="6925997" y="22071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23" name="Straight Connector 122">
            <a:extLst>
              <a:ext uri="{FF2B5EF4-FFF2-40B4-BE49-F238E27FC236}">
                <a16:creationId xmlns:a16="http://schemas.microsoft.com/office/drawing/2014/main" id="{05FF78CB-EBD0-47D4-A86B-16498D3B6CA8}"/>
              </a:ext>
            </a:extLst>
          </p:cNvPr>
          <p:cNvCxnSpPr>
            <a:cxnSpLocks/>
          </p:cNvCxnSpPr>
          <p:nvPr/>
        </p:nvCxnSpPr>
        <p:spPr>
          <a:xfrm>
            <a:off x="8512499" y="22773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TextBox 123">
            <a:extLst>
              <a:ext uri="{FF2B5EF4-FFF2-40B4-BE49-F238E27FC236}">
                <a16:creationId xmlns:a16="http://schemas.microsoft.com/office/drawing/2014/main" id="{1031A7E1-7EE3-4640-B3C8-D8146E77F3C7}"/>
              </a:ext>
            </a:extLst>
          </p:cNvPr>
          <p:cNvSpPr txBox="1"/>
          <p:nvPr/>
        </p:nvSpPr>
        <p:spPr>
          <a:xfrm>
            <a:off x="8475126" y="17695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8B87C9F0-42E2-485D-BD96-FB51BDF434FC}"/>
              </a:ext>
            </a:extLst>
          </p:cNvPr>
          <p:cNvSpPr txBox="1"/>
          <p:nvPr/>
        </p:nvSpPr>
        <p:spPr>
          <a:xfrm>
            <a:off x="8485692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26" name="Straight Connector 125">
            <a:extLst>
              <a:ext uri="{FF2B5EF4-FFF2-40B4-BE49-F238E27FC236}">
                <a16:creationId xmlns:a16="http://schemas.microsoft.com/office/drawing/2014/main" id="{0FBB1B81-8178-4741-AFF7-1116ADE71D8D}"/>
              </a:ext>
            </a:extLst>
          </p:cNvPr>
          <p:cNvCxnSpPr>
            <a:cxnSpLocks/>
          </p:cNvCxnSpPr>
          <p:nvPr/>
        </p:nvCxnSpPr>
        <p:spPr>
          <a:xfrm>
            <a:off x="9414867" y="22773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TextBox 126">
            <a:extLst>
              <a:ext uri="{FF2B5EF4-FFF2-40B4-BE49-F238E27FC236}">
                <a16:creationId xmlns:a16="http://schemas.microsoft.com/office/drawing/2014/main" id="{767A4BFB-7420-4808-9F62-5779833A0D17}"/>
              </a:ext>
            </a:extLst>
          </p:cNvPr>
          <p:cNvSpPr txBox="1"/>
          <p:nvPr/>
        </p:nvSpPr>
        <p:spPr>
          <a:xfrm>
            <a:off x="9377494" y="17695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1265322C-AC50-4E57-974D-02B4C1C97514}"/>
              </a:ext>
            </a:extLst>
          </p:cNvPr>
          <p:cNvSpPr txBox="1"/>
          <p:nvPr/>
        </p:nvSpPr>
        <p:spPr>
          <a:xfrm>
            <a:off x="9388060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C664305D-B62C-483B-968B-12E4839BD34A}"/>
              </a:ext>
            </a:extLst>
          </p:cNvPr>
          <p:cNvSpPr txBox="1"/>
          <p:nvPr/>
        </p:nvSpPr>
        <p:spPr>
          <a:xfrm>
            <a:off x="8936193" y="1961878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DDEBFA89-79B6-458A-9F57-ED00637B245E}"/>
              </a:ext>
            </a:extLst>
          </p:cNvPr>
          <p:cNvSpPr txBox="1"/>
          <p:nvPr/>
        </p:nvSpPr>
        <p:spPr>
          <a:xfrm>
            <a:off x="9843844" y="1977804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A34AE687-A521-4C7B-AD0C-8513359EEDDD}"/>
              </a:ext>
            </a:extLst>
          </p:cNvPr>
          <p:cNvCxnSpPr>
            <a:cxnSpLocks/>
          </p:cNvCxnSpPr>
          <p:nvPr/>
        </p:nvCxnSpPr>
        <p:spPr>
          <a:xfrm>
            <a:off x="10290428" y="2277349"/>
            <a:ext cx="883972" cy="7063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C5B40331-665B-4099-9F56-684F27796668}"/>
              </a:ext>
            </a:extLst>
          </p:cNvPr>
          <p:cNvSpPr txBox="1"/>
          <p:nvPr/>
        </p:nvSpPr>
        <p:spPr>
          <a:xfrm>
            <a:off x="10290428" y="1769515"/>
            <a:ext cx="100781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EC1ADFE7-F00E-4ACD-9B53-D413802E8EB7}"/>
              </a:ext>
            </a:extLst>
          </p:cNvPr>
          <p:cNvSpPr txBox="1"/>
          <p:nvPr/>
        </p:nvSpPr>
        <p:spPr>
          <a:xfrm>
            <a:off x="10495616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35" name="Rectangle: Rounded Corners 134">
            <a:extLst>
              <a:ext uri="{FF2B5EF4-FFF2-40B4-BE49-F238E27FC236}">
                <a16:creationId xmlns:a16="http://schemas.microsoft.com/office/drawing/2014/main" id="{834580F2-B7C7-4D44-8BC4-E87241382F8A}"/>
              </a:ext>
            </a:extLst>
          </p:cNvPr>
          <p:cNvSpPr/>
          <p:nvPr/>
        </p:nvSpPr>
        <p:spPr>
          <a:xfrm rot="5400000">
            <a:off x="8830728" y="3753831"/>
            <a:ext cx="2449320" cy="308433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4443D725-5F7F-4340-9813-957E87C9FB04}"/>
              </a:ext>
            </a:extLst>
          </p:cNvPr>
          <p:cNvSpPr/>
          <p:nvPr/>
        </p:nvSpPr>
        <p:spPr>
          <a:xfrm>
            <a:off x="9208162" y="4182571"/>
            <a:ext cx="366378" cy="213973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1D98C990-3A52-463C-97EC-2C1D5BDB5FA0}"/>
              </a:ext>
            </a:extLst>
          </p:cNvPr>
          <p:cNvSpPr/>
          <p:nvPr/>
        </p:nvSpPr>
        <p:spPr>
          <a:xfrm>
            <a:off x="9695409" y="4167094"/>
            <a:ext cx="366378" cy="161275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8" name="Rectangle 137">
            <a:extLst>
              <a:ext uri="{FF2B5EF4-FFF2-40B4-BE49-F238E27FC236}">
                <a16:creationId xmlns:a16="http://schemas.microsoft.com/office/drawing/2014/main" id="{7C0C4192-7262-4FB9-950F-5543C283F35C}"/>
              </a:ext>
            </a:extLst>
          </p:cNvPr>
          <p:cNvSpPr/>
          <p:nvPr/>
        </p:nvSpPr>
        <p:spPr>
          <a:xfrm>
            <a:off x="10515988" y="4173035"/>
            <a:ext cx="366378" cy="108149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9" name="Rectangle 138">
            <a:extLst>
              <a:ext uri="{FF2B5EF4-FFF2-40B4-BE49-F238E27FC236}">
                <a16:creationId xmlns:a16="http://schemas.microsoft.com/office/drawing/2014/main" id="{075000E3-2C75-49EB-96DB-97BAC355263D}"/>
              </a:ext>
            </a:extLst>
          </p:cNvPr>
          <p:cNvSpPr/>
          <p:nvPr/>
        </p:nvSpPr>
        <p:spPr>
          <a:xfrm>
            <a:off x="10513898" y="5239851"/>
            <a:ext cx="366378" cy="55467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0" name="Rectangle: Rounded Corners 139">
            <a:extLst>
              <a:ext uri="{FF2B5EF4-FFF2-40B4-BE49-F238E27FC236}">
                <a16:creationId xmlns:a16="http://schemas.microsoft.com/office/drawing/2014/main" id="{58490F95-767A-4C3D-84CE-F76574D30CB6}"/>
              </a:ext>
            </a:extLst>
          </p:cNvPr>
          <p:cNvSpPr/>
          <p:nvPr/>
        </p:nvSpPr>
        <p:spPr>
          <a:xfrm rot="5400000">
            <a:off x="4812065" y="3744814"/>
            <a:ext cx="2449320" cy="308433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1" name="Rectangle 140">
            <a:extLst>
              <a:ext uri="{FF2B5EF4-FFF2-40B4-BE49-F238E27FC236}">
                <a16:creationId xmlns:a16="http://schemas.microsoft.com/office/drawing/2014/main" id="{83B2BF4F-1ECA-4A22-A1E0-7E0B36238E90}"/>
              </a:ext>
            </a:extLst>
          </p:cNvPr>
          <p:cNvSpPr/>
          <p:nvPr/>
        </p:nvSpPr>
        <p:spPr>
          <a:xfrm>
            <a:off x="5432069" y="4191522"/>
            <a:ext cx="366378" cy="21468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2" name="Rectangle 141">
            <a:extLst>
              <a:ext uri="{FF2B5EF4-FFF2-40B4-BE49-F238E27FC236}">
                <a16:creationId xmlns:a16="http://schemas.microsoft.com/office/drawing/2014/main" id="{6CA9A8B1-22E8-477F-9C11-0D3EC7075671}"/>
              </a:ext>
            </a:extLst>
          </p:cNvPr>
          <p:cNvSpPr/>
          <p:nvPr/>
        </p:nvSpPr>
        <p:spPr>
          <a:xfrm>
            <a:off x="5952761" y="4182571"/>
            <a:ext cx="366378" cy="128409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CB92623C-E8BC-4B53-883E-6284D8B004C8}"/>
              </a:ext>
            </a:extLst>
          </p:cNvPr>
          <p:cNvSpPr/>
          <p:nvPr/>
        </p:nvSpPr>
        <p:spPr>
          <a:xfrm>
            <a:off x="6757871" y="4187513"/>
            <a:ext cx="366378" cy="8519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4" name="Rectangle 143">
            <a:extLst>
              <a:ext uri="{FF2B5EF4-FFF2-40B4-BE49-F238E27FC236}">
                <a16:creationId xmlns:a16="http://schemas.microsoft.com/office/drawing/2014/main" id="{F818021F-1C87-489C-A27A-56AF7BB7F20F}"/>
              </a:ext>
            </a:extLst>
          </p:cNvPr>
          <p:cNvSpPr/>
          <p:nvPr/>
        </p:nvSpPr>
        <p:spPr>
          <a:xfrm>
            <a:off x="6771711" y="5027389"/>
            <a:ext cx="352746" cy="87448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5" name="Rectangle: Rounded Corners 144">
            <a:extLst>
              <a:ext uri="{FF2B5EF4-FFF2-40B4-BE49-F238E27FC236}">
                <a16:creationId xmlns:a16="http://schemas.microsoft.com/office/drawing/2014/main" id="{1659E133-9531-427C-801C-FAA30B9713CB}"/>
              </a:ext>
            </a:extLst>
          </p:cNvPr>
          <p:cNvSpPr/>
          <p:nvPr/>
        </p:nvSpPr>
        <p:spPr>
          <a:xfrm rot="5400000">
            <a:off x="776623" y="3722217"/>
            <a:ext cx="2449320" cy="308433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6" name="Rectangle 145">
            <a:extLst>
              <a:ext uri="{FF2B5EF4-FFF2-40B4-BE49-F238E27FC236}">
                <a16:creationId xmlns:a16="http://schemas.microsoft.com/office/drawing/2014/main" id="{0B5E64F1-FF8E-4910-A242-08B3E02D315D}"/>
              </a:ext>
            </a:extLst>
          </p:cNvPr>
          <p:cNvSpPr/>
          <p:nvPr/>
        </p:nvSpPr>
        <p:spPr>
          <a:xfrm>
            <a:off x="1182487" y="4175451"/>
            <a:ext cx="366378" cy="21468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7" name="Rectangle 146">
            <a:extLst>
              <a:ext uri="{FF2B5EF4-FFF2-40B4-BE49-F238E27FC236}">
                <a16:creationId xmlns:a16="http://schemas.microsoft.com/office/drawing/2014/main" id="{40A8C601-758D-48D8-934C-F365B4475668}"/>
              </a:ext>
            </a:extLst>
          </p:cNvPr>
          <p:cNvSpPr/>
          <p:nvPr/>
        </p:nvSpPr>
        <p:spPr>
          <a:xfrm>
            <a:off x="1679042" y="4168584"/>
            <a:ext cx="366378" cy="144594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BB23BE-FFE8-4591-B749-5D33B988036D}"/>
              </a:ext>
            </a:extLst>
          </p:cNvPr>
          <p:cNvSpPr/>
          <p:nvPr/>
        </p:nvSpPr>
        <p:spPr>
          <a:xfrm>
            <a:off x="2426774" y="4168584"/>
            <a:ext cx="366378" cy="720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6F70B1FC-0ABB-42EB-BD67-761FC0F79E21}"/>
              </a:ext>
            </a:extLst>
          </p:cNvPr>
          <p:cNvGrpSpPr/>
          <p:nvPr/>
        </p:nvGrpSpPr>
        <p:grpSpPr>
          <a:xfrm>
            <a:off x="1182221" y="4162306"/>
            <a:ext cx="364674" cy="2164787"/>
            <a:chOff x="1430177" y="1026981"/>
            <a:chExt cx="364674" cy="2164787"/>
          </a:xfrm>
        </p:grpSpPr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0EA4AB33-0572-4A97-8161-E136DAF9931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1" name="Rectangle 150">
              <a:extLst>
                <a:ext uri="{FF2B5EF4-FFF2-40B4-BE49-F238E27FC236}">
                  <a16:creationId xmlns:a16="http://schemas.microsoft.com/office/drawing/2014/main" id="{682C8A57-80B1-44E6-BAA6-D4AE703C082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64175B42-D8F4-45DE-AFF8-463A72FBE98B}"/>
              </a:ext>
            </a:extLst>
          </p:cNvPr>
          <p:cNvGrpSpPr/>
          <p:nvPr/>
        </p:nvGrpSpPr>
        <p:grpSpPr>
          <a:xfrm>
            <a:off x="2433996" y="4164700"/>
            <a:ext cx="362676" cy="2167767"/>
            <a:chOff x="2587883" y="1026981"/>
            <a:chExt cx="362676" cy="2167767"/>
          </a:xfrm>
        </p:grpSpPr>
        <p:sp>
          <p:nvSpPr>
            <p:cNvPr id="153" name="Rectangle 152">
              <a:extLst>
                <a:ext uri="{FF2B5EF4-FFF2-40B4-BE49-F238E27FC236}">
                  <a16:creationId xmlns:a16="http://schemas.microsoft.com/office/drawing/2014/main" id="{440604FE-BFE1-40B2-A252-1E3BD31F6785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54" name="Group 153">
              <a:extLst>
                <a:ext uri="{FF2B5EF4-FFF2-40B4-BE49-F238E27FC236}">
                  <a16:creationId xmlns:a16="http://schemas.microsoft.com/office/drawing/2014/main" id="{4969A1F4-F7FA-4F61-B906-CF99D1CA4BB5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BB1C1C3E-B7FA-4BEF-9C66-197366B2C753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6" name="Rectangle 155">
                <a:extLst>
                  <a:ext uri="{FF2B5EF4-FFF2-40B4-BE49-F238E27FC236}">
                    <a16:creationId xmlns:a16="http://schemas.microsoft.com/office/drawing/2014/main" id="{32ADE6DA-18BC-4DCE-862E-6A60605D4693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7" name="Rectangle 156">
                <a:extLst>
                  <a:ext uri="{FF2B5EF4-FFF2-40B4-BE49-F238E27FC236}">
                    <a16:creationId xmlns:a16="http://schemas.microsoft.com/office/drawing/2014/main" id="{DF1A1D6A-3C83-45BC-A3A0-8989BF851C3E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158" name="Rectangle 157">
            <a:extLst>
              <a:ext uri="{FF2B5EF4-FFF2-40B4-BE49-F238E27FC236}">
                <a16:creationId xmlns:a16="http://schemas.microsoft.com/office/drawing/2014/main" id="{37651F60-0DA2-479B-AB2D-B5082CD13311}"/>
              </a:ext>
            </a:extLst>
          </p:cNvPr>
          <p:cNvSpPr/>
          <p:nvPr/>
        </p:nvSpPr>
        <p:spPr>
          <a:xfrm>
            <a:off x="4910474" y="4168175"/>
            <a:ext cx="366378" cy="21468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FF80ADF3-2021-424B-B8E6-1719FE52D217}"/>
              </a:ext>
            </a:extLst>
          </p:cNvPr>
          <p:cNvGrpSpPr/>
          <p:nvPr/>
        </p:nvGrpSpPr>
        <p:grpSpPr>
          <a:xfrm>
            <a:off x="5946811" y="4175451"/>
            <a:ext cx="360000" cy="2160000"/>
            <a:chOff x="3752453" y="3429000"/>
            <a:chExt cx="360000" cy="2160000"/>
          </a:xfrm>
        </p:grpSpPr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F9682425-E964-4EF5-BABE-062E6C6EC11F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1" name="Rectangle 160">
              <a:extLst>
                <a:ext uri="{FF2B5EF4-FFF2-40B4-BE49-F238E27FC236}">
                  <a16:creationId xmlns:a16="http://schemas.microsoft.com/office/drawing/2014/main" id="{11C0D084-F3DB-419F-A900-3414CF2BED16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2" name="Rectangle 161">
              <a:extLst>
                <a:ext uri="{FF2B5EF4-FFF2-40B4-BE49-F238E27FC236}">
                  <a16:creationId xmlns:a16="http://schemas.microsoft.com/office/drawing/2014/main" id="{06BCC3A0-3469-4C7C-866F-4C842D07062D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3" name="Rectangle 162">
              <a:extLst>
                <a:ext uri="{FF2B5EF4-FFF2-40B4-BE49-F238E27FC236}">
                  <a16:creationId xmlns:a16="http://schemas.microsoft.com/office/drawing/2014/main" id="{757CD0F6-EECB-43F5-9ACA-2457EFCCD368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4" name="Rectangle 163">
              <a:extLst>
                <a:ext uri="{FF2B5EF4-FFF2-40B4-BE49-F238E27FC236}">
                  <a16:creationId xmlns:a16="http://schemas.microsoft.com/office/drawing/2014/main" id="{832F54DC-0CFD-4CDD-8DF4-7396A09896FA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CACE7FDA-ADF3-4F67-9B04-7CADE6898E1D}"/>
              </a:ext>
            </a:extLst>
          </p:cNvPr>
          <p:cNvGrpSpPr/>
          <p:nvPr/>
        </p:nvGrpSpPr>
        <p:grpSpPr>
          <a:xfrm>
            <a:off x="4915355" y="4168175"/>
            <a:ext cx="364674" cy="2164787"/>
            <a:chOff x="1430177" y="1026981"/>
            <a:chExt cx="364674" cy="2164787"/>
          </a:xfrm>
        </p:grpSpPr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E0CB4553-CF00-41E0-B662-A8E6D032300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173D878A-9395-4B2E-AFA0-D52D03C7037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C2617D2E-F723-4FDF-8CD6-D5EC2C92E0AE}"/>
              </a:ext>
            </a:extLst>
          </p:cNvPr>
          <p:cNvGrpSpPr/>
          <p:nvPr/>
        </p:nvGrpSpPr>
        <p:grpSpPr>
          <a:xfrm>
            <a:off x="6756050" y="4164970"/>
            <a:ext cx="364475" cy="2170481"/>
            <a:chOff x="3750941" y="1016500"/>
            <a:chExt cx="364475" cy="2170481"/>
          </a:xfrm>
        </p:grpSpPr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062B1E0F-6926-4ECE-A81D-29E22290DD4B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171" name="Rectangle 170">
                <a:extLst>
                  <a:ext uri="{FF2B5EF4-FFF2-40B4-BE49-F238E27FC236}">
                    <a16:creationId xmlns:a16="http://schemas.microsoft.com/office/drawing/2014/main" id="{2B6089C5-DD5B-467E-805B-C458940C2819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72" name="Rectangle 171">
                <a:extLst>
                  <a:ext uri="{FF2B5EF4-FFF2-40B4-BE49-F238E27FC236}">
                    <a16:creationId xmlns:a16="http://schemas.microsoft.com/office/drawing/2014/main" id="{B0C57312-5574-44D9-93CC-A05C6BA43B07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73" name="Rectangle 172">
                <a:extLst>
                  <a:ext uri="{FF2B5EF4-FFF2-40B4-BE49-F238E27FC236}">
                    <a16:creationId xmlns:a16="http://schemas.microsoft.com/office/drawing/2014/main" id="{0A49B875-DA9A-4E11-A507-E69C26263BF3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74" name="Rectangle 173">
                <a:extLst>
                  <a:ext uri="{FF2B5EF4-FFF2-40B4-BE49-F238E27FC236}">
                    <a16:creationId xmlns:a16="http://schemas.microsoft.com/office/drawing/2014/main" id="{1387C851-020B-4AFD-966E-85DFBC1A614A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75" name="Rectangle 174">
                <a:extLst>
                  <a:ext uri="{FF2B5EF4-FFF2-40B4-BE49-F238E27FC236}">
                    <a16:creationId xmlns:a16="http://schemas.microsoft.com/office/drawing/2014/main" id="{A9B0D9B6-C4AA-4504-BF19-D38E28EB1088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319D9975-BFEA-41F6-9ECB-F580FE9580D2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99F9AFB2-DF60-4C50-B062-B4D0E6D898A6}"/>
              </a:ext>
            </a:extLst>
          </p:cNvPr>
          <p:cNvGrpSpPr/>
          <p:nvPr/>
        </p:nvGrpSpPr>
        <p:grpSpPr>
          <a:xfrm>
            <a:off x="5430772" y="4162469"/>
            <a:ext cx="364674" cy="2164787"/>
            <a:chOff x="1430177" y="1026981"/>
            <a:chExt cx="364674" cy="2164787"/>
          </a:xfrm>
        </p:grpSpPr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76FF653F-02DA-431F-B055-86ABB389C7E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7316C145-AA8D-4D5A-9A97-D1EECB3F0E7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604D8BB8-A8D4-4212-ADE9-F10D29DE349F}"/>
              </a:ext>
            </a:extLst>
          </p:cNvPr>
          <p:cNvGrpSpPr/>
          <p:nvPr/>
        </p:nvGrpSpPr>
        <p:grpSpPr>
          <a:xfrm>
            <a:off x="5954978" y="4159851"/>
            <a:ext cx="364674" cy="2164787"/>
            <a:chOff x="1430177" y="1026981"/>
            <a:chExt cx="364674" cy="2164787"/>
          </a:xfrm>
        </p:grpSpPr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442C2E07-72FA-45C8-B0B9-3572D454DA7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45C30ED7-9FB5-4BE9-9138-8AD309E5FCF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FC841A15-E546-46BE-A242-1FFF6D9E00FB}"/>
              </a:ext>
            </a:extLst>
          </p:cNvPr>
          <p:cNvGrpSpPr/>
          <p:nvPr/>
        </p:nvGrpSpPr>
        <p:grpSpPr>
          <a:xfrm>
            <a:off x="1676585" y="4170358"/>
            <a:ext cx="360000" cy="2160000"/>
            <a:chOff x="2592071" y="3429000"/>
            <a:chExt cx="360000" cy="2160000"/>
          </a:xfrm>
        </p:grpSpPr>
        <p:sp>
          <p:nvSpPr>
            <p:cNvPr id="183" name="Rectangle 182">
              <a:extLst>
                <a:ext uri="{FF2B5EF4-FFF2-40B4-BE49-F238E27FC236}">
                  <a16:creationId xmlns:a16="http://schemas.microsoft.com/office/drawing/2014/main" id="{D4EBD4CB-582E-4BA1-8697-7E698159E09B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215E95ED-3C6B-4338-A69E-D49A22DB4460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DAA83FFF-E89E-44B8-B512-7CDD76544839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7A48E321-CC1F-465D-8AAC-DB194A6920DC}"/>
              </a:ext>
            </a:extLst>
          </p:cNvPr>
          <p:cNvGrpSpPr/>
          <p:nvPr/>
        </p:nvGrpSpPr>
        <p:grpSpPr>
          <a:xfrm>
            <a:off x="1670164" y="4169741"/>
            <a:ext cx="364674" cy="2164787"/>
            <a:chOff x="1430177" y="1026981"/>
            <a:chExt cx="364674" cy="2164787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CE3AFAE8-33E4-4698-BAB3-BA39B4C5E88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8" name="Rectangle 187">
              <a:extLst>
                <a:ext uri="{FF2B5EF4-FFF2-40B4-BE49-F238E27FC236}">
                  <a16:creationId xmlns:a16="http://schemas.microsoft.com/office/drawing/2014/main" id="{C83CB204-6F2B-4BB9-BEDC-9E0CED0742E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8C7E2136-31AF-4115-AA00-52858EA2F6DC}"/>
              </a:ext>
            </a:extLst>
          </p:cNvPr>
          <p:cNvGrpSpPr/>
          <p:nvPr/>
        </p:nvGrpSpPr>
        <p:grpSpPr>
          <a:xfrm>
            <a:off x="9700593" y="4159851"/>
            <a:ext cx="360000" cy="2160000"/>
            <a:chOff x="3172262" y="3429000"/>
            <a:chExt cx="360000" cy="2160000"/>
          </a:xfrm>
        </p:grpSpPr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5569C2EF-EA9C-42EE-96E5-79A2CF25215D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E7FA756C-F5C6-4D1A-AAF0-1E415A423F04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2" name="Rectangle 191">
              <a:extLst>
                <a:ext uri="{FF2B5EF4-FFF2-40B4-BE49-F238E27FC236}">
                  <a16:creationId xmlns:a16="http://schemas.microsoft.com/office/drawing/2014/main" id="{8BB2F96C-3EC0-4923-B137-2D6FDA28FD0B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3" name="Rectangle 192">
              <a:extLst>
                <a:ext uri="{FF2B5EF4-FFF2-40B4-BE49-F238E27FC236}">
                  <a16:creationId xmlns:a16="http://schemas.microsoft.com/office/drawing/2014/main" id="{1473B2E0-0CC7-4AA2-864D-A877D2E17CCB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68F4C1FF-6FEE-4A0F-BBC0-831C76E6D2C5}"/>
              </a:ext>
            </a:extLst>
          </p:cNvPr>
          <p:cNvGrpSpPr/>
          <p:nvPr/>
        </p:nvGrpSpPr>
        <p:grpSpPr>
          <a:xfrm>
            <a:off x="9202219" y="4167093"/>
            <a:ext cx="364674" cy="2164787"/>
            <a:chOff x="1430177" y="1026981"/>
            <a:chExt cx="364674" cy="2164787"/>
          </a:xfrm>
        </p:grpSpPr>
        <p:sp>
          <p:nvSpPr>
            <p:cNvPr id="195" name="Rectangle 194">
              <a:extLst>
                <a:ext uri="{FF2B5EF4-FFF2-40B4-BE49-F238E27FC236}">
                  <a16:creationId xmlns:a16="http://schemas.microsoft.com/office/drawing/2014/main" id="{317583E5-BABC-4B93-AFDF-0D6C55B02DF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6" name="Rectangle 195">
              <a:extLst>
                <a:ext uri="{FF2B5EF4-FFF2-40B4-BE49-F238E27FC236}">
                  <a16:creationId xmlns:a16="http://schemas.microsoft.com/office/drawing/2014/main" id="{360C9755-DF6D-453E-88A2-D9736E6DED1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90406145-4F22-4581-A896-260E2381F5E5}"/>
              </a:ext>
            </a:extLst>
          </p:cNvPr>
          <p:cNvGrpSpPr/>
          <p:nvPr/>
        </p:nvGrpSpPr>
        <p:grpSpPr>
          <a:xfrm>
            <a:off x="10515988" y="4174528"/>
            <a:ext cx="370026" cy="2160831"/>
            <a:chOff x="3160724" y="1026150"/>
            <a:chExt cx="370026" cy="2160831"/>
          </a:xfrm>
        </p:grpSpPr>
        <p:grpSp>
          <p:nvGrpSpPr>
            <p:cNvPr id="198" name="Group 197">
              <a:extLst>
                <a:ext uri="{FF2B5EF4-FFF2-40B4-BE49-F238E27FC236}">
                  <a16:creationId xmlns:a16="http://schemas.microsoft.com/office/drawing/2014/main" id="{28CB900C-B9C8-425D-987F-93C0A5E7E67D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200" name="Rectangle 199">
                <a:extLst>
                  <a:ext uri="{FF2B5EF4-FFF2-40B4-BE49-F238E27FC236}">
                    <a16:creationId xmlns:a16="http://schemas.microsoft.com/office/drawing/2014/main" id="{99156551-0180-49AD-ACC0-77DCB49C862E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1" name="Rectangle 200">
                <a:extLst>
                  <a:ext uri="{FF2B5EF4-FFF2-40B4-BE49-F238E27FC236}">
                    <a16:creationId xmlns:a16="http://schemas.microsoft.com/office/drawing/2014/main" id="{4D341B20-8600-4BC2-AD15-9534AEEE7089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2" name="Rectangle 201">
                <a:extLst>
                  <a:ext uri="{FF2B5EF4-FFF2-40B4-BE49-F238E27FC236}">
                    <a16:creationId xmlns:a16="http://schemas.microsoft.com/office/drawing/2014/main" id="{BD67A784-03E3-48F7-8F11-0A9B48D2A4CD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3" name="Rectangle 202">
                <a:extLst>
                  <a:ext uri="{FF2B5EF4-FFF2-40B4-BE49-F238E27FC236}">
                    <a16:creationId xmlns:a16="http://schemas.microsoft.com/office/drawing/2014/main" id="{EED752EF-A64A-41FD-AA8A-415D8D57F43F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84D9A34A-198C-4485-809C-5BC0C22A0C22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F6E5C334-EE1D-45F5-90C9-37E31F97A082}"/>
              </a:ext>
            </a:extLst>
          </p:cNvPr>
          <p:cNvGrpSpPr/>
          <p:nvPr/>
        </p:nvGrpSpPr>
        <p:grpSpPr>
          <a:xfrm>
            <a:off x="9695919" y="4164699"/>
            <a:ext cx="364674" cy="2164787"/>
            <a:chOff x="1430177" y="1026981"/>
            <a:chExt cx="364674" cy="2164787"/>
          </a:xfrm>
        </p:grpSpPr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C8874980-6C77-4497-80AF-BB66D816378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id="{59715CC0-6D7A-462B-B538-7EFCFB1CE4F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F5187E8C-42A4-429D-9BF1-CE3F8E94957E}"/>
              </a:ext>
            </a:extLst>
          </p:cNvPr>
          <p:cNvGrpSpPr/>
          <p:nvPr/>
        </p:nvGrpSpPr>
        <p:grpSpPr>
          <a:xfrm>
            <a:off x="1190360" y="4171880"/>
            <a:ext cx="360000" cy="2160000"/>
            <a:chOff x="2592071" y="3429000"/>
            <a:chExt cx="360000" cy="2160000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F725686F-045A-445A-A88C-056916611A72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149CB874-B775-402D-8686-58F886D86DEB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3ED76688-C7B9-4565-BA1A-6C70E0A2C056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05171170-DAE8-4E6E-BCEB-5C8310CE6FC2}"/>
              </a:ext>
            </a:extLst>
          </p:cNvPr>
          <p:cNvGrpSpPr/>
          <p:nvPr/>
        </p:nvGrpSpPr>
        <p:grpSpPr>
          <a:xfrm>
            <a:off x="9209245" y="4186507"/>
            <a:ext cx="360000" cy="2160000"/>
            <a:chOff x="3172262" y="3429000"/>
            <a:chExt cx="360000" cy="2160000"/>
          </a:xfrm>
        </p:grpSpPr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B2D60BCE-B7E7-43C8-BD97-B3C4D346C5C2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4884607C-448D-498A-88A4-C6F063678E99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CDAE1C35-BA14-47B5-9265-8DC3C9A10C2A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BE00B880-7178-47F7-B427-2E9805ECDFC8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D5310D9-F50E-44DA-84A1-E004EDDC8502}"/>
              </a:ext>
            </a:extLst>
          </p:cNvPr>
          <p:cNvGrpSpPr/>
          <p:nvPr/>
        </p:nvGrpSpPr>
        <p:grpSpPr>
          <a:xfrm>
            <a:off x="4914618" y="4186507"/>
            <a:ext cx="360000" cy="2160000"/>
            <a:chOff x="3752453" y="3429000"/>
            <a:chExt cx="360000" cy="2160000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8339A74C-6409-46E8-AF61-F8ED791101A0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0E7D000B-4186-4CF8-B098-11C12EB42972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807D7B16-1CA4-4EA0-91AB-EBDF921428C7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897BD764-651F-4FD4-A47A-87FF16DD7927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81EFE68B-4F36-4927-BE2A-B6D90B1BF88A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42169EFB-EE5F-47F3-8B05-A203E0AD4A8C}"/>
              </a:ext>
            </a:extLst>
          </p:cNvPr>
          <p:cNvGrpSpPr/>
          <p:nvPr/>
        </p:nvGrpSpPr>
        <p:grpSpPr>
          <a:xfrm>
            <a:off x="5425691" y="4174001"/>
            <a:ext cx="360000" cy="2160000"/>
            <a:chOff x="3752453" y="3429000"/>
            <a:chExt cx="360000" cy="2160000"/>
          </a:xfrm>
        </p:grpSpPr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FB8CB1A7-9D75-49A3-BD0A-802E5C0E2C5F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33B09B1B-0042-4BC2-8A50-8CBD72C74185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4A186FC7-9986-4EB9-A4F7-3F6705E5970A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6" name="Rectangle 225">
              <a:extLst>
                <a:ext uri="{FF2B5EF4-FFF2-40B4-BE49-F238E27FC236}">
                  <a16:creationId xmlns:a16="http://schemas.microsoft.com/office/drawing/2014/main" id="{DFE27498-063B-463D-A8B4-461FDD94A117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682F4C9E-95BE-4D96-AF87-83B37974072E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4771597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4.81481E-6 L -0.06432 0.20995 " pathEditMode="relative" rAng="0" ptsTypes="AA">
                                      <p:cBhvr>
                                        <p:cTn id="195" dur="2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16" y="1048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9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5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4" fill="hold">
                      <p:stCondLst>
                        <p:cond delay="indefinite"/>
                      </p:stCondLst>
                      <p:childTnLst>
                        <p:par>
                          <p:cTn id="245" fill="hold">
                            <p:stCondLst>
                              <p:cond delay="0"/>
                            </p:stCondLst>
                            <p:childTnLst>
                              <p:par>
                                <p:cTn id="2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>
                      <p:stCondLst>
                        <p:cond delay="indefinite"/>
                      </p:stCondLst>
                      <p:childTnLst>
                        <p:par>
                          <p:cTn id="253" fill="hold">
                            <p:stCondLst>
                              <p:cond delay="0"/>
                            </p:stCondLst>
                            <p:childTnLst>
                              <p:par>
                                <p:cTn id="25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78 7.40741E-7 L -0.06354 0.06157 " pathEditMode="relative" rAng="0" ptsTypes="AA">
                                      <p:cBhvr>
                                        <p:cTn id="255" dur="2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16" y="307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>
                      <p:stCondLst>
                        <p:cond delay="indefinite"/>
                      </p:stCondLst>
                      <p:childTnLst>
                        <p:par>
                          <p:cTn id="257" fill="hold">
                            <p:stCondLst>
                              <p:cond delay="0"/>
                            </p:stCondLst>
                            <p:childTnLst>
                              <p:par>
                                <p:cTn id="25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5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7" fill="hold">
                      <p:stCondLst>
                        <p:cond delay="indefinite"/>
                      </p:stCondLst>
                      <p:childTnLst>
                        <p:par>
                          <p:cTn id="268" fill="hold">
                            <p:stCondLst>
                              <p:cond delay="0"/>
                            </p:stCondLst>
                            <p:childTnLst>
                              <p:par>
                                <p:cTn id="2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8" fill="hold">
                      <p:stCondLst>
                        <p:cond delay="indefinite"/>
                      </p:stCondLst>
                      <p:childTnLst>
                        <p:par>
                          <p:cTn id="299" fill="hold">
                            <p:stCondLst>
                              <p:cond delay="0"/>
                            </p:stCondLst>
                            <p:childTnLst>
                              <p:par>
                                <p:cTn id="3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3" fill="hold">
                      <p:stCondLst>
                        <p:cond delay="indefinite"/>
                      </p:stCondLst>
                      <p:childTnLst>
                        <p:par>
                          <p:cTn id="304" fill="hold">
                            <p:stCondLst>
                              <p:cond delay="0"/>
                            </p:stCondLst>
                            <p:childTnLst>
                              <p:par>
                                <p:cTn id="30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1.85185E-6 L -0.06744 0.0787 " pathEditMode="relative" rAng="0" ptsTypes="AA">
                                      <p:cBhvr>
                                        <p:cTn id="306" dur="2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72" y="393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7" fill="hold">
                      <p:stCondLst>
                        <p:cond delay="indefinite"/>
                      </p:stCondLst>
                      <p:childTnLst>
                        <p:par>
                          <p:cTn id="308" fill="hold">
                            <p:stCondLst>
                              <p:cond delay="0"/>
                            </p:stCondLst>
                            <p:childTnLst>
                              <p:par>
                                <p:cTn id="30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0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3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79" grpId="0"/>
      <p:bldP spid="80" grpId="0"/>
      <p:bldP spid="81" grpId="0"/>
      <p:bldP spid="97" grpId="0"/>
      <p:bldP spid="98" grpId="0"/>
      <p:bldP spid="99" grpId="0"/>
      <p:bldP spid="101" grpId="0"/>
      <p:bldP spid="102" grpId="0"/>
      <p:bldP spid="104" grpId="0"/>
      <p:bldP spid="105" grpId="0"/>
      <p:bldP spid="106" grpId="0"/>
      <p:bldP spid="107" grpId="0"/>
      <p:bldP spid="109" grpId="0"/>
      <p:bldP spid="110" grpId="0"/>
      <p:bldP spid="113" grpId="0"/>
      <p:bldP spid="114" grpId="0"/>
      <p:bldP spid="116" grpId="0"/>
      <p:bldP spid="117" grpId="0"/>
      <p:bldP spid="118" grpId="0"/>
      <p:bldP spid="119" grpId="0"/>
      <p:bldP spid="121" grpId="0"/>
      <p:bldP spid="122" grpId="0"/>
      <p:bldP spid="124" grpId="0"/>
      <p:bldP spid="125" grpId="0"/>
      <p:bldP spid="127" grpId="0"/>
      <p:bldP spid="128" grpId="0"/>
      <p:bldP spid="129" grpId="0"/>
      <p:bldP spid="130" grpId="0"/>
      <p:bldP spid="132" grpId="0"/>
      <p:bldP spid="133" grpId="0"/>
      <p:bldP spid="135" grpId="0" animBg="1"/>
      <p:bldP spid="136" grpId="0" animBg="1"/>
      <p:bldP spid="137" grpId="0" animBg="1"/>
      <p:bldP spid="138" grpId="0" animBg="1"/>
      <p:bldP spid="139" grpId="0" animBg="1"/>
      <p:bldP spid="139" grpId="1" animBg="1"/>
      <p:bldP spid="140" grpId="0" animBg="1"/>
      <p:bldP spid="141" grpId="0" animBg="1"/>
      <p:bldP spid="142" grpId="0" animBg="1"/>
      <p:bldP spid="143" grpId="0" animBg="1"/>
      <p:bldP spid="144" grpId="0" animBg="1"/>
      <p:bldP spid="144" grpId="1" animBg="1"/>
      <p:bldP spid="145" grpId="0" animBg="1"/>
      <p:bldP spid="146" grpId="0" animBg="1"/>
      <p:bldP spid="147" grpId="0" animBg="1"/>
      <p:bldP spid="148" grpId="0" animBg="1"/>
      <p:bldP spid="148" grpId="1" animBg="1"/>
      <p:bldP spid="158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041E580-E37C-4293-BFB3-2B49A9DE649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92E6B66-4502-46D9-9B1C-6556DFDEB6F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97FBE174-4603-4F87-A89E-9A820876D7A1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E31989F-BA93-47B2-B4D8-12F68902ABA6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962895AE-758F-4862-AD5D-175D4CB16CB7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9066AB4E-FD0A-4397-8ED9-09C8D1200EE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075DF49-ED58-4B14-B8CA-EB2458BB9BE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63F9448E-85F3-43BF-82D9-91244ED82A0D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FF0D5F2B-44B6-450A-B2FD-2857510977AD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4D366783-362C-4F0B-918D-A34FC6CBCA8B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C935EBB8-CBC2-4E41-98D5-58330745B7B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15136569-1926-4860-A0FE-7F30EEDF800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D3CC7B7-F452-4906-8DEC-51B11B333910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A04F8407-78D4-4E3D-80C3-A8104993DB4A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DA57A0FC-BEDF-4AEE-A60F-4A66A72042F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F88DF369-E908-4608-B936-3950374071D6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9050C909-D645-46E5-86D9-8AE021B37BA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CF20EEFC-6F3F-4A92-BED9-E9D8328B0F8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93B46480-7936-43EB-B1D5-F52891CF350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62C4490-5857-44D6-9B8C-EE3341463D43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F88C1462-4EF7-48BE-83EF-34A3E030CAE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8495B098-D96D-47BB-98D4-0F7904CFEA18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B02C01D5-ECF5-4656-ADAC-E459AE2C453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DFA0DD93-1CF2-4E47-A9B1-8E16A2459F88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B7F2839B-7E73-40BF-880C-CF79CF56BEF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484BF879-2623-466E-A815-CA6F039B5FB9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DDBF1DB0-1F55-48A9-805F-D81CB6BB9D67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75A5726-72A4-40CF-8B16-2B1B2A98D329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27F105FA-8596-41BB-BF19-B0BEC3D316A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C7C0DE7-527D-4284-B218-54D4E6193A9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C41C268D-0F20-4FE4-B0ED-840649976D1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FE375A5F-E388-4B7F-B20C-EE4F8A7A481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C278883-2332-4B9D-9D14-2E1E9FB029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01D0AD9D-DD63-479D-80B9-E70B7E5078A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75FEB003-DE47-4996-8A16-6DFE004C7C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DF214779-7B2D-45FE-81CE-2417329514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A5C5C3F3-4829-4E45-880A-93DC2DA76DF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A04C0DC5-0A90-4E4A-916A-F8236A512C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A6D579A-D474-4386-8161-0881595704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75B9732E-ADFD-48E5-9CFF-91AD594E12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6DCD79B-89AA-451B-96DF-890C9F58AF7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07112765-0956-4AE2-B830-747A00C448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7084B81-E201-496E-953B-589A979983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9FFB94C-4110-4998-BEDF-F35DA599A6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E3A44190-804B-45EA-87F7-38701E78F53C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9409BD56-A483-4DB6-A22B-D3264978ED3D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A05C709D-E582-4113-9CFE-5CF2BD38E65E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E15148B-00A0-4E96-87FB-DE8A4F9A150F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3CBE1CBF-37C8-49FD-86E5-75B0B08BE3B7}"/>
                  </a:ext>
                </a:extLst>
              </p:cNvPr>
              <p:cNvSpPr txBox="1"/>
              <p:nvPr/>
            </p:nvSpPr>
            <p:spPr>
              <a:xfrm>
                <a:off x="2737383" y="5864995"/>
                <a:ext cx="276276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4B38CAB2-60C5-401E-B1FE-27CB456B37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55D5CBC1-0E08-4DB8-BE82-B6387F3CE8C9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2D9BA10-83BD-4F50-BDD2-A1DA6E254EC3}"/>
              </a:ext>
            </a:extLst>
          </p:cNvPr>
          <p:cNvGrpSpPr/>
          <p:nvPr/>
        </p:nvGrpSpPr>
        <p:grpSpPr>
          <a:xfrm>
            <a:off x="1662327" y="450780"/>
            <a:ext cx="441376" cy="1047615"/>
            <a:chOff x="2724738" y="5463945"/>
            <a:chExt cx="441376" cy="1047615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2E58C47-0D14-45FC-978C-948A54E20B4A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21071F8F-5302-43BC-B051-928CBA3039DD}"/>
                </a:ext>
              </a:extLst>
            </p:cNvPr>
            <p:cNvSpPr txBox="1"/>
            <p:nvPr/>
          </p:nvSpPr>
          <p:spPr>
            <a:xfrm>
              <a:off x="2747351" y="5865229"/>
              <a:ext cx="2736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E11582A4-E3B8-4264-A2DA-226FE882C99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5A29A91B-5DD7-4DFF-BB63-319F0D436D58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8EBF48A4-19E1-430D-B3E8-424208280B8B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D0115701-AEC9-4FBD-ABE8-E1A3CC80A8B0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9C1DB703-F8EA-458A-B448-8D4BECBF1C8B}"/>
              </a:ext>
            </a:extLst>
          </p:cNvPr>
          <p:cNvSpPr txBox="1"/>
          <p:nvPr/>
        </p:nvSpPr>
        <p:spPr>
          <a:xfrm>
            <a:off x="2972490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64" name="Rectangle: Rounded Corners 63">
            <a:extLst>
              <a:ext uri="{FF2B5EF4-FFF2-40B4-BE49-F238E27FC236}">
                <a16:creationId xmlns:a16="http://schemas.microsoft.com/office/drawing/2014/main" id="{F59C8AE7-9BCB-4D43-9228-60EE74C08E0E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489E4D3D-F8A2-4D78-B51D-C18FDEC54E7C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961DD104-AE04-4FA7-8122-48ED1B4D85C2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B1B2778-6913-446C-BD51-8EF85A9566F8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950A19D4-191C-4DA3-A64D-B3882A2876C0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99770B82-B154-4EBB-BF91-1FC8BE7722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4AB78624-D669-4682-A069-CF90CF77888F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C948927A-AD1F-423F-8B0C-6921132F770B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D5B7B1E6-09D7-48AA-AFA8-6313F0B2A15A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DCCC8BC5-B5D9-40BA-8BEB-AED1C0FC8D7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06F82496-AE15-4E9F-9963-DE7FDFDE83F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5" name="TextBox 74">
            <a:extLst>
              <a:ext uri="{FF2B5EF4-FFF2-40B4-BE49-F238E27FC236}">
                <a16:creationId xmlns:a16="http://schemas.microsoft.com/office/drawing/2014/main" id="{E8473B34-4577-4659-A2A6-141B8A02217F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6E870AF3-C125-4CC4-9C32-637E1DF718E5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F925674C-5E2B-43ED-B329-B4C51CE88CB7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C8A70CDF-5224-47D2-8DAD-27377F094291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TextBox 78">
            <a:extLst>
              <a:ext uri="{FF2B5EF4-FFF2-40B4-BE49-F238E27FC236}">
                <a16:creationId xmlns:a16="http://schemas.microsoft.com/office/drawing/2014/main" id="{011912E2-0176-4E40-B8EE-3DA1CC4BFD0C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59D5718D-3726-451E-A7CA-9ABFA68640EA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3314926F-E6E9-4BA2-A4E1-85013392640F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82" name="Rectangle: Rounded Corners 81">
            <a:extLst>
              <a:ext uri="{FF2B5EF4-FFF2-40B4-BE49-F238E27FC236}">
                <a16:creationId xmlns:a16="http://schemas.microsoft.com/office/drawing/2014/main" id="{9EACC7F8-4F8D-4231-AC8F-6036FD0278B1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C0433728-48C6-4F0C-BBDD-78AA68FAAED4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5A05543A-9E85-4706-9F1C-EAD529626597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50B14C53-95FF-408B-9809-683D370C8824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BC16816E-045B-4A6B-AE04-4762E5C9B17F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598F29F8-5006-4D7A-A363-DAF95A3108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2264A27-120D-4B1B-ADCA-DE111141B387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030D6F92-2704-477D-BF3D-90997E671019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A197895-BC5B-453A-AC40-1ADB686A25E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245E792B-12CF-4B1A-86CA-988FD2EAE470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5CC3542A-3112-45AB-989C-75BBAAB0EF4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TextBox 92">
            <a:extLst>
              <a:ext uri="{FF2B5EF4-FFF2-40B4-BE49-F238E27FC236}">
                <a16:creationId xmlns:a16="http://schemas.microsoft.com/office/drawing/2014/main" id="{D99B0AF6-8009-4D52-882D-18FBB7721506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A9CF0864-6BDB-41E0-8225-9C6F0A0D25B2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A5722773-4FA7-426A-95C7-B0100DB80C40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1A98AA39-6C49-4567-A7B8-5787C1C0DC41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TextBox 96">
            <a:extLst>
              <a:ext uri="{FF2B5EF4-FFF2-40B4-BE49-F238E27FC236}">
                <a16:creationId xmlns:a16="http://schemas.microsoft.com/office/drawing/2014/main" id="{3BBCB4F3-B8B9-452B-90FC-6D2A45B58E29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E30870E0-25DA-4BE1-A55F-546AEF193395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915901FF-A37B-408E-A70E-DBB84183BF40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7CEF93A4-9027-4135-8FD9-E8822F2FD3A5}"/>
              </a:ext>
            </a:extLst>
          </p:cNvPr>
          <p:cNvCxnSpPr>
            <a:cxnSpLocks/>
          </p:cNvCxnSpPr>
          <p:nvPr/>
        </p:nvCxnSpPr>
        <p:spPr>
          <a:xfrm>
            <a:off x="465776" y="2284412"/>
            <a:ext cx="88493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TextBox 100">
            <a:extLst>
              <a:ext uri="{FF2B5EF4-FFF2-40B4-BE49-F238E27FC236}">
                <a16:creationId xmlns:a16="http://schemas.microsoft.com/office/drawing/2014/main" id="{C6C6FDE7-44F3-4D3C-9BCB-664C2B07A33D}"/>
              </a:ext>
            </a:extLst>
          </p:cNvPr>
          <p:cNvSpPr txBox="1"/>
          <p:nvPr/>
        </p:nvSpPr>
        <p:spPr>
          <a:xfrm>
            <a:off x="422103" y="1776578"/>
            <a:ext cx="99326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5E293A51-8C3C-4130-A13F-FE5C72E105A3}"/>
              </a:ext>
            </a:extLst>
          </p:cNvPr>
          <p:cNvSpPr txBox="1"/>
          <p:nvPr/>
        </p:nvSpPr>
        <p:spPr>
          <a:xfrm>
            <a:off x="658466" y="2222620"/>
            <a:ext cx="71905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4DB5ED31-2D8B-47EA-BCE8-07B09FF3070A}"/>
              </a:ext>
            </a:extLst>
          </p:cNvPr>
          <p:cNvCxnSpPr>
            <a:cxnSpLocks/>
          </p:cNvCxnSpPr>
          <p:nvPr/>
        </p:nvCxnSpPr>
        <p:spPr>
          <a:xfrm>
            <a:off x="1815099" y="22844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103">
            <a:extLst>
              <a:ext uri="{FF2B5EF4-FFF2-40B4-BE49-F238E27FC236}">
                <a16:creationId xmlns:a16="http://schemas.microsoft.com/office/drawing/2014/main" id="{896DDD99-2A10-4642-B903-8650CC01F2EE}"/>
              </a:ext>
            </a:extLst>
          </p:cNvPr>
          <p:cNvSpPr txBox="1"/>
          <p:nvPr/>
        </p:nvSpPr>
        <p:spPr>
          <a:xfrm>
            <a:off x="1777726" y="17765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D448E5D5-7DFB-4EA3-92F6-9A81C340C882}"/>
              </a:ext>
            </a:extLst>
          </p:cNvPr>
          <p:cNvSpPr txBox="1"/>
          <p:nvPr/>
        </p:nvSpPr>
        <p:spPr>
          <a:xfrm>
            <a:off x="1788292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E0026431-90B1-4BC9-BF59-0D4155B1E8DD}"/>
              </a:ext>
            </a:extLst>
          </p:cNvPr>
          <p:cNvSpPr txBox="1"/>
          <p:nvPr/>
        </p:nvSpPr>
        <p:spPr>
          <a:xfrm>
            <a:off x="1336425" y="1968941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0AAA65E1-929C-4858-99B1-562257065D64}"/>
              </a:ext>
            </a:extLst>
          </p:cNvPr>
          <p:cNvSpPr txBox="1"/>
          <p:nvPr/>
        </p:nvSpPr>
        <p:spPr>
          <a:xfrm>
            <a:off x="2244076" y="1984867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14F8D578-4473-433B-8DDA-B64058373293}"/>
              </a:ext>
            </a:extLst>
          </p:cNvPr>
          <p:cNvCxnSpPr>
            <a:cxnSpLocks/>
          </p:cNvCxnSpPr>
          <p:nvPr/>
        </p:nvCxnSpPr>
        <p:spPr>
          <a:xfrm>
            <a:off x="2690660" y="2284412"/>
            <a:ext cx="89926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TextBox 108">
            <a:extLst>
              <a:ext uri="{FF2B5EF4-FFF2-40B4-BE49-F238E27FC236}">
                <a16:creationId xmlns:a16="http://schemas.microsoft.com/office/drawing/2014/main" id="{2B1365DC-3B41-43BE-92E7-7700D4B06304}"/>
              </a:ext>
            </a:extLst>
          </p:cNvPr>
          <p:cNvSpPr txBox="1"/>
          <p:nvPr/>
        </p:nvSpPr>
        <p:spPr>
          <a:xfrm>
            <a:off x="2690659" y="1776578"/>
            <a:ext cx="110983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25A37F-62B1-4C9F-8576-1EC235DB5280}"/>
              </a:ext>
            </a:extLst>
          </p:cNvPr>
          <p:cNvSpPr txBox="1"/>
          <p:nvPr/>
        </p:nvSpPr>
        <p:spPr>
          <a:xfrm>
            <a:off x="2894586" y="2222620"/>
            <a:ext cx="7810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54A9567B-C688-4605-B325-9DFF6968E4EE}"/>
              </a:ext>
            </a:extLst>
          </p:cNvPr>
          <p:cNvCxnSpPr>
            <a:cxnSpLocks/>
          </p:cNvCxnSpPr>
          <p:nvPr/>
        </p:nvCxnSpPr>
        <p:spPr>
          <a:xfrm>
            <a:off x="4477184" y="2268230"/>
            <a:ext cx="892817" cy="11196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B38C9FC8-0F54-44D1-BF6C-4A7B78B6FD06}"/>
              </a:ext>
            </a:extLst>
          </p:cNvPr>
          <p:cNvSpPr txBox="1"/>
          <p:nvPr/>
        </p:nvSpPr>
        <p:spPr>
          <a:xfrm>
            <a:off x="4465866" y="1760746"/>
            <a:ext cx="9720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18F2D05A-44A5-4CC8-9203-4F4EC6134B84}"/>
              </a:ext>
            </a:extLst>
          </p:cNvPr>
          <p:cNvSpPr txBox="1"/>
          <p:nvPr/>
        </p:nvSpPr>
        <p:spPr>
          <a:xfrm>
            <a:off x="4682328" y="22071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F488F6F1-E161-42CD-A901-774D209D581C}"/>
              </a:ext>
            </a:extLst>
          </p:cNvPr>
          <p:cNvCxnSpPr>
            <a:cxnSpLocks/>
          </p:cNvCxnSpPr>
          <p:nvPr/>
        </p:nvCxnSpPr>
        <p:spPr>
          <a:xfrm>
            <a:off x="5834388" y="227942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TextBox 115">
            <a:extLst>
              <a:ext uri="{FF2B5EF4-FFF2-40B4-BE49-F238E27FC236}">
                <a16:creationId xmlns:a16="http://schemas.microsoft.com/office/drawing/2014/main" id="{A903D070-4D25-4C8D-8D08-DD691624C9CA}"/>
              </a:ext>
            </a:extLst>
          </p:cNvPr>
          <p:cNvSpPr txBox="1"/>
          <p:nvPr/>
        </p:nvSpPr>
        <p:spPr>
          <a:xfrm>
            <a:off x="5797015" y="177159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5205E281-BCBB-4631-A975-242EBA43F7C5}"/>
              </a:ext>
            </a:extLst>
          </p:cNvPr>
          <p:cNvSpPr txBox="1"/>
          <p:nvPr/>
        </p:nvSpPr>
        <p:spPr>
          <a:xfrm>
            <a:off x="5807581" y="221763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7F10F3DD-6F05-4798-8466-FC943684F281}"/>
              </a:ext>
            </a:extLst>
          </p:cNvPr>
          <p:cNvSpPr txBox="1"/>
          <p:nvPr/>
        </p:nvSpPr>
        <p:spPr>
          <a:xfrm>
            <a:off x="5355714" y="1963955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66FB0688-833D-46E7-A286-5DC08B1CB0BE}"/>
              </a:ext>
            </a:extLst>
          </p:cNvPr>
          <p:cNvSpPr txBox="1"/>
          <p:nvPr/>
        </p:nvSpPr>
        <p:spPr>
          <a:xfrm>
            <a:off x="6263365" y="1979881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6365A18F-73A9-4E8D-8366-4752E3275A35}"/>
              </a:ext>
            </a:extLst>
          </p:cNvPr>
          <p:cNvCxnSpPr>
            <a:cxnSpLocks/>
          </p:cNvCxnSpPr>
          <p:nvPr/>
        </p:nvCxnSpPr>
        <p:spPr>
          <a:xfrm>
            <a:off x="6709949" y="2279426"/>
            <a:ext cx="8937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TextBox 120">
            <a:extLst>
              <a:ext uri="{FF2B5EF4-FFF2-40B4-BE49-F238E27FC236}">
                <a16:creationId xmlns:a16="http://schemas.microsoft.com/office/drawing/2014/main" id="{C58A96C1-346B-4DB9-B07E-395DD6238BD3}"/>
              </a:ext>
            </a:extLst>
          </p:cNvPr>
          <p:cNvSpPr txBox="1"/>
          <p:nvPr/>
        </p:nvSpPr>
        <p:spPr>
          <a:xfrm>
            <a:off x="6709949" y="1771592"/>
            <a:ext cx="10855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5867A73C-7F77-46C2-BAE3-C2DF096F46B8}"/>
              </a:ext>
            </a:extLst>
          </p:cNvPr>
          <p:cNvSpPr txBox="1"/>
          <p:nvPr/>
        </p:nvSpPr>
        <p:spPr>
          <a:xfrm>
            <a:off x="6925997" y="22071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23" name="Straight Connector 122">
            <a:extLst>
              <a:ext uri="{FF2B5EF4-FFF2-40B4-BE49-F238E27FC236}">
                <a16:creationId xmlns:a16="http://schemas.microsoft.com/office/drawing/2014/main" id="{05FF78CB-EBD0-47D4-A86B-16498D3B6CA8}"/>
              </a:ext>
            </a:extLst>
          </p:cNvPr>
          <p:cNvCxnSpPr>
            <a:cxnSpLocks/>
          </p:cNvCxnSpPr>
          <p:nvPr/>
        </p:nvCxnSpPr>
        <p:spPr>
          <a:xfrm>
            <a:off x="8512499" y="22773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TextBox 123">
            <a:extLst>
              <a:ext uri="{FF2B5EF4-FFF2-40B4-BE49-F238E27FC236}">
                <a16:creationId xmlns:a16="http://schemas.microsoft.com/office/drawing/2014/main" id="{1031A7E1-7EE3-4640-B3C8-D8146E77F3C7}"/>
              </a:ext>
            </a:extLst>
          </p:cNvPr>
          <p:cNvSpPr txBox="1"/>
          <p:nvPr/>
        </p:nvSpPr>
        <p:spPr>
          <a:xfrm>
            <a:off x="8475126" y="17695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8B87C9F0-42E2-485D-BD96-FB51BDF434FC}"/>
              </a:ext>
            </a:extLst>
          </p:cNvPr>
          <p:cNvSpPr txBox="1"/>
          <p:nvPr/>
        </p:nvSpPr>
        <p:spPr>
          <a:xfrm>
            <a:off x="8485692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126" name="Straight Connector 125">
            <a:extLst>
              <a:ext uri="{FF2B5EF4-FFF2-40B4-BE49-F238E27FC236}">
                <a16:creationId xmlns:a16="http://schemas.microsoft.com/office/drawing/2014/main" id="{0FBB1B81-8178-4741-AFF7-1116ADE71D8D}"/>
              </a:ext>
            </a:extLst>
          </p:cNvPr>
          <p:cNvCxnSpPr>
            <a:cxnSpLocks/>
          </p:cNvCxnSpPr>
          <p:nvPr/>
        </p:nvCxnSpPr>
        <p:spPr>
          <a:xfrm>
            <a:off x="9414867" y="22773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TextBox 126">
            <a:extLst>
              <a:ext uri="{FF2B5EF4-FFF2-40B4-BE49-F238E27FC236}">
                <a16:creationId xmlns:a16="http://schemas.microsoft.com/office/drawing/2014/main" id="{767A4BFB-7420-4808-9F62-5779833A0D17}"/>
              </a:ext>
            </a:extLst>
          </p:cNvPr>
          <p:cNvSpPr txBox="1"/>
          <p:nvPr/>
        </p:nvSpPr>
        <p:spPr>
          <a:xfrm>
            <a:off x="9377494" y="17695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1265322C-AC50-4E57-974D-02B4C1C97514}"/>
              </a:ext>
            </a:extLst>
          </p:cNvPr>
          <p:cNvSpPr txBox="1"/>
          <p:nvPr/>
        </p:nvSpPr>
        <p:spPr>
          <a:xfrm>
            <a:off x="9388060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C664305D-B62C-483B-968B-12E4839BD34A}"/>
              </a:ext>
            </a:extLst>
          </p:cNvPr>
          <p:cNvSpPr txBox="1"/>
          <p:nvPr/>
        </p:nvSpPr>
        <p:spPr>
          <a:xfrm>
            <a:off x="8936193" y="1961878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DDEBFA89-79B6-458A-9F57-ED00637B245E}"/>
              </a:ext>
            </a:extLst>
          </p:cNvPr>
          <p:cNvSpPr txBox="1"/>
          <p:nvPr/>
        </p:nvSpPr>
        <p:spPr>
          <a:xfrm>
            <a:off x="9843844" y="1977804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A34AE687-A521-4C7B-AD0C-8513359EEDDD}"/>
              </a:ext>
            </a:extLst>
          </p:cNvPr>
          <p:cNvCxnSpPr>
            <a:cxnSpLocks/>
          </p:cNvCxnSpPr>
          <p:nvPr/>
        </p:nvCxnSpPr>
        <p:spPr>
          <a:xfrm>
            <a:off x="10290428" y="2277349"/>
            <a:ext cx="883972" cy="7063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C5B40331-665B-4099-9F56-684F27796668}"/>
              </a:ext>
            </a:extLst>
          </p:cNvPr>
          <p:cNvSpPr txBox="1"/>
          <p:nvPr/>
        </p:nvSpPr>
        <p:spPr>
          <a:xfrm>
            <a:off x="10290428" y="1769515"/>
            <a:ext cx="100781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EC1ADFE7-F00E-4ACD-9B53-D413802E8EB7}"/>
              </a:ext>
            </a:extLst>
          </p:cNvPr>
          <p:cNvSpPr txBox="1"/>
          <p:nvPr/>
        </p:nvSpPr>
        <p:spPr>
          <a:xfrm>
            <a:off x="10495616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78C07D50-D7E5-4453-AD6D-83E803C7E02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876697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79" grpId="0"/>
      <p:bldP spid="80" grpId="0"/>
      <p:bldP spid="81" grpId="0"/>
      <p:bldP spid="97" grpId="0"/>
      <p:bldP spid="98" grpId="0"/>
      <p:bldP spid="99" grpId="0"/>
      <p:bldP spid="101" grpId="0"/>
      <p:bldP spid="102" grpId="0"/>
      <p:bldP spid="104" grpId="0"/>
      <p:bldP spid="105" grpId="0"/>
      <p:bldP spid="106" grpId="0"/>
      <p:bldP spid="107" grpId="0"/>
      <p:bldP spid="109" grpId="0"/>
      <p:bldP spid="110" grpId="0"/>
      <p:bldP spid="113" grpId="0"/>
      <p:bldP spid="114" grpId="0"/>
      <p:bldP spid="116" grpId="0"/>
      <p:bldP spid="117" grpId="0"/>
      <p:bldP spid="118" grpId="0"/>
      <p:bldP spid="119" grpId="0"/>
      <p:bldP spid="121" grpId="0"/>
      <p:bldP spid="122" grpId="0"/>
      <p:bldP spid="124" grpId="0"/>
      <p:bldP spid="125" grpId="0"/>
      <p:bldP spid="127" grpId="0"/>
      <p:bldP spid="128" grpId="0"/>
      <p:bldP spid="129" grpId="0"/>
      <p:bldP spid="130" grpId="0"/>
      <p:bldP spid="132" grpId="0"/>
      <p:bldP spid="133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041E580-E37C-4293-BFB3-2B49A9DE649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92E6B66-4502-46D9-9B1C-6556DFDEB6F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97FBE174-4603-4F87-A89E-9A820876D7A1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E31989F-BA93-47B2-B4D8-12F68902ABA6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962895AE-758F-4862-AD5D-175D4CB16CB7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9066AB4E-FD0A-4397-8ED9-09C8D1200EE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075DF49-ED58-4B14-B8CA-EB2458BB9BE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63F9448E-85F3-43BF-82D9-91244ED82A0D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FF0D5F2B-44B6-450A-B2FD-2857510977AD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4D366783-362C-4F0B-918D-A34FC6CBCA8B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C935EBB8-CBC2-4E41-98D5-58330745B7B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15136569-1926-4860-A0FE-7F30EEDF800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D3CC7B7-F452-4906-8DEC-51B11B333910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A04F8407-78D4-4E3D-80C3-A8104993DB4A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DA57A0FC-BEDF-4AEE-A60F-4A66A72042F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F88DF369-E908-4608-B936-3950374071D6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9050C909-D645-46E5-86D9-8AE021B37BA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CF20EEFC-6F3F-4A92-BED9-E9D8328B0F8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93B46480-7936-43EB-B1D5-F52891CF350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62C4490-5857-44D6-9B8C-EE3341463D43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F88C1462-4EF7-48BE-83EF-34A3E030CAE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8495B098-D96D-47BB-98D4-0F7904CFEA18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B02C01D5-ECF5-4656-ADAC-E459AE2C453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DFA0DD93-1CF2-4E47-A9B1-8E16A2459F88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B7F2839B-7E73-40BF-880C-CF79CF56BEF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484BF879-2623-466E-A815-CA6F039B5FB9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DDBF1DB0-1F55-48A9-805F-D81CB6BB9D67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75A5726-72A4-40CF-8B16-2B1B2A98D329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27F105FA-8596-41BB-BF19-B0BEC3D316A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C7C0DE7-527D-4284-B218-54D4E6193A9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C41C268D-0F20-4FE4-B0ED-840649976D1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FE375A5F-E388-4B7F-B20C-EE4F8A7A481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C278883-2332-4B9D-9D14-2E1E9FB029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01D0AD9D-DD63-479D-80B9-E70B7E5078A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75FEB003-DE47-4996-8A16-6DFE004C7C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DF214779-7B2D-45FE-81CE-2417329514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A5C5C3F3-4829-4E45-880A-93DC2DA76DF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A04C0DC5-0A90-4E4A-916A-F8236A512C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A6D579A-D474-4386-8161-0881595704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75B9732E-ADFD-48E5-9CFF-91AD594E12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6DCD79B-89AA-451B-96DF-890C9F58AF7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07112765-0956-4AE2-B830-747A00C448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7084B81-E201-496E-953B-589A979983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9FFB94C-4110-4998-BEDF-F35DA599A6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E3A44190-804B-45EA-87F7-38701E78F53C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9409BD56-A483-4DB6-A22B-D3264978ED3D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A05C709D-E582-4113-9CFE-5CF2BD38E65E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E15148B-00A0-4E96-87FB-DE8A4F9A150F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3CBE1CBF-37C8-49FD-86E5-75B0B08BE3B7}"/>
                  </a:ext>
                </a:extLst>
              </p:cNvPr>
              <p:cNvSpPr txBox="1"/>
              <p:nvPr/>
            </p:nvSpPr>
            <p:spPr>
              <a:xfrm>
                <a:off x="2737383" y="5864995"/>
                <a:ext cx="276276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4B38CAB2-60C5-401E-B1FE-27CB456B37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55D5CBC1-0E08-4DB8-BE82-B6387F3CE8C9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2D9BA10-83BD-4F50-BDD2-A1DA6E254EC3}"/>
              </a:ext>
            </a:extLst>
          </p:cNvPr>
          <p:cNvGrpSpPr/>
          <p:nvPr/>
        </p:nvGrpSpPr>
        <p:grpSpPr>
          <a:xfrm>
            <a:off x="1662327" y="450780"/>
            <a:ext cx="441376" cy="1047615"/>
            <a:chOff x="2724738" y="5463945"/>
            <a:chExt cx="441376" cy="1047615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2E58C47-0D14-45FC-978C-948A54E20B4A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21071F8F-5302-43BC-B051-928CBA3039DD}"/>
                </a:ext>
              </a:extLst>
            </p:cNvPr>
            <p:cNvSpPr txBox="1"/>
            <p:nvPr/>
          </p:nvSpPr>
          <p:spPr>
            <a:xfrm>
              <a:off x="2747351" y="5865229"/>
              <a:ext cx="2736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E11582A4-E3B8-4264-A2DA-226FE882C99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5A29A91B-5DD7-4DFF-BB63-319F0D436D58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8EBF48A4-19E1-430D-B3E8-424208280B8B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D0115701-AEC9-4FBD-ABE8-E1A3CC80A8B0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9C1DB703-F8EA-458A-B448-8D4BECBF1C8B}"/>
              </a:ext>
            </a:extLst>
          </p:cNvPr>
          <p:cNvSpPr txBox="1"/>
          <p:nvPr/>
        </p:nvSpPr>
        <p:spPr>
          <a:xfrm>
            <a:off x="2972490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64" name="Rectangle: Rounded Corners 63">
            <a:extLst>
              <a:ext uri="{FF2B5EF4-FFF2-40B4-BE49-F238E27FC236}">
                <a16:creationId xmlns:a16="http://schemas.microsoft.com/office/drawing/2014/main" id="{F59C8AE7-9BCB-4D43-9228-60EE74C08E0E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489E4D3D-F8A2-4D78-B51D-C18FDEC54E7C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961DD104-AE04-4FA7-8122-48ED1B4D85C2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B1B2778-6913-446C-BD51-8EF85A9566F8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950A19D4-191C-4DA3-A64D-B3882A2876C0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7</a:t>
                </a:r>
              </a:p>
            </p:txBody>
          </p: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99770B82-B154-4EBB-BF91-1FC8BE7722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4AB78624-D669-4682-A069-CF90CF77888F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C948927A-AD1F-423F-8B0C-6921132F770B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D5B7B1E6-09D7-48AA-AFA8-6313F0B2A15A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DCCC8BC5-B5D9-40BA-8BEB-AED1C0FC8D7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06F82496-AE15-4E9F-9963-DE7FDFDE83F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5" name="TextBox 74">
            <a:extLst>
              <a:ext uri="{FF2B5EF4-FFF2-40B4-BE49-F238E27FC236}">
                <a16:creationId xmlns:a16="http://schemas.microsoft.com/office/drawing/2014/main" id="{E8473B34-4577-4659-A2A6-141B8A02217F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6E870AF3-C125-4CC4-9C32-637E1DF718E5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F925674C-5E2B-43ED-B329-B4C51CE88CB7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C8A70CDF-5224-47D2-8DAD-27377F094291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TextBox 78">
            <a:extLst>
              <a:ext uri="{FF2B5EF4-FFF2-40B4-BE49-F238E27FC236}">
                <a16:creationId xmlns:a16="http://schemas.microsoft.com/office/drawing/2014/main" id="{011912E2-0176-4E40-B8EE-3DA1CC4BFD0C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59D5718D-3726-451E-A7CA-9ABFA68640EA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3314926F-E6E9-4BA2-A4E1-85013392640F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82" name="Rectangle: Rounded Corners 81">
            <a:extLst>
              <a:ext uri="{FF2B5EF4-FFF2-40B4-BE49-F238E27FC236}">
                <a16:creationId xmlns:a16="http://schemas.microsoft.com/office/drawing/2014/main" id="{9EACC7F8-4F8D-4231-AC8F-6036FD0278B1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C0433728-48C6-4F0C-BBDD-78AA68FAAED4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5A05543A-9E85-4706-9F1C-EAD529626597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50B14C53-95FF-408B-9809-683D370C8824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BC16816E-045B-4A6B-AE04-4762E5C9B17F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598F29F8-5006-4D7A-A363-DAF95A3108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2264A27-120D-4B1B-ADCA-DE111141B387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030D6F92-2704-477D-BF3D-90997E671019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A197895-BC5B-453A-AC40-1ADB686A25E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245E792B-12CF-4B1A-86CA-988FD2EAE470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5CC3542A-3112-45AB-989C-75BBAAB0EF4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TextBox 92">
            <a:extLst>
              <a:ext uri="{FF2B5EF4-FFF2-40B4-BE49-F238E27FC236}">
                <a16:creationId xmlns:a16="http://schemas.microsoft.com/office/drawing/2014/main" id="{D99B0AF6-8009-4D52-882D-18FBB7721506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A9CF0864-6BDB-41E0-8225-9C6F0A0D25B2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A5722773-4FA7-426A-95C7-B0100DB80C40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1A98AA39-6C49-4567-A7B8-5787C1C0DC41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TextBox 96">
            <a:extLst>
              <a:ext uri="{FF2B5EF4-FFF2-40B4-BE49-F238E27FC236}">
                <a16:creationId xmlns:a16="http://schemas.microsoft.com/office/drawing/2014/main" id="{3BBCB4F3-B8B9-452B-90FC-6D2A45B58E29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E30870E0-25DA-4BE1-A55F-546AEF193395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915901FF-A37B-408E-A70E-DBB84183BF40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7CEF93A4-9027-4135-8FD9-E8822F2FD3A5}"/>
              </a:ext>
            </a:extLst>
          </p:cNvPr>
          <p:cNvCxnSpPr>
            <a:cxnSpLocks/>
          </p:cNvCxnSpPr>
          <p:nvPr/>
        </p:nvCxnSpPr>
        <p:spPr>
          <a:xfrm>
            <a:off x="470060" y="22844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TextBox 100">
            <a:extLst>
              <a:ext uri="{FF2B5EF4-FFF2-40B4-BE49-F238E27FC236}">
                <a16:creationId xmlns:a16="http://schemas.microsoft.com/office/drawing/2014/main" id="{C6C6FDE7-44F3-4D3C-9BCB-664C2B07A33D}"/>
              </a:ext>
            </a:extLst>
          </p:cNvPr>
          <p:cNvSpPr txBox="1"/>
          <p:nvPr/>
        </p:nvSpPr>
        <p:spPr>
          <a:xfrm>
            <a:off x="432687" y="17765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5E293A51-8C3C-4130-A13F-FE5C72E105A3}"/>
              </a:ext>
            </a:extLst>
          </p:cNvPr>
          <p:cNvSpPr txBox="1"/>
          <p:nvPr/>
        </p:nvSpPr>
        <p:spPr>
          <a:xfrm>
            <a:off x="443253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4DB5ED31-2D8B-47EA-BCE8-07B09FF3070A}"/>
              </a:ext>
            </a:extLst>
          </p:cNvPr>
          <p:cNvCxnSpPr>
            <a:cxnSpLocks/>
          </p:cNvCxnSpPr>
          <p:nvPr/>
        </p:nvCxnSpPr>
        <p:spPr>
          <a:xfrm>
            <a:off x="1372428" y="22844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103">
            <a:extLst>
              <a:ext uri="{FF2B5EF4-FFF2-40B4-BE49-F238E27FC236}">
                <a16:creationId xmlns:a16="http://schemas.microsoft.com/office/drawing/2014/main" id="{896DDD99-2A10-4642-B903-8650CC01F2EE}"/>
              </a:ext>
            </a:extLst>
          </p:cNvPr>
          <p:cNvSpPr txBox="1"/>
          <p:nvPr/>
        </p:nvSpPr>
        <p:spPr>
          <a:xfrm>
            <a:off x="1335055" y="17765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D448E5D5-7DFB-4EA3-92F6-9A81C340C882}"/>
              </a:ext>
            </a:extLst>
          </p:cNvPr>
          <p:cNvSpPr txBox="1"/>
          <p:nvPr/>
        </p:nvSpPr>
        <p:spPr>
          <a:xfrm>
            <a:off x="1345621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E0026431-90B1-4BC9-BF59-0D4155B1E8DD}"/>
              </a:ext>
            </a:extLst>
          </p:cNvPr>
          <p:cNvSpPr txBox="1"/>
          <p:nvPr/>
        </p:nvSpPr>
        <p:spPr>
          <a:xfrm>
            <a:off x="893754" y="1968941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0AAA65E1-929C-4858-99B1-562257065D64}"/>
              </a:ext>
            </a:extLst>
          </p:cNvPr>
          <p:cNvSpPr txBox="1"/>
          <p:nvPr/>
        </p:nvSpPr>
        <p:spPr>
          <a:xfrm>
            <a:off x="1801405" y="1984867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14F8D578-4473-433B-8DDA-B64058373293}"/>
              </a:ext>
            </a:extLst>
          </p:cNvPr>
          <p:cNvCxnSpPr>
            <a:cxnSpLocks/>
          </p:cNvCxnSpPr>
          <p:nvPr/>
        </p:nvCxnSpPr>
        <p:spPr>
          <a:xfrm>
            <a:off x="2247989" y="2284412"/>
            <a:ext cx="44481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TextBox 108">
            <a:extLst>
              <a:ext uri="{FF2B5EF4-FFF2-40B4-BE49-F238E27FC236}">
                <a16:creationId xmlns:a16="http://schemas.microsoft.com/office/drawing/2014/main" id="{2B1365DC-3B41-43BE-92E7-7700D4B06304}"/>
              </a:ext>
            </a:extLst>
          </p:cNvPr>
          <p:cNvSpPr txBox="1"/>
          <p:nvPr/>
        </p:nvSpPr>
        <p:spPr>
          <a:xfrm>
            <a:off x="2247989" y="1776578"/>
            <a:ext cx="5489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B25A37F-62B1-4C9F-8576-1EC235DB5280}"/>
              </a:ext>
            </a:extLst>
          </p:cNvPr>
          <p:cNvSpPr txBox="1"/>
          <p:nvPr/>
        </p:nvSpPr>
        <p:spPr>
          <a:xfrm>
            <a:off x="2239161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54A9567B-C688-4605-B325-9DFF6968E4EE}"/>
              </a:ext>
            </a:extLst>
          </p:cNvPr>
          <p:cNvCxnSpPr>
            <a:cxnSpLocks/>
          </p:cNvCxnSpPr>
          <p:nvPr/>
        </p:nvCxnSpPr>
        <p:spPr>
          <a:xfrm>
            <a:off x="4477184" y="2268230"/>
            <a:ext cx="892817" cy="11196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B38C9FC8-0F54-44D1-BF6C-4A7B78B6FD06}"/>
              </a:ext>
            </a:extLst>
          </p:cNvPr>
          <p:cNvSpPr txBox="1"/>
          <p:nvPr/>
        </p:nvSpPr>
        <p:spPr>
          <a:xfrm>
            <a:off x="4465866" y="1760746"/>
            <a:ext cx="9720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18F2D05A-44A5-4CC8-9203-4F4EC6134B84}"/>
              </a:ext>
            </a:extLst>
          </p:cNvPr>
          <p:cNvSpPr txBox="1"/>
          <p:nvPr/>
        </p:nvSpPr>
        <p:spPr>
          <a:xfrm>
            <a:off x="4682328" y="22071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F488F6F1-E161-42CD-A901-774D209D581C}"/>
              </a:ext>
            </a:extLst>
          </p:cNvPr>
          <p:cNvCxnSpPr>
            <a:cxnSpLocks/>
          </p:cNvCxnSpPr>
          <p:nvPr/>
        </p:nvCxnSpPr>
        <p:spPr>
          <a:xfrm>
            <a:off x="5834388" y="227942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TextBox 115">
            <a:extLst>
              <a:ext uri="{FF2B5EF4-FFF2-40B4-BE49-F238E27FC236}">
                <a16:creationId xmlns:a16="http://schemas.microsoft.com/office/drawing/2014/main" id="{A903D070-4D25-4C8D-8D08-DD691624C9CA}"/>
              </a:ext>
            </a:extLst>
          </p:cNvPr>
          <p:cNvSpPr txBox="1"/>
          <p:nvPr/>
        </p:nvSpPr>
        <p:spPr>
          <a:xfrm>
            <a:off x="5797015" y="177159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5205E281-BCBB-4631-A975-242EBA43F7C5}"/>
              </a:ext>
            </a:extLst>
          </p:cNvPr>
          <p:cNvSpPr txBox="1"/>
          <p:nvPr/>
        </p:nvSpPr>
        <p:spPr>
          <a:xfrm>
            <a:off x="5807581" y="221763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7F10F3DD-6F05-4798-8466-FC943684F281}"/>
              </a:ext>
            </a:extLst>
          </p:cNvPr>
          <p:cNvSpPr txBox="1"/>
          <p:nvPr/>
        </p:nvSpPr>
        <p:spPr>
          <a:xfrm>
            <a:off x="5355714" y="1963955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66FB0688-833D-46E7-A286-5DC08B1CB0BE}"/>
              </a:ext>
            </a:extLst>
          </p:cNvPr>
          <p:cNvSpPr txBox="1"/>
          <p:nvPr/>
        </p:nvSpPr>
        <p:spPr>
          <a:xfrm>
            <a:off x="6263365" y="1979881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6365A18F-73A9-4E8D-8366-4752E3275A35}"/>
              </a:ext>
            </a:extLst>
          </p:cNvPr>
          <p:cNvCxnSpPr>
            <a:cxnSpLocks/>
          </p:cNvCxnSpPr>
          <p:nvPr/>
        </p:nvCxnSpPr>
        <p:spPr>
          <a:xfrm>
            <a:off x="6709949" y="2279426"/>
            <a:ext cx="8937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TextBox 120">
            <a:extLst>
              <a:ext uri="{FF2B5EF4-FFF2-40B4-BE49-F238E27FC236}">
                <a16:creationId xmlns:a16="http://schemas.microsoft.com/office/drawing/2014/main" id="{C58A96C1-346B-4DB9-B07E-395DD6238BD3}"/>
              </a:ext>
            </a:extLst>
          </p:cNvPr>
          <p:cNvSpPr txBox="1"/>
          <p:nvPr/>
        </p:nvSpPr>
        <p:spPr>
          <a:xfrm>
            <a:off x="6709949" y="1771592"/>
            <a:ext cx="10855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5867A73C-7F77-46C2-BAE3-C2DF096F46B8}"/>
              </a:ext>
            </a:extLst>
          </p:cNvPr>
          <p:cNvSpPr txBox="1"/>
          <p:nvPr/>
        </p:nvSpPr>
        <p:spPr>
          <a:xfrm>
            <a:off x="6925997" y="22071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123" name="Straight Connector 122">
            <a:extLst>
              <a:ext uri="{FF2B5EF4-FFF2-40B4-BE49-F238E27FC236}">
                <a16:creationId xmlns:a16="http://schemas.microsoft.com/office/drawing/2014/main" id="{05FF78CB-EBD0-47D4-A86B-16498D3B6CA8}"/>
              </a:ext>
            </a:extLst>
          </p:cNvPr>
          <p:cNvCxnSpPr>
            <a:cxnSpLocks/>
          </p:cNvCxnSpPr>
          <p:nvPr/>
        </p:nvCxnSpPr>
        <p:spPr>
          <a:xfrm>
            <a:off x="8512499" y="22773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TextBox 123">
            <a:extLst>
              <a:ext uri="{FF2B5EF4-FFF2-40B4-BE49-F238E27FC236}">
                <a16:creationId xmlns:a16="http://schemas.microsoft.com/office/drawing/2014/main" id="{1031A7E1-7EE3-4640-B3C8-D8146E77F3C7}"/>
              </a:ext>
            </a:extLst>
          </p:cNvPr>
          <p:cNvSpPr txBox="1"/>
          <p:nvPr/>
        </p:nvSpPr>
        <p:spPr>
          <a:xfrm>
            <a:off x="8475126" y="17695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8B87C9F0-42E2-485D-BD96-FB51BDF434FC}"/>
              </a:ext>
            </a:extLst>
          </p:cNvPr>
          <p:cNvSpPr txBox="1"/>
          <p:nvPr/>
        </p:nvSpPr>
        <p:spPr>
          <a:xfrm>
            <a:off x="8485692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126" name="Straight Connector 125">
            <a:extLst>
              <a:ext uri="{FF2B5EF4-FFF2-40B4-BE49-F238E27FC236}">
                <a16:creationId xmlns:a16="http://schemas.microsoft.com/office/drawing/2014/main" id="{0FBB1B81-8178-4741-AFF7-1116ADE71D8D}"/>
              </a:ext>
            </a:extLst>
          </p:cNvPr>
          <p:cNvCxnSpPr>
            <a:cxnSpLocks/>
          </p:cNvCxnSpPr>
          <p:nvPr/>
        </p:nvCxnSpPr>
        <p:spPr>
          <a:xfrm>
            <a:off x="9414867" y="22773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TextBox 126">
            <a:extLst>
              <a:ext uri="{FF2B5EF4-FFF2-40B4-BE49-F238E27FC236}">
                <a16:creationId xmlns:a16="http://schemas.microsoft.com/office/drawing/2014/main" id="{767A4BFB-7420-4808-9F62-5779833A0D17}"/>
              </a:ext>
            </a:extLst>
          </p:cNvPr>
          <p:cNvSpPr txBox="1"/>
          <p:nvPr/>
        </p:nvSpPr>
        <p:spPr>
          <a:xfrm>
            <a:off x="9377494" y="17695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1265322C-AC50-4E57-974D-02B4C1C97514}"/>
              </a:ext>
            </a:extLst>
          </p:cNvPr>
          <p:cNvSpPr txBox="1"/>
          <p:nvPr/>
        </p:nvSpPr>
        <p:spPr>
          <a:xfrm>
            <a:off x="9388060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C664305D-B62C-483B-968B-12E4839BD34A}"/>
              </a:ext>
            </a:extLst>
          </p:cNvPr>
          <p:cNvSpPr txBox="1"/>
          <p:nvPr/>
        </p:nvSpPr>
        <p:spPr>
          <a:xfrm>
            <a:off x="8936193" y="1961878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DDEBFA89-79B6-458A-9F57-ED00637B245E}"/>
              </a:ext>
            </a:extLst>
          </p:cNvPr>
          <p:cNvSpPr txBox="1"/>
          <p:nvPr/>
        </p:nvSpPr>
        <p:spPr>
          <a:xfrm>
            <a:off x="9843844" y="1977804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A34AE687-A521-4C7B-AD0C-8513359EEDDD}"/>
              </a:ext>
            </a:extLst>
          </p:cNvPr>
          <p:cNvCxnSpPr>
            <a:cxnSpLocks/>
          </p:cNvCxnSpPr>
          <p:nvPr/>
        </p:nvCxnSpPr>
        <p:spPr>
          <a:xfrm>
            <a:off x="10290428" y="2277349"/>
            <a:ext cx="883972" cy="7063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TextBox 131">
            <a:extLst>
              <a:ext uri="{FF2B5EF4-FFF2-40B4-BE49-F238E27FC236}">
                <a16:creationId xmlns:a16="http://schemas.microsoft.com/office/drawing/2014/main" id="{C5B40331-665B-4099-9F56-684F27796668}"/>
              </a:ext>
            </a:extLst>
          </p:cNvPr>
          <p:cNvSpPr txBox="1"/>
          <p:nvPr/>
        </p:nvSpPr>
        <p:spPr>
          <a:xfrm>
            <a:off x="10290428" y="1769515"/>
            <a:ext cx="100781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EC1ADFE7-F00E-4ACD-9B53-D413802E8EB7}"/>
              </a:ext>
            </a:extLst>
          </p:cNvPr>
          <p:cNvSpPr txBox="1"/>
          <p:nvPr/>
        </p:nvSpPr>
        <p:spPr>
          <a:xfrm>
            <a:off x="10495616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A925A296-6CB4-4604-9C5D-F67D1932C7F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927340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79" grpId="0"/>
      <p:bldP spid="80" grpId="0"/>
      <p:bldP spid="81" grpId="0"/>
      <p:bldP spid="97" grpId="0"/>
      <p:bldP spid="98" grpId="0"/>
      <p:bldP spid="99" grpId="0"/>
      <p:bldP spid="101" grpId="0"/>
      <p:bldP spid="102" grpId="0"/>
      <p:bldP spid="104" grpId="0"/>
      <p:bldP spid="105" grpId="0"/>
      <p:bldP spid="106" grpId="0"/>
      <p:bldP spid="107" grpId="0"/>
      <p:bldP spid="109" grpId="0"/>
      <p:bldP spid="110" grpId="0"/>
      <p:bldP spid="113" grpId="0"/>
      <p:bldP spid="114" grpId="0"/>
      <p:bldP spid="116" grpId="0"/>
      <p:bldP spid="117" grpId="0"/>
      <p:bldP spid="118" grpId="0"/>
      <p:bldP spid="119" grpId="0"/>
      <p:bldP spid="121" grpId="0"/>
      <p:bldP spid="122" grpId="0"/>
      <p:bldP spid="124" grpId="0"/>
      <p:bldP spid="125" grpId="0"/>
      <p:bldP spid="127" grpId="0"/>
      <p:bldP spid="128" grpId="0"/>
      <p:bldP spid="129" grpId="0"/>
      <p:bldP spid="130" grpId="0"/>
      <p:bldP spid="132" grpId="0"/>
      <p:bldP spid="133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1D4F118-A8AB-4644-8E57-CA0EE9B0AF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10 Add mixed numbers with the same denominator, without regrouping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A17719D-6DB6-415E-9226-FA930DA514D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1249582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" name="Rectangle 248">
            <a:extLst>
              <a:ext uri="{FF2B5EF4-FFF2-40B4-BE49-F238E27FC236}">
                <a16:creationId xmlns:a16="http://schemas.microsoft.com/office/drawing/2014/main" id="{5C6549E2-9D4E-4647-8E2E-21E3C5AFFB2F}"/>
              </a:ext>
            </a:extLst>
          </p:cNvPr>
          <p:cNvSpPr/>
          <p:nvPr/>
        </p:nvSpPr>
        <p:spPr>
          <a:xfrm rot="5400000">
            <a:off x="1302408" y="1014494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0" name="Rectangle 249">
            <a:extLst>
              <a:ext uri="{FF2B5EF4-FFF2-40B4-BE49-F238E27FC236}">
                <a16:creationId xmlns:a16="http://schemas.microsoft.com/office/drawing/2014/main" id="{18A9C286-ACE2-403C-B7F6-0706F211AC51}"/>
              </a:ext>
            </a:extLst>
          </p:cNvPr>
          <p:cNvSpPr/>
          <p:nvPr/>
        </p:nvSpPr>
        <p:spPr>
          <a:xfrm rot="5400000">
            <a:off x="3620502" y="1013543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1" name="Rectangle 250">
            <a:extLst>
              <a:ext uri="{FF2B5EF4-FFF2-40B4-BE49-F238E27FC236}">
                <a16:creationId xmlns:a16="http://schemas.microsoft.com/office/drawing/2014/main" id="{61933197-D306-4B86-ACF5-AF738D1DCD3B}"/>
              </a:ext>
            </a:extLst>
          </p:cNvPr>
          <p:cNvSpPr/>
          <p:nvPr/>
        </p:nvSpPr>
        <p:spPr>
          <a:xfrm rot="5400000">
            <a:off x="3620502" y="1536256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2" name="Rectangle 251">
            <a:extLst>
              <a:ext uri="{FF2B5EF4-FFF2-40B4-BE49-F238E27FC236}">
                <a16:creationId xmlns:a16="http://schemas.microsoft.com/office/drawing/2014/main" id="{4AD00777-4491-4FE6-8B9B-6F012058BA69}"/>
              </a:ext>
            </a:extLst>
          </p:cNvPr>
          <p:cNvSpPr/>
          <p:nvPr/>
        </p:nvSpPr>
        <p:spPr>
          <a:xfrm rot="5400000">
            <a:off x="1302408" y="1537039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3" name="Rectangle 252">
            <a:extLst>
              <a:ext uri="{FF2B5EF4-FFF2-40B4-BE49-F238E27FC236}">
                <a16:creationId xmlns:a16="http://schemas.microsoft.com/office/drawing/2014/main" id="{5C187E7E-6B04-4095-93A7-C2055EE47A13}"/>
              </a:ext>
            </a:extLst>
          </p:cNvPr>
          <p:cNvSpPr/>
          <p:nvPr/>
        </p:nvSpPr>
        <p:spPr>
          <a:xfrm rot="5400000">
            <a:off x="869434" y="2486413"/>
            <a:ext cx="366378" cy="127698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4" name="Rectangle 253">
            <a:extLst>
              <a:ext uri="{FF2B5EF4-FFF2-40B4-BE49-F238E27FC236}">
                <a16:creationId xmlns:a16="http://schemas.microsoft.com/office/drawing/2014/main" id="{C5E31A62-D19B-4944-B63C-2879455CC90E}"/>
              </a:ext>
            </a:extLst>
          </p:cNvPr>
          <p:cNvSpPr/>
          <p:nvPr/>
        </p:nvSpPr>
        <p:spPr>
          <a:xfrm rot="5400000">
            <a:off x="2746019" y="2892745"/>
            <a:ext cx="366378" cy="432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5" name="Rectangle 254">
            <a:extLst>
              <a:ext uri="{FF2B5EF4-FFF2-40B4-BE49-F238E27FC236}">
                <a16:creationId xmlns:a16="http://schemas.microsoft.com/office/drawing/2014/main" id="{BDFD6D68-8E7C-4B1F-8B75-9D33A983E9CA}"/>
              </a:ext>
            </a:extLst>
          </p:cNvPr>
          <p:cNvSpPr/>
          <p:nvPr/>
        </p:nvSpPr>
        <p:spPr>
          <a:xfrm rot="5400000">
            <a:off x="6915075" y="1017978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6" name="Rectangle 255">
            <a:extLst>
              <a:ext uri="{FF2B5EF4-FFF2-40B4-BE49-F238E27FC236}">
                <a16:creationId xmlns:a16="http://schemas.microsoft.com/office/drawing/2014/main" id="{CE84FE12-9044-48BD-AC78-4E4A557AFE94}"/>
              </a:ext>
            </a:extLst>
          </p:cNvPr>
          <p:cNvSpPr/>
          <p:nvPr/>
        </p:nvSpPr>
        <p:spPr>
          <a:xfrm rot="5400000">
            <a:off x="6915075" y="1533007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7" name="Rectangle 256">
            <a:extLst>
              <a:ext uri="{FF2B5EF4-FFF2-40B4-BE49-F238E27FC236}">
                <a16:creationId xmlns:a16="http://schemas.microsoft.com/office/drawing/2014/main" id="{3EECC0D9-1369-4882-B4E0-E1D505A5806E}"/>
              </a:ext>
            </a:extLst>
          </p:cNvPr>
          <p:cNvSpPr/>
          <p:nvPr/>
        </p:nvSpPr>
        <p:spPr>
          <a:xfrm rot="5400000">
            <a:off x="6897366" y="2039379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8" name="Rectangle 257">
            <a:extLst>
              <a:ext uri="{FF2B5EF4-FFF2-40B4-BE49-F238E27FC236}">
                <a16:creationId xmlns:a16="http://schemas.microsoft.com/office/drawing/2014/main" id="{E1E65CCE-26BC-41BA-90A2-7BCD9EF3C1EE}"/>
              </a:ext>
            </a:extLst>
          </p:cNvPr>
          <p:cNvSpPr/>
          <p:nvPr/>
        </p:nvSpPr>
        <p:spPr>
          <a:xfrm rot="5400000">
            <a:off x="9222589" y="1027380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9" name="Rectangle 258">
            <a:extLst>
              <a:ext uri="{FF2B5EF4-FFF2-40B4-BE49-F238E27FC236}">
                <a16:creationId xmlns:a16="http://schemas.microsoft.com/office/drawing/2014/main" id="{B5C0FC2D-B703-4D2A-AEF4-2CCAAF92E312}"/>
              </a:ext>
            </a:extLst>
          </p:cNvPr>
          <p:cNvSpPr/>
          <p:nvPr/>
        </p:nvSpPr>
        <p:spPr>
          <a:xfrm rot="5400000">
            <a:off x="6438113" y="3018069"/>
            <a:ext cx="366378" cy="122810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0" name="Rectangle 259">
            <a:extLst>
              <a:ext uri="{FF2B5EF4-FFF2-40B4-BE49-F238E27FC236}">
                <a16:creationId xmlns:a16="http://schemas.microsoft.com/office/drawing/2014/main" id="{8ACBCACB-E3BC-4D07-A949-509B3DB2FA97}"/>
              </a:ext>
            </a:extLst>
          </p:cNvPr>
          <p:cNvSpPr/>
          <p:nvPr/>
        </p:nvSpPr>
        <p:spPr>
          <a:xfrm rot="5400000">
            <a:off x="8293019" y="3486282"/>
            <a:ext cx="366378" cy="309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FC3B1CC1-129A-4682-9A86-5ECB2479763A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8CEDB01-2C42-4089-A027-4DEB29DFC73D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F190B766-C11A-4067-8191-D78D6B581198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2988CD3-BCC5-4335-9385-383C728E78DE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BD0F513-2644-42CA-9FD5-25632052F851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84A12BE1-5155-4FB8-A06C-8F0D8D076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D38B11D0-1009-4006-9FAF-97337CFA9A14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DB00D3B-C596-4062-83E4-CDAC71C80626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C5954DB-6FD4-4349-871C-DE99D115113C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40BBE87-B5AD-46DA-8766-2ABD3F3FCACB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0472611E-03FB-4B1F-81DD-61451456AE9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45ED2CC8-2EC6-473F-ABD2-C624F0D721F8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D511381-9C94-4F2D-947D-E224A848B668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53C3A43-606B-4990-8C2E-FD5F60A756AE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C605DB98-8E54-4089-BB5F-881D9C047772}"/>
              </a:ext>
            </a:extLst>
          </p:cNvPr>
          <p:cNvGrpSpPr/>
          <p:nvPr/>
        </p:nvGrpSpPr>
        <p:grpSpPr>
          <a:xfrm>
            <a:off x="3349910" y="905048"/>
            <a:ext cx="490985" cy="630942"/>
            <a:chOff x="3186620" y="905048"/>
            <a:chExt cx="490985" cy="630942"/>
          </a:xfrm>
        </p:grpSpPr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4ABC1FE7-1310-4A79-8E27-85013D8DFA20}"/>
                </a:ext>
              </a:extLst>
            </p:cNvPr>
            <p:cNvCxnSpPr>
              <a:cxnSpLocks/>
            </p:cNvCxnSpPr>
            <p:nvPr/>
          </p:nvCxnSpPr>
          <p:spPr>
            <a:xfrm>
              <a:off x="3195545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A033D8F3-310B-4480-BB8E-F88D5C3E124D}"/>
                </a:ext>
              </a:extLst>
            </p:cNvPr>
            <p:cNvSpPr txBox="1"/>
            <p:nvPr/>
          </p:nvSpPr>
          <p:spPr>
            <a:xfrm>
              <a:off x="3186620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F2191F13-AE99-4A15-B435-BFBC9FB550EE}"/>
              </a:ext>
            </a:extLst>
          </p:cNvPr>
          <p:cNvSpPr txBox="1"/>
          <p:nvPr/>
        </p:nvSpPr>
        <p:spPr>
          <a:xfrm>
            <a:off x="3349544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EE4F529-E79A-4B0D-8853-D746051AD762}"/>
              </a:ext>
            </a:extLst>
          </p:cNvPr>
          <p:cNvSpPr txBox="1"/>
          <p:nvPr/>
        </p:nvSpPr>
        <p:spPr>
          <a:xfrm>
            <a:off x="2920978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B3A3084-133E-4285-AFB2-E13A8A828843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57" name="Rectangle: Rounded Corners 56">
            <a:extLst>
              <a:ext uri="{FF2B5EF4-FFF2-40B4-BE49-F238E27FC236}">
                <a16:creationId xmlns:a16="http://schemas.microsoft.com/office/drawing/2014/main" id="{7B7C6D92-5134-4FE4-B9BE-6E1214E547E4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09616D35-A6D8-470B-9BE5-1F92878017C6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DF66B27B-94E8-4C28-8FF6-787E80DA89C7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A623B51E-2A44-489B-960F-32F4FD806424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4FDA17A-899A-47CF-A421-7E8C835DDC3A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7</a:t>
                </a:r>
              </a:p>
            </p:txBody>
          </p:sp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9BE95261-1FD6-47DF-B8F0-ACD4D5C0A9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0A60F2A4-8980-4E7E-AA69-2661BADF6F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6BA51008-1F3B-4C0D-9634-EB2FC51CB18D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791CF810-79C9-40EC-ABD5-B173B1736E1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8CF4569-7399-41B4-BEDB-67D9E8E90CFE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C56332CA-CE26-4FB4-9FB9-71691CF2B62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15F1A6A3-7FFD-4E1F-BDA5-4581F016C1A5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7BB52A8E-B494-4CE2-B7B1-87F31D478582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31939B58-44F9-48FC-87A4-B4D93DC48B35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5DF88019-906A-4204-AD33-D36846756A8A}"/>
              </a:ext>
            </a:extLst>
          </p:cNvPr>
          <p:cNvGrpSpPr/>
          <p:nvPr/>
        </p:nvGrpSpPr>
        <p:grpSpPr>
          <a:xfrm>
            <a:off x="8818012" y="905048"/>
            <a:ext cx="490985" cy="630942"/>
            <a:chOff x="8654722" y="905048"/>
            <a:chExt cx="490985" cy="630942"/>
          </a:xfrm>
        </p:grpSpPr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74919BF9-9E1C-488E-9227-3489DA1D9C0E}"/>
                </a:ext>
              </a:extLst>
            </p:cNvPr>
            <p:cNvCxnSpPr>
              <a:cxnSpLocks/>
            </p:cNvCxnSpPr>
            <p:nvPr/>
          </p:nvCxnSpPr>
          <p:spPr>
            <a:xfrm>
              <a:off x="8663647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9095E750-E94F-4741-9891-FCB53387580A}"/>
                </a:ext>
              </a:extLst>
            </p:cNvPr>
            <p:cNvSpPr txBox="1"/>
            <p:nvPr/>
          </p:nvSpPr>
          <p:spPr>
            <a:xfrm>
              <a:off x="8654722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1002050B-709B-491C-B6A9-AA9008B674F2}"/>
              </a:ext>
            </a:extLst>
          </p:cNvPr>
          <p:cNvSpPr txBox="1"/>
          <p:nvPr/>
        </p:nvSpPr>
        <p:spPr>
          <a:xfrm>
            <a:off x="8817646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8FC086F5-CA29-4211-981B-54480F3A4658}"/>
              </a:ext>
            </a:extLst>
          </p:cNvPr>
          <p:cNvSpPr txBox="1"/>
          <p:nvPr/>
        </p:nvSpPr>
        <p:spPr>
          <a:xfrm>
            <a:off x="8389080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0FE5ACD2-F3F2-4CE8-85C9-1C54E6117ACB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D86508CE-A69D-4F24-A4E1-0A0F46172976}"/>
              </a:ext>
            </a:extLst>
          </p:cNvPr>
          <p:cNvGrpSpPr/>
          <p:nvPr/>
        </p:nvGrpSpPr>
        <p:grpSpPr>
          <a:xfrm rot="5400000">
            <a:off x="1305654" y="1014438"/>
            <a:ext cx="364674" cy="2164787"/>
            <a:chOff x="1430177" y="1026981"/>
            <a:chExt cx="364674" cy="2164787"/>
          </a:xfrm>
        </p:grpSpPr>
        <p:sp>
          <p:nvSpPr>
            <p:cNvPr id="154" name="Rectangle 153">
              <a:extLst>
                <a:ext uri="{FF2B5EF4-FFF2-40B4-BE49-F238E27FC236}">
                  <a16:creationId xmlns:a16="http://schemas.microsoft.com/office/drawing/2014/main" id="{58CBD0AA-AE5F-4F4F-A472-227ADEF7C02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5" name="Rectangle 154">
              <a:extLst>
                <a:ext uri="{FF2B5EF4-FFF2-40B4-BE49-F238E27FC236}">
                  <a16:creationId xmlns:a16="http://schemas.microsoft.com/office/drawing/2014/main" id="{4B53B44F-3D97-4E9F-BF31-0F1996FD325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D00DB2BC-CE32-44DA-9F47-FBEE696EE1F7}"/>
              </a:ext>
            </a:extLst>
          </p:cNvPr>
          <p:cNvGrpSpPr/>
          <p:nvPr/>
        </p:nvGrpSpPr>
        <p:grpSpPr>
          <a:xfrm rot="5400000">
            <a:off x="1305654" y="1522306"/>
            <a:ext cx="364674" cy="2164787"/>
            <a:chOff x="1430177" y="1026981"/>
            <a:chExt cx="364674" cy="2164787"/>
          </a:xfrm>
        </p:grpSpPr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3E4BD001-CC84-4FBE-BC10-E1C9A64B202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8" name="Rectangle 157">
              <a:extLst>
                <a:ext uri="{FF2B5EF4-FFF2-40B4-BE49-F238E27FC236}">
                  <a16:creationId xmlns:a16="http://schemas.microsoft.com/office/drawing/2014/main" id="{CA1A44F8-A7D3-4D22-80C5-73060A37DAC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68477646-EA56-4F6B-A145-4E999F14CF7B}"/>
              </a:ext>
            </a:extLst>
          </p:cNvPr>
          <p:cNvGrpSpPr/>
          <p:nvPr/>
        </p:nvGrpSpPr>
        <p:grpSpPr>
          <a:xfrm rot="5400000">
            <a:off x="1298120" y="2031902"/>
            <a:ext cx="364475" cy="2170481"/>
            <a:chOff x="3750941" y="1016500"/>
            <a:chExt cx="364475" cy="2170481"/>
          </a:xfrm>
        </p:grpSpPr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72B0FA0C-88CF-4164-AD99-71EC63B72CAF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162" name="Rectangle 161">
                <a:extLst>
                  <a:ext uri="{FF2B5EF4-FFF2-40B4-BE49-F238E27FC236}">
                    <a16:creationId xmlns:a16="http://schemas.microsoft.com/office/drawing/2014/main" id="{B947E8DE-7311-4DF2-B27A-8549525DA25A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3" name="Rectangle 162">
                <a:extLst>
                  <a:ext uri="{FF2B5EF4-FFF2-40B4-BE49-F238E27FC236}">
                    <a16:creationId xmlns:a16="http://schemas.microsoft.com/office/drawing/2014/main" id="{EA18F083-5D0C-46E1-B096-F568750B48EE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DAEDF87A-2D50-4C54-AB84-6B97A7C202CC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E6343B16-41D3-4FEA-BAAA-8BB689E89632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6" name="Rectangle 165">
                <a:extLst>
                  <a:ext uri="{FF2B5EF4-FFF2-40B4-BE49-F238E27FC236}">
                    <a16:creationId xmlns:a16="http://schemas.microsoft.com/office/drawing/2014/main" id="{648F9E98-9012-494E-A132-8A91D4F65D9C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61" name="Rectangle 160">
              <a:extLst>
                <a:ext uri="{FF2B5EF4-FFF2-40B4-BE49-F238E27FC236}">
                  <a16:creationId xmlns:a16="http://schemas.microsoft.com/office/drawing/2014/main" id="{74D689CF-8AE4-4F25-AB5A-02595ED73DEB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DD30F976-F40F-46BC-958A-BE3146599912}"/>
              </a:ext>
            </a:extLst>
          </p:cNvPr>
          <p:cNvGrpSpPr/>
          <p:nvPr/>
        </p:nvGrpSpPr>
        <p:grpSpPr>
          <a:xfrm rot="5400000">
            <a:off x="3623746" y="1014438"/>
            <a:ext cx="364674" cy="2164787"/>
            <a:chOff x="1430177" y="1026981"/>
            <a:chExt cx="364674" cy="2164787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C9DE8983-E3E1-4DC1-AAE2-B8EEC35CBB5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4FE8FD23-C0A3-4152-A2FE-6E1677AB09A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1B01E09A-CD13-4BBF-8C2C-B59B2DDD6E10}"/>
              </a:ext>
            </a:extLst>
          </p:cNvPr>
          <p:cNvGrpSpPr/>
          <p:nvPr/>
        </p:nvGrpSpPr>
        <p:grpSpPr>
          <a:xfrm rot="5400000">
            <a:off x="3623746" y="1522306"/>
            <a:ext cx="364674" cy="2164787"/>
            <a:chOff x="1430177" y="1026981"/>
            <a:chExt cx="364674" cy="2164787"/>
          </a:xfrm>
        </p:grpSpPr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361FFE82-4A80-497D-983C-2FBEA2895D9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3F541670-8C2B-4022-9A0D-3F45D03CC7E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F097CE23-9830-4B2D-81BF-4B2C3DFC2F1D}"/>
              </a:ext>
            </a:extLst>
          </p:cNvPr>
          <p:cNvGrpSpPr/>
          <p:nvPr/>
        </p:nvGrpSpPr>
        <p:grpSpPr>
          <a:xfrm rot="5400000">
            <a:off x="3616212" y="2031902"/>
            <a:ext cx="364475" cy="2170481"/>
            <a:chOff x="3750941" y="1016500"/>
            <a:chExt cx="364475" cy="2170481"/>
          </a:xfrm>
        </p:grpSpPr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6DDBE2CC-EF36-464B-8D2F-D9B2E7B09894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212" name="Rectangle 211">
                <a:extLst>
                  <a:ext uri="{FF2B5EF4-FFF2-40B4-BE49-F238E27FC236}">
                    <a16:creationId xmlns:a16="http://schemas.microsoft.com/office/drawing/2014/main" id="{0AD032FF-7C6E-46B1-83AE-57F6344302FE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3" name="Rectangle 212">
                <a:extLst>
                  <a:ext uri="{FF2B5EF4-FFF2-40B4-BE49-F238E27FC236}">
                    <a16:creationId xmlns:a16="http://schemas.microsoft.com/office/drawing/2014/main" id="{69EED7BA-A1F7-4B22-9C62-1F60372065D7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4" name="Rectangle 213">
                <a:extLst>
                  <a:ext uri="{FF2B5EF4-FFF2-40B4-BE49-F238E27FC236}">
                    <a16:creationId xmlns:a16="http://schemas.microsoft.com/office/drawing/2014/main" id="{599E57F6-0C2F-4625-B0A5-DEFAA6B208DA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700C2191-F425-42FF-A323-1DA1178BCDFC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C3ADEC8B-C5A5-4A37-B540-89DE712CFF7E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FD47E944-9FC7-4098-9AF0-78BE9B6B18FF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E9F920C-B103-4AB6-BDFD-FF974C57B257}"/>
              </a:ext>
            </a:extLst>
          </p:cNvPr>
          <p:cNvGrpSpPr/>
          <p:nvPr/>
        </p:nvGrpSpPr>
        <p:grpSpPr>
          <a:xfrm rot="5400000">
            <a:off x="6902103" y="2546974"/>
            <a:ext cx="360000" cy="2170296"/>
            <a:chOff x="4911323" y="1023885"/>
            <a:chExt cx="360000" cy="2170296"/>
          </a:xfrm>
        </p:grpSpPr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0071E0D8-5743-4B9C-B3C0-49D0B9912DA2}"/>
                </a:ext>
              </a:extLst>
            </p:cNvPr>
            <p:cNvGrpSpPr/>
            <p:nvPr/>
          </p:nvGrpSpPr>
          <p:grpSpPr>
            <a:xfrm>
              <a:off x="4911323" y="1026981"/>
              <a:ext cx="360000" cy="2167200"/>
              <a:chOff x="4912835" y="3429000"/>
              <a:chExt cx="360000" cy="2167200"/>
            </a:xfrm>
          </p:grpSpPr>
          <p:sp>
            <p:nvSpPr>
              <p:cNvPr id="220" name="Rectangle 219">
                <a:extLst>
                  <a:ext uri="{FF2B5EF4-FFF2-40B4-BE49-F238E27FC236}">
                    <a16:creationId xmlns:a16="http://schemas.microsoft.com/office/drawing/2014/main" id="{E0108F45-26CE-47FC-8BBC-51ADE7858333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1" name="Rectangle 220">
                <a:extLst>
                  <a:ext uri="{FF2B5EF4-FFF2-40B4-BE49-F238E27FC236}">
                    <a16:creationId xmlns:a16="http://schemas.microsoft.com/office/drawing/2014/main" id="{FE665A4F-7E53-4094-AF5C-B099E9CF363C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2" name="Rectangle 221">
                <a:extLst>
                  <a:ext uri="{FF2B5EF4-FFF2-40B4-BE49-F238E27FC236}">
                    <a16:creationId xmlns:a16="http://schemas.microsoft.com/office/drawing/2014/main" id="{92E3B03E-1DC1-4C6F-8F18-B6CA019C75AC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3" name="Rectangle 222">
                <a:extLst>
                  <a:ext uri="{FF2B5EF4-FFF2-40B4-BE49-F238E27FC236}">
                    <a16:creationId xmlns:a16="http://schemas.microsoft.com/office/drawing/2014/main" id="{400BE29A-35E4-4FC7-82E8-7B29DE332E81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4" name="Rectangle 223">
                <a:extLst>
                  <a:ext uri="{FF2B5EF4-FFF2-40B4-BE49-F238E27FC236}">
                    <a16:creationId xmlns:a16="http://schemas.microsoft.com/office/drawing/2014/main" id="{93D8E0C4-91EF-46F6-AA5A-CA9F58CA4F77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5" name="Rectangle 224">
                <a:extLst>
                  <a:ext uri="{FF2B5EF4-FFF2-40B4-BE49-F238E27FC236}">
                    <a16:creationId xmlns:a16="http://schemas.microsoft.com/office/drawing/2014/main" id="{FDCA3837-8787-4BC5-8832-B9A5C8280933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6" name="Rectangle 225">
                <a:extLst>
                  <a:ext uri="{FF2B5EF4-FFF2-40B4-BE49-F238E27FC236}">
                    <a16:creationId xmlns:a16="http://schemas.microsoft.com/office/drawing/2014/main" id="{09BEA570-FE12-4D34-88DC-0A75C170609C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D188EED7-B828-489F-9E70-718DF0757008}"/>
                </a:ext>
              </a:extLst>
            </p:cNvPr>
            <p:cNvSpPr/>
            <p:nvPr/>
          </p:nvSpPr>
          <p:spPr>
            <a:xfrm>
              <a:off x="4911323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1E47976D-E7E1-4B07-890B-C083DE473AFF}"/>
              </a:ext>
            </a:extLst>
          </p:cNvPr>
          <p:cNvGrpSpPr/>
          <p:nvPr/>
        </p:nvGrpSpPr>
        <p:grpSpPr>
          <a:xfrm rot="5400000">
            <a:off x="6913031" y="1014438"/>
            <a:ext cx="364674" cy="2164787"/>
            <a:chOff x="1430177" y="1026981"/>
            <a:chExt cx="364674" cy="2164787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B835A536-5403-4362-A0E5-E5E81B3825D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E4D815EF-1F19-4E88-937B-BDD48FADA68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17E7E115-BD7B-4354-AE40-CDF70CA901C9}"/>
              </a:ext>
            </a:extLst>
          </p:cNvPr>
          <p:cNvGrpSpPr/>
          <p:nvPr/>
        </p:nvGrpSpPr>
        <p:grpSpPr>
          <a:xfrm rot="5400000">
            <a:off x="6913031" y="1522306"/>
            <a:ext cx="364674" cy="2164787"/>
            <a:chOff x="1430177" y="1026981"/>
            <a:chExt cx="364674" cy="2164787"/>
          </a:xfrm>
        </p:grpSpPr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9ECDE4CB-D541-4741-B746-B56C14581C3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2E29AA79-5D8A-4745-B475-65E99AE622F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1B42FED9-26A2-4830-8328-A52679CB0A01}"/>
              </a:ext>
            </a:extLst>
          </p:cNvPr>
          <p:cNvGrpSpPr/>
          <p:nvPr/>
        </p:nvGrpSpPr>
        <p:grpSpPr>
          <a:xfrm rot="5400000">
            <a:off x="9231123" y="1014438"/>
            <a:ext cx="364674" cy="2164787"/>
            <a:chOff x="1430177" y="1026981"/>
            <a:chExt cx="364674" cy="2164787"/>
          </a:xfrm>
        </p:grpSpPr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E9956125-A921-4AF6-A2F7-CB4841606C6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5" name="Rectangle 234">
              <a:extLst>
                <a:ext uri="{FF2B5EF4-FFF2-40B4-BE49-F238E27FC236}">
                  <a16:creationId xmlns:a16="http://schemas.microsoft.com/office/drawing/2014/main" id="{5D8FA8F6-A28C-4035-B606-097DD3225AB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8D17C7DF-DC53-4018-9F23-DBAC6B2C0329}"/>
              </a:ext>
            </a:extLst>
          </p:cNvPr>
          <p:cNvGrpSpPr/>
          <p:nvPr/>
        </p:nvGrpSpPr>
        <p:grpSpPr>
          <a:xfrm rot="5400000">
            <a:off x="6910637" y="2034849"/>
            <a:ext cx="364674" cy="2164787"/>
            <a:chOff x="1430177" y="1026981"/>
            <a:chExt cx="364674" cy="2164787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C0851DA1-09C1-48B8-9513-BE51E4F0530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16FA2B3C-BB7B-4E59-ADAA-B26A1542EEE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59D7FB66-ACC3-48D1-B0F7-A5F015836F11}"/>
              </a:ext>
            </a:extLst>
          </p:cNvPr>
          <p:cNvGrpSpPr/>
          <p:nvPr/>
        </p:nvGrpSpPr>
        <p:grpSpPr>
          <a:xfrm rot="5400000">
            <a:off x="9236215" y="2546974"/>
            <a:ext cx="360000" cy="2170296"/>
            <a:chOff x="4911323" y="1023885"/>
            <a:chExt cx="360000" cy="2170296"/>
          </a:xfrm>
        </p:grpSpPr>
        <p:grpSp>
          <p:nvGrpSpPr>
            <p:cNvPr id="240" name="Group 239">
              <a:extLst>
                <a:ext uri="{FF2B5EF4-FFF2-40B4-BE49-F238E27FC236}">
                  <a16:creationId xmlns:a16="http://schemas.microsoft.com/office/drawing/2014/main" id="{2BC5D3E2-7542-4636-8FE0-473A2CC1BAF7}"/>
                </a:ext>
              </a:extLst>
            </p:cNvPr>
            <p:cNvGrpSpPr/>
            <p:nvPr/>
          </p:nvGrpSpPr>
          <p:grpSpPr>
            <a:xfrm>
              <a:off x="4911323" y="1026981"/>
              <a:ext cx="360000" cy="2167200"/>
              <a:chOff x="4912835" y="3429000"/>
              <a:chExt cx="360000" cy="2167200"/>
            </a:xfrm>
          </p:grpSpPr>
          <p:sp>
            <p:nvSpPr>
              <p:cNvPr id="242" name="Rectangle 241">
                <a:extLst>
                  <a:ext uri="{FF2B5EF4-FFF2-40B4-BE49-F238E27FC236}">
                    <a16:creationId xmlns:a16="http://schemas.microsoft.com/office/drawing/2014/main" id="{5CFE14C8-95BC-4B91-89C3-07C322344E32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3" name="Rectangle 242">
                <a:extLst>
                  <a:ext uri="{FF2B5EF4-FFF2-40B4-BE49-F238E27FC236}">
                    <a16:creationId xmlns:a16="http://schemas.microsoft.com/office/drawing/2014/main" id="{02624CBE-36E4-4BF0-9A84-1164BE119C3C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FB8ED04-DA43-4528-9107-2EEE6889BCF5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E2B92E12-E0A9-421D-8E4E-7FDC0AA52E14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6" name="Rectangle 245">
                <a:extLst>
                  <a:ext uri="{FF2B5EF4-FFF2-40B4-BE49-F238E27FC236}">
                    <a16:creationId xmlns:a16="http://schemas.microsoft.com/office/drawing/2014/main" id="{41B55D4B-83B2-461C-95D3-77AFED7E33D8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54DAEAD5-FE16-47A8-B7DD-4C616936164C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8" name="Rectangle 247">
                <a:extLst>
                  <a:ext uri="{FF2B5EF4-FFF2-40B4-BE49-F238E27FC236}">
                    <a16:creationId xmlns:a16="http://schemas.microsoft.com/office/drawing/2014/main" id="{2289AC9C-BD60-4D8F-8CF8-B1F371A8968E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38E458EE-2993-47DA-933B-17135A553F53}"/>
                </a:ext>
              </a:extLst>
            </p:cNvPr>
            <p:cNvSpPr/>
            <p:nvPr/>
          </p:nvSpPr>
          <p:spPr>
            <a:xfrm>
              <a:off x="4911323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61" name="Rectangle 260">
            <a:extLst>
              <a:ext uri="{FF2B5EF4-FFF2-40B4-BE49-F238E27FC236}">
                <a16:creationId xmlns:a16="http://schemas.microsoft.com/office/drawing/2014/main" id="{F1A140F0-B9B4-4D95-B8F0-E2F45A734AF5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214110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79 -7.40741E-7 L -0.08385 0.00301 " pathEditMode="relative" rAng="0" ptsTypes="AA">
                                      <p:cBhvr>
                                        <p:cTn id="76" dur="20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232" y="13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2.96296E-6 L -0.08906 0.00254 " pathEditMode="relative" rAng="0" ptsTypes="AA">
                                      <p:cBhvr>
                                        <p:cTn id="125" dur="2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453" y="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 animBg="1"/>
      <p:bldP spid="250" grpId="0" animBg="1"/>
      <p:bldP spid="251" grpId="0" animBg="1"/>
      <p:bldP spid="252" grpId="0" animBg="1"/>
      <p:bldP spid="253" grpId="0" animBg="1"/>
      <p:bldP spid="254" grpId="0" animBg="1"/>
      <p:bldP spid="254" grpId="1" animBg="1"/>
      <p:bldP spid="255" grpId="0" animBg="1"/>
      <p:bldP spid="256" grpId="0" animBg="1"/>
      <p:bldP spid="257" grpId="0" animBg="1"/>
      <p:bldP spid="258" grpId="0" animBg="1"/>
      <p:bldP spid="259" grpId="0" animBg="1"/>
      <p:bldP spid="260" grpId="0" animBg="1"/>
      <p:bldP spid="260" grpId="1" animBg="1"/>
      <p:bldP spid="20" grpId="0"/>
      <p:bldP spid="21" grpId="0"/>
      <p:bldP spid="73" grpId="0"/>
      <p:bldP spid="74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" name="Group 114">
            <a:extLst>
              <a:ext uri="{FF2B5EF4-FFF2-40B4-BE49-F238E27FC236}">
                <a16:creationId xmlns:a16="http://schemas.microsoft.com/office/drawing/2014/main" id="{8417DC61-25E0-416B-A453-4205228F6C37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C588C3C9-D4D1-4C03-852F-E2D452397138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8AA5E706-CC2F-4DBF-9121-5AC87851EBC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B5A3FE88-7112-4327-844B-05B68903B35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AD5D84A6-C53B-4759-A2EF-6E21D0D864C0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078EA175-A7B5-4E78-9E56-B5661EFFD61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DDAD8CD3-78C2-4C35-9E30-6C477ADAF317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EB500ECF-256D-4058-89F9-41820FB47C1B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ECA5E11A-DA7F-49E4-B792-3DBF05B70F73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F691B50D-6760-4B75-850E-A9733A4B9A44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A63CD21D-B617-47F9-97CB-748DF41747F7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D52BD797-E3D0-4F5A-9AB2-60FC5BBE1C2E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EE8E9F78-DB5B-41BB-B012-67671E149E3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133E4EF6-8CCB-48D8-8799-EF9721BC2F2B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CB6657C5-E7DA-423E-AF2A-6A5F4252CA2F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3F314024-3074-410C-90BC-6384C3933A6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32092E4E-1A0F-4F54-8870-E8FB08EED2C5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B1323DE0-2C35-4227-8C8F-7F7F48BF46A4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B9C9F290-A25A-4723-944B-089CA690AADE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14E5E27C-7C5E-4FC9-9101-5FD7FB24F53A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C9AE93B2-3B0F-408F-86AD-62F0644DE09C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D1ECAF76-E724-4757-9A00-5EE83FE2AB76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FC8A79E6-E561-4748-A699-75D9CB87A532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F4279C25-F23C-460D-A733-BF14089E8F77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2DA05936-B81C-4E83-9DD2-4EA09467E49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23855005-645E-46B9-9975-DC2D458F8AC8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D8ED4E47-3400-4A28-9F7E-DDBAD79F70E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89AA4F51-D00F-4BCA-BF88-EA3EC33DD35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4F7DAA7D-904A-4525-88F0-2C253DEEAA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90478CC3-2EA9-4465-B576-D8B37194AD4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A6FC3AA4-E1AB-4E96-837C-D4D48D1820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F2FDB7A0-4194-4D61-8464-74A5FD556C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830A1031-C430-4DD2-B563-0D121230A7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200F748F-D99A-42C4-A4E5-59BA8635FD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7E781927-D04B-44F3-BC48-B57C63711DD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B658BC5A-2812-4D86-905D-6C0D961F2D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D3BCED41-63BD-4D7F-BA55-8ACAB502A4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F4F72458-84C5-46B7-8055-82F1C17932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80E4B888-4725-492B-AEF8-A6B0F535D31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F434D483-908B-478F-A4CB-306C25B988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F15D032D-FC48-4B18-90A7-04BE9DBD204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E99F2810-391C-48D9-B79F-E623810215B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31D41B57-4FE0-400D-8700-EEC17983FEB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94F17832-EC0C-41D5-8BC9-D9B24FCC47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FC3B1CC1-129A-4682-9A86-5ECB2479763A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8CEDB01-2C42-4089-A027-4DEB29DFC73D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F190B766-C11A-4067-8191-D78D6B581198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2988CD3-BCC5-4335-9385-383C728E78DE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BD0F513-2644-42CA-9FD5-25632052F851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84A12BE1-5155-4FB8-A06C-8F0D8D076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D38B11D0-1009-4006-9FAF-97337CFA9A14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DB00D3B-C596-4062-83E4-CDAC71C80626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C5954DB-6FD4-4349-871C-DE99D115113C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40BBE87-B5AD-46DA-8766-2ABD3F3FCACB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0472611E-03FB-4B1F-81DD-61451456AE9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45ED2CC8-2EC6-473F-ABD2-C624F0D721F8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D511381-9C94-4F2D-947D-E224A848B668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53C3A43-606B-4990-8C2E-FD5F60A756AE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C605DB98-8E54-4089-BB5F-881D9C047772}"/>
              </a:ext>
            </a:extLst>
          </p:cNvPr>
          <p:cNvGrpSpPr/>
          <p:nvPr/>
        </p:nvGrpSpPr>
        <p:grpSpPr>
          <a:xfrm>
            <a:off x="3349910" y="905048"/>
            <a:ext cx="490985" cy="630942"/>
            <a:chOff x="3186620" y="905048"/>
            <a:chExt cx="490985" cy="630942"/>
          </a:xfrm>
        </p:grpSpPr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4ABC1FE7-1310-4A79-8E27-85013D8DFA20}"/>
                </a:ext>
              </a:extLst>
            </p:cNvPr>
            <p:cNvCxnSpPr>
              <a:cxnSpLocks/>
            </p:cNvCxnSpPr>
            <p:nvPr/>
          </p:nvCxnSpPr>
          <p:spPr>
            <a:xfrm>
              <a:off x="3195545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A033D8F3-310B-4480-BB8E-F88D5C3E124D}"/>
                </a:ext>
              </a:extLst>
            </p:cNvPr>
            <p:cNvSpPr txBox="1"/>
            <p:nvPr/>
          </p:nvSpPr>
          <p:spPr>
            <a:xfrm>
              <a:off x="3186620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F2191F13-AE99-4A15-B435-BFBC9FB550EE}"/>
              </a:ext>
            </a:extLst>
          </p:cNvPr>
          <p:cNvSpPr txBox="1"/>
          <p:nvPr/>
        </p:nvSpPr>
        <p:spPr>
          <a:xfrm>
            <a:off x="3349544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EE4F529-E79A-4B0D-8853-D746051AD762}"/>
              </a:ext>
            </a:extLst>
          </p:cNvPr>
          <p:cNvSpPr txBox="1"/>
          <p:nvPr/>
        </p:nvSpPr>
        <p:spPr>
          <a:xfrm>
            <a:off x="2920978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B3A3084-133E-4285-AFB2-E13A8A828843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57" name="Rectangle: Rounded Corners 56">
            <a:extLst>
              <a:ext uri="{FF2B5EF4-FFF2-40B4-BE49-F238E27FC236}">
                <a16:creationId xmlns:a16="http://schemas.microsoft.com/office/drawing/2014/main" id="{7B7C6D92-5134-4FE4-B9BE-6E1214E547E4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09616D35-A6D8-470B-9BE5-1F92878017C6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DF66B27B-94E8-4C28-8FF6-787E80DA89C7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A623B51E-2A44-489B-960F-32F4FD806424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4FDA17A-899A-47CF-A421-7E8C835DDC3A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9</a:t>
                </a:r>
              </a:p>
            </p:txBody>
          </p:sp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9BE95261-1FD6-47DF-B8F0-ACD4D5C0A9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0A60F2A4-8980-4E7E-AA69-2661BADF6F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6BA51008-1F3B-4C0D-9634-EB2FC51CB18D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791CF810-79C9-40EC-ABD5-B173B1736E1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8CF4569-7399-41B4-BEDB-67D9E8E90CFE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C56332CA-CE26-4FB4-9FB9-71691CF2B62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15F1A6A3-7FFD-4E1F-BDA5-4581F016C1A5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7BB52A8E-B494-4CE2-B7B1-87F31D478582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31939B58-44F9-48FC-87A4-B4D93DC48B35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5DF88019-906A-4204-AD33-D36846756A8A}"/>
              </a:ext>
            </a:extLst>
          </p:cNvPr>
          <p:cNvGrpSpPr/>
          <p:nvPr/>
        </p:nvGrpSpPr>
        <p:grpSpPr>
          <a:xfrm>
            <a:off x="8818012" y="905048"/>
            <a:ext cx="490985" cy="630942"/>
            <a:chOff x="8654722" y="905048"/>
            <a:chExt cx="490985" cy="630942"/>
          </a:xfrm>
        </p:grpSpPr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74919BF9-9E1C-488E-9227-3489DA1D9C0E}"/>
                </a:ext>
              </a:extLst>
            </p:cNvPr>
            <p:cNvCxnSpPr>
              <a:cxnSpLocks/>
            </p:cNvCxnSpPr>
            <p:nvPr/>
          </p:nvCxnSpPr>
          <p:spPr>
            <a:xfrm>
              <a:off x="8663647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9095E750-E94F-4741-9891-FCB53387580A}"/>
                </a:ext>
              </a:extLst>
            </p:cNvPr>
            <p:cNvSpPr txBox="1"/>
            <p:nvPr/>
          </p:nvSpPr>
          <p:spPr>
            <a:xfrm>
              <a:off x="8654722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1002050B-709B-491C-B6A9-AA9008B674F2}"/>
              </a:ext>
            </a:extLst>
          </p:cNvPr>
          <p:cNvSpPr txBox="1"/>
          <p:nvPr/>
        </p:nvSpPr>
        <p:spPr>
          <a:xfrm>
            <a:off x="8817646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8FC086F5-CA29-4211-981B-54480F3A4658}"/>
              </a:ext>
            </a:extLst>
          </p:cNvPr>
          <p:cNvSpPr txBox="1"/>
          <p:nvPr/>
        </p:nvSpPr>
        <p:spPr>
          <a:xfrm>
            <a:off x="8389080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0FE5ACD2-F3F2-4CE8-85C9-1C54E6117ACB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D2239E5F-CC97-4E4D-AEC4-29C2BA8E39B2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912018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73" grpId="0"/>
      <p:bldP spid="74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053DBD-7C00-4CE5-9AC4-92F2DB4F5E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11 Add mixed numbers with the same denominator, regrouping to make 1 more whole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69B66EA-D1E1-4F92-9590-8473D4F0C77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9025934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6" name="Rectangle: Rounded Corners 195">
            <a:extLst>
              <a:ext uri="{FF2B5EF4-FFF2-40B4-BE49-F238E27FC236}">
                <a16:creationId xmlns:a16="http://schemas.microsoft.com/office/drawing/2014/main" id="{E36C618D-C0FB-445F-86E1-9B3434D71F23}"/>
              </a:ext>
            </a:extLst>
          </p:cNvPr>
          <p:cNvSpPr/>
          <p:nvPr/>
        </p:nvSpPr>
        <p:spPr>
          <a:xfrm rot="5400000">
            <a:off x="7061773" y="2553069"/>
            <a:ext cx="1975653" cy="500865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11C7F17D-0C05-4F33-BDAD-49AC9A01BD40}"/>
              </a:ext>
            </a:extLst>
          </p:cNvPr>
          <p:cNvSpPr/>
          <p:nvPr/>
        </p:nvSpPr>
        <p:spPr>
          <a:xfrm rot="5400000">
            <a:off x="6474564" y="4688287"/>
            <a:ext cx="366378" cy="160186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4" name="Rectangle 193">
            <a:extLst>
              <a:ext uri="{FF2B5EF4-FFF2-40B4-BE49-F238E27FC236}">
                <a16:creationId xmlns:a16="http://schemas.microsoft.com/office/drawing/2014/main" id="{60010EF3-CA01-46DB-91DB-37D6C316F8E5}"/>
              </a:ext>
            </a:extLst>
          </p:cNvPr>
          <p:cNvSpPr/>
          <p:nvPr/>
        </p:nvSpPr>
        <p:spPr>
          <a:xfrm rot="5400000">
            <a:off x="8252406" y="5209964"/>
            <a:ext cx="366378" cy="55014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5" name="Rectangle 194">
            <a:extLst>
              <a:ext uri="{FF2B5EF4-FFF2-40B4-BE49-F238E27FC236}">
                <a16:creationId xmlns:a16="http://schemas.microsoft.com/office/drawing/2014/main" id="{77334503-0A7D-41ED-B66D-5F78AD2E3F93}"/>
              </a:ext>
            </a:extLst>
          </p:cNvPr>
          <p:cNvSpPr/>
          <p:nvPr/>
        </p:nvSpPr>
        <p:spPr>
          <a:xfrm rot="5400000">
            <a:off x="9068074" y="4943379"/>
            <a:ext cx="366378" cy="107742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1" name="Rectangle: Rounded Corners 160">
            <a:extLst>
              <a:ext uri="{FF2B5EF4-FFF2-40B4-BE49-F238E27FC236}">
                <a16:creationId xmlns:a16="http://schemas.microsoft.com/office/drawing/2014/main" id="{72E9EECE-9558-48F0-AA55-4DD5A05E2ABE}"/>
              </a:ext>
            </a:extLst>
          </p:cNvPr>
          <p:cNvSpPr/>
          <p:nvPr/>
        </p:nvSpPr>
        <p:spPr>
          <a:xfrm rot="5400000">
            <a:off x="1754208" y="2497739"/>
            <a:ext cx="1975653" cy="500865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0" name="Rectangle 159">
            <a:extLst>
              <a:ext uri="{FF2B5EF4-FFF2-40B4-BE49-F238E27FC236}">
                <a16:creationId xmlns:a16="http://schemas.microsoft.com/office/drawing/2014/main" id="{2AA26E7B-296A-4810-A152-F0C4325FD2B0}"/>
              </a:ext>
            </a:extLst>
          </p:cNvPr>
          <p:cNvSpPr/>
          <p:nvPr/>
        </p:nvSpPr>
        <p:spPr>
          <a:xfrm rot="5400000">
            <a:off x="3252730" y="5250108"/>
            <a:ext cx="366378" cy="432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183AFFCC-67D7-4AE3-BEB1-BD4A9A051D34}"/>
              </a:ext>
            </a:extLst>
          </p:cNvPr>
          <p:cNvGrpSpPr/>
          <p:nvPr/>
        </p:nvGrpSpPr>
        <p:grpSpPr>
          <a:xfrm>
            <a:off x="2920978" y="459006"/>
            <a:ext cx="968273" cy="1076984"/>
            <a:chOff x="2920978" y="459006"/>
            <a:chExt cx="968273" cy="1076984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F10127F4-90D2-4437-AE87-CC0599090A95}"/>
                </a:ext>
              </a:extLst>
            </p:cNvPr>
            <p:cNvGrpSpPr/>
            <p:nvPr/>
          </p:nvGrpSpPr>
          <p:grpSpPr>
            <a:xfrm>
              <a:off x="3349910" y="905048"/>
              <a:ext cx="490985" cy="630942"/>
              <a:chOff x="3186620" y="905048"/>
              <a:chExt cx="490985" cy="630942"/>
            </a:xfrm>
          </p:grpSpPr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DCB99659-0B6A-4E0D-905D-EFDAA52886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5545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42CD8C93-1468-4671-A883-BA21D3DE7F2C}"/>
                  </a:ext>
                </a:extLst>
              </p:cNvPr>
              <p:cNvSpPr txBox="1"/>
              <p:nvPr/>
            </p:nvSpPr>
            <p:spPr>
              <a:xfrm>
                <a:off x="3186620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B56D680-70EE-4A63-8E7A-72555B4FCCEA}"/>
                </a:ext>
              </a:extLst>
            </p:cNvPr>
            <p:cNvSpPr txBox="1"/>
            <p:nvPr/>
          </p:nvSpPr>
          <p:spPr>
            <a:xfrm>
              <a:off x="3349544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9210789-D7C0-48ED-B853-7F419E67E341}"/>
                </a:ext>
              </a:extLst>
            </p:cNvPr>
            <p:cNvSpPr txBox="1"/>
            <p:nvPr/>
          </p:nvSpPr>
          <p:spPr>
            <a:xfrm>
              <a:off x="2920978" y="646523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1C0CA94E-1B83-4074-BB5A-977F5BB2C092}"/>
              </a:ext>
            </a:extLst>
          </p:cNvPr>
          <p:cNvGrpSpPr/>
          <p:nvPr/>
        </p:nvGrpSpPr>
        <p:grpSpPr>
          <a:xfrm>
            <a:off x="8389080" y="459006"/>
            <a:ext cx="968273" cy="1076984"/>
            <a:chOff x="8389080" y="459006"/>
            <a:chExt cx="968273" cy="1076984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918E9C63-8C13-4227-9C6B-A296643E7D37}"/>
                </a:ext>
              </a:extLst>
            </p:cNvPr>
            <p:cNvGrpSpPr/>
            <p:nvPr/>
          </p:nvGrpSpPr>
          <p:grpSpPr>
            <a:xfrm>
              <a:off x="8818012" y="905048"/>
              <a:ext cx="490985" cy="630942"/>
              <a:chOff x="8654722" y="905048"/>
              <a:chExt cx="490985" cy="630942"/>
            </a:xfrm>
          </p:grpSpPr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4619503B-1C0D-4BDE-9065-8DCEE74F29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63647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7A510A12-FA7A-43C5-936B-B2943D5674D8}"/>
                  </a:ext>
                </a:extLst>
              </p:cNvPr>
              <p:cNvSpPr txBox="1"/>
              <p:nvPr/>
            </p:nvSpPr>
            <p:spPr>
              <a:xfrm>
                <a:off x="8654722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CB82EFCE-7ED2-4CFA-BE42-5D42E8D390E4}"/>
                </a:ext>
              </a:extLst>
            </p:cNvPr>
            <p:cNvSpPr txBox="1"/>
            <p:nvPr/>
          </p:nvSpPr>
          <p:spPr>
            <a:xfrm>
              <a:off x="8817646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62C0C7E5-027D-4C5C-A80A-A77FB89D3515}"/>
                </a:ext>
              </a:extLst>
            </p:cNvPr>
            <p:cNvSpPr txBox="1"/>
            <p:nvPr/>
          </p:nvSpPr>
          <p:spPr>
            <a:xfrm>
              <a:off x="8389080" y="646523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CFCF0307-756A-48B1-A49F-8A5EC4C86105}"/>
              </a:ext>
            </a:extLst>
          </p:cNvPr>
          <p:cNvSpPr txBox="1"/>
          <p:nvPr/>
        </p:nvSpPr>
        <p:spPr>
          <a:xfrm>
            <a:off x="435471" y="1962033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+</a:t>
            </a:r>
          </a:p>
        </p:txBody>
      </p:sp>
      <p:cxnSp>
        <p:nvCxnSpPr>
          <p:cNvPr id="98" name="Straight Connector 97">
            <a:extLst>
              <a:ext uri="{FF2B5EF4-FFF2-40B4-BE49-F238E27FC236}">
                <a16:creationId xmlns:a16="http://schemas.microsoft.com/office/drawing/2014/main" id="{2B6B340A-9BDF-4C7F-9805-FB7906D0F260}"/>
              </a:ext>
            </a:extLst>
          </p:cNvPr>
          <p:cNvCxnSpPr>
            <a:cxnSpLocks/>
          </p:cNvCxnSpPr>
          <p:nvPr/>
        </p:nvCxnSpPr>
        <p:spPr>
          <a:xfrm>
            <a:off x="1362498" y="2262171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TextBox 98">
            <a:extLst>
              <a:ext uri="{FF2B5EF4-FFF2-40B4-BE49-F238E27FC236}">
                <a16:creationId xmlns:a16="http://schemas.microsoft.com/office/drawing/2014/main" id="{8BB41D0B-6E9C-40BF-8997-2B13D7BDA561}"/>
              </a:ext>
            </a:extLst>
          </p:cNvPr>
          <p:cNvSpPr txBox="1"/>
          <p:nvPr/>
        </p:nvSpPr>
        <p:spPr>
          <a:xfrm>
            <a:off x="1343041" y="2200379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65A94071-617D-425F-99FB-F7E9C48EF3F7}"/>
              </a:ext>
            </a:extLst>
          </p:cNvPr>
          <p:cNvSpPr txBox="1"/>
          <p:nvPr/>
        </p:nvSpPr>
        <p:spPr>
          <a:xfrm>
            <a:off x="1320410" y="175433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E006202B-A0AE-4F69-8D98-524E3CAFA863}"/>
              </a:ext>
            </a:extLst>
          </p:cNvPr>
          <p:cNvSpPr txBox="1"/>
          <p:nvPr/>
        </p:nvSpPr>
        <p:spPr>
          <a:xfrm>
            <a:off x="436900" y="3286093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+</a:t>
            </a:r>
          </a:p>
        </p:txBody>
      </p: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A0F50468-9145-4B89-AC2C-620B12AD0231}"/>
              </a:ext>
            </a:extLst>
          </p:cNvPr>
          <p:cNvCxnSpPr>
            <a:cxnSpLocks/>
          </p:cNvCxnSpPr>
          <p:nvPr/>
        </p:nvCxnSpPr>
        <p:spPr>
          <a:xfrm>
            <a:off x="1809296" y="3591753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TextBox 102">
            <a:extLst>
              <a:ext uri="{FF2B5EF4-FFF2-40B4-BE49-F238E27FC236}">
                <a16:creationId xmlns:a16="http://schemas.microsoft.com/office/drawing/2014/main" id="{AF72456B-D1BF-4CF1-A0F4-8963A47023A2}"/>
              </a:ext>
            </a:extLst>
          </p:cNvPr>
          <p:cNvSpPr txBox="1"/>
          <p:nvPr/>
        </p:nvSpPr>
        <p:spPr>
          <a:xfrm>
            <a:off x="1789839" y="3529961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010B5321-17E9-4834-8121-EA7C4837B427}"/>
              </a:ext>
            </a:extLst>
          </p:cNvPr>
          <p:cNvSpPr txBox="1"/>
          <p:nvPr/>
        </p:nvSpPr>
        <p:spPr>
          <a:xfrm>
            <a:off x="1767208" y="3083919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163E63EA-69B1-46D0-81E3-143EB630657B}"/>
              </a:ext>
            </a:extLst>
          </p:cNvPr>
          <p:cNvSpPr txBox="1"/>
          <p:nvPr/>
        </p:nvSpPr>
        <p:spPr>
          <a:xfrm>
            <a:off x="1330129" y="3286093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9C6EAD72-12F0-4F70-BEE2-670889D20E6D}"/>
              </a:ext>
            </a:extLst>
          </p:cNvPr>
          <p:cNvSpPr txBox="1"/>
          <p:nvPr/>
        </p:nvSpPr>
        <p:spPr>
          <a:xfrm>
            <a:off x="5780356" y="1985512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+</a:t>
            </a:r>
          </a:p>
        </p:txBody>
      </p: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75B7C88C-427D-41C9-8180-C35E445B01A1}"/>
              </a:ext>
            </a:extLst>
          </p:cNvPr>
          <p:cNvCxnSpPr>
            <a:cxnSpLocks/>
          </p:cNvCxnSpPr>
          <p:nvPr/>
        </p:nvCxnSpPr>
        <p:spPr>
          <a:xfrm>
            <a:off x="6707383" y="2285650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90072490-6852-46E7-AAD9-38EF71BB04D0}"/>
              </a:ext>
            </a:extLst>
          </p:cNvPr>
          <p:cNvSpPr txBox="1"/>
          <p:nvPr/>
        </p:nvSpPr>
        <p:spPr>
          <a:xfrm>
            <a:off x="6687926" y="2223858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DF64EC2F-EEDB-4181-B05A-DEFD2D27A359}"/>
              </a:ext>
            </a:extLst>
          </p:cNvPr>
          <p:cNvSpPr txBox="1"/>
          <p:nvPr/>
        </p:nvSpPr>
        <p:spPr>
          <a:xfrm>
            <a:off x="6665295" y="177781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1CF00FB7-4767-4AD0-BB12-6580377387BF}"/>
              </a:ext>
            </a:extLst>
          </p:cNvPr>
          <p:cNvSpPr txBox="1"/>
          <p:nvPr/>
        </p:nvSpPr>
        <p:spPr>
          <a:xfrm>
            <a:off x="5781785" y="3309572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+</a:t>
            </a:r>
          </a:p>
        </p:txBody>
      </p: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2F67E8AF-19EA-4F80-827F-C8B5B316CD6C}"/>
              </a:ext>
            </a:extLst>
          </p:cNvPr>
          <p:cNvCxnSpPr>
            <a:cxnSpLocks/>
          </p:cNvCxnSpPr>
          <p:nvPr/>
        </p:nvCxnSpPr>
        <p:spPr>
          <a:xfrm>
            <a:off x="7154181" y="3615232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28208065-1750-4C81-AC5E-50C2AA6A3276}"/>
              </a:ext>
            </a:extLst>
          </p:cNvPr>
          <p:cNvSpPr txBox="1"/>
          <p:nvPr/>
        </p:nvSpPr>
        <p:spPr>
          <a:xfrm>
            <a:off x="7134724" y="3553440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204D9F2D-A7E9-4B94-8F14-776C1F6174F2}"/>
              </a:ext>
            </a:extLst>
          </p:cNvPr>
          <p:cNvSpPr txBox="1"/>
          <p:nvPr/>
        </p:nvSpPr>
        <p:spPr>
          <a:xfrm>
            <a:off x="7112093" y="3107398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6025C5F4-01C3-4D0F-9150-9C1E6BA6901D}"/>
              </a:ext>
            </a:extLst>
          </p:cNvPr>
          <p:cNvSpPr txBox="1"/>
          <p:nvPr/>
        </p:nvSpPr>
        <p:spPr>
          <a:xfrm>
            <a:off x="6675014" y="3309572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842FCF5-F20F-433F-9DB9-45C4E1B90B9F}"/>
              </a:ext>
            </a:extLst>
          </p:cNvPr>
          <p:cNvSpPr/>
          <p:nvPr/>
        </p:nvSpPr>
        <p:spPr>
          <a:xfrm rot="5400000">
            <a:off x="1385837" y="3367183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A3C8AF34-2188-425D-8A96-C89672324C0F}"/>
              </a:ext>
            </a:extLst>
          </p:cNvPr>
          <p:cNvSpPr/>
          <p:nvPr/>
        </p:nvSpPr>
        <p:spPr>
          <a:xfrm rot="5400000">
            <a:off x="3703931" y="3366232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C029171F-2410-448A-98B8-8EF4CAB6C683}"/>
              </a:ext>
            </a:extLst>
          </p:cNvPr>
          <p:cNvSpPr/>
          <p:nvPr/>
        </p:nvSpPr>
        <p:spPr>
          <a:xfrm rot="5400000">
            <a:off x="3703931" y="3888945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A5F48697-A782-4336-9C30-BB6CB5F4DF67}"/>
              </a:ext>
            </a:extLst>
          </p:cNvPr>
          <p:cNvSpPr/>
          <p:nvPr/>
        </p:nvSpPr>
        <p:spPr>
          <a:xfrm rot="5400000">
            <a:off x="1385837" y="3889728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3876D82D-D430-487D-88D8-0DAC0D1AA2A9}"/>
              </a:ext>
            </a:extLst>
          </p:cNvPr>
          <p:cNvSpPr/>
          <p:nvPr/>
        </p:nvSpPr>
        <p:spPr>
          <a:xfrm rot="5400000">
            <a:off x="1168862" y="4623103"/>
            <a:ext cx="366378" cy="170898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23BB4634-EC81-415D-978D-EB4F290E8B28}"/>
              </a:ext>
            </a:extLst>
          </p:cNvPr>
          <p:cNvSpPr/>
          <p:nvPr/>
        </p:nvSpPr>
        <p:spPr>
          <a:xfrm rot="5400000">
            <a:off x="2829448" y="5245434"/>
            <a:ext cx="366378" cy="432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ACD598B-3FDA-4F49-9579-2ECEF093E63E}"/>
              </a:ext>
            </a:extLst>
          </p:cNvPr>
          <p:cNvGrpSpPr/>
          <p:nvPr/>
        </p:nvGrpSpPr>
        <p:grpSpPr>
          <a:xfrm rot="5400000">
            <a:off x="1389083" y="3367127"/>
            <a:ext cx="364674" cy="2164787"/>
            <a:chOff x="1430177" y="1026981"/>
            <a:chExt cx="364674" cy="2164787"/>
          </a:xfrm>
        </p:grpSpPr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043E9D17-A3F9-44F6-BA9B-4CEBB7BA5B9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741DE6FF-D57E-4A90-876C-6619C3B6B75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325F78B6-E2CA-4CB8-B19F-28D9B0198FE5}"/>
              </a:ext>
            </a:extLst>
          </p:cNvPr>
          <p:cNvGrpSpPr/>
          <p:nvPr/>
        </p:nvGrpSpPr>
        <p:grpSpPr>
          <a:xfrm rot="5400000">
            <a:off x="1389083" y="3874995"/>
            <a:ext cx="364674" cy="2164787"/>
            <a:chOff x="1430177" y="1026981"/>
            <a:chExt cx="364674" cy="2164787"/>
          </a:xfrm>
        </p:grpSpPr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548688DD-4D09-4ABE-93A0-A263DDC8D45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4D315669-7556-48E1-9813-9D8690E5752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13B689C9-F363-43C3-A6DE-425A16C1517A}"/>
              </a:ext>
            </a:extLst>
          </p:cNvPr>
          <p:cNvGrpSpPr/>
          <p:nvPr/>
        </p:nvGrpSpPr>
        <p:grpSpPr>
          <a:xfrm rot="5400000">
            <a:off x="3707175" y="3367127"/>
            <a:ext cx="364674" cy="2164787"/>
            <a:chOff x="1430177" y="1026981"/>
            <a:chExt cx="364674" cy="2164787"/>
          </a:xfrm>
        </p:grpSpPr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46191249-7578-49B3-BD91-74296E040F1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7" name="Rectangle 136">
              <a:extLst>
                <a:ext uri="{FF2B5EF4-FFF2-40B4-BE49-F238E27FC236}">
                  <a16:creationId xmlns:a16="http://schemas.microsoft.com/office/drawing/2014/main" id="{8A824176-1AA0-4CC6-830B-ABFF6078FA1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D7BB2FB3-7A06-4515-92E6-B85A848C632B}"/>
              </a:ext>
            </a:extLst>
          </p:cNvPr>
          <p:cNvGrpSpPr/>
          <p:nvPr/>
        </p:nvGrpSpPr>
        <p:grpSpPr>
          <a:xfrm rot="5400000">
            <a:off x="3707175" y="3874995"/>
            <a:ext cx="364674" cy="2164787"/>
            <a:chOff x="1430177" y="1026981"/>
            <a:chExt cx="364674" cy="2164787"/>
          </a:xfrm>
        </p:grpSpPr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34F65E4D-6CD5-43A4-860B-8C96D3D4224E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0" name="Rectangle 139">
              <a:extLst>
                <a:ext uri="{FF2B5EF4-FFF2-40B4-BE49-F238E27FC236}">
                  <a16:creationId xmlns:a16="http://schemas.microsoft.com/office/drawing/2014/main" id="{56E37EDB-5857-47A8-B094-BC045BD3ECC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0396DAB8-0456-429E-8D65-1FDE3E7B79A0}"/>
              </a:ext>
            </a:extLst>
          </p:cNvPr>
          <p:cNvGrpSpPr/>
          <p:nvPr/>
        </p:nvGrpSpPr>
        <p:grpSpPr>
          <a:xfrm rot="5400000">
            <a:off x="3699641" y="4384591"/>
            <a:ext cx="364475" cy="2170481"/>
            <a:chOff x="3750941" y="1016500"/>
            <a:chExt cx="364475" cy="2170481"/>
          </a:xfrm>
        </p:grpSpPr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90EDE49B-AAE9-4AE5-850D-53FA886CC271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08E4D353-FD46-4907-8D86-DD02830A8832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1EE1708B-2B10-4101-910C-000E24FEB848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DE52C16F-6986-4726-8A10-E52CB726A30E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118FA022-79F0-4CA2-B765-F8B06B0200E6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8" name="Rectangle 147">
                <a:extLst>
                  <a:ext uri="{FF2B5EF4-FFF2-40B4-BE49-F238E27FC236}">
                    <a16:creationId xmlns:a16="http://schemas.microsoft.com/office/drawing/2014/main" id="{8D90E10E-D876-4FAC-966C-4AD1ACD6064B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5AD6FAAE-D415-48A3-9EE4-E1416A16C25F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165A7B52-7918-4574-A191-2BCF48E23FC3}"/>
              </a:ext>
            </a:extLst>
          </p:cNvPr>
          <p:cNvGrpSpPr/>
          <p:nvPr/>
        </p:nvGrpSpPr>
        <p:grpSpPr>
          <a:xfrm rot="5400000">
            <a:off x="1389911" y="4406030"/>
            <a:ext cx="360000" cy="2160000"/>
            <a:chOff x="3752453" y="3429000"/>
            <a:chExt cx="360000" cy="2160000"/>
          </a:xfrm>
        </p:grpSpPr>
        <p:sp>
          <p:nvSpPr>
            <p:cNvPr id="152" name="Rectangle 151">
              <a:extLst>
                <a:ext uri="{FF2B5EF4-FFF2-40B4-BE49-F238E27FC236}">
                  <a16:creationId xmlns:a16="http://schemas.microsoft.com/office/drawing/2014/main" id="{7861FC58-37BA-449C-9A44-7F9F0DCCF603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3" name="Rectangle 152">
              <a:extLst>
                <a:ext uri="{FF2B5EF4-FFF2-40B4-BE49-F238E27FC236}">
                  <a16:creationId xmlns:a16="http://schemas.microsoft.com/office/drawing/2014/main" id="{B1258CCE-4CDE-4E8C-BD31-CA6A44E35035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4" name="Rectangle 153">
              <a:extLst>
                <a:ext uri="{FF2B5EF4-FFF2-40B4-BE49-F238E27FC236}">
                  <a16:creationId xmlns:a16="http://schemas.microsoft.com/office/drawing/2014/main" id="{47D62CA3-74BD-477E-8B6D-76C11C6CCE79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5" name="Rectangle 154">
              <a:extLst>
                <a:ext uri="{FF2B5EF4-FFF2-40B4-BE49-F238E27FC236}">
                  <a16:creationId xmlns:a16="http://schemas.microsoft.com/office/drawing/2014/main" id="{7853FC6A-D54D-4616-B5EC-FA5C857EA4B7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6" name="Rectangle 155">
              <a:extLst>
                <a:ext uri="{FF2B5EF4-FFF2-40B4-BE49-F238E27FC236}">
                  <a16:creationId xmlns:a16="http://schemas.microsoft.com/office/drawing/2014/main" id="{4989E1D2-E351-4ECB-9F1F-9388BDFE11F8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109EA467-A84F-4D4B-A81C-B5C4AC0B0846}"/>
              </a:ext>
            </a:extLst>
          </p:cNvPr>
          <p:cNvGrpSpPr/>
          <p:nvPr/>
        </p:nvGrpSpPr>
        <p:grpSpPr>
          <a:xfrm rot="5400000">
            <a:off x="1394281" y="4396608"/>
            <a:ext cx="364674" cy="2164787"/>
            <a:chOff x="1430177" y="1026981"/>
            <a:chExt cx="364674" cy="2164787"/>
          </a:xfrm>
        </p:grpSpPr>
        <p:sp>
          <p:nvSpPr>
            <p:cNvPr id="158" name="Rectangle 157">
              <a:extLst>
                <a:ext uri="{FF2B5EF4-FFF2-40B4-BE49-F238E27FC236}">
                  <a16:creationId xmlns:a16="http://schemas.microsoft.com/office/drawing/2014/main" id="{E693C4AC-8C88-44CB-AA77-5DB15D3675A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1BF4A45B-F418-481C-8855-2D2D9B0F7DF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62" name="Rectangle 161">
            <a:extLst>
              <a:ext uri="{FF2B5EF4-FFF2-40B4-BE49-F238E27FC236}">
                <a16:creationId xmlns:a16="http://schemas.microsoft.com/office/drawing/2014/main" id="{4C3D4544-DDB1-4EF1-A15F-79C7ABEAE39C}"/>
              </a:ext>
            </a:extLst>
          </p:cNvPr>
          <p:cNvSpPr/>
          <p:nvPr/>
        </p:nvSpPr>
        <p:spPr>
          <a:xfrm rot="5400000">
            <a:off x="6751657" y="3372157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3" name="Rectangle 162">
            <a:extLst>
              <a:ext uri="{FF2B5EF4-FFF2-40B4-BE49-F238E27FC236}">
                <a16:creationId xmlns:a16="http://schemas.microsoft.com/office/drawing/2014/main" id="{1B76A523-EF11-481D-A3CD-53DD64E47A0B}"/>
              </a:ext>
            </a:extLst>
          </p:cNvPr>
          <p:cNvSpPr/>
          <p:nvPr/>
        </p:nvSpPr>
        <p:spPr>
          <a:xfrm rot="5400000">
            <a:off x="9069751" y="3371206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5" name="Rectangle 164">
            <a:extLst>
              <a:ext uri="{FF2B5EF4-FFF2-40B4-BE49-F238E27FC236}">
                <a16:creationId xmlns:a16="http://schemas.microsoft.com/office/drawing/2014/main" id="{90376C43-CADE-4C2E-9D99-4A22C532948B}"/>
              </a:ext>
            </a:extLst>
          </p:cNvPr>
          <p:cNvSpPr/>
          <p:nvPr/>
        </p:nvSpPr>
        <p:spPr>
          <a:xfrm rot="5400000">
            <a:off x="6751657" y="3894702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1F2DF1C1-39AA-4B7B-90A5-06F46BDBAAB0}"/>
              </a:ext>
            </a:extLst>
          </p:cNvPr>
          <p:cNvGrpSpPr/>
          <p:nvPr/>
        </p:nvGrpSpPr>
        <p:grpSpPr>
          <a:xfrm rot="5400000">
            <a:off x="6754903" y="3372101"/>
            <a:ext cx="364674" cy="2164787"/>
            <a:chOff x="1430177" y="1026981"/>
            <a:chExt cx="364674" cy="2164787"/>
          </a:xfrm>
        </p:grpSpPr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950F2F2A-7718-4CC0-BF8B-60B8AB58345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B2E288E1-10B0-4A91-BDFB-B3ECA394A92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419A8709-EFFF-4D71-A7CA-4FEAC8FADFF3}"/>
              </a:ext>
            </a:extLst>
          </p:cNvPr>
          <p:cNvGrpSpPr/>
          <p:nvPr/>
        </p:nvGrpSpPr>
        <p:grpSpPr>
          <a:xfrm rot="5400000">
            <a:off x="6754903" y="3879969"/>
            <a:ext cx="364674" cy="2164787"/>
            <a:chOff x="1430177" y="1026981"/>
            <a:chExt cx="364674" cy="2164787"/>
          </a:xfrm>
        </p:grpSpPr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700C5430-3339-438B-AAF1-C04C611C929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1" name="Rectangle 170">
              <a:extLst>
                <a:ext uri="{FF2B5EF4-FFF2-40B4-BE49-F238E27FC236}">
                  <a16:creationId xmlns:a16="http://schemas.microsoft.com/office/drawing/2014/main" id="{BEBB6F4E-0A56-4ACA-8974-DD65FB912FB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3D3741EA-5DE2-4771-89F7-1E9FD23B5E66}"/>
              </a:ext>
            </a:extLst>
          </p:cNvPr>
          <p:cNvGrpSpPr/>
          <p:nvPr/>
        </p:nvGrpSpPr>
        <p:grpSpPr>
          <a:xfrm rot="5400000">
            <a:off x="9072995" y="3372101"/>
            <a:ext cx="364674" cy="2164787"/>
            <a:chOff x="1430177" y="1026981"/>
            <a:chExt cx="364674" cy="2164787"/>
          </a:xfrm>
        </p:grpSpPr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87E2DEF6-26F4-4AB4-982A-4EA81AB441E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CD58E557-D6FC-49D6-903C-C00C6A5CE92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4A25C27A-BF4C-4789-8EBB-87CBCF621E1A}"/>
              </a:ext>
            </a:extLst>
          </p:cNvPr>
          <p:cNvGrpSpPr/>
          <p:nvPr/>
        </p:nvGrpSpPr>
        <p:grpSpPr>
          <a:xfrm rot="5400000">
            <a:off x="6738687" y="4406030"/>
            <a:ext cx="360000" cy="2160000"/>
            <a:chOff x="3172262" y="3429000"/>
            <a:chExt cx="360000" cy="2160000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B5BC64B9-0362-4468-9C1C-28DB6FA2FDB1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4ED0AA2C-3D7D-436F-B459-727820734390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7F2554D7-2D4E-4871-8E5A-10779641F20E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2" name="Rectangle 181">
              <a:extLst>
                <a:ext uri="{FF2B5EF4-FFF2-40B4-BE49-F238E27FC236}">
                  <a16:creationId xmlns:a16="http://schemas.microsoft.com/office/drawing/2014/main" id="{A0C8FDB3-0240-4B35-8670-3258897DB540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F6C240DA-5504-4E80-BE7E-6D72C6457439}"/>
              </a:ext>
            </a:extLst>
          </p:cNvPr>
          <p:cNvGrpSpPr/>
          <p:nvPr/>
        </p:nvGrpSpPr>
        <p:grpSpPr>
          <a:xfrm rot="5400000">
            <a:off x="6760732" y="4396467"/>
            <a:ext cx="364674" cy="2164787"/>
            <a:chOff x="1430177" y="1026981"/>
            <a:chExt cx="364674" cy="2164787"/>
          </a:xfrm>
        </p:grpSpPr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77271A7D-6914-4E21-8951-3BCE095481F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C90BB707-90F5-4A1B-9952-98090637A6A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C7C3A376-0A68-434B-B934-C9DF1F24D03E}"/>
              </a:ext>
            </a:extLst>
          </p:cNvPr>
          <p:cNvGrpSpPr/>
          <p:nvPr/>
        </p:nvGrpSpPr>
        <p:grpSpPr>
          <a:xfrm rot="5400000">
            <a:off x="9065378" y="4402834"/>
            <a:ext cx="370026" cy="2160831"/>
            <a:chOff x="3160724" y="1026150"/>
            <a:chExt cx="370026" cy="2160831"/>
          </a:xfrm>
        </p:grpSpPr>
        <p:grpSp>
          <p:nvGrpSpPr>
            <p:cNvPr id="187" name="Group 186">
              <a:extLst>
                <a:ext uri="{FF2B5EF4-FFF2-40B4-BE49-F238E27FC236}">
                  <a16:creationId xmlns:a16="http://schemas.microsoft.com/office/drawing/2014/main" id="{1DAA5BF8-79C9-49B9-99B1-854E35605C7C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189" name="Rectangle 188">
                <a:extLst>
                  <a:ext uri="{FF2B5EF4-FFF2-40B4-BE49-F238E27FC236}">
                    <a16:creationId xmlns:a16="http://schemas.microsoft.com/office/drawing/2014/main" id="{EE53D43E-E5D4-4F0D-8DE6-ABF036896659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90" name="Rectangle 189">
                <a:extLst>
                  <a:ext uri="{FF2B5EF4-FFF2-40B4-BE49-F238E27FC236}">
                    <a16:creationId xmlns:a16="http://schemas.microsoft.com/office/drawing/2014/main" id="{6944D371-B75D-4703-B1B4-6D60299FEA72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91" name="Rectangle 190">
                <a:extLst>
                  <a:ext uri="{FF2B5EF4-FFF2-40B4-BE49-F238E27FC236}">
                    <a16:creationId xmlns:a16="http://schemas.microsoft.com/office/drawing/2014/main" id="{DCA176D8-36EF-49ED-855C-52D1BDAD8006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92" name="Rectangle 191">
                <a:extLst>
                  <a:ext uri="{FF2B5EF4-FFF2-40B4-BE49-F238E27FC236}">
                    <a16:creationId xmlns:a16="http://schemas.microsoft.com/office/drawing/2014/main" id="{31A59887-4DB8-4F5D-A940-778B01C5F233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88" name="Rectangle 187">
              <a:extLst>
                <a:ext uri="{FF2B5EF4-FFF2-40B4-BE49-F238E27FC236}">
                  <a16:creationId xmlns:a16="http://schemas.microsoft.com/office/drawing/2014/main" id="{2265FD3A-DDE8-4B62-8B1D-65E1BF33456F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40101964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3.7037E-6 L -0.0487 0.00162 " pathEditMode="relative" rAng="0" ptsTypes="AA">
                                      <p:cBhvr>
                                        <p:cTn id="127" dur="2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35" y="69"/>
                                    </p:animMotion>
                                  </p:childTnLst>
                                </p:cTn>
                              </p:par>
                              <p:par>
                                <p:cTn id="128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7.40741E-7 L -0.03477 -0.0007 " pathEditMode="relative" rAng="0" ptsTypes="AA">
                                      <p:cBhvr>
                                        <p:cTn id="129" dur="2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5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1.48148E-6 L -0.0586 0.00046 " pathEditMode="relative" rAng="0" ptsTypes="AA">
                                      <p:cBhvr>
                                        <p:cTn id="181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917" y="23"/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4.44444E-6 L -0.0444 4.44444E-6 " pathEditMode="relative" rAng="0" ptsTypes="AA">
                                      <p:cBhvr>
                                        <p:cTn id="183" dur="2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227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 animBg="1"/>
      <p:bldP spid="193" grpId="0" animBg="1"/>
      <p:bldP spid="194" grpId="0" animBg="1"/>
      <p:bldP spid="194" grpId="1" animBg="1"/>
      <p:bldP spid="195" grpId="0" animBg="1"/>
      <p:bldP spid="195" grpId="1" animBg="1"/>
      <p:bldP spid="161" grpId="0" animBg="1"/>
      <p:bldP spid="160" grpId="0" animBg="1"/>
      <p:bldP spid="160" grpId="1" animBg="1"/>
      <p:bldP spid="97" grpId="0"/>
      <p:bldP spid="99" grpId="0"/>
      <p:bldP spid="100" grpId="0"/>
      <p:bldP spid="101" grpId="0"/>
      <p:bldP spid="103" grpId="0"/>
      <p:bldP spid="104" grpId="0"/>
      <p:bldP spid="105" grpId="0"/>
      <p:bldP spid="106" grpId="0"/>
      <p:bldP spid="108" grpId="0"/>
      <p:bldP spid="109" grpId="0"/>
      <p:bldP spid="110" grpId="0"/>
      <p:bldP spid="112" grpId="0"/>
      <p:bldP spid="113" grpId="0"/>
      <p:bldP spid="114" grpId="0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0" grpId="1" animBg="1"/>
      <p:bldP spid="162" grpId="0" animBg="1"/>
      <p:bldP spid="163" grpId="0" animBg="1"/>
      <p:bldP spid="165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183AFFCC-67D7-4AE3-BEB1-BD4A9A051D34}"/>
              </a:ext>
            </a:extLst>
          </p:cNvPr>
          <p:cNvGrpSpPr/>
          <p:nvPr/>
        </p:nvGrpSpPr>
        <p:grpSpPr>
          <a:xfrm>
            <a:off x="2920978" y="459006"/>
            <a:ext cx="968273" cy="1076984"/>
            <a:chOff x="2920978" y="459006"/>
            <a:chExt cx="968273" cy="1076984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F10127F4-90D2-4437-AE87-CC0599090A95}"/>
                </a:ext>
              </a:extLst>
            </p:cNvPr>
            <p:cNvGrpSpPr/>
            <p:nvPr/>
          </p:nvGrpSpPr>
          <p:grpSpPr>
            <a:xfrm>
              <a:off x="3349910" y="905048"/>
              <a:ext cx="490985" cy="630942"/>
              <a:chOff x="3186620" y="905048"/>
              <a:chExt cx="490985" cy="630942"/>
            </a:xfrm>
          </p:grpSpPr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DCB99659-0B6A-4E0D-905D-EFDAA52886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5545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42CD8C93-1468-4671-A883-BA21D3DE7F2C}"/>
                  </a:ext>
                </a:extLst>
              </p:cNvPr>
              <p:cNvSpPr txBox="1"/>
              <p:nvPr/>
            </p:nvSpPr>
            <p:spPr>
              <a:xfrm>
                <a:off x="3186620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B56D680-70EE-4A63-8E7A-72555B4FCCEA}"/>
                </a:ext>
              </a:extLst>
            </p:cNvPr>
            <p:cNvSpPr txBox="1"/>
            <p:nvPr/>
          </p:nvSpPr>
          <p:spPr>
            <a:xfrm>
              <a:off x="3349544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9210789-D7C0-48ED-B853-7F419E67E341}"/>
                </a:ext>
              </a:extLst>
            </p:cNvPr>
            <p:cNvSpPr txBox="1"/>
            <p:nvPr/>
          </p:nvSpPr>
          <p:spPr>
            <a:xfrm>
              <a:off x="2920978" y="646523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1C0CA94E-1B83-4074-BB5A-977F5BB2C092}"/>
              </a:ext>
            </a:extLst>
          </p:cNvPr>
          <p:cNvGrpSpPr/>
          <p:nvPr/>
        </p:nvGrpSpPr>
        <p:grpSpPr>
          <a:xfrm>
            <a:off x="8389080" y="459006"/>
            <a:ext cx="968273" cy="1076984"/>
            <a:chOff x="8389080" y="459006"/>
            <a:chExt cx="968273" cy="1076984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918E9C63-8C13-4227-9C6B-A296643E7D37}"/>
                </a:ext>
              </a:extLst>
            </p:cNvPr>
            <p:cNvGrpSpPr/>
            <p:nvPr/>
          </p:nvGrpSpPr>
          <p:grpSpPr>
            <a:xfrm>
              <a:off x="8818012" y="905048"/>
              <a:ext cx="490985" cy="630942"/>
              <a:chOff x="8654722" y="905048"/>
              <a:chExt cx="490985" cy="630942"/>
            </a:xfrm>
          </p:grpSpPr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4619503B-1C0D-4BDE-9065-8DCEE74F29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63647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7A510A12-FA7A-43C5-936B-B2943D5674D8}"/>
                  </a:ext>
                </a:extLst>
              </p:cNvPr>
              <p:cNvSpPr txBox="1"/>
              <p:nvPr/>
            </p:nvSpPr>
            <p:spPr>
              <a:xfrm>
                <a:off x="8654722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CB82EFCE-7ED2-4CFA-BE42-5D42E8D390E4}"/>
                </a:ext>
              </a:extLst>
            </p:cNvPr>
            <p:cNvSpPr txBox="1"/>
            <p:nvPr/>
          </p:nvSpPr>
          <p:spPr>
            <a:xfrm>
              <a:off x="8817646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62C0C7E5-027D-4C5C-A80A-A77FB89D3515}"/>
                </a:ext>
              </a:extLst>
            </p:cNvPr>
            <p:cNvSpPr txBox="1"/>
            <p:nvPr/>
          </p:nvSpPr>
          <p:spPr>
            <a:xfrm>
              <a:off x="8389080" y="646523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CFCF0307-756A-48B1-A49F-8A5EC4C86105}"/>
              </a:ext>
            </a:extLst>
          </p:cNvPr>
          <p:cNvSpPr txBox="1"/>
          <p:nvPr/>
        </p:nvSpPr>
        <p:spPr>
          <a:xfrm>
            <a:off x="435471" y="1962033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+</a:t>
            </a:r>
          </a:p>
        </p:txBody>
      </p:sp>
      <p:cxnSp>
        <p:nvCxnSpPr>
          <p:cNvPr id="98" name="Straight Connector 97">
            <a:extLst>
              <a:ext uri="{FF2B5EF4-FFF2-40B4-BE49-F238E27FC236}">
                <a16:creationId xmlns:a16="http://schemas.microsoft.com/office/drawing/2014/main" id="{2B6B340A-9BDF-4C7F-9805-FB7906D0F260}"/>
              </a:ext>
            </a:extLst>
          </p:cNvPr>
          <p:cNvCxnSpPr>
            <a:cxnSpLocks/>
          </p:cNvCxnSpPr>
          <p:nvPr/>
        </p:nvCxnSpPr>
        <p:spPr>
          <a:xfrm>
            <a:off x="1362498" y="2262171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TextBox 98">
            <a:extLst>
              <a:ext uri="{FF2B5EF4-FFF2-40B4-BE49-F238E27FC236}">
                <a16:creationId xmlns:a16="http://schemas.microsoft.com/office/drawing/2014/main" id="{8BB41D0B-6E9C-40BF-8997-2B13D7BDA561}"/>
              </a:ext>
            </a:extLst>
          </p:cNvPr>
          <p:cNvSpPr txBox="1"/>
          <p:nvPr/>
        </p:nvSpPr>
        <p:spPr>
          <a:xfrm>
            <a:off x="1343041" y="2200379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65A94071-617D-425F-99FB-F7E9C48EF3F7}"/>
              </a:ext>
            </a:extLst>
          </p:cNvPr>
          <p:cNvSpPr txBox="1"/>
          <p:nvPr/>
        </p:nvSpPr>
        <p:spPr>
          <a:xfrm>
            <a:off x="1320410" y="175433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E006202B-A0AE-4F69-8D98-524E3CAFA863}"/>
              </a:ext>
            </a:extLst>
          </p:cNvPr>
          <p:cNvSpPr txBox="1"/>
          <p:nvPr/>
        </p:nvSpPr>
        <p:spPr>
          <a:xfrm>
            <a:off x="436900" y="3286093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+</a:t>
            </a:r>
          </a:p>
        </p:txBody>
      </p: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A0F50468-9145-4B89-AC2C-620B12AD0231}"/>
              </a:ext>
            </a:extLst>
          </p:cNvPr>
          <p:cNvCxnSpPr>
            <a:cxnSpLocks/>
          </p:cNvCxnSpPr>
          <p:nvPr/>
        </p:nvCxnSpPr>
        <p:spPr>
          <a:xfrm>
            <a:off x="1809296" y="3591753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TextBox 102">
            <a:extLst>
              <a:ext uri="{FF2B5EF4-FFF2-40B4-BE49-F238E27FC236}">
                <a16:creationId xmlns:a16="http://schemas.microsoft.com/office/drawing/2014/main" id="{AF72456B-D1BF-4CF1-A0F4-8963A47023A2}"/>
              </a:ext>
            </a:extLst>
          </p:cNvPr>
          <p:cNvSpPr txBox="1"/>
          <p:nvPr/>
        </p:nvSpPr>
        <p:spPr>
          <a:xfrm>
            <a:off x="1789839" y="3529961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010B5321-17E9-4834-8121-EA7C4837B427}"/>
              </a:ext>
            </a:extLst>
          </p:cNvPr>
          <p:cNvSpPr txBox="1"/>
          <p:nvPr/>
        </p:nvSpPr>
        <p:spPr>
          <a:xfrm>
            <a:off x="1767208" y="3083919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163E63EA-69B1-46D0-81E3-143EB630657B}"/>
              </a:ext>
            </a:extLst>
          </p:cNvPr>
          <p:cNvSpPr txBox="1"/>
          <p:nvPr/>
        </p:nvSpPr>
        <p:spPr>
          <a:xfrm>
            <a:off x="1330129" y="3286093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9C6EAD72-12F0-4F70-BEE2-670889D20E6D}"/>
              </a:ext>
            </a:extLst>
          </p:cNvPr>
          <p:cNvSpPr txBox="1"/>
          <p:nvPr/>
        </p:nvSpPr>
        <p:spPr>
          <a:xfrm>
            <a:off x="5780356" y="1985512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+</a:t>
            </a:r>
          </a:p>
        </p:txBody>
      </p: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75B7C88C-427D-41C9-8180-C35E445B01A1}"/>
              </a:ext>
            </a:extLst>
          </p:cNvPr>
          <p:cNvCxnSpPr>
            <a:cxnSpLocks/>
          </p:cNvCxnSpPr>
          <p:nvPr/>
        </p:nvCxnSpPr>
        <p:spPr>
          <a:xfrm>
            <a:off x="6707383" y="2285650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90072490-6852-46E7-AAD9-38EF71BB04D0}"/>
              </a:ext>
            </a:extLst>
          </p:cNvPr>
          <p:cNvSpPr txBox="1"/>
          <p:nvPr/>
        </p:nvSpPr>
        <p:spPr>
          <a:xfrm>
            <a:off x="6687926" y="2223858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DF64EC2F-EEDB-4181-B05A-DEFD2D27A359}"/>
              </a:ext>
            </a:extLst>
          </p:cNvPr>
          <p:cNvSpPr txBox="1"/>
          <p:nvPr/>
        </p:nvSpPr>
        <p:spPr>
          <a:xfrm>
            <a:off x="6665295" y="177781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1CF00FB7-4767-4AD0-BB12-6580377387BF}"/>
              </a:ext>
            </a:extLst>
          </p:cNvPr>
          <p:cNvSpPr txBox="1"/>
          <p:nvPr/>
        </p:nvSpPr>
        <p:spPr>
          <a:xfrm>
            <a:off x="5781785" y="3309572"/>
            <a:ext cx="105252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+</a:t>
            </a:r>
          </a:p>
        </p:txBody>
      </p: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2F67E8AF-19EA-4F80-827F-C8B5B316CD6C}"/>
              </a:ext>
            </a:extLst>
          </p:cNvPr>
          <p:cNvCxnSpPr>
            <a:cxnSpLocks/>
          </p:cNvCxnSpPr>
          <p:nvPr/>
        </p:nvCxnSpPr>
        <p:spPr>
          <a:xfrm>
            <a:off x="7154181" y="3615232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28208065-1750-4C81-AC5E-50C2AA6A3276}"/>
              </a:ext>
            </a:extLst>
          </p:cNvPr>
          <p:cNvSpPr txBox="1"/>
          <p:nvPr/>
        </p:nvSpPr>
        <p:spPr>
          <a:xfrm>
            <a:off x="7134724" y="3553440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204D9F2D-A7E9-4B94-8F14-776C1F6174F2}"/>
              </a:ext>
            </a:extLst>
          </p:cNvPr>
          <p:cNvSpPr txBox="1"/>
          <p:nvPr/>
        </p:nvSpPr>
        <p:spPr>
          <a:xfrm>
            <a:off x="7112093" y="3107398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6025C5F4-01C3-4D0F-9150-9C1E6BA6901D}"/>
              </a:ext>
            </a:extLst>
          </p:cNvPr>
          <p:cNvSpPr txBox="1"/>
          <p:nvPr/>
        </p:nvSpPr>
        <p:spPr>
          <a:xfrm>
            <a:off x="6675014" y="3309572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00FF825C-06E7-4B2D-BB78-526CF8DD9B2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495084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/>
      <p:bldP spid="99" grpId="0"/>
      <p:bldP spid="100" grpId="0"/>
      <p:bldP spid="101" grpId="0"/>
      <p:bldP spid="103" grpId="0"/>
      <p:bldP spid="104" grpId="0"/>
      <p:bldP spid="105" grpId="0"/>
      <p:bldP spid="106" grpId="0"/>
      <p:bldP spid="108" grpId="0"/>
      <p:bldP spid="109" grpId="0"/>
      <p:bldP spid="110" grpId="0"/>
      <p:bldP spid="112" grpId="0"/>
      <p:bldP spid="113" grpId="0"/>
      <p:bldP spid="114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2276C8-AE0A-4C24-BF16-F9D19369CC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12 Add mixed numbers with the same denominator by converting to improper fractions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56F3999-2934-4672-B4BD-F3BA90EA31F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97117039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183AFFCC-67D7-4AE3-BEB1-BD4A9A051D34}"/>
              </a:ext>
            </a:extLst>
          </p:cNvPr>
          <p:cNvGrpSpPr/>
          <p:nvPr/>
        </p:nvGrpSpPr>
        <p:grpSpPr>
          <a:xfrm>
            <a:off x="2920978" y="459006"/>
            <a:ext cx="968273" cy="1076984"/>
            <a:chOff x="2920978" y="459006"/>
            <a:chExt cx="968273" cy="1076984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F10127F4-90D2-4437-AE87-CC0599090A95}"/>
                </a:ext>
              </a:extLst>
            </p:cNvPr>
            <p:cNvGrpSpPr/>
            <p:nvPr/>
          </p:nvGrpSpPr>
          <p:grpSpPr>
            <a:xfrm>
              <a:off x="3349910" y="905048"/>
              <a:ext cx="490985" cy="630942"/>
              <a:chOff x="3186620" y="905048"/>
              <a:chExt cx="490985" cy="630942"/>
            </a:xfrm>
          </p:grpSpPr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DCB99659-0B6A-4E0D-905D-EFDAA52886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5545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42CD8C93-1468-4671-A883-BA21D3DE7F2C}"/>
                  </a:ext>
                </a:extLst>
              </p:cNvPr>
              <p:cNvSpPr txBox="1"/>
              <p:nvPr/>
            </p:nvSpPr>
            <p:spPr>
              <a:xfrm>
                <a:off x="3186620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B56D680-70EE-4A63-8E7A-72555B4FCCEA}"/>
                </a:ext>
              </a:extLst>
            </p:cNvPr>
            <p:cNvSpPr txBox="1"/>
            <p:nvPr/>
          </p:nvSpPr>
          <p:spPr>
            <a:xfrm>
              <a:off x="3349544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9210789-D7C0-48ED-B853-7F419E67E341}"/>
                </a:ext>
              </a:extLst>
            </p:cNvPr>
            <p:cNvSpPr txBox="1"/>
            <p:nvPr/>
          </p:nvSpPr>
          <p:spPr>
            <a:xfrm>
              <a:off x="2920978" y="646523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1C0CA94E-1B83-4074-BB5A-977F5BB2C092}"/>
              </a:ext>
            </a:extLst>
          </p:cNvPr>
          <p:cNvGrpSpPr/>
          <p:nvPr/>
        </p:nvGrpSpPr>
        <p:grpSpPr>
          <a:xfrm>
            <a:off x="8389080" y="459006"/>
            <a:ext cx="968273" cy="1076984"/>
            <a:chOff x="8389080" y="459006"/>
            <a:chExt cx="968273" cy="1076984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918E9C63-8C13-4227-9C6B-A296643E7D37}"/>
                </a:ext>
              </a:extLst>
            </p:cNvPr>
            <p:cNvGrpSpPr/>
            <p:nvPr/>
          </p:nvGrpSpPr>
          <p:grpSpPr>
            <a:xfrm>
              <a:off x="8818012" y="905048"/>
              <a:ext cx="490985" cy="630942"/>
              <a:chOff x="8654722" y="905048"/>
              <a:chExt cx="490985" cy="630942"/>
            </a:xfrm>
          </p:grpSpPr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4619503B-1C0D-4BDE-9065-8DCEE74F29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63647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7A510A12-FA7A-43C5-936B-B2943D5674D8}"/>
                  </a:ext>
                </a:extLst>
              </p:cNvPr>
              <p:cNvSpPr txBox="1"/>
              <p:nvPr/>
            </p:nvSpPr>
            <p:spPr>
              <a:xfrm>
                <a:off x="8654722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CB82EFCE-7ED2-4CFA-BE42-5D42E8D390E4}"/>
                </a:ext>
              </a:extLst>
            </p:cNvPr>
            <p:cNvSpPr txBox="1"/>
            <p:nvPr/>
          </p:nvSpPr>
          <p:spPr>
            <a:xfrm>
              <a:off x="8817646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62C0C7E5-027D-4C5C-A80A-A77FB89D3515}"/>
                </a:ext>
              </a:extLst>
            </p:cNvPr>
            <p:cNvSpPr txBox="1"/>
            <p:nvPr/>
          </p:nvSpPr>
          <p:spPr>
            <a:xfrm>
              <a:off x="8389080" y="646523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51903EE-7C80-420A-BC50-51E552C4E201}"/>
              </a:ext>
            </a:extLst>
          </p:cNvPr>
          <p:cNvGrpSpPr/>
          <p:nvPr/>
        </p:nvGrpSpPr>
        <p:grpSpPr>
          <a:xfrm>
            <a:off x="461187" y="1768817"/>
            <a:ext cx="946491" cy="1072809"/>
            <a:chOff x="461187" y="1768817"/>
            <a:chExt cx="946491" cy="1072809"/>
          </a:xfrm>
        </p:grpSpPr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B7775855-83B3-4C1F-8273-51072492E3CB}"/>
                </a:ext>
              </a:extLst>
            </p:cNvPr>
            <p:cNvCxnSpPr>
              <a:cxnSpLocks/>
            </p:cNvCxnSpPr>
            <p:nvPr/>
          </p:nvCxnSpPr>
          <p:spPr>
            <a:xfrm>
              <a:off x="463311" y="2276651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9BBC10B5-D38B-40DE-9028-0E4E722D53FC}"/>
                </a:ext>
              </a:extLst>
            </p:cNvPr>
            <p:cNvSpPr txBox="1"/>
            <p:nvPr/>
          </p:nvSpPr>
          <p:spPr>
            <a:xfrm>
              <a:off x="693390" y="2210684"/>
              <a:ext cx="7142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2C1A7ADD-3852-4C68-A86B-EA2372CC91BB}"/>
                </a:ext>
              </a:extLst>
            </p:cNvPr>
            <p:cNvSpPr txBox="1"/>
            <p:nvPr/>
          </p:nvSpPr>
          <p:spPr>
            <a:xfrm>
              <a:off x="461187" y="176881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DA125751-AB63-48F0-A5E2-2412E57FCE3E}"/>
              </a:ext>
            </a:extLst>
          </p:cNvPr>
          <p:cNvGrpSpPr/>
          <p:nvPr/>
        </p:nvGrpSpPr>
        <p:grpSpPr>
          <a:xfrm>
            <a:off x="1350358" y="1764481"/>
            <a:ext cx="1815295" cy="1072809"/>
            <a:chOff x="1350358" y="1764481"/>
            <a:chExt cx="1815295" cy="1072809"/>
          </a:xfrm>
        </p:grpSpPr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EAC743F7-9527-4629-8B67-E0DED9B9011C}"/>
                </a:ext>
              </a:extLst>
            </p:cNvPr>
            <p:cNvSpPr txBox="1"/>
            <p:nvPr/>
          </p:nvSpPr>
          <p:spPr>
            <a:xfrm>
              <a:off x="1350358" y="1961180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14690A9E-3E27-484E-BF6D-60424FE30D83}"/>
                </a:ext>
              </a:extLst>
            </p:cNvPr>
            <p:cNvCxnSpPr>
              <a:cxnSpLocks/>
            </p:cNvCxnSpPr>
            <p:nvPr/>
          </p:nvCxnSpPr>
          <p:spPr>
            <a:xfrm>
              <a:off x="1813827" y="2272315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DEC85732-8355-4BD2-8B27-3ED3B574039F}"/>
                </a:ext>
              </a:extLst>
            </p:cNvPr>
            <p:cNvSpPr txBox="1"/>
            <p:nvPr/>
          </p:nvSpPr>
          <p:spPr>
            <a:xfrm>
              <a:off x="2018223" y="2206348"/>
              <a:ext cx="7399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1E3E47FC-4B0F-4062-8C90-D5C60D317A2C}"/>
                </a:ext>
              </a:extLst>
            </p:cNvPr>
            <p:cNvSpPr txBox="1"/>
            <p:nvPr/>
          </p:nvSpPr>
          <p:spPr>
            <a:xfrm>
              <a:off x="1782392" y="1764481"/>
              <a:ext cx="98826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7E506B8A-FC8C-451F-9C8C-911A0124FAAE}"/>
                </a:ext>
              </a:extLst>
            </p:cNvPr>
            <p:cNvSpPr txBox="1"/>
            <p:nvPr/>
          </p:nvSpPr>
          <p:spPr>
            <a:xfrm>
              <a:off x="2680793" y="1976643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0B417DB9-5F44-4D33-A531-FCA93DD496FA}"/>
              </a:ext>
            </a:extLst>
          </p:cNvPr>
          <p:cNvGrpSpPr/>
          <p:nvPr/>
        </p:nvGrpSpPr>
        <p:grpSpPr>
          <a:xfrm>
            <a:off x="3144262" y="2206821"/>
            <a:ext cx="944367" cy="630942"/>
            <a:chOff x="3144262" y="2206821"/>
            <a:chExt cx="944367" cy="630942"/>
          </a:xfrm>
        </p:grpSpPr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602980ED-FDAE-426E-966F-5554361E7E3C}"/>
                </a:ext>
              </a:extLst>
            </p:cNvPr>
            <p:cNvCxnSpPr>
              <a:cxnSpLocks/>
            </p:cNvCxnSpPr>
            <p:nvPr/>
          </p:nvCxnSpPr>
          <p:spPr>
            <a:xfrm>
              <a:off x="3144262" y="2272788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2599E94F-5CA4-454F-8A13-D7A0CFEFDEA0}"/>
                </a:ext>
              </a:extLst>
            </p:cNvPr>
            <p:cNvSpPr txBox="1"/>
            <p:nvPr/>
          </p:nvSpPr>
          <p:spPr>
            <a:xfrm>
              <a:off x="3337541" y="2206821"/>
              <a:ext cx="7510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07" name="TextBox 206">
            <a:extLst>
              <a:ext uri="{FF2B5EF4-FFF2-40B4-BE49-F238E27FC236}">
                <a16:creationId xmlns:a16="http://schemas.microsoft.com/office/drawing/2014/main" id="{539D7888-56F4-41F1-A473-1FB6056A0D9D}"/>
              </a:ext>
            </a:extLst>
          </p:cNvPr>
          <p:cNvSpPr txBox="1"/>
          <p:nvPr/>
        </p:nvSpPr>
        <p:spPr>
          <a:xfrm>
            <a:off x="3121591" y="1764954"/>
            <a:ext cx="9589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2 6</a:t>
            </a:r>
          </a:p>
        </p:txBody>
      </p: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EA6EA431-202F-4BCA-B1FC-A885F9D21DF1}"/>
              </a:ext>
            </a:extLst>
          </p:cNvPr>
          <p:cNvGrpSpPr/>
          <p:nvPr/>
        </p:nvGrpSpPr>
        <p:grpSpPr>
          <a:xfrm>
            <a:off x="5817600" y="1768010"/>
            <a:ext cx="946491" cy="1072809"/>
            <a:chOff x="461187" y="1768817"/>
            <a:chExt cx="946491" cy="1072809"/>
          </a:xfrm>
        </p:grpSpPr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47BF4EBC-BEF9-461F-9F0D-F6E5D07BB78B}"/>
                </a:ext>
              </a:extLst>
            </p:cNvPr>
            <p:cNvCxnSpPr>
              <a:cxnSpLocks/>
            </p:cNvCxnSpPr>
            <p:nvPr/>
          </p:nvCxnSpPr>
          <p:spPr>
            <a:xfrm>
              <a:off x="463311" y="2276651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1B9EC761-F395-4C12-8AA9-7B8090D903AE}"/>
                </a:ext>
              </a:extLst>
            </p:cNvPr>
            <p:cNvSpPr txBox="1"/>
            <p:nvPr/>
          </p:nvSpPr>
          <p:spPr>
            <a:xfrm>
              <a:off x="693390" y="2210684"/>
              <a:ext cx="7142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B66BB45-D7BA-4411-8BBC-6376C636D389}"/>
                </a:ext>
              </a:extLst>
            </p:cNvPr>
            <p:cNvSpPr txBox="1"/>
            <p:nvPr/>
          </p:nvSpPr>
          <p:spPr>
            <a:xfrm>
              <a:off x="461187" y="176881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0A774969-9B15-4BD9-84EE-4505E12E727A}"/>
              </a:ext>
            </a:extLst>
          </p:cNvPr>
          <p:cNvGrpSpPr/>
          <p:nvPr/>
        </p:nvGrpSpPr>
        <p:grpSpPr>
          <a:xfrm>
            <a:off x="6706771" y="1763674"/>
            <a:ext cx="1374372" cy="1072809"/>
            <a:chOff x="1350358" y="1764481"/>
            <a:chExt cx="1374372" cy="1072809"/>
          </a:xfrm>
        </p:grpSpPr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D99903FC-A7E3-4913-882F-916F50EE6E0E}"/>
                </a:ext>
              </a:extLst>
            </p:cNvPr>
            <p:cNvSpPr txBox="1"/>
            <p:nvPr/>
          </p:nvSpPr>
          <p:spPr>
            <a:xfrm>
              <a:off x="1350358" y="1961180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AC564EB4-058A-4BFB-9CC0-80516EF163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798916" y="2270559"/>
              <a:ext cx="447871" cy="1756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EFB130C0-4BEE-4775-BC8C-797B2E1FCFFD}"/>
                </a:ext>
              </a:extLst>
            </p:cNvPr>
            <p:cNvSpPr txBox="1"/>
            <p:nvPr/>
          </p:nvSpPr>
          <p:spPr>
            <a:xfrm>
              <a:off x="1778762" y="2206348"/>
              <a:ext cx="72792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47A1E135-DC3E-468C-A136-DE8DAC4B5DF1}"/>
                </a:ext>
              </a:extLst>
            </p:cNvPr>
            <p:cNvSpPr txBox="1"/>
            <p:nvPr/>
          </p:nvSpPr>
          <p:spPr>
            <a:xfrm>
              <a:off x="1782392" y="1764481"/>
              <a:ext cx="54419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D7A787F1-538D-49A5-812E-D031C2526289}"/>
                </a:ext>
              </a:extLst>
            </p:cNvPr>
            <p:cNvSpPr txBox="1"/>
            <p:nvPr/>
          </p:nvSpPr>
          <p:spPr>
            <a:xfrm>
              <a:off x="2239870" y="1976643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5A12A763-0194-4A17-B298-0E7A86F97CA9}"/>
              </a:ext>
            </a:extLst>
          </p:cNvPr>
          <p:cNvGrpSpPr/>
          <p:nvPr/>
        </p:nvGrpSpPr>
        <p:grpSpPr>
          <a:xfrm>
            <a:off x="8070534" y="2206014"/>
            <a:ext cx="944367" cy="630942"/>
            <a:chOff x="3144262" y="2206821"/>
            <a:chExt cx="944367" cy="630942"/>
          </a:xfrm>
        </p:grpSpPr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8842238B-A1D9-4709-908A-85975D1A8302}"/>
                </a:ext>
              </a:extLst>
            </p:cNvPr>
            <p:cNvCxnSpPr>
              <a:cxnSpLocks/>
            </p:cNvCxnSpPr>
            <p:nvPr/>
          </p:nvCxnSpPr>
          <p:spPr>
            <a:xfrm>
              <a:off x="3144262" y="2272788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110E71DE-FF8F-44E2-85B1-EB44E54C2A21}"/>
                </a:ext>
              </a:extLst>
            </p:cNvPr>
            <p:cNvSpPr txBox="1"/>
            <p:nvPr/>
          </p:nvSpPr>
          <p:spPr>
            <a:xfrm>
              <a:off x="3337541" y="2206821"/>
              <a:ext cx="7510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21" name="TextBox 220">
            <a:extLst>
              <a:ext uri="{FF2B5EF4-FFF2-40B4-BE49-F238E27FC236}">
                <a16:creationId xmlns:a16="http://schemas.microsoft.com/office/drawing/2014/main" id="{0D40DF5B-244C-4629-AB31-E4343EBF1AE1}"/>
              </a:ext>
            </a:extLst>
          </p:cNvPr>
          <p:cNvSpPr txBox="1"/>
          <p:nvPr/>
        </p:nvSpPr>
        <p:spPr>
          <a:xfrm>
            <a:off x="8047863" y="1764147"/>
            <a:ext cx="9589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222" name="Rectangle: Rounded Corners 221">
            <a:extLst>
              <a:ext uri="{FF2B5EF4-FFF2-40B4-BE49-F238E27FC236}">
                <a16:creationId xmlns:a16="http://schemas.microsoft.com/office/drawing/2014/main" id="{58C829E8-E953-4BD8-B156-73399E95B58C}"/>
              </a:ext>
            </a:extLst>
          </p:cNvPr>
          <p:cNvSpPr/>
          <p:nvPr/>
        </p:nvSpPr>
        <p:spPr>
          <a:xfrm rot="5400000">
            <a:off x="1779340" y="2537980"/>
            <a:ext cx="1975653" cy="500865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3" name="Rectangle 222">
            <a:extLst>
              <a:ext uri="{FF2B5EF4-FFF2-40B4-BE49-F238E27FC236}">
                <a16:creationId xmlns:a16="http://schemas.microsoft.com/office/drawing/2014/main" id="{4427D546-D2CD-4CDF-8CD0-4B29E45B7102}"/>
              </a:ext>
            </a:extLst>
          </p:cNvPr>
          <p:cNvSpPr/>
          <p:nvPr/>
        </p:nvSpPr>
        <p:spPr>
          <a:xfrm rot="5400000">
            <a:off x="3252730" y="5250108"/>
            <a:ext cx="366378" cy="432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4" name="Rectangle 223">
            <a:extLst>
              <a:ext uri="{FF2B5EF4-FFF2-40B4-BE49-F238E27FC236}">
                <a16:creationId xmlns:a16="http://schemas.microsoft.com/office/drawing/2014/main" id="{7A0477ED-688D-4B57-8726-AB7D9B929403}"/>
              </a:ext>
            </a:extLst>
          </p:cNvPr>
          <p:cNvSpPr/>
          <p:nvPr/>
        </p:nvSpPr>
        <p:spPr>
          <a:xfrm rot="5400000">
            <a:off x="1385837" y="3367183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5" name="Rectangle 224">
            <a:extLst>
              <a:ext uri="{FF2B5EF4-FFF2-40B4-BE49-F238E27FC236}">
                <a16:creationId xmlns:a16="http://schemas.microsoft.com/office/drawing/2014/main" id="{D7A8A399-0260-4365-B77F-59E69E506E97}"/>
              </a:ext>
            </a:extLst>
          </p:cNvPr>
          <p:cNvSpPr/>
          <p:nvPr/>
        </p:nvSpPr>
        <p:spPr>
          <a:xfrm rot="5400000">
            <a:off x="3703931" y="3366232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08B3C151-6925-48E9-8E97-63842DF2728B}"/>
              </a:ext>
            </a:extLst>
          </p:cNvPr>
          <p:cNvSpPr/>
          <p:nvPr/>
        </p:nvSpPr>
        <p:spPr>
          <a:xfrm rot="5400000">
            <a:off x="3703931" y="3888945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7" name="Rectangle 226">
            <a:extLst>
              <a:ext uri="{FF2B5EF4-FFF2-40B4-BE49-F238E27FC236}">
                <a16:creationId xmlns:a16="http://schemas.microsoft.com/office/drawing/2014/main" id="{D130283B-8582-4E5A-8840-650E5AF3C2F8}"/>
              </a:ext>
            </a:extLst>
          </p:cNvPr>
          <p:cNvSpPr/>
          <p:nvPr/>
        </p:nvSpPr>
        <p:spPr>
          <a:xfrm rot="5400000">
            <a:off x="1385837" y="3889728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8" name="Rectangle 227">
            <a:extLst>
              <a:ext uri="{FF2B5EF4-FFF2-40B4-BE49-F238E27FC236}">
                <a16:creationId xmlns:a16="http://schemas.microsoft.com/office/drawing/2014/main" id="{8600DBF8-2D32-4BEF-ACAE-5C1FB6C7548C}"/>
              </a:ext>
            </a:extLst>
          </p:cNvPr>
          <p:cNvSpPr/>
          <p:nvPr/>
        </p:nvSpPr>
        <p:spPr>
          <a:xfrm rot="5400000">
            <a:off x="1168862" y="4623103"/>
            <a:ext cx="366378" cy="170898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9" name="Rectangle 228">
            <a:extLst>
              <a:ext uri="{FF2B5EF4-FFF2-40B4-BE49-F238E27FC236}">
                <a16:creationId xmlns:a16="http://schemas.microsoft.com/office/drawing/2014/main" id="{B20EA484-A420-45AA-B83F-F2EDE9959E19}"/>
              </a:ext>
            </a:extLst>
          </p:cNvPr>
          <p:cNvSpPr/>
          <p:nvPr/>
        </p:nvSpPr>
        <p:spPr>
          <a:xfrm rot="5400000">
            <a:off x="2829448" y="5245434"/>
            <a:ext cx="366378" cy="432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E79EA2F3-F5D6-43F3-A820-4D099CA04B41}"/>
              </a:ext>
            </a:extLst>
          </p:cNvPr>
          <p:cNvGrpSpPr/>
          <p:nvPr/>
        </p:nvGrpSpPr>
        <p:grpSpPr>
          <a:xfrm rot="5400000">
            <a:off x="1389083" y="3367127"/>
            <a:ext cx="364674" cy="2164787"/>
            <a:chOff x="1430177" y="1026981"/>
            <a:chExt cx="364674" cy="2164787"/>
          </a:xfrm>
        </p:grpSpPr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7403C3FF-009D-44AC-8360-00ADBBCC37F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E5EE5D52-82A6-4BA3-99F3-92586F78BA6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50BAB7F7-8E20-4639-BE3E-BE465FE78B19}"/>
              </a:ext>
            </a:extLst>
          </p:cNvPr>
          <p:cNvGrpSpPr/>
          <p:nvPr/>
        </p:nvGrpSpPr>
        <p:grpSpPr>
          <a:xfrm rot="5400000">
            <a:off x="1389083" y="3874995"/>
            <a:ext cx="364674" cy="2164787"/>
            <a:chOff x="1430177" y="1026981"/>
            <a:chExt cx="364674" cy="2164787"/>
          </a:xfrm>
        </p:grpSpPr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37412E19-9887-4BD0-9F6C-604B539874C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5" name="Rectangle 234">
              <a:extLst>
                <a:ext uri="{FF2B5EF4-FFF2-40B4-BE49-F238E27FC236}">
                  <a16:creationId xmlns:a16="http://schemas.microsoft.com/office/drawing/2014/main" id="{DBE12CEE-90D3-44F2-9524-6AF1D5D57B2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9E002C23-B299-46E0-943A-3D0F3354FD74}"/>
              </a:ext>
            </a:extLst>
          </p:cNvPr>
          <p:cNvGrpSpPr/>
          <p:nvPr/>
        </p:nvGrpSpPr>
        <p:grpSpPr>
          <a:xfrm rot="5400000">
            <a:off x="3707175" y="3367127"/>
            <a:ext cx="364674" cy="2164787"/>
            <a:chOff x="1430177" y="1026981"/>
            <a:chExt cx="364674" cy="2164787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4DB61A06-F3D7-43A8-A1AD-AC66E0ECA80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E5AFF5E4-D6D0-4E78-9BE6-28D7DD065FA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804A0D48-F143-46C0-B277-02473A385729}"/>
              </a:ext>
            </a:extLst>
          </p:cNvPr>
          <p:cNvGrpSpPr/>
          <p:nvPr/>
        </p:nvGrpSpPr>
        <p:grpSpPr>
          <a:xfrm rot="5400000">
            <a:off x="3707175" y="3874995"/>
            <a:ext cx="364674" cy="2164787"/>
            <a:chOff x="1430177" y="1026981"/>
            <a:chExt cx="364674" cy="2164787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F3EE793B-7F38-4F5B-92AA-0FDFB4B1D1E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2159C558-FF9E-4742-8DF5-FB4BAA6E39E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3B79883D-7743-4B6E-9EBD-F49C98068A49}"/>
              </a:ext>
            </a:extLst>
          </p:cNvPr>
          <p:cNvGrpSpPr/>
          <p:nvPr/>
        </p:nvGrpSpPr>
        <p:grpSpPr>
          <a:xfrm rot="5400000">
            <a:off x="3699641" y="4384591"/>
            <a:ext cx="364475" cy="2170481"/>
            <a:chOff x="3750941" y="1016500"/>
            <a:chExt cx="364475" cy="2170481"/>
          </a:xfrm>
        </p:grpSpPr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5B1BC58C-C505-44A5-BC6E-B3539FD6B5B0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A5AABEC3-6449-4E70-BBA1-03C3542483D5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6" name="Rectangle 245">
                <a:extLst>
                  <a:ext uri="{FF2B5EF4-FFF2-40B4-BE49-F238E27FC236}">
                    <a16:creationId xmlns:a16="http://schemas.microsoft.com/office/drawing/2014/main" id="{2A8E889C-B67E-44C4-84E6-C001C0D71A2B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CCB0F382-1CD3-4F8E-A8B5-8A3E04167051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8" name="Rectangle 247">
                <a:extLst>
                  <a:ext uri="{FF2B5EF4-FFF2-40B4-BE49-F238E27FC236}">
                    <a16:creationId xmlns:a16="http://schemas.microsoft.com/office/drawing/2014/main" id="{F9E91BFA-75DD-44F3-8B15-33F1DA60C8AD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9" name="Rectangle 248">
                <a:extLst>
                  <a:ext uri="{FF2B5EF4-FFF2-40B4-BE49-F238E27FC236}">
                    <a16:creationId xmlns:a16="http://schemas.microsoft.com/office/drawing/2014/main" id="{7813E2E1-F5B3-4AB3-A40C-8E89ED44A24C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EB06C59C-EC7F-4F1A-AAB3-9253755EC8E3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76F45D7E-0D84-4659-B5A4-E3BE21A4A641}"/>
              </a:ext>
            </a:extLst>
          </p:cNvPr>
          <p:cNvGrpSpPr/>
          <p:nvPr/>
        </p:nvGrpSpPr>
        <p:grpSpPr>
          <a:xfrm rot="5400000">
            <a:off x="1389911" y="4406030"/>
            <a:ext cx="360000" cy="2160000"/>
            <a:chOff x="3752453" y="3429000"/>
            <a:chExt cx="360000" cy="2160000"/>
          </a:xfrm>
        </p:grpSpPr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AEA1B598-B905-4642-86DB-26F16E77C62D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3D5AE653-758F-4CD9-8A94-7379E4CA4809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FB85127A-8F84-461E-8736-57FDB133EEF7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88384761-CA95-4ECB-83C7-AA62743869F1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89D146AF-B067-46FC-97B8-C6FCAD8B4637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E7BD23EF-27BD-44D4-84EB-A45794FB2E8F}"/>
              </a:ext>
            </a:extLst>
          </p:cNvPr>
          <p:cNvGrpSpPr/>
          <p:nvPr/>
        </p:nvGrpSpPr>
        <p:grpSpPr>
          <a:xfrm rot="5400000">
            <a:off x="1394281" y="4396608"/>
            <a:ext cx="364674" cy="2164787"/>
            <a:chOff x="1430177" y="1026981"/>
            <a:chExt cx="364674" cy="2164787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60873179-D27B-474A-8852-0BAD42E527C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A3243984-FE70-4F41-A093-899B5D71BFE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0EEA2F2C-35E9-4F54-BCA3-7B81E90727D0}"/>
              </a:ext>
            </a:extLst>
          </p:cNvPr>
          <p:cNvGrpSpPr/>
          <p:nvPr/>
        </p:nvGrpSpPr>
        <p:grpSpPr>
          <a:xfrm rot="5400000">
            <a:off x="1388753" y="3373428"/>
            <a:ext cx="360000" cy="2160000"/>
            <a:chOff x="3752453" y="3429000"/>
            <a:chExt cx="360000" cy="2160000"/>
          </a:xfrm>
        </p:grpSpPr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7DD48AEF-541F-495D-9877-C48FB458B955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BF4351BA-381C-403D-A36B-BF1588A0C969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4F968E7E-2E95-4FB1-BCF3-C6BBF945A1F8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1E049B87-4B8B-4420-A3E8-7FA48215A70F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F814006F-E151-4D99-B958-D00BC83E4F53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B1F5B2BE-42DF-475D-9009-F8516BFFFF20}"/>
              </a:ext>
            </a:extLst>
          </p:cNvPr>
          <p:cNvGrpSpPr/>
          <p:nvPr/>
        </p:nvGrpSpPr>
        <p:grpSpPr>
          <a:xfrm rot="5400000">
            <a:off x="1380624" y="3885547"/>
            <a:ext cx="360000" cy="2160000"/>
            <a:chOff x="3752453" y="3429000"/>
            <a:chExt cx="360000" cy="2160000"/>
          </a:xfrm>
        </p:grpSpPr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6B94F7DB-46AD-4132-B9CD-AA00C194DBFB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7" name="Rectangle 266">
              <a:extLst>
                <a:ext uri="{FF2B5EF4-FFF2-40B4-BE49-F238E27FC236}">
                  <a16:creationId xmlns:a16="http://schemas.microsoft.com/office/drawing/2014/main" id="{63CBEA6D-99A5-4EEE-8F21-B74D4BD7558B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7D812D79-C9FA-423D-81A6-C0FF2E2DE74A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24EDF644-2B87-42F2-8DCB-57D984AD7102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453E9777-D020-4886-B801-92FDA2346BEC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5F6E7AC4-C3D0-4879-B42A-DC1CF339F986}"/>
              </a:ext>
            </a:extLst>
          </p:cNvPr>
          <p:cNvGrpSpPr/>
          <p:nvPr/>
        </p:nvGrpSpPr>
        <p:grpSpPr>
          <a:xfrm rot="5400000">
            <a:off x="3722026" y="3369313"/>
            <a:ext cx="360000" cy="2160000"/>
            <a:chOff x="3752453" y="3429000"/>
            <a:chExt cx="360000" cy="2160000"/>
          </a:xfrm>
        </p:grpSpPr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51BE2E44-3338-4657-8FFB-71CA007F104F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41D0D3CC-9A09-4BCD-B31C-16652F5CB8EC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7D2576CB-9F5F-4016-8F03-BE95F48F6F10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3704A1F6-13C4-47A3-AA21-50E204AAB47E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7BF63DA0-AC09-4CE8-9BF5-3C5AC0D324DF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638D9304-E672-48FF-930E-7376817B36DC}"/>
              </a:ext>
            </a:extLst>
          </p:cNvPr>
          <p:cNvGrpSpPr/>
          <p:nvPr/>
        </p:nvGrpSpPr>
        <p:grpSpPr>
          <a:xfrm rot="5400000">
            <a:off x="3713897" y="3881432"/>
            <a:ext cx="360000" cy="2160000"/>
            <a:chOff x="3752453" y="3429000"/>
            <a:chExt cx="360000" cy="2160000"/>
          </a:xfrm>
        </p:grpSpPr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38C91615-99AD-484D-AB30-9514CE166B1C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52505955-C3E2-4190-AB6D-6B23C223783D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24C5B8A7-EDDA-49A3-8320-B45541FA0C44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204C5BD8-16E5-4E1E-9659-71E291236667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776D13A6-A08B-43F9-9F55-592FA7C21C24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83" name="Rectangle: Rounded Corners 282">
            <a:extLst>
              <a:ext uri="{FF2B5EF4-FFF2-40B4-BE49-F238E27FC236}">
                <a16:creationId xmlns:a16="http://schemas.microsoft.com/office/drawing/2014/main" id="{310C2E9E-0622-4F3A-8C2F-1E9C5270D427}"/>
              </a:ext>
            </a:extLst>
          </p:cNvPr>
          <p:cNvSpPr/>
          <p:nvPr/>
        </p:nvSpPr>
        <p:spPr>
          <a:xfrm rot="5400000">
            <a:off x="7061773" y="2553069"/>
            <a:ext cx="1975653" cy="500865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4" name="Rectangle 283">
            <a:extLst>
              <a:ext uri="{FF2B5EF4-FFF2-40B4-BE49-F238E27FC236}">
                <a16:creationId xmlns:a16="http://schemas.microsoft.com/office/drawing/2014/main" id="{6CFA1402-478D-4981-893D-2BB0075D5B7D}"/>
              </a:ext>
            </a:extLst>
          </p:cNvPr>
          <p:cNvSpPr/>
          <p:nvPr/>
        </p:nvSpPr>
        <p:spPr>
          <a:xfrm rot="5400000">
            <a:off x="6474564" y="4688287"/>
            <a:ext cx="366378" cy="160186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CD848369-D584-43DC-85C3-B2205D6BDB72}"/>
              </a:ext>
            </a:extLst>
          </p:cNvPr>
          <p:cNvSpPr/>
          <p:nvPr/>
        </p:nvSpPr>
        <p:spPr>
          <a:xfrm rot="5400000">
            <a:off x="8252406" y="5209964"/>
            <a:ext cx="366378" cy="55014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6" name="Rectangle 285">
            <a:extLst>
              <a:ext uri="{FF2B5EF4-FFF2-40B4-BE49-F238E27FC236}">
                <a16:creationId xmlns:a16="http://schemas.microsoft.com/office/drawing/2014/main" id="{0E0C7172-18F2-4238-A85C-CE4A75522541}"/>
              </a:ext>
            </a:extLst>
          </p:cNvPr>
          <p:cNvSpPr/>
          <p:nvPr/>
        </p:nvSpPr>
        <p:spPr>
          <a:xfrm rot="5400000">
            <a:off x="9068074" y="4943379"/>
            <a:ext cx="366378" cy="107742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7" name="Rectangle 286">
            <a:extLst>
              <a:ext uri="{FF2B5EF4-FFF2-40B4-BE49-F238E27FC236}">
                <a16:creationId xmlns:a16="http://schemas.microsoft.com/office/drawing/2014/main" id="{2A9131C0-2139-4B5B-9B97-348AC20021E2}"/>
              </a:ext>
            </a:extLst>
          </p:cNvPr>
          <p:cNvSpPr/>
          <p:nvPr/>
        </p:nvSpPr>
        <p:spPr>
          <a:xfrm rot="5400000">
            <a:off x="6751657" y="3372157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8" name="Rectangle 287">
            <a:extLst>
              <a:ext uri="{FF2B5EF4-FFF2-40B4-BE49-F238E27FC236}">
                <a16:creationId xmlns:a16="http://schemas.microsoft.com/office/drawing/2014/main" id="{A9572B4C-8142-4739-A0E1-1DA099357083}"/>
              </a:ext>
            </a:extLst>
          </p:cNvPr>
          <p:cNvSpPr/>
          <p:nvPr/>
        </p:nvSpPr>
        <p:spPr>
          <a:xfrm rot="5400000">
            <a:off x="9069751" y="3371206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0" name="Rectangle 289">
            <a:extLst>
              <a:ext uri="{FF2B5EF4-FFF2-40B4-BE49-F238E27FC236}">
                <a16:creationId xmlns:a16="http://schemas.microsoft.com/office/drawing/2014/main" id="{FE7CBAB3-FE81-4779-B408-B47E709DDDB0}"/>
              </a:ext>
            </a:extLst>
          </p:cNvPr>
          <p:cNvSpPr/>
          <p:nvPr/>
        </p:nvSpPr>
        <p:spPr>
          <a:xfrm rot="5400000">
            <a:off x="6751657" y="3894702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D78B4AD5-208C-4EFC-A401-34962FCDD14C}"/>
              </a:ext>
            </a:extLst>
          </p:cNvPr>
          <p:cNvGrpSpPr/>
          <p:nvPr/>
        </p:nvGrpSpPr>
        <p:grpSpPr>
          <a:xfrm rot="5400000">
            <a:off x="6754903" y="3372101"/>
            <a:ext cx="364674" cy="2164787"/>
            <a:chOff x="1430177" y="1026981"/>
            <a:chExt cx="364674" cy="2164787"/>
          </a:xfrm>
        </p:grpSpPr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15DB5287-C652-4F75-B7E9-645B30FAC62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B60A8AB0-BF92-4A66-8974-866C0EF3D6F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C08B04DB-6880-4582-A172-AC2256A08B0C}"/>
              </a:ext>
            </a:extLst>
          </p:cNvPr>
          <p:cNvGrpSpPr/>
          <p:nvPr/>
        </p:nvGrpSpPr>
        <p:grpSpPr>
          <a:xfrm rot="5400000">
            <a:off x="6754903" y="3879969"/>
            <a:ext cx="364674" cy="2164787"/>
            <a:chOff x="1430177" y="1026981"/>
            <a:chExt cx="364674" cy="2164787"/>
          </a:xfrm>
        </p:grpSpPr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81ED0D49-B7F8-42BB-A76A-89196052EA3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BA3EC27F-623A-4D8C-816D-F224ACCF4C1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FBB466CB-319B-4ADA-9957-6401146705AF}"/>
              </a:ext>
            </a:extLst>
          </p:cNvPr>
          <p:cNvGrpSpPr/>
          <p:nvPr/>
        </p:nvGrpSpPr>
        <p:grpSpPr>
          <a:xfrm rot="5400000">
            <a:off x="9072995" y="3372101"/>
            <a:ext cx="364674" cy="2164787"/>
            <a:chOff x="1430177" y="1026981"/>
            <a:chExt cx="364674" cy="2164787"/>
          </a:xfrm>
        </p:grpSpPr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A8C3E27C-9E50-4F26-B01E-4E7BB9A6399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B223F086-A535-4FBD-842F-6025EAF8047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F5171D82-293D-4B1A-AC69-57A863465724}"/>
              </a:ext>
            </a:extLst>
          </p:cNvPr>
          <p:cNvGrpSpPr/>
          <p:nvPr/>
        </p:nvGrpSpPr>
        <p:grpSpPr>
          <a:xfrm rot="5400000">
            <a:off x="6738687" y="4406030"/>
            <a:ext cx="360000" cy="2160000"/>
            <a:chOff x="3172262" y="3429000"/>
            <a:chExt cx="360000" cy="2160000"/>
          </a:xfrm>
        </p:grpSpPr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D909C5F6-AFE1-4FD1-A6F2-9BBEC8414586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3CF2B4CD-7A85-443C-9A35-9D0CAB8561CA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F2C4C259-6938-47E0-AF07-248288D5D2AE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BE824B42-9EA6-4481-8473-114EEFA8E8D1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BC54BC70-99CD-46E5-BD43-C4C6F7565991}"/>
              </a:ext>
            </a:extLst>
          </p:cNvPr>
          <p:cNvGrpSpPr/>
          <p:nvPr/>
        </p:nvGrpSpPr>
        <p:grpSpPr>
          <a:xfrm rot="5400000">
            <a:off x="6760732" y="4396467"/>
            <a:ext cx="364674" cy="2164787"/>
            <a:chOff x="1430177" y="1026981"/>
            <a:chExt cx="364674" cy="2164787"/>
          </a:xfrm>
        </p:grpSpPr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5AC8FA21-33F7-44D4-8E3D-1A821AE6971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EA04A0A6-AAFB-4D30-9375-78D6D6CAD02D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7692C121-7797-41FB-8372-BE6A10C8553A}"/>
              </a:ext>
            </a:extLst>
          </p:cNvPr>
          <p:cNvGrpSpPr/>
          <p:nvPr/>
        </p:nvGrpSpPr>
        <p:grpSpPr>
          <a:xfrm rot="5400000">
            <a:off x="9065378" y="4402834"/>
            <a:ext cx="370026" cy="2160831"/>
            <a:chOff x="3160724" y="1026150"/>
            <a:chExt cx="370026" cy="2160831"/>
          </a:xfrm>
        </p:grpSpPr>
        <p:grpSp>
          <p:nvGrpSpPr>
            <p:cNvPr id="312" name="Group 311">
              <a:extLst>
                <a:ext uri="{FF2B5EF4-FFF2-40B4-BE49-F238E27FC236}">
                  <a16:creationId xmlns:a16="http://schemas.microsoft.com/office/drawing/2014/main" id="{E59F5AC7-23A7-43BC-AE1F-5FA16EBDDA55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314" name="Rectangle 313">
                <a:extLst>
                  <a:ext uri="{FF2B5EF4-FFF2-40B4-BE49-F238E27FC236}">
                    <a16:creationId xmlns:a16="http://schemas.microsoft.com/office/drawing/2014/main" id="{F52E21F3-5954-41B0-BF5C-058A49F92D59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5" name="Rectangle 314">
                <a:extLst>
                  <a:ext uri="{FF2B5EF4-FFF2-40B4-BE49-F238E27FC236}">
                    <a16:creationId xmlns:a16="http://schemas.microsoft.com/office/drawing/2014/main" id="{2C8CB702-52F4-4D78-A6F9-86282B822A03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6" name="Rectangle 315">
                <a:extLst>
                  <a:ext uri="{FF2B5EF4-FFF2-40B4-BE49-F238E27FC236}">
                    <a16:creationId xmlns:a16="http://schemas.microsoft.com/office/drawing/2014/main" id="{1EC9E8ED-0608-4592-BF2E-84B1B94D587A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7" name="Rectangle 316">
                <a:extLst>
                  <a:ext uri="{FF2B5EF4-FFF2-40B4-BE49-F238E27FC236}">
                    <a16:creationId xmlns:a16="http://schemas.microsoft.com/office/drawing/2014/main" id="{65BD97EB-0D71-4CC3-9551-EBF0C0AC178F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E5315369-932A-4E1E-AD28-774EC35B39B4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124DBD25-AB46-44D9-B869-B85ED09CC577}"/>
              </a:ext>
            </a:extLst>
          </p:cNvPr>
          <p:cNvGrpSpPr/>
          <p:nvPr/>
        </p:nvGrpSpPr>
        <p:grpSpPr>
          <a:xfrm rot="5400000">
            <a:off x="6750595" y="3373631"/>
            <a:ext cx="360000" cy="2160000"/>
            <a:chOff x="3172262" y="3429000"/>
            <a:chExt cx="360000" cy="2160000"/>
          </a:xfrm>
        </p:grpSpPr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3C1678A8-3AD7-46EF-BAC5-D3F18063285A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566499B9-4E4C-47BD-90D1-60EC4F060360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56D3A47D-21C9-4A11-9D26-16212C6D9517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EB2045B3-4B4D-4286-854A-FADFFB914F37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E5E131AA-2701-41CE-BC90-D8B1B7C29E1D}"/>
              </a:ext>
            </a:extLst>
          </p:cNvPr>
          <p:cNvGrpSpPr/>
          <p:nvPr/>
        </p:nvGrpSpPr>
        <p:grpSpPr>
          <a:xfrm rot="5400000">
            <a:off x="6748651" y="3889095"/>
            <a:ext cx="360000" cy="2160000"/>
            <a:chOff x="3172262" y="3429000"/>
            <a:chExt cx="360000" cy="2160000"/>
          </a:xfrm>
        </p:grpSpPr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195B4FE5-0903-4E5D-B332-2F08BAB0002E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D1E653E1-0281-4736-957C-B2A04BFEFF86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422A3A49-852E-4C7E-80F7-38D9605C16F0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5EF8D5AF-A4D8-4959-9401-547F4706951A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BA326CB8-CF54-43BA-B261-40C24DBFA849}"/>
              </a:ext>
            </a:extLst>
          </p:cNvPr>
          <p:cNvGrpSpPr/>
          <p:nvPr/>
        </p:nvGrpSpPr>
        <p:grpSpPr>
          <a:xfrm rot="5400000">
            <a:off x="9062082" y="3364519"/>
            <a:ext cx="360000" cy="2160000"/>
            <a:chOff x="3172262" y="3429000"/>
            <a:chExt cx="360000" cy="2160000"/>
          </a:xfrm>
        </p:grpSpPr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55B2AB5D-1CEE-410E-873D-4686254761EA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56278222-ED7A-4EB4-8FB8-05926EC50319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0D4AC456-6D41-4E1F-B1B2-6954FB5E1E67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8EDA8D69-6D39-46A9-8F70-9EEC6E5B2561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7640326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3.7037E-6 L -0.0487 0.00162 " pathEditMode="relative" rAng="0" ptsTypes="AA">
                                      <p:cBhvr>
                                        <p:cTn id="119" dur="2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35" y="69"/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7.40741E-7 L -0.03477 -0.0007 " pathEditMode="relative" rAng="0" ptsTypes="AA">
                                      <p:cBhvr>
                                        <p:cTn id="121" dur="2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5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1.48148E-6 L -0.0586 0.00046 " pathEditMode="relative" rAng="0" ptsTypes="AA">
                                      <p:cBhvr>
                                        <p:cTn id="196" dur="2000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917" y="23"/>
                                    </p:animMotion>
                                  </p:childTnLst>
                                </p:cTn>
                              </p:par>
                              <p:par>
                                <p:cTn id="197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4.44444E-6 L -0.0444 4.44444E-6 " pathEditMode="relative" rAng="0" ptsTypes="AA">
                                      <p:cBhvr>
                                        <p:cTn id="198" dur="2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227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5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8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1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7" grpId="0"/>
      <p:bldP spid="221" grpId="0"/>
      <p:bldP spid="222" grpId="0" animBg="1"/>
      <p:bldP spid="223" grpId="0" animBg="1"/>
      <p:bldP spid="223" grpId="1" animBg="1"/>
      <p:bldP spid="224" grpId="0" animBg="1"/>
      <p:bldP spid="225" grpId="0" animBg="1"/>
      <p:bldP spid="226" grpId="0" animBg="1"/>
      <p:bldP spid="227" grpId="0" animBg="1"/>
      <p:bldP spid="228" grpId="0" animBg="1"/>
      <p:bldP spid="229" grpId="0" animBg="1"/>
      <p:bldP spid="229" grpId="1" animBg="1"/>
      <p:bldP spid="283" grpId="0" animBg="1"/>
      <p:bldP spid="284" grpId="0" animBg="1"/>
      <p:bldP spid="285" grpId="0" animBg="1"/>
      <p:bldP spid="285" grpId="1" animBg="1"/>
      <p:bldP spid="286" grpId="0" animBg="1"/>
      <p:bldP spid="286" grpId="1" animBg="1"/>
      <p:bldP spid="287" grpId="0" animBg="1"/>
      <p:bldP spid="288" grpId="0" animBg="1"/>
      <p:bldP spid="290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183AFFCC-67D7-4AE3-BEB1-BD4A9A051D34}"/>
              </a:ext>
            </a:extLst>
          </p:cNvPr>
          <p:cNvGrpSpPr/>
          <p:nvPr/>
        </p:nvGrpSpPr>
        <p:grpSpPr>
          <a:xfrm>
            <a:off x="2920978" y="459006"/>
            <a:ext cx="968273" cy="1076984"/>
            <a:chOff x="2920978" y="459006"/>
            <a:chExt cx="968273" cy="1076984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F10127F4-90D2-4437-AE87-CC0599090A95}"/>
                </a:ext>
              </a:extLst>
            </p:cNvPr>
            <p:cNvGrpSpPr/>
            <p:nvPr/>
          </p:nvGrpSpPr>
          <p:grpSpPr>
            <a:xfrm>
              <a:off x="3349910" y="905048"/>
              <a:ext cx="490985" cy="630942"/>
              <a:chOff x="3186620" y="905048"/>
              <a:chExt cx="490985" cy="630942"/>
            </a:xfrm>
          </p:grpSpPr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DCB99659-0B6A-4E0D-905D-EFDAA52886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5545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42CD8C93-1468-4671-A883-BA21D3DE7F2C}"/>
                  </a:ext>
                </a:extLst>
              </p:cNvPr>
              <p:cNvSpPr txBox="1"/>
              <p:nvPr/>
            </p:nvSpPr>
            <p:spPr>
              <a:xfrm>
                <a:off x="3186620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B56D680-70EE-4A63-8E7A-72555B4FCCEA}"/>
                </a:ext>
              </a:extLst>
            </p:cNvPr>
            <p:cNvSpPr txBox="1"/>
            <p:nvPr/>
          </p:nvSpPr>
          <p:spPr>
            <a:xfrm>
              <a:off x="3349544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9210789-D7C0-48ED-B853-7F419E67E341}"/>
                </a:ext>
              </a:extLst>
            </p:cNvPr>
            <p:cNvSpPr txBox="1"/>
            <p:nvPr/>
          </p:nvSpPr>
          <p:spPr>
            <a:xfrm>
              <a:off x="2920978" y="646523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1C0CA94E-1B83-4074-BB5A-977F5BB2C092}"/>
              </a:ext>
            </a:extLst>
          </p:cNvPr>
          <p:cNvGrpSpPr/>
          <p:nvPr/>
        </p:nvGrpSpPr>
        <p:grpSpPr>
          <a:xfrm>
            <a:off x="8389080" y="459006"/>
            <a:ext cx="968273" cy="1076984"/>
            <a:chOff x="8389080" y="459006"/>
            <a:chExt cx="968273" cy="1076984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918E9C63-8C13-4227-9C6B-A296643E7D37}"/>
                </a:ext>
              </a:extLst>
            </p:cNvPr>
            <p:cNvGrpSpPr/>
            <p:nvPr/>
          </p:nvGrpSpPr>
          <p:grpSpPr>
            <a:xfrm>
              <a:off x="8818012" y="905048"/>
              <a:ext cx="490985" cy="630942"/>
              <a:chOff x="8654722" y="905048"/>
              <a:chExt cx="490985" cy="630942"/>
            </a:xfrm>
          </p:grpSpPr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4619503B-1C0D-4BDE-9065-8DCEE74F29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63647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7A510A12-FA7A-43C5-936B-B2943D5674D8}"/>
                  </a:ext>
                </a:extLst>
              </p:cNvPr>
              <p:cNvSpPr txBox="1"/>
              <p:nvPr/>
            </p:nvSpPr>
            <p:spPr>
              <a:xfrm>
                <a:off x="8654722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CB82EFCE-7ED2-4CFA-BE42-5D42E8D390E4}"/>
                </a:ext>
              </a:extLst>
            </p:cNvPr>
            <p:cNvSpPr txBox="1"/>
            <p:nvPr/>
          </p:nvSpPr>
          <p:spPr>
            <a:xfrm>
              <a:off x="8817646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62C0C7E5-027D-4C5C-A80A-A77FB89D3515}"/>
                </a:ext>
              </a:extLst>
            </p:cNvPr>
            <p:cNvSpPr txBox="1"/>
            <p:nvPr/>
          </p:nvSpPr>
          <p:spPr>
            <a:xfrm>
              <a:off x="8389080" y="646523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51903EE-7C80-420A-BC50-51E552C4E201}"/>
              </a:ext>
            </a:extLst>
          </p:cNvPr>
          <p:cNvGrpSpPr/>
          <p:nvPr/>
        </p:nvGrpSpPr>
        <p:grpSpPr>
          <a:xfrm>
            <a:off x="463311" y="1768817"/>
            <a:ext cx="969419" cy="1072809"/>
            <a:chOff x="463311" y="1768817"/>
            <a:chExt cx="969419" cy="1072809"/>
          </a:xfrm>
        </p:grpSpPr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B7775855-83B3-4C1F-8273-51072492E3CB}"/>
                </a:ext>
              </a:extLst>
            </p:cNvPr>
            <p:cNvCxnSpPr>
              <a:cxnSpLocks/>
            </p:cNvCxnSpPr>
            <p:nvPr/>
          </p:nvCxnSpPr>
          <p:spPr>
            <a:xfrm>
              <a:off x="463311" y="2276651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9BBC10B5-D38B-40DE-9028-0E4E722D53FC}"/>
                </a:ext>
              </a:extLst>
            </p:cNvPr>
            <p:cNvSpPr txBox="1"/>
            <p:nvPr/>
          </p:nvSpPr>
          <p:spPr>
            <a:xfrm>
              <a:off x="693390" y="2210684"/>
              <a:ext cx="7142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2C1A7ADD-3852-4C68-A86B-EA2372CC91BB}"/>
                </a:ext>
              </a:extLst>
            </p:cNvPr>
            <p:cNvSpPr txBox="1"/>
            <p:nvPr/>
          </p:nvSpPr>
          <p:spPr>
            <a:xfrm>
              <a:off x="486239" y="176881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DA125751-AB63-48F0-A5E2-2412E57FCE3E}"/>
              </a:ext>
            </a:extLst>
          </p:cNvPr>
          <p:cNvGrpSpPr/>
          <p:nvPr/>
        </p:nvGrpSpPr>
        <p:grpSpPr>
          <a:xfrm>
            <a:off x="1350358" y="1764481"/>
            <a:ext cx="1297868" cy="1072809"/>
            <a:chOff x="1350358" y="1764481"/>
            <a:chExt cx="1522262" cy="1072809"/>
          </a:xfrm>
        </p:grpSpPr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EAC743F7-9527-4629-8B67-E0DED9B9011C}"/>
                </a:ext>
              </a:extLst>
            </p:cNvPr>
            <p:cNvSpPr txBox="1"/>
            <p:nvPr/>
          </p:nvSpPr>
          <p:spPr>
            <a:xfrm>
              <a:off x="1350358" y="1961180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14690A9E-3E27-484E-BF6D-60424FE30D83}"/>
                </a:ext>
              </a:extLst>
            </p:cNvPr>
            <p:cNvCxnSpPr>
              <a:cxnSpLocks/>
            </p:cNvCxnSpPr>
            <p:nvPr/>
          </p:nvCxnSpPr>
          <p:spPr>
            <a:xfrm>
              <a:off x="1877742" y="2269752"/>
              <a:ext cx="52783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DEC85732-8355-4BD2-8B27-3ED3B574039F}"/>
                </a:ext>
              </a:extLst>
            </p:cNvPr>
            <p:cNvSpPr txBox="1"/>
            <p:nvPr/>
          </p:nvSpPr>
          <p:spPr>
            <a:xfrm>
              <a:off x="1845241" y="2206348"/>
              <a:ext cx="7399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1E3E47FC-4B0F-4062-8C90-D5C60D317A2C}"/>
                </a:ext>
              </a:extLst>
            </p:cNvPr>
            <p:cNvSpPr txBox="1"/>
            <p:nvPr/>
          </p:nvSpPr>
          <p:spPr>
            <a:xfrm>
              <a:off x="1841160" y="1764481"/>
              <a:ext cx="509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7E506B8A-FC8C-451F-9C8C-911A0124FAAE}"/>
                </a:ext>
              </a:extLst>
            </p:cNvPr>
            <p:cNvSpPr txBox="1"/>
            <p:nvPr/>
          </p:nvSpPr>
          <p:spPr>
            <a:xfrm>
              <a:off x="2387762" y="1976643"/>
              <a:ext cx="4848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0B417DB9-5F44-4D33-A531-FCA93DD496FA}"/>
              </a:ext>
            </a:extLst>
          </p:cNvPr>
          <p:cNvGrpSpPr/>
          <p:nvPr/>
        </p:nvGrpSpPr>
        <p:grpSpPr>
          <a:xfrm>
            <a:off x="2705852" y="2206821"/>
            <a:ext cx="944367" cy="630942"/>
            <a:chOff x="3144262" y="2206821"/>
            <a:chExt cx="944367" cy="630942"/>
          </a:xfrm>
        </p:grpSpPr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602980ED-FDAE-426E-966F-5554361E7E3C}"/>
                </a:ext>
              </a:extLst>
            </p:cNvPr>
            <p:cNvCxnSpPr>
              <a:cxnSpLocks/>
            </p:cNvCxnSpPr>
            <p:nvPr/>
          </p:nvCxnSpPr>
          <p:spPr>
            <a:xfrm>
              <a:off x="3144262" y="2272788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2599E94F-5CA4-454F-8A13-D7A0CFEFDEA0}"/>
                </a:ext>
              </a:extLst>
            </p:cNvPr>
            <p:cNvSpPr txBox="1"/>
            <p:nvPr/>
          </p:nvSpPr>
          <p:spPr>
            <a:xfrm>
              <a:off x="3337541" y="2206821"/>
              <a:ext cx="7510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07" name="TextBox 206">
            <a:extLst>
              <a:ext uri="{FF2B5EF4-FFF2-40B4-BE49-F238E27FC236}">
                <a16:creationId xmlns:a16="http://schemas.microsoft.com/office/drawing/2014/main" id="{539D7888-56F4-41F1-A473-1FB6056A0D9D}"/>
              </a:ext>
            </a:extLst>
          </p:cNvPr>
          <p:cNvSpPr txBox="1"/>
          <p:nvPr/>
        </p:nvSpPr>
        <p:spPr>
          <a:xfrm>
            <a:off x="2683181" y="1764954"/>
            <a:ext cx="9589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EA6EA431-202F-4BCA-B1FC-A885F9D21DF1}"/>
              </a:ext>
            </a:extLst>
          </p:cNvPr>
          <p:cNvGrpSpPr/>
          <p:nvPr/>
        </p:nvGrpSpPr>
        <p:grpSpPr>
          <a:xfrm>
            <a:off x="5817600" y="1768010"/>
            <a:ext cx="946491" cy="1072809"/>
            <a:chOff x="461187" y="1768817"/>
            <a:chExt cx="946491" cy="1072809"/>
          </a:xfrm>
        </p:grpSpPr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47BF4EBC-BEF9-461F-9F0D-F6E5D07BB78B}"/>
                </a:ext>
              </a:extLst>
            </p:cNvPr>
            <p:cNvCxnSpPr>
              <a:cxnSpLocks/>
            </p:cNvCxnSpPr>
            <p:nvPr/>
          </p:nvCxnSpPr>
          <p:spPr>
            <a:xfrm>
              <a:off x="463311" y="2276651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1B9EC761-F395-4C12-8AA9-7B8090D903AE}"/>
                </a:ext>
              </a:extLst>
            </p:cNvPr>
            <p:cNvSpPr txBox="1"/>
            <p:nvPr/>
          </p:nvSpPr>
          <p:spPr>
            <a:xfrm>
              <a:off x="693390" y="2210684"/>
              <a:ext cx="7142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DB66BB45-D7BA-4411-8BBC-6376C636D389}"/>
                </a:ext>
              </a:extLst>
            </p:cNvPr>
            <p:cNvSpPr txBox="1"/>
            <p:nvPr/>
          </p:nvSpPr>
          <p:spPr>
            <a:xfrm>
              <a:off x="461187" y="176881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0A774969-9B15-4BD9-84EE-4505E12E727A}"/>
              </a:ext>
            </a:extLst>
          </p:cNvPr>
          <p:cNvGrpSpPr/>
          <p:nvPr/>
        </p:nvGrpSpPr>
        <p:grpSpPr>
          <a:xfrm>
            <a:off x="6706771" y="1763674"/>
            <a:ext cx="1812074" cy="1072809"/>
            <a:chOff x="1350358" y="1764481"/>
            <a:chExt cx="1812074" cy="1072809"/>
          </a:xfrm>
        </p:grpSpPr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D99903FC-A7E3-4913-882F-916F50EE6E0E}"/>
                </a:ext>
              </a:extLst>
            </p:cNvPr>
            <p:cNvSpPr txBox="1"/>
            <p:nvPr/>
          </p:nvSpPr>
          <p:spPr>
            <a:xfrm>
              <a:off x="1350358" y="1961180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AC564EB4-058A-4BFB-9CC0-80516EF163BB}"/>
                </a:ext>
              </a:extLst>
            </p:cNvPr>
            <p:cNvCxnSpPr>
              <a:cxnSpLocks/>
            </p:cNvCxnSpPr>
            <p:nvPr/>
          </p:nvCxnSpPr>
          <p:spPr>
            <a:xfrm>
              <a:off x="1797422" y="2270156"/>
              <a:ext cx="897599" cy="404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EFB130C0-4BEE-4775-BC8C-797B2E1FCFFD}"/>
                </a:ext>
              </a:extLst>
            </p:cNvPr>
            <p:cNvSpPr txBox="1"/>
            <p:nvPr/>
          </p:nvSpPr>
          <p:spPr>
            <a:xfrm>
              <a:off x="2007365" y="2206348"/>
              <a:ext cx="37574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47A1E135-DC3E-468C-A136-DE8DAC4B5DF1}"/>
                </a:ext>
              </a:extLst>
            </p:cNvPr>
            <p:cNvSpPr txBox="1"/>
            <p:nvPr/>
          </p:nvSpPr>
          <p:spPr>
            <a:xfrm>
              <a:off x="1782393" y="1764481"/>
              <a:ext cx="92604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D7A787F1-538D-49A5-812E-D031C2526289}"/>
                </a:ext>
              </a:extLst>
            </p:cNvPr>
            <p:cNvSpPr txBox="1"/>
            <p:nvPr/>
          </p:nvSpPr>
          <p:spPr>
            <a:xfrm>
              <a:off x="2677572" y="1976643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5A12A763-0194-4A17-B298-0E7A86F97CA9}"/>
              </a:ext>
            </a:extLst>
          </p:cNvPr>
          <p:cNvGrpSpPr/>
          <p:nvPr/>
        </p:nvGrpSpPr>
        <p:grpSpPr>
          <a:xfrm>
            <a:off x="8489179" y="2206014"/>
            <a:ext cx="944367" cy="630942"/>
            <a:chOff x="3144262" y="2206821"/>
            <a:chExt cx="944367" cy="630942"/>
          </a:xfrm>
        </p:grpSpPr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8842238B-A1D9-4709-908A-85975D1A8302}"/>
                </a:ext>
              </a:extLst>
            </p:cNvPr>
            <p:cNvCxnSpPr>
              <a:cxnSpLocks/>
            </p:cNvCxnSpPr>
            <p:nvPr/>
          </p:nvCxnSpPr>
          <p:spPr>
            <a:xfrm>
              <a:off x="3144262" y="2272788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110E71DE-FF8F-44E2-85B1-EB44E54C2A21}"/>
                </a:ext>
              </a:extLst>
            </p:cNvPr>
            <p:cNvSpPr txBox="1"/>
            <p:nvPr/>
          </p:nvSpPr>
          <p:spPr>
            <a:xfrm>
              <a:off x="3337541" y="2206821"/>
              <a:ext cx="7510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21" name="TextBox 220">
            <a:extLst>
              <a:ext uri="{FF2B5EF4-FFF2-40B4-BE49-F238E27FC236}">
                <a16:creationId xmlns:a16="http://schemas.microsoft.com/office/drawing/2014/main" id="{0D40DF5B-244C-4629-AB31-E4343EBF1AE1}"/>
              </a:ext>
            </a:extLst>
          </p:cNvPr>
          <p:cNvSpPr txBox="1"/>
          <p:nvPr/>
        </p:nvSpPr>
        <p:spPr>
          <a:xfrm>
            <a:off x="8466508" y="1764147"/>
            <a:ext cx="9589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</a:t>
            </a: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1EC9636-80C9-4D10-88E1-7D09DCE3150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584881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7" grpId="0"/>
      <p:bldP spid="221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A82971E-174D-479F-A4F5-950219A5E1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13 Subtract a fraction from a mixed number with the same denominator, without regrouping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866DA17-3027-4BC5-8F96-9025BA2EBB7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0395724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Rectangle 149">
            <a:extLst>
              <a:ext uri="{FF2B5EF4-FFF2-40B4-BE49-F238E27FC236}">
                <a16:creationId xmlns:a16="http://schemas.microsoft.com/office/drawing/2014/main" id="{6598A113-6A6B-49E0-AD82-E01DCF4F6751}"/>
              </a:ext>
            </a:extLst>
          </p:cNvPr>
          <p:cNvSpPr/>
          <p:nvPr/>
        </p:nvSpPr>
        <p:spPr>
          <a:xfrm>
            <a:off x="8926451" y="1926044"/>
            <a:ext cx="366378" cy="134972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1" name="Rectangle 160">
            <a:extLst>
              <a:ext uri="{FF2B5EF4-FFF2-40B4-BE49-F238E27FC236}">
                <a16:creationId xmlns:a16="http://schemas.microsoft.com/office/drawing/2014/main" id="{E55E0566-F14E-45E5-96E5-A96BA489D8E5}"/>
              </a:ext>
            </a:extLst>
          </p:cNvPr>
          <p:cNvSpPr/>
          <p:nvPr/>
        </p:nvSpPr>
        <p:spPr>
          <a:xfrm>
            <a:off x="8917110" y="3010511"/>
            <a:ext cx="366378" cy="2700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2" name="Rectangle 161">
            <a:extLst>
              <a:ext uri="{FF2B5EF4-FFF2-40B4-BE49-F238E27FC236}">
                <a16:creationId xmlns:a16="http://schemas.microsoft.com/office/drawing/2014/main" id="{34350BB9-969D-48AF-B416-4831467D46FF}"/>
              </a:ext>
            </a:extLst>
          </p:cNvPr>
          <p:cNvSpPr/>
          <p:nvPr/>
        </p:nvSpPr>
        <p:spPr>
          <a:xfrm>
            <a:off x="8917110" y="2740168"/>
            <a:ext cx="366378" cy="2700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3" name="Rectangle 162">
            <a:extLst>
              <a:ext uri="{FF2B5EF4-FFF2-40B4-BE49-F238E27FC236}">
                <a16:creationId xmlns:a16="http://schemas.microsoft.com/office/drawing/2014/main" id="{FDF1D3F3-375F-4B3C-A011-85C7EA23BB6C}"/>
              </a:ext>
            </a:extLst>
          </p:cNvPr>
          <p:cNvSpPr/>
          <p:nvPr/>
        </p:nvSpPr>
        <p:spPr>
          <a:xfrm>
            <a:off x="8916633" y="2473821"/>
            <a:ext cx="366378" cy="2700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37B58127-73DF-406F-A076-A4534CB559DA}"/>
              </a:ext>
            </a:extLst>
          </p:cNvPr>
          <p:cNvSpPr/>
          <p:nvPr/>
        </p:nvSpPr>
        <p:spPr>
          <a:xfrm>
            <a:off x="5677819" y="1954367"/>
            <a:ext cx="366378" cy="172560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8" name="Rectangle 157">
            <a:extLst>
              <a:ext uri="{FF2B5EF4-FFF2-40B4-BE49-F238E27FC236}">
                <a16:creationId xmlns:a16="http://schemas.microsoft.com/office/drawing/2014/main" id="{A97FCA75-135C-481B-B5C1-34B05EF6C795}"/>
              </a:ext>
            </a:extLst>
          </p:cNvPr>
          <p:cNvSpPr/>
          <p:nvPr/>
        </p:nvSpPr>
        <p:spPr>
          <a:xfrm>
            <a:off x="5687433" y="3258098"/>
            <a:ext cx="366378" cy="429606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9" name="Rectangle 158">
            <a:extLst>
              <a:ext uri="{FF2B5EF4-FFF2-40B4-BE49-F238E27FC236}">
                <a16:creationId xmlns:a16="http://schemas.microsoft.com/office/drawing/2014/main" id="{6B8EC6B2-FE3A-461B-B5C3-31C0148467F5}"/>
              </a:ext>
            </a:extLst>
          </p:cNvPr>
          <p:cNvSpPr/>
          <p:nvPr/>
        </p:nvSpPr>
        <p:spPr>
          <a:xfrm>
            <a:off x="5686553" y="2823430"/>
            <a:ext cx="366378" cy="429606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0" name="Rectangle 159">
            <a:extLst>
              <a:ext uri="{FF2B5EF4-FFF2-40B4-BE49-F238E27FC236}">
                <a16:creationId xmlns:a16="http://schemas.microsoft.com/office/drawing/2014/main" id="{C3DC355C-AD0D-4007-A4CE-857E974039EF}"/>
              </a:ext>
            </a:extLst>
          </p:cNvPr>
          <p:cNvSpPr/>
          <p:nvPr/>
        </p:nvSpPr>
        <p:spPr>
          <a:xfrm>
            <a:off x="5686553" y="2392449"/>
            <a:ext cx="366378" cy="429606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F38C9E35-DDCE-48AC-A94F-73478D44F03B}"/>
              </a:ext>
            </a:extLst>
          </p:cNvPr>
          <p:cNvSpPr/>
          <p:nvPr/>
        </p:nvSpPr>
        <p:spPr>
          <a:xfrm>
            <a:off x="1119101" y="1946656"/>
            <a:ext cx="366378" cy="19352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31213648-8F29-4241-9A9F-70D0F36866A1}"/>
              </a:ext>
            </a:extLst>
          </p:cNvPr>
          <p:cNvSpPr/>
          <p:nvPr/>
        </p:nvSpPr>
        <p:spPr>
          <a:xfrm>
            <a:off x="1121217" y="3666743"/>
            <a:ext cx="366378" cy="215167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5" name="Rectangle 154">
            <a:extLst>
              <a:ext uri="{FF2B5EF4-FFF2-40B4-BE49-F238E27FC236}">
                <a16:creationId xmlns:a16="http://schemas.microsoft.com/office/drawing/2014/main" id="{A6E1F1F9-2FA4-4C16-A208-CB93F6BE6D5C}"/>
              </a:ext>
            </a:extLst>
          </p:cNvPr>
          <p:cNvSpPr/>
          <p:nvPr/>
        </p:nvSpPr>
        <p:spPr>
          <a:xfrm>
            <a:off x="1116045" y="3452918"/>
            <a:ext cx="366378" cy="215167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6" name="Rectangle 155">
            <a:extLst>
              <a:ext uri="{FF2B5EF4-FFF2-40B4-BE49-F238E27FC236}">
                <a16:creationId xmlns:a16="http://schemas.microsoft.com/office/drawing/2014/main" id="{820FF378-4C83-48C2-AA57-2583B3E1BD37}"/>
              </a:ext>
            </a:extLst>
          </p:cNvPr>
          <p:cNvSpPr/>
          <p:nvPr/>
        </p:nvSpPr>
        <p:spPr>
          <a:xfrm>
            <a:off x="1118728" y="3237280"/>
            <a:ext cx="366378" cy="215167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7" name="Rectangle 156">
            <a:extLst>
              <a:ext uri="{FF2B5EF4-FFF2-40B4-BE49-F238E27FC236}">
                <a16:creationId xmlns:a16="http://schemas.microsoft.com/office/drawing/2014/main" id="{EADA1ACF-7466-4E1F-BFCB-6D48CCD1C80D}"/>
              </a:ext>
            </a:extLst>
          </p:cNvPr>
          <p:cNvSpPr/>
          <p:nvPr/>
        </p:nvSpPr>
        <p:spPr>
          <a:xfrm>
            <a:off x="1119801" y="3028449"/>
            <a:ext cx="366378" cy="215167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910394" cy="1040007"/>
            <a:chOff x="370927" y="384951"/>
            <a:chExt cx="910394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628578" y="384951"/>
              <a:ext cx="652743" cy="1040007"/>
              <a:chOff x="2594955" y="5471319"/>
              <a:chExt cx="652743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9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594955" y="5864995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4DD30F5B-5BF8-492D-B8DD-ACE3EEF82598}"/>
              </a:ext>
            </a:extLst>
          </p:cNvPr>
          <p:cNvCxnSpPr>
            <a:cxnSpLocks/>
          </p:cNvCxnSpPr>
          <p:nvPr/>
        </p:nvCxnSpPr>
        <p:spPr>
          <a:xfrm>
            <a:off x="3145806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EAEB2A5E-4FBB-479A-A257-DEE3C61744FD}"/>
              </a:ext>
            </a:extLst>
          </p:cNvPr>
          <p:cNvSpPr txBox="1"/>
          <p:nvPr/>
        </p:nvSpPr>
        <p:spPr>
          <a:xfrm>
            <a:off x="2964648" y="889006"/>
            <a:ext cx="7991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8D22B6-AE23-4A7A-A85E-A7ABEF8FBF71}"/>
              </a:ext>
            </a:extLst>
          </p:cNvPr>
          <p:cNvSpPr txBox="1"/>
          <p:nvPr/>
        </p:nvSpPr>
        <p:spPr>
          <a:xfrm>
            <a:off x="3177381" y="433380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751B5E8-F46A-4866-9301-8D5EF454BA5D}"/>
              </a:ext>
            </a:extLst>
          </p:cNvPr>
          <p:cNvSpPr txBox="1"/>
          <p:nvPr/>
        </p:nvSpPr>
        <p:spPr>
          <a:xfrm>
            <a:off x="2667692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8337C088-3997-48FB-B986-0C052FE74A07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221DDF73-C3AA-45C1-A29F-2B6B24E9F627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C8805C5-B008-45F2-94A4-DED599A26BD9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45993E3-63DF-4611-BE35-60336C2125F6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84A072AF-3BC0-4541-B101-7B3392B70099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B023D05F-5281-46DC-9638-0F320989FD0E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0CE16713-9EDF-4F9B-A2C6-B8086F4ABF7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289D95AC-11D4-4E1F-9C3B-6369C5440840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C54A047D-0BCB-4FC4-8563-53372E4DE8EB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5A4B3489-99C8-4645-B0C2-D4FC93360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CBF96F4-B6A7-4123-BDEB-FA3C6C67C580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5A10985-DF09-426A-B638-4FCC77EF21BA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9CEBDD5-8838-48AB-B93C-C5181B3DB85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41016DE-4BC5-4E60-8074-562A48DA1A41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F41031BC-CB6C-44CE-8D73-4F2B9E68337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9F9BAA08-F8E6-4220-BFDC-A9CBD6DE2A92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206FE83-9398-4525-A662-DD76C7F8E9B8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98B84FA6-AC5F-4ACF-AAE6-1AE2035E3FF9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BC5E0035-7C2B-410F-8397-84FABFB192BA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3B0BCB14-A0B9-4881-AF4D-66EA02873F11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F2FB977-FDBA-471C-8100-D1263046B8A0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895130C-BFF1-4AE4-B4A2-467CCFA87149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3418A920-E1F6-41CD-AC22-AF9E6991A822}"/>
              </a:ext>
            </a:extLst>
          </p:cNvPr>
          <p:cNvSpPr/>
          <p:nvPr/>
        </p:nvSpPr>
        <p:spPr>
          <a:xfrm>
            <a:off x="591639" y="1940722"/>
            <a:ext cx="366378" cy="216172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275969F-7D06-43EB-841A-2990B4B2FA4B}"/>
              </a:ext>
            </a:extLst>
          </p:cNvPr>
          <p:cNvGrpSpPr/>
          <p:nvPr/>
        </p:nvGrpSpPr>
        <p:grpSpPr>
          <a:xfrm>
            <a:off x="577078" y="1937910"/>
            <a:ext cx="364674" cy="2164787"/>
            <a:chOff x="1430177" y="1026981"/>
            <a:chExt cx="364674" cy="2164787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46806438-C3B3-4DB1-AB17-422C37B1DCA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537E8ED3-4B2F-46BB-BEBB-D7D868E2B07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4B6FFFDB-E272-4B87-BAC3-B02A3034F25D}"/>
              </a:ext>
            </a:extLst>
          </p:cNvPr>
          <p:cNvGrpSpPr/>
          <p:nvPr/>
        </p:nvGrpSpPr>
        <p:grpSpPr>
          <a:xfrm>
            <a:off x="1114427" y="1937910"/>
            <a:ext cx="364674" cy="2164538"/>
            <a:chOff x="6651896" y="1021900"/>
            <a:chExt cx="364674" cy="2164538"/>
          </a:xfrm>
        </p:grpSpPr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88C51439-27A0-42E7-9310-86AD1F9E065D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7BD76FA5-19F5-44C6-93A1-E96247194527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3908168D-F319-4CD2-9425-FA20D9799B54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A83501D1-3FF4-4C88-BCEB-BD1914A6DEB4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BB337383-8522-4398-9AEE-75283F854219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AD91FC74-47D0-4EAD-AD1D-29C0DEE17F25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79EB6B8F-EFEF-4EB3-AE1E-4682BC3AA4B5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5DED652E-5DC5-497F-B95A-65470C15C232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7" name="Rectangle 76">
                <a:extLst>
                  <a:ext uri="{FF2B5EF4-FFF2-40B4-BE49-F238E27FC236}">
                    <a16:creationId xmlns:a16="http://schemas.microsoft.com/office/drawing/2014/main" id="{698907A1-2854-4BB0-933B-9A3985EDAF7A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4BFCDD92-2B0C-40B9-AA31-A9AAAB6EAB23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42D9E69A-53DA-4F35-9AC0-DA5AAE8647BE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AFD73DF8-E7D9-46D2-A639-264790181D54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19" name="Rectangle 118">
            <a:extLst>
              <a:ext uri="{FF2B5EF4-FFF2-40B4-BE49-F238E27FC236}">
                <a16:creationId xmlns:a16="http://schemas.microsoft.com/office/drawing/2014/main" id="{821C87F7-7768-4793-BCF2-F493E3D70F86}"/>
              </a:ext>
            </a:extLst>
          </p:cNvPr>
          <p:cNvSpPr/>
          <p:nvPr/>
        </p:nvSpPr>
        <p:spPr>
          <a:xfrm>
            <a:off x="4611855" y="1951617"/>
            <a:ext cx="366378" cy="2157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946CCF29-372D-42D8-8C98-41F1C5BE2BB2}"/>
              </a:ext>
            </a:extLst>
          </p:cNvPr>
          <p:cNvSpPr/>
          <p:nvPr/>
        </p:nvSpPr>
        <p:spPr>
          <a:xfrm>
            <a:off x="5153878" y="1951617"/>
            <a:ext cx="366378" cy="2157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97" name="Group 96">
            <a:extLst>
              <a:ext uri="{FF2B5EF4-FFF2-40B4-BE49-F238E27FC236}">
                <a16:creationId xmlns:a16="http://schemas.microsoft.com/office/drawing/2014/main" id="{713423B8-8843-46CF-B98E-E0D19492CA3A}"/>
              </a:ext>
            </a:extLst>
          </p:cNvPr>
          <p:cNvGrpSpPr/>
          <p:nvPr/>
        </p:nvGrpSpPr>
        <p:grpSpPr>
          <a:xfrm>
            <a:off x="4607181" y="1944437"/>
            <a:ext cx="364674" cy="2164787"/>
            <a:chOff x="1430177" y="1026981"/>
            <a:chExt cx="364674" cy="2164787"/>
          </a:xfrm>
        </p:grpSpPr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0F3E40E2-E885-4881-8D6D-066AD30B5F7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0AC23F90-1D3E-494B-9E44-8DC0ADA0B86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95905BAC-EB03-45F0-8DC5-642DA14736D2}"/>
              </a:ext>
            </a:extLst>
          </p:cNvPr>
          <p:cNvGrpSpPr/>
          <p:nvPr/>
        </p:nvGrpSpPr>
        <p:grpSpPr>
          <a:xfrm>
            <a:off x="5681340" y="1951617"/>
            <a:ext cx="364475" cy="2170481"/>
            <a:chOff x="3750941" y="1016500"/>
            <a:chExt cx="364475" cy="2170481"/>
          </a:xfrm>
        </p:grpSpPr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06B4F69E-F2D0-4E92-B7D9-5C4C9D43D2F7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579A1A4D-632B-475B-BB01-93A384715CB2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A1944A10-907E-46E1-8922-1ED631F85369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2D8C250A-AD80-4AE2-94A2-AF971501DAD0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AABEF8D5-EB7C-4F4A-A2BD-4063E33B8A34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661D80D7-52A8-4CD8-BCDC-B15A5A562F2A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FBE3CACE-DF66-4995-8D2B-9A7A591D3265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99C11403-C3C6-4383-AAD6-41D20D6FC32C}"/>
              </a:ext>
            </a:extLst>
          </p:cNvPr>
          <p:cNvGrpSpPr/>
          <p:nvPr/>
        </p:nvGrpSpPr>
        <p:grpSpPr>
          <a:xfrm>
            <a:off x="5149204" y="1946830"/>
            <a:ext cx="364674" cy="2164787"/>
            <a:chOff x="1430177" y="1026981"/>
            <a:chExt cx="364674" cy="2164787"/>
          </a:xfrm>
        </p:grpSpPr>
        <p:sp>
          <p:nvSpPr>
            <p:cNvPr id="109" name="Rectangle 108">
              <a:extLst>
                <a:ext uri="{FF2B5EF4-FFF2-40B4-BE49-F238E27FC236}">
                  <a16:creationId xmlns:a16="http://schemas.microsoft.com/office/drawing/2014/main" id="{56D68CB9-1C0A-454E-864C-D572BB69E84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54BE8945-1D09-4F54-AA6F-7454BC72286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49" name="Rectangle 148">
            <a:extLst>
              <a:ext uri="{FF2B5EF4-FFF2-40B4-BE49-F238E27FC236}">
                <a16:creationId xmlns:a16="http://schemas.microsoft.com/office/drawing/2014/main" id="{E1CCBA60-7660-4AC6-A353-A933D7AA9A1A}"/>
              </a:ext>
            </a:extLst>
          </p:cNvPr>
          <p:cNvSpPr/>
          <p:nvPr/>
        </p:nvSpPr>
        <p:spPr>
          <a:xfrm>
            <a:off x="8392994" y="1933998"/>
            <a:ext cx="366378" cy="215945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37E9A466-1716-4598-8E05-EADF138BDC5C}"/>
              </a:ext>
            </a:extLst>
          </p:cNvPr>
          <p:cNvGrpSpPr/>
          <p:nvPr/>
        </p:nvGrpSpPr>
        <p:grpSpPr>
          <a:xfrm>
            <a:off x="8392517" y="1930854"/>
            <a:ext cx="364674" cy="2164787"/>
            <a:chOff x="1430177" y="1026981"/>
            <a:chExt cx="364674" cy="2164787"/>
          </a:xfrm>
        </p:grpSpPr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ED09BACB-2FAB-4714-B377-1BF3E4560F1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F7AF2242-CBDF-447F-A187-751A2B18EF5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5EA18B2F-926A-47E7-88D9-B5B7A6F8831C}"/>
              </a:ext>
            </a:extLst>
          </p:cNvPr>
          <p:cNvGrpSpPr/>
          <p:nvPr/>
        </p:nvGrpSpPr>
        <p:grpSpPr>
          <a:xfrm>
            <a:off x="8923488" y="1925773"/>
            <a:ext cx="362676" cy="2165081"/>
            <a:chOff x="5488838" y="1021900"/>
            <a:chExt cx="362676" cy="2165081"/>
          </a:xfrm>
        </p:grpSpPr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413AC220-10EE-49D1-A19E-8D208A4CAF98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0FA7739E-C00A-45AA-8D03-6DF373973EF8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D9CE14BF-D6D0-4A8C-9C84-BB265F467BB7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61F5927D-05A6-4139-8BE9-C3FFF3643201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3" name="Rectangle 132">
                <a:extLst>
                  <a:ext uri="{FF2B5EF4-FFF2-40B4-BE49-F238E27FC236}">
                    <a16:creationId xmlns:a16="http://schemas.microsoft.com/office/drawing/2014/main" id="{7EA33A03-3D42-4289-83B4-D4DBB17C3E7F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4" name="Rectangle 133">
                <a:extLst>
                  <a:ext uri="{FF2B5EF4-FFF2-40B4-BE49-F238E27FC236}">
                    <a16:creationId xmlns:a16="http://schemas.microsoft.com/office/drawing/2014/main" id="{D7B3B2AD-BD27-41A2-AC4F-8AB650F53EF7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4A3D7F5-998D-4A89-9B2A-CA36C3192097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43CC1500-99D7-46C4-8873-08A8457E6272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7" name="Rectangle 136">
                <a:extLst>
                  <a:ext uri="{FF2B5EF4-FFF2-40B4-BE49-F238E27FC236}">
                    <a16:creationId xmlns:a16="http://schemas.microsoft.com/office/drawing/2014/main" id="{778B14FB-12F7-423C-8A32-E1BD3574B3E7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FEBD088C-6EFE-47FB-BD28-EBE34949D2FD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704484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0" grpId="0" animBg="1"/>
      <p:bldP spid="161" grpId="0" animBg="1"/>
      <p:bldP spid="162" grpId="0" animBg="1"/>
      <p:bldP spid="163" grpId="0" animBg="1"/>
      <p:bldP spid="121" grpId="0" animBg="1"/>
      <p:bldP spid="158" grpId="0" animBg="1"/>
      <p:bldP spid="159" grpId="0" animBg="1"/>
      <p:bldP spid="160" grpId="0" animBg="1"/>
      <p:bldP spid="94" grpId="0" animBg="1"/>
      <p:bldP spid="154" grpId="0" animBg="1"/>
      <p:bldP spid="155" grpId="0" animBg="1"/>
      <p:bldP spid="156" grpId="0" animBg="1"/>
      <p:bldP spid="157" grpId="0" animBg="1"/>
      <p:bldP spid="22" grpId="0"/>
      <p:bldP spid="23" grpId="0"/>
      <p:bldP spid="20" grpId="0"/>
      <p:bldP spid="42" grpId="0"/>
      <p:bldP spid="43" grpId="0"/>
      <p:bldP spid="40" grpId="0"/>
      <p:bldP spid="62" grpId="0"/>
      <p:bldP spid="63" grpId="0"/>
      <p:bldP spid="60" grpId="0"/>
      <p:bldP spid="93" grpId="0" animBg="1"/>
      <p:bldP spid="119" grpId="0" animBg="1"/>
      <p:bldP spid="120" grpId="0" animBg="1"/>
      <p:bldP spid="149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" name="Group 117">
            <a:extLst>
              <a:ext uri="{FF2B5EF4-FFF2-40B4-BE49-F238E27FC236}">
                <a16:creationId xmlns:a16="http://schemas.microsoft.com/office/drawing/2014/main" id="{2436A01F-56C0-433E-A51E-6A018BD18BF0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32D1E3A4-53A6-4ABC-B6C3-3913B06EBFD3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E87E3C74-CDC1-45A1-B77C-D8B5D9E0C87C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74399C4C-22DC-4FB6-86A0-F13B0BAB0A4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7EB11E9C-76E2-466C-9C14-6B48819F4C15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3AD138B2-EFC7-4C38-8D49-2C0919BFB5DA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BBEBE360-303A-476E-A1D5-E4C08B2CC35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135162E9-86BA-4AB6-9129-5E5A1668507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3D908339-8290-430D-A687-CBBEF0F4C324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2DE42BD1-E153-4243-AD0E-6C4CA2AAC37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29D8C501-0BD4-45D2-8D93-23B1C39F4BD0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B2520A1A-A07D-4D38-A7B4-8D364F01486A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35E5B143-94C0-46B9-82E4-C4AE70AE4BF1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AECA55C3-1315-4E85-9160-F0CBC97D7F68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2448F62C-6BF9-4836-B3D7-B78612613AA7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F0150390-FA9D-438B-819F-F2CAF1AC65E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68903307-46A0-4118-BFF2-FF709818AA71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2B47CFD3-AD47-458B-B5B6-78BE26677504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65EACECB-1D25-43C7-A78D-4492CA705FC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83A0B3D-0E37-4FB7-ACFE-7A4A626A774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DD52747-5813-4CD5-97F6-3715AFBE998B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8B97FA37-BF0D-4E16-98A3-7C9DA39E52D6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1778DC7D-0ABB-4A62-AA97-603CFDE3041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8CDE1CFC-578F-4E17-8AB3-F98ACDB49437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D3FD1B0-0A21-4FCB-89D7-F938FFA6A25D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84C85DE8-37F4-4C04-81E3-0FF599FD567B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CA59B01A-9836-416A-9D7A-31AC08AFE30F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EAAC94DC-B04A-4067-8A30-5DB21C0D3EA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A532969D-C2B6-4EB1-BFE0-87BC292AD8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7BB09937-A043-408D-B682-595C9E9B28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1B68D5EC-2722-4E11-9CED-E56E1877D4D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C0DD67D9-178D-4F5B-BF69-490AF55B3B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FDABA2DB-329F-414F-9558-71E80E17DE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23DA3E1B-4827-469E-A540-8B0A71DAFC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701B1A29-141E-4A8D-838E-C921925531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E870D076-7C0E-4E84-B0E0-CB59E388A7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957EDF85-1117-4ED8-8F5A-3C2869C819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380469BE-DAAF-45CE-8B1B-26AC033A584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D838E423-5445-4A90-8AF6-DBD2240E30F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5BAF0825-9305-4D0C-8D63-19B266E8E91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616B7D46-154A-4357-A3B4-44EF96CFC8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7B44420E-C0E4-450C-BC57-BADE7FEB7A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85D1C3D-ADC8-48B8-8632-2B7269DF75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C3973F45-8116-4F92-AD35-819F6E8B6B9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924813" cy="1040007"/>
            <a:chOff x="370927" y="384951"/>
            <a:chExt cx="92481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628578" y="384951"/>
              <a:ext cx="667162" cy="1040007"/>
              <a:chOff x="2594955" y="5471319"/>
              <a:chExt cx="667162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609374" y="5471319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11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594955" y="5864995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4DD30F5B-5BF8-492D-B8DD-ACE3EEF82598}"/>
              </a:ext>
            </a:extLst>
          </p:cNvPr>
          <p:cNvCxnSpPr>
            <a:cxnSpLocks/>
          </p:cNvCxnSpPr>
          <p:nvPr/>
        </p:nvCxnSpPr>
        <p:spPr>
          <a:xfrm>
            <a:off x="3145806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EAEB2A5E-4FBB-479A-A257-DEE3C61744FD}"/>
              </a:ext>
            </a:extLst>
          </p:cNvPr>
          <p:cNvSpPr txBox="1"/>
          <p:nvPr/>
        </p:nvSpPr>
        <p:spPr>
          <a:xfrm>
            <a:off x="2964648" y="889006"/>
            <a:ext cx="7991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12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8D22B6-AE23-4A7A-A85E-A7ABEF8FBF71}"/>
              </a:ext>
            </a:extLst>
          </p:cNvPr>
          <p:cNvSpPr txBox="1"/>
          <p:nvPr/>
        </p:nvSpPr>
        <p:spPr>
          <a:xfrm>
            <a:off x="3177381" y="433380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751B5E8-F46A-4866-9301-8D5EF454BA5D}"/>
              </a:ext>
            </a:extLst>
          </p:cNvPr>
          <p:cNvSpPr txBox="1"/>
          <p:nvPr/>
        </p:nvSpPr>
        <p:spPr>
          <a:xfrm>
            <a:off x="2667692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8337C088-3997-48FB-B986-0C052FE74A07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221DDF73-C3AA-45C1-A29F-2B6B24E9F627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C8805C5-B008-45F2-94A4-DED599A26BD9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45993E3-63DF-4611-BE35-60336C2125F6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84A072AF-3BC0-4541-B101-7B3392B70099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B023D05F-5281-46DC-9638-0F320989FD0E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0CE16713-9EDF-4F9B-A2C6-B8086F4ABF7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289D95AC-11D4-4E1F-9C3B-6369C5440840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C54A047D-0BCB-4FC4-8563-53372E4DE8EB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7</a:t>
                </a:r>
              </a:p>
            </p:txBody>
          </p: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5A4B3489-99C8-4645-B0C2-D4FC93360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CBF96F4-B6A7-4123-BDEB-FA3C6C67C580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5A10985-DF09-426A-B638-4FCC77EF21BA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9CEBDD5-8838-48AB-B93C-C5181B3DB85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41016DE-4BC5-4E60-8074-562A48DA1A41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F41031BC-CB6C-44CE-8D73-4F2B9E68337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9F9BAA08-F8E6-4220-BFDC-A9CBD6DE2A92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206FE83-9398-4525-A662-DD76C7F8E9B8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98B84FA6-AC5F-4ACF-AAE6-1AE2035E3FF9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BC5E0035-7C2B-410F-8397-84FABFB192BA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3B0BCB14-A0B9-4881-AF4D-66EA02873F11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F2FB977-FDBA-471C-8100-D1263046B8A0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895130C-BFF1-4AE4-B4A2-467CCFA87149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21BB6CA2-0A65-4B2F-A645-4E322443D27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78037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3" grpId="0"/>
      <p:bldP spid="20" grpId="0"/>
      <p:bldP spid="42" grpId="0"/>
      <p:bldP spid="43" grpId="0"/>
      <p:bldP spid="40" grpId="0"/>
      <p:bldP spid="62" grpId="0"/>
      <p:bldP spid="63" grpId="0"/>
      <p:bldP spid="60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E7B8F9-37EF-4F66-96A0-FD01A887CA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14 Subtract a fraction from a mixed number with the same denominator, regrouping to make 1 fewer whole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B790E59-0EE1-43CC-AC32-2B2C83C3AE6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4161357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" name="Group 425">
            <a:extLst>
              <a:ext uri="{FF2B5EF4-FFF2-40B4-BE49-F238E27FC236}">
                <a16:creationId xmlns:a16="http://schemas.microsoft.com/office/drawing/2014/main" id="{1F00FDAA-3118-4FC8-9F4D-2F89EAAC046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68745BE9-C32A-4807-A1D4-ED391CFB09BF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7812FBEC-A0D4-49FC-9224-9A28BC561063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4F99540E-9A5A-4F61-B2AA-FAB370A161B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67C66751-5EFB-4E91-959E-AB6C091EFEC0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5E7FF33E-B21C-4187-A708-723B8539CD11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F51968CD-F1BC-477D-BB11-20CF9A6BD6A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08A905A9-7523-41C6-95F4-07E2EA03405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Straight Connector 433">
              <a:extLst>
                <a:ext uri="{FF2B5EF4-FFF2-40B4-BE49-F238E27FC236}">
                  <a16:creationId xmlns:a16="http://schemas.microsoft.com/office/drawing/2014/main" id="{EDACF633-1EDE-45AA-A0A7-415D7E8A641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22735A1F-7D4E-4017-8E27-237B0EC19296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01438C4E-176C-46AE-B164-E6E6A06796D7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47E7FB56-8767-4E11-B596-BA1D4936F7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ADEDE0ED-B3BB-4947-8E0B-439FE74D8006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Straight Connector 438">
              <a:extLst>
                <a:ext uri="{FF2B5EF4-FFF2-40B4-BE49-F238E27FC236}">
                  <a16:creationId xmlns:a16="http://schemas.microsoft.com/office/drawing/2014/main" id="{4CF41E34-E53F-4BD0-A80E-D309D5E03D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1A1F3470-3FD1-404E-AF94-E2BCE5EEC408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0C0A9A38-A141-49A8-A03D-03079F7F18FB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75ED4D2D-EF61-417F-BF2D-FEAAD111250C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4FAF9A50-B4D3-4B04-8CD0-A589CEC537E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59776297-9845-42DD-B072-A6B3E4B4DD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4E2A1597-7522-486A-B54F-E4F6D7C0248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361013E3-14EF-4A33-AA09-E30493ECB2CD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5B45BD0C-209B-4E5D-A4FC-7B53613C50A6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A0E352A7-8C6F-420B-ADC7-0824A778398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945012D7-DA22-466A-9A0A-AF355EC31FAD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E8823A4C-EDE5-443A-B19A-B9680E4DA3F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95B0FF2E-B153-4935-AFC7-464B55BD5F0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0C27F9F9-DE06-4585-B657-5FFA22EBDBC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4C9C6FFF-AA06-422B-A09E-D7D2ADDFDA64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8556F060-C7F5-465C-8657-6B39FDCA6F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B39499D-F2E7-4820-96A9-DAA2F152C29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7CACF68C-3680-4789-96B5-4E3A5033DEB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F810E0DC-22CC-41CA-B3CA-6B99E799E4E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688F8288-DACA-48EC-8298-C03068B6CCD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8612FED2-9FC1-4BB5-AE4C-3117D863563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6618908A-5506-49EA-8523-A4C787958E5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657295E4-FBE2-46AB-B724-6118CEA9F3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BFA80E5B-4F6A-4F67-8836-719FFC473C9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A22B875C-146C-43C2-96BC-34024F8162A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77AF6FA3-26AF-4C53-A323-B3CE5BE7C3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4F7B8816-B00A-4428-BC12-A16399764E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62078066-11CB-4B6A-B79F-8B6F23FC00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196C3736-39A6-4CAA-9B37-35A13674A1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B564C053-9BB0-46DC-ABD1-822DFCDBB2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Straight Connector 468">
              <a:extLst>
                <a:ext uri="{FF2B5EF4-FFF2-40B4-BE49-F238E27FC236}">
                  <a16:creationId xmlns:a16="http://schemas.microsoft.com/office/drawing/2014/main" id="{19857568-46D6-4C0C-BF45-50DEBEF06C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1" name="Rectangle: Rounded Corners 470">
            <a:extLst>
              <a:ext uri="{FF2B5EF4-FFF2-40B4-BE49-F238E27FC236}">
                <a16:creationId xmlns:a16="http://schemas.microsoft.com/office/drawing/2014/main" id="{B5ED5970-421D-4E6D-BC23-0C8D62EBBA47}"/>
              </a:ext>
            </a:extLst>
          </p:cNvPr>
          <p:cNvSpPr/>
          <p:nvPr/>
        </p:nvSpPr>
        <p:spPr>
          <a:xfrm rot="5400000">
            <a:off x="514941" y="2645897"/>
            <a:ext cx="2635082" cy="3190935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2" name="Rectangle: Rounded Corners 471">
            <a:extLst>
              <a:ext uri="{FF2B5EF4-FFF2-40B4-BE49-F238E27FC236}">
                <a16:creationId xmlns:a16="http://schemas.microsoft.com/office/drawing/2014/main" id="{436D2A58-0FF8-4E93-B6C5-A089E5E4CB2B}"/>
              </a:ext>
            </a:extLst>
          </p:cNvPr>
          <p:cNvSpPr/>
          <p:nvPr/>
        </p:nvSpPr>
        <p:spPr>
          <a:xfrm rot="5400000">
            <a:off x="4469379" y="2639115"/>
            <a:ext cx="2635082" cy="3190935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3" name="Rectangle: Rounded Corners 472">
            <a:extLst>
              <a:ext uri="{FF2B5EF4-FFF2-40B4-BE49-F238E27FC236}">
                <a16:creationId xmlns:a16="http://schemas.microsoft.com/office/drawing/2014/main" id="{6926E3FB-D9C3-47F6-BB49-BB4C9FACDB58}"/>
              </a:ext>
            </a:extLst>
          </p:cNvPr>
          <p:cNvSpPr/>
          <p:nvPr/>
        </p:nvSpPr>
        <p:spPr>
          <a:xfrm rot="5400000">
            <a:off x="8327526" y="2647741"/>
            <a:ext cx="2635082" cy="3190935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0" name="Rectangle 469">
            <a:extLst>
              <a:ext uri="{FF2B5EF4-FFF2-40B4-BE49-F238E27FC236}">
                <a16:creationId xmlns:a16="http://schemas.microsoft.com/office/drawing/2014/main" id="{5792CC13-E0DC-47DA-8B82-D0AAAA65BEB5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1" name="Rectangle 420">
            <a:extLst>
              <a:ext uri="{FF2B5EF4-FFF2-40B4-BE49-F238E27FC236}">
                <a16:creationId xmlns:a16="http://schemas.microsoft.com/office/drawing/2014/main" id="{45064633-C7F1-4FBF-A0D6-544EF7A7D769}"/>
              </a:ext>
            </a:extLst>
          </p:cNvPr>
          <p:cNvSpPr/>
          <p:nvPr/>
        </p:nvSpPr>
        <p:spPr>
          <a:xfrm>
            <a:off x="9121671" y="3219990"/>
            <a:ext cx="366378" cy="215779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2" name="Rectangle 421">
            <a:extLst>
              <a:ext uri="{FF2B5EF4-FFF2-40B4-BE49-F238E27FC236}">
                <a16:creationId xmlns:a16="http://schemas.microsoft.com/office/drawing/2014/main" id="{1FDFDE76-10AA-4E0C-893D-2FD3EE41FC99}"/>
              </a:ext>
            </a:extLst>
          </p:cNvPr>
          <p:cNvSpPr/>
          <p:nvPr/>
        </p:nvSpPr>
        <p:spPr>
          <a:xfrm>
            <a:off x="9709130" y="3218887"/>
            <a:ext cx="366378" cy="53507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423" name="Rectangle 422">
            <a:extLst>
              <a:ext uri="{FF2B5EF4-FFF2-40B4-BE49-F238E27FC236}">
                <a16:creationId xmlns:a16="http://schemas.microsoft.com/office/drawing/2014/main" id="{44A2EB60-4789-4169-894E-25FA2DB05EF8}"/>
              </a:ext>
            </a:extLst>
          </p:cNvPr>
          <p:cNvSpPr/>
          <p:nvPr/>
        </p:nvSpPr>
        <p:spPr>
          <a:xfrm>
            <a:off x="9716940" y="3217784"/>
            <a:ext cx="366378" cy="53507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4" name="Rectangle 423">
            <a:extLst>
              <a:ext uri="{FF2B5EF4-FFF2-40B4-BE49-F238E27FC236}">
                <a16:creationId xmlns:a16="http://schemas.microsoft.com/office/drawing/2014/main" id="{082B1C80-FD2C-4C5F-9038-24056FDE27B4}"/>
              </a:ext>
            </a:extLst>
          </p:cNvPr>
          <p:cNvSpPr/>
          <p:nvPr/>
        </p:nvSpPr>
        <p:spPr>
          <a:xfrm>
            <a:off x="9125726" y="4842710"/>
            <a:ext cx="366378" cy="53507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5" name="Rectangle 424">
            <a:extLst>
              <a:ext uri="{FF2B5EF4-FFF2-40B4-BE49-F238E27FC236}">
                <a16:creationId xmlns:a16="http://schemas.microsoft.com/office/drawing/2014/main" id="{C07994E2-BC5F-45D6-B78B-A47F760FB741}"/>
              </a:ext>
            </a:extLst>
          </p:cNvPr>
          <p:cNvSpPr/>
          <p:nvPr/>
        </p:nvSpPr>
        <p:spPr>
          <a:xfrm>
            <a:off x="9124339" y="4300129"/>
            <a:ext cx="366378" cy="53507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7" name="Rectangle 386">
            <a:extLst>
              <a:ext uri="{FF2B5EF4-FFF2-40B4-BE49-F238E27FC236}">
                <a16:creationId xmlns:a16="http://schemas.microsoft.com/office/drawing/2014/main" id="{A55D34FE-98F2-4915-AE35-AF3588409595}"/>
              </a:ext>
            </a:extLst>
          </p:cNvPr>
          <p:cNvSpPr/>
          <p:nvPr/>
        </p:nvSpPr>
        <p:spPr>
          <a:xfrm>
            <a:off x="8544690" y="3217784"/>
            <a:ext cx="366378" cy="215779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3" name="Rectangle 392">
            <a:extLst>
              <a:ext uri="{FF2B5EF4-FFF2-40B4-BE49-F238E27FC236}">
                <a16:creationId xmlns:a16="http://schemas.microsoft.com/office/drawing/2014/main" id="{92E097A9-74F4-4228-81BD-B2C4E723A6B8}"/>
              </a:ext>
            </a:extLst>
          </p:cNvPr>
          <p:cNvSpPr/>
          <p:nvPr/>
        </p:nvSpPr>
        <p:spPr>
          <a:xfrm>
            <a:off x="5686311" y="3213278"/>
            <a:ext cx="366378" cy="2164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0" name="Rectangle 399">
            <a:extLst>
              <a:ext uri="{FF2B5EF4-FFF2-40B4-BE49-F238E27FC236}">
                <a16:creationId xmlns:a16="http://schemas.microsoft.com/office/drawing/2014/main" id="{E28611B7-3B0D-4E0B-A20B-7419A2514CEE}"/>
              </a:ext>
            </a:extLst>
          </p:cNvPr>
          <p:cNvSpPr/>
          <p:nvPr/>
        </p:nvSpPr>
        <p:spPr>
          <a:xfrm>
            <a:off x="6225416" y="3204594"/>
            <a:ext cx="366378" cy="43181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7" name="Rectangle 406">
            <a:extLst>
              <a:ext uri="{FF2B5EF4-FFF2-40B4-BE49-F238E27FC236}">
                <a16:creationId xmlns:a16="http://schemas.microsoft.com/office/drawing/2014/main" id="{DA7043A8-6E96-4C20-8FDD-0E21AD8E4BE2}"/>
              </a:ext>
            </a:extLst>
          </p:cNvPr>
          <p:cNvSpPr/>
          <p:nvPr/>
        </p:nvSpPr>
        <p:spPr>
          <a:xfrm>
            <a:off x="6262179" y="3213093"/>
            <a:ext cx="366378" cy="4318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8" name="Rectangle 407">
            <a:extLst>
              <a:ext uri="{FF2B5EF4-FFF2-40B4-BE49-F238E27FC236}">
                <a16:creationId xmlns:a16="http://schemas.microsoft.com/office/drawing/2014/main" id="{E8FCC7A9-1B7B-431B-AE45-D3916B911245}"/>
              </a:ext>
            </a:extLst>
          </p:cNvPr>
          <p:cNvSpPr/>
          <p:nvPr/>
        </p:nvSpPr>
        <p:spPr>
          <a:xfrm>
            <a:off x="5688672" y="4959624"/>
            <a:ext cx="366378" cy="4318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9" name="Rectangle 408">
            <a:extLst>
              <a:ext uri="{FF2B5EF4-FFF2-40B4-BE49-F238E27FC236}">
                <a16:creationId xmlns:a16="http://schemas.microsoft.com/office/drawing/2014/main" id="{AA07DB74-D2A6-49EE-9A15-2DD15D3F6CDE}"/>
              </a:ext>
            </a:extLst>
          </p:cNvPr>
          <p:cNvSpPr/>
          <p:nvPr/>
        </p:nvSpPr>
        <p:spPr>
          <a:xfrm>
            <a:off x="5687885" y="4520798"/>
            <a:ext cx="366378" cy="4318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0" name="Rectangle 409">
            <a:extLst>
              <a:ext uri="{FF2B5EF4-FFF2-40B4-BE49-F238E27FC236}">
                <a16:creationId xmlns:a16="http://schemas.microsoft.com/office/drawing/2014/main" id="{713573EC-85A0-4CC4-8403-D5D487A9E482}"/>
              </a:ext>
            </a:extLst>
          </p:cNvPr>
          <p:cNvSpPr/>
          <p:nvPr/>
        </p:nvSpPr>
        <p:spPr>
          <a:xfrm>
            <a:off x="5686181" y="4087540"/>
            <a:ext cx="366378" cy="4318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449C679F-8375-49EB-BD6A-DD9E8F4F7110}"/>
              </a:ext>
            </a:extLst>
          </p:cNvPr>
          <p:cNvSpPr/>
          <p:nvPr/>
        </p:nvSpPr>
        <p:spPr>
          <a:xfrm>
            <a:off x="4519649" y="3215578"/>
            <a:ext cx="366378" cy="2164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2" name="Rectangle 391">
            <a:extLst>
              <a:ext uri="{FF2B5EF4-FFF2-40B4-BE49-F238E27FC236}">
                <a16:creationId xmlns:a16="http://schemas.microsoft.com/office/drawing/2014/main" id="{97FF0668-AAFF-4BB1-B775-41841457B962}"/>
              </a:ext>
            </a:extLst>
          </p:cNvPr>
          <p:cNvSpPr/>
          <p:nvPr/>
        </p:nvSpPr>
        <p:spPr>
          <a:xfrm>
            <a:off x="5102980" y="3210978"/>
            <a:ext cx="366378" cy="2164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9" name="Rectangle 388">
            <a:extLst>
              <a:ext uri="{FF2B5EF4-FFF2-40B4-BE49-F238E27FC236}">
                <a16:creationId xmlns:a16="http://schemas.microsoft.com/office/drawing/2014/main" id="{2F9C5C6C-5C78-432C-A28E-0BFA63B60765}"/>
              </a:ext>
            </a:extLst>
          </p:cNvPr>
          <p:cNvSpPr/>
          <p:nvPr/>
        </p:nvSpPr>
        <p:spPr>
          <a:xfrm>
            <a:off x="1667495" y="3185500"/>
            <a:ext cx="366378" cy="72168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D8DF00CB-B673-4B3D-82D7-90D293741217}"/>
              </a:ext>
            </a:extLst>
          </p:cNvPr>
          <p:cNvSpPr/>
          <p:nvPr/>
        </p:nvSpPr>
        <p:spPr>
          <a:xfrm>
            <a:off x="1087860" y="3182169"/>
            <a:ext cx="366378" cy="21501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0" name="Rectangle 389">
            <a:extLst>
              <a:ext uri="{FF2B5EF4-FFF2-40B4-BE49-F238E27FC236}">
                <a16:creationId xmlns:a16="http://schemas.microsoft.com/office/drawing/2014/main" id="{D8454BAD-4089-4990-8690-B012854EA97F}"/>
              </a:ext>
            </a:extLst>
          </p:cNvPr>
          <p:cNvSpPr/>
          <p:nvPr/>
        </p:nvSpPr>
        <p:spPr>
          <a:xfrm>
            <a:off x="1671874" y="3164556"/>
            <a:ext cx="366378" cy="72168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1" name="Rectangle 390">
            <a:extLst>
              <a:ext uri="{FF2B5EF4-FFF2-40B4-BE49-F238E27FC236}">
                <a16:creationId xmlns:a16="http://schemas.microsoft.com/office/drawing/2014/main" id="{787E0140-6EB3-4D3D-95BC-033293EA48A7}"/>
              </a:ext>
            </a:extLst>
          </p:cNvPr>
          <p:cNvSpPr/>
          <p:nvPr/>
        </p:nvSpPr>
        <p:spPr>
          <a:xfrm>
            <a:off x="1059046" y="4609928"/>
            <a:ext cx="366378" cy="72168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5" name="Rectangle 384">
            <a:extLst>
              <a:ext uri="{FF2B5EF4-FFF2-40B4-BE49-F238E27FC236}">
                <a16:creationId xmlns:a16="http://schemas.microsoft.com/office/drawing/2014/main" id="{DAB40E73-CDB1-46D1-BEEA-64FAA61F6C8E}"/>
              </a:ext>
            </a:extLst>
          </p:cNvPr>
          <p:cNvSpPr/>
          <p:nvPr/>
        </p:nvSpPr>
        <p:spPr>
          <a:xfrm>
            <a:off x="498409" y="3188573"/>
            <a:ext cx="366378" cy="21501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05E03CDE-726E-4B6A-831F-3A0826C2A3D9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5A024DA-0A19-49C6-9F74-C567CA3282BF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B0A87FA3-2D24-4763-BE40-91570D4EE5FC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B247BA07-FA79-4BE0-B428-CA0DAB03538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D1CCEAFA-245E-4192-9C35-F6D26C77F12E}"/>
                  </a:ext>
                </a:extLst>
              </p:cNvPr>
              <p:cNvSpPr txBox="1"/>
              <p:nvPr/>
            </p:nvSpPr>
            <p:spPr>
              <a:xfrm>
                <a:off x="2737383" y="5864995"/>
                <a:ext cx="276276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EF5C9940-7624-4EAC-AA30-33F11EDC2C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4A3A7E6-21A2-4D05-9623-358BD64DBE92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8EC7B169-AD10-40F2-AA76-22CC39EE9884}"/>
              </a:ext>
            </a:extLst>
          </p:cNvPr>
          <p:cNvGrpSpPr/>
          <p:nvPr/>
        </p:nvGrpSpPr>
        <p:grpSpPr>
          <a:xfrm>
            <a:off x="1662327" y="450780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7E03FC3-738E-4CB6-A706-E04694527E6C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722DD83-04DA-41AF-BAF9-5C1B3DDE83BC}"/>
                </a:ext>
              </a:extLst>
            </p:cNvPr>
            <p:cNvSpPr txBox="1"/>
            <p:nvPr/>
          </p:nvSpPr>
          <p:spPr>
            <a:xfrm>
              <a:off x="2747351" y="5865229"/>
              <a:ext cx="2736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49391EFA-F5CB-47CB-89B3-5BE433956E3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4962FBB3-A603-4EFB-AB9E-68F9BEB940E1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CC470F5-C5FA-4D8D-A939-9593D6B02B5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223B483-86B6-49E1-8CF0-54DA67743E9C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A6CFCD74-6311-4E7A-A590-EBD965361794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E5C420D8-26D4-4AF6-A93E-E54D36647330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8EA5678-D7BD-414A-9D1D-1F4EC7783BFE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AF99FF8-73B2-448B-B66A-CAB2744837C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B1E04D6-EEA9-4623-82EE-C3F311DBDBCA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D37CD69B-922C-483D-9C4A-BD3CE143F8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998FBF3-D485-4326-B725-75AF993A0FF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EBED3B39-36D7-4B6D-B037-1FA12CF45D6C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DF23FBE-674B-49C7-A49A-48A426D918C1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EF607291-A33C-476F-9F1F-F7733816197E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089EF063-8370-4CCF-A928-D1B8C0C9C31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C228F2AB-7751-4854-ADB9-4782545F685C}"/>
              </a:ext>
            </a:extLst>
          </p:cNvPr>
          <p:cNvSpPr txBox="1"/>
          <p:nvPr/>
        </p:nvSpPr>
        <p:spPr>
          <a:xfrm>
            <a:off x="5126920" y="66035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75C530A-C369-4BA3-9412-42C41DA1A292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9421D0C4-54B5-4281-84C2-541EF8D856CE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FC1D8E48-086C-4C32-9D68-E0F1C12315A4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125AE3C4-F2B5-4537-BF21-63214E8FBBC8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EB79ED7-F37C-40E5-B64D-320B81FFE10C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9B74E19F-89DE-40BC-A7C5-A3008FCA45BF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865C82AA-A1F6-4764-9DF1-387874DFEB5B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B47C39B8-80F4-473A-8D37-C55BE6BB1BC5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7D7D2449-84B6-4073-87CE-100D5E4FD31E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EC495185-A617-48F4-A0CA-136C201AC12D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CD7E856-8A67-4797-BBDE-09CD5787B417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A5EE4EF5-182A-43DE-9F00-79C471ACF9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6FA4A91-1575-4D52-96C3-B5FF81E9E5FE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4F4C674D-A593-4F6B-B509-EB47350351BF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43848C6F-8574-4B42-A09F-753045A98489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507E4A42-762B-41C1-A842-8BD4F18408B7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A1C4D7C5-BCD0-4DFD-B4C3-39D091AF34E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77FEFE45-DF50-4667-8B23-064B3D0B02D0}"/>
              </a:ext>
            </a:extLst>
          </p:cNvPr>
          <p:cNvSpPr txBox="1"/>
          <p:nvPr/>
        </p:nvSpPr>
        <p:spPr>
          <a:xfrm>
            <a:off x="9033784" y="66035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88BBC94-01A5-46CD-8F63-3D14226DA655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0C440748-DF2E-4825-B08E-7899881C213E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7A77E48B-9D8A-46CA-9E6E-8E3E11495061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extBox 54">
            <a:extLst>
              <a:ext uri="{FF2B5EF4-FFF2-40B4-BE49-F238E27FC236}">
                <a16:creationId xmlns:a16="http://schemas.microsoft.com/office/drawing/2014/main" id="{FE0C9C4A-C8F3-4324-83C5-2CD9CB2417F1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3B99E02-ED6D-43AD-8217-5B3EDF998C42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3C8C5F2F-1F59-4900-AEDA-DBF52695C061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230" name="Straight Connector 229">
            <a:extLst>
              <a:ext uri="{FF2B5EF4-FFF2-40B4-BE49-F238E27FC236}">
                <a16:creationId xmlns:a16="http://schemas.microsoft.com/office/drawing/2014/main" id="{6A1091CC-39FE-4CC4-BCFE-3055BABF116E}"/>
              </a:ext>
            </a:extLst>
          </p:cNvPr>
          <p:cNvCxnSpPr>
            <a:cxnSpLocks/>
          </p:cNvCxnSpPr>
          <p:nvPr/>
        </p:nvCxnSpPr>
        <p:spPr>
          <a:xfrm>
            <a:off x="3160359" y="966792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TextBox 230">
            <a:extLst>
              <a:ext uri="{FF2B5EF4-FFF2-40B4-BE49-F238E27FC236}">
                <a16:creationId xmlns:a16="http://schemas.microsoft.com/office/drawing/2014/main" id="{3076F402-0F6A-4508-AE10-02BEFA6893CE}"/>
              </a:ext>
            </a:extLst>
          </p:cNvPr>
          <p:cNvSpPr txBox="1"/>
          <p:nvPr/>
        </p:nvSpPr>
        <p:spPr>
          <a:xfrm>
            <a:off x="3151434" y="905000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C6D961C-14EE-4A76-88D6-4856E9E0E957}"/>
              </a:ext>
            </a:extLst>
          </p:cNvPr>
          <p:cNvSpPr txBox="1"/>
          <p:nvPr/>
        </p:nvSpPr>
        <p:spPr>
          <a:xfrm>
            <a:off x="3151068" y="458958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5934185-E506-4C45-AEF7-71AE8F749BA3}"/>
              </a:ext>
            </a:extLst>
          </p:cNvPr>
          <p:cNvSpPr txBox="1"/>
          <p:nvPr/>
        </p:nvSpPr>
        <p:spPr>
          <a:xfrm>
            <a:off x="2722502" y="646475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EA5B358A-7A34-4690-BAEB-9F98B15CA43E}"/>
              </a:ext>
            </a:extLst>
          </p:cNvPr>
          <p:cNvSpPr txBox="1"/>
          <p:nvPr/>
        </p:nvSpPr>
        <p:spPr>
          <a:xfrm>
            <a:off x="441971" y="1967671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</a:t>
            </a:r>
          </a:p>
        </p:txBody>
      </p:sp>
      <p:cxnSp>
        <p:nvCxnSpPr>
          <p:cNvPr id="235" name="Straight Connector 234">
            <a:extLst>
              <a:ext uri="{FF2B5EF4-FFF2-40B4-BE49-F238E27FC236}">
                <a16:creationId xmlns:a16="http://schemas.microsoft.com/office/drawing/2014/main" id="{56598B62-09AD-4982-B9D1-CD2A9ED36D1A}"/>
              </a:ext>
            </a:extLst>
          </p:cNvPr>
          <p:cNvCxnSpPr>
            <a:cxnSpLocks/>
          </p:cNvCxnSpPr>
          <p:nvPr/>
        </p:nvCxnSpPr>
        <p:spPr>
          <a:xfrm>
            <a:off x="905637" y="2279040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6" name="TextBox 235">
            <a:extLst>
              <a:ext uri="{FF2B5EF4-FFF2-40B4-BE49-F238E27FC236}">
                <a16:creationId xmlns:a16="http://schemas.microsoft.com/office/drawing/2014/main" id="{4C6326AF-F7B1-4E1B-AC2E-B1D377F597B6}"/>
              </a:ext>
            </a:extLst>
          </p:cNvPr>
          <p:cNvSpPr txBox="1"/>
          <p:nvPr/>
        </p:nvSpPr>
        <p:spPr>
          <a:xfrm>
            <a:off x="886180" y="2217248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861248E5-FA58-4927-8BB1-4BCFC16F35E8}"/>
              </a:ext>
            </a:extLst>
          </p:cNvPr>
          <p:cNvSpPr txBox="1"/>
          <p:nvPr/>
        </p:nvSpPr>
        <p:spPr>
          <a:xfrm>
            <a:off x="863549" y="177120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6072C62-E618-4964-80E8-9F9C46AFAC78}"/>
              </a:ext>
            </a:extLst>
          </p:cNvPr>
          <p:cNvSpPr txBox="1"/>
          <p:nvPr/>
        </p:nvSpPr>
        <p:spPr>
          <a:xfrm>
            <a:off x="1376915" y="192024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B5AA8449-7328-4DB5-9465-DD493D155B9D}"/>
              </a:ext>
            </a:extLst>
          </p:cNvPr>
          <p:cNvCxnSpPr>
            <a:cxnSpLocks/>
          </p:cNvCxnSpPr>
          <p:nvPr/>
        </p:nvCxnSpPr>
        <p:spPr>
          <a:xfrm>
            <a:off x="1815655" y="2263789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0" name="TextBox 239">
            <a:extLst>
              <a:ext uri="{FF2B5EF4-FFF2-40B4-BE49-F238E27FC236}">
                <a16:creationId xmlns:a16="http://schemas.microsoft.com/office/drawing/2014/main" id="{553E5F4D-8AD2-4F87-9DCA-6507D310D598}"/>
              </a:ext>
            </a:extLst>
          </p:cNvPr>
          <p:cNvSpPr txBox="1"/>
          <p:nvPr/>
        </p:nvSpPr>
        <p:spPr>
          <a:xfrm>
            <a:off x="1796198" y="2201997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E9597664-2D56-4110-AD5B-64C8FCAC7FE5}"/>
              </a:ext>
            </a:extLst>
          </p:cNvPr>
          <p:cNvSpPr txBox="1"/>
          <p:nvPr/>
        </p:nvSpPr>
        <p:spPr>
          <a:xfrm>
            <a:off x="1773567" y="175595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CF67F4E7-A4FC-4E85-A733-B18383E2EA25}"/>
              </a:ext>
            </a:extLst>
          </p:cNvPr>
          <p:cNvSpPr txBox="1"/>
          <p:nvPr/>
        </p:nvSpPr>
        <p:spPr>
          <a:xfrm>
            <a:off x="2241845" y="196767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29FC3FE6-1E3A-48D4-897B-1253E1CC7A78}"/>
              </a:ext>
            </a:extLst>
          </p:cNvPr>
          <p:cNvSpPr txBox="1"/>
          <p:nvPr/>
        </p:nvSpPr>
        <p:spPr>
          <a:xfrm>
            <a:off x="2664861" y="1948318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</a:t>
            </a:r>
          </a:p>
        </p:txBody>
      </p: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5BA0B2F7-7DAE-4B15-BCB6-E5AABF8604F8}"/>
              </a:ext>
            </a:extLst>
          </p:cNvPr>
          <p:cNvCxnSpPr>
            <a:cxnSpLocks/>
          </p:cNvCxnSpPr>
          <p:nvPr/>
        </p:nvCxnSpPr>
        <p:spPr>
          <a:xfrm>
            <a:off x="3146015" y="2270331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TextBox 244">
            <a:extLst>
              <a:ext uri="{FF2B5EF4-FFF2-40B4-BE49-F238E27FC236}">
                <a16:creationId xmlns:a16="http://schemas.microsoft.com/office/drawing/2014/main" id="{90B98DF8-3A9E-46EF-A1E5-6393136692A1}"/>
              </a:ext>
            </a:extLst>
          </p:cNvPr>
          <p:cNvSpPr txBox="1"/>
          <p:nvPr/>
        </p:nvSpPr>
        <p:spPr>
          <a:xfrm>
            <a:off x="3126558" y="2208539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BA1CB05D-CA0A-4150-ADD4-66206C0A544C}"/>
              </a:ext>
            </a:extLst>
          </p:cNvPr>
          <p:cNvSpPr txBox="1"/>
          <p:nvPr/>
        </p:nvSpPr>
        <p:spPr>
          <a:xfrm>
            <a:off x="3103927" y="176249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229044B7-EA7B-4AFC-B08E-1DAB4F522719}"/>
              </a:ext>
            </a:extLst>
          </p:cNvPr>
          <p:cNvSpPr txBox="1"/>
          <p:nvPr/>
        </p:nvSpPr>
        <p:spPr>
          <a:xfrm>
            <a:off x="4463063" y="1961300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</a:t>
            </a:r>
          </a:p>
        </p:txBody>
      </p:sp>
      <p:cxnSp>
        <p:nvCxnSpPr>
          <p:cNvPr id="248" name="Straight Connector 247">
            <a:extLst>
              <a:ext uri="{FF2B5EF4-FFF2-40B4-BE49-F238E27FC236}">
                <a16:creationId xmlns:a16="http://schemas.microsoft.com/office/drawing/2014/main" id="{B7522558-D469-431F-8F8E-45A4158E9269}"/>
              </a:ext>
            </a:extLst>
          </p:cNvPr>
          <p:cNvCxnSpPr>
            <a:cxnSpLocks/>
          </p:cNvCxnSpPr>
          <p:nvPr/>
        </p:nvCxnSpPr>
        <p:spPr>
          <a:xfrm>
            <a:off x="4926729" y="2272669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9" name="TextBox 248">
            <a:extLst>
              <a:ext uri="{FF2B5EF4-FFF2-40B4-BE49-F238E27FC236}">
                <a16:creationId xmlns:a16="http://schemas.microsoft.com/office/drawing/2014/main" id="{0CD50CA0-7126-465D-A29E-BA4BA45B531F}"/>
              </a:ext>
            </a:extLst>
          </p:cNvPr>
          <p:cNvSpPr txBox="1"/>
          <p:nvPr/>
        </p:nvSpPr>
        <p:spPr>
          <a:xfrm>
            <a:off x="4907272" y="2210877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4C5C70CB-301F-4435-B933-10259DC841B9}"/>
              </a:ext>
            </a:extLst>
          </p:cNvPr>
          <p:cNvSpPr txBox="1"/>
          <p:nvPr/>
        </p:nvSpPr>
        <p:spPr>
          <a:xfrm>
            <a:off x="4884641" y="176483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5DF4B2F0-9889-4493-A501-512F704A0623}"/>
              </a:ext>
            </a:extLst>
          </p:cNvPr>
          <p:cNvSpPr txBox="1"/>
          <p:nvPr/>
        </p:nvSpPr>
        <p:spPr>
          <a:xfrm>
            <a:off x="5398007" y="191387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cxnSp>
        <p:nvCxnSpPr>
          <p:cNvPr id="252" name="Straight Connector 251">
            <a:extLst>
              <a:ext uri="{FF2B5EF4-FFF2-40B4-BE49-F238E27FC236}">
                <a16:creationId xmlns:a16="http://schemas.microsoft.com/office/drawing/2014/main" id="{92CCFB14-2CDB-43F5-AD54-C56F19F8DBB3}"/>
              </a:ext>
            </a:extLst>
          </p:cNvPr>
          <p:cNvCxnSpPr>
            <a:cxnSpLocks/>
          </p:cNvCxnSpPr>
          <p:nvPr/>
        </p:nvCxnSpPr>
        <p:spPr>
          <a:xfrm>
            <a:off x="5836747" y="2257418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TextBox 252">
            <a:extLst>
              <a:ext uri="{FF2B5EF4-FFF2-40B4-BE49-F238E27FC236}">
                <a16:creationId xmlns:a16="http://schemas.microsoft.com/office/drawing/2014/main" id="{F44F5C91-AE09-415B-A1DE-C53A0EEF76CA}"/>
              </a:ext>
            </a:extLst>
          </p:cNvPr>
          <p:cNvSpPr txBox="1"/>
          <p:nvPr/>
        </p:nvSpPr>
        <p:spPr>
          <a:xfrm>
            <a:off x="5817290" y="2195626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342C3A2D-0281-4E63-97BB-79BFDEB91E94}"/>
              </a:ext>
            </a:extLst>
          </p:cNvPr>
          <p:cNvSpPr txBox="1"/>
          <p:nvPr/>
        </p:nvSpPr>
        <p:spPr>
          <a:xfrm>
            <a:off x="5794659" y="1749584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E0813236-ECC1-4FE3-B211-D80491A15D31}"/>
              </a:ext>
            </a:extLst>
          </p:cNvPr>
          <p:cNvSpPr txBox="1"/>
          <p:nvPr/>
        </p:nvSpPr>
        <p:spPr>
          <a:xfrm>
            <a:off x="6262937" y="196130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B2385150-7245-4982-B88B-F3B491590DB1}"/>
              </a:ext>
            </a:extLst>
          </p:cNvPr>
          <p:cNvSpPr txBox="1"/>
          <p:nvPr/>
        </p:nvSpPr>
        <p:spPr>
          <a:xfrm>
            <a:off x="6685953" y="1941947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</a:t>
            </a:r>
          </a:p>
        </p:txBody>
      </p:sp>
      <p:cxnSp>
        <p:nvCxnSpPr>
          <p:cNvPr id="264" name="Straight Connector 263">
            <a:extLst>
              <a:ext uri="{FF2B5EF4-FFF2-40B4-BE49-F238E27FC236}">
                <a16:creationId xmlns:a16="http://schemas.microsoft.com/office/drawing/2014/main" id="{A8A99994-35F6-4915-A057-69C67A89861C}"/>
              </a:ext>
            </a:extLst>
          </p:cNvPr>
          <p:cNvCxnSpPr>
            <a:cxnSpLocks/>
          </p:cNvCxnSpPr>
          <p:nvPr/>
        </p:nvCxnSpPr>
        <p:spPr>
          <a:xfrm>
            <a:off x="7167107" y="2263960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5" name="TextBox 264">
            <a:extLst>
              <a:ext uri="{FF2B5EF4-FFF2-40B4-BE49-F238E27FC236}">
                <a16:creationId xmlns:a16="http://schemas.microsoft.com/office/drawing/2014/main" id="{B2E08DBA-80C4-44A2-A838-4E618EF0E143}"/>
              </a:ext>
            </a:extLst>
          </p:cNvPr>
          <p:cNvSpPr txBox="1"/>
          <p:nvPr/>
        </p:nvSpPr>
        <p:spPr>
          <a:xfrm>
            <a:off x="7147650" y="2202168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36233BED-73DC-48E5-AD75-E20487560469}"/>
              </a:ext>
            </a:extLst>
          </p:cNvPr>
          <p:cNvSpPr txBox="1"/>
          <p:nvPr/>
        </p:nvSpPr>
        <p:spPr>
          <a:xfrm>
            <a:off x="7125019" y="175612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FDB7CAA2-8330-4E01-AF56-8D0B62420591}"/>
              </a:ext>
            </a:extLst>
          </p:cNvPr>
          <p:cNvSpPr txBox="1"/>
          <p:nvPr/>
        </p:nvSpPr>
        <p:spPr>
          <a:xfrm>
            <a:off x="8471954" y="1967671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</a:t>
            </a:r>
          </a:p>
        </p:txBody>
      </p:sp>
      <p:cxnSp>
        <p:nvCxnSpPr>
          <p:cNvPr id="268" name="Straight Connector 267">
            <a:extLst>
              <a:ext uri="{FF2B5EF4-FFF2-40B4-BE49-F238E27FC236}">
                <a16:creationId xmlns:a16="http://schemas.microsoft.com/office/drawing/2014/main" id="{F779CCAF-7631-4D6F-A0D3-D9F79F870B43}"/>
              </a:ext>
            </a:extLst>
          </p:cNvPr>
          <p:cNvCxnSpPr>
            <a:cxnSpLocks/>
          </p:cNvCxnSpPr>
          <p:nvPr/>
        </p:nvCxnSpPr>
        <p:spPr>
          <a:xfrm>
            <a:off x="8935620" y="2279040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9" name="TextBox 268">
            <a:extLst>
              <a:ext uri="{FF2B5EF4-FFF2-40B4-BE49-F238E27FC236}">
                <a16:creationId xmlns:a16="http://schemas.microsoft.com/office/drawing/2014/main" id="{ED8E270B-A336-45FA-914E-2DD612D649FC}"/>
              </a:ext>
            </a:extLst>
          </p:cNvPr>
          <p:cNvSpPr txBox="1"/>
          <p:nvPr/>
        </p:nvSpPr>
        <p:spPr>
          <a:xfrm>
            <a:off x="8916163" y="2217248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81022AE5-DD6C-4AE7-B532-F5CD706FA5BA}"/>
              </a:ext>
            </a:extLst>
          </p:cNvPr>
          <p:cNvSpPr txBox="1"/>
          <p:nvPr/>
        </p:nvSpPr>
        <p:spPr>
          <a:xfrm>
            <a:off x="8907600" y="177120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A16B4EC2-5573-491C-B4D9-0E5E76FF63A6}"/>
              </a:ext>
            </a:extLst>
          </p:cNvPr>
          <p:cNvSpPr txBox="1"/>
          <p:nvPr/>
        </p:nvSpPr>
        <p:spPr>
          <a:xfrm>
            <a:off x="9406898" y="192024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cxnSp>
        <p:nvCxnSpPr>
          <p:cNvPr id="272" name="Straight Connector 271">
            <a:extLst>
              <a:ext uri="{FF2B5EF4-FFF2-40B4-BE49-F238E27FC236}">
                <a16:creationId xmlns:a16="http://schemas.microsoft.com/office/drawing/2014/main" id="{6F2BCE3F-1E46-43A1-A571-8BC108BF5697}"/>
              </a:ext>
            </a:extLst>
          </p:cNvPr>
          <p:cNvCxnSpPr>
            <a:cxnSpLocks/>
          </p:cNvCxnSpPr>
          <p:nvPr/>
        </p:nvCxnSpPr>
        <p:spPr>
          <a:xfrm>
            <a:off x="9845638" y="2263789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3" name="TextBox 272">
            <a:extLst>
              <a:ext uri="{FF2B5EF4-FFF2-40B4-BE49-F238E27FC236}">
                <a16:creationId xmlns:a16="http://schemas.microsoft.com/office/drawing/2014/main" id="{55546536-D577-4E8E-8704-0DB25E73AB93}"/>
              </a:ext>
            </a:extLst>
          </p:cNvPr>
          <p:cNvSpPr txBox="1"/>
          <p:nvPr/>
        </p:nvSpPr>
        <p:spPr>
          <a:xfrm>
            <a:off x="9826181" y="2201997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A1E6174C-83BA-445E-9D42-1F6D48BDF7E3}"/>
              </a:ext>
            </a:extLst>
          </p:cNvPr>
          <p:cNvSpPr txBox="1"/>
          <p:nvPr/>
        </p:nvSpPr>
        <p:spPr>
          <a:xfrm>
            <a:off x="9803550" y="175595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FC5BFBD3-EB85-4825-AC36-11953378B153}"/>
              </a:ext>
            </a:extLst>
          </p:cNvPr>
          <p:cNvSpPr txBox="1"/>
          <p:nvPr/>
        </p:nvSpPr>
        <p:spPr>
          <a:xfrm>
            <a:off x="10271828" y="196767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85E0605F-D437-4727-A460-F5ADE1DAF629}"/>
              </a:ext>
            </a:extLst>
          </p:cNvPr>
          <p:cNvSpPr txBox="1"/>
          <p:nvPr/>
        </p:nvSpPr>
        <p:spPr>
          <a:xfrm>
            <a:off x="10694844" y="1948318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</a:t>
            </a:r>
          </a:p>
        </p:txBody>
      </p:sp>
      <p:cxnSp>
        <p:nvCxnSpPr>
          <p:cNvPr id="277" name="Straight Connector 276">
            <a:extLst>
              <a:ext uri="{FF2B5EF4-FFF2-40B4-BE49-F238E27FC236}">
                <a16:creationId xmlns:a16="http://schemas.microsoft.com/office/drawing/2014/main" id="{2DDB847C-CC96-409C-B695-D01D897EF44E}"/>
              </a:ext>
            </a:extLst>
          </p:cNvPr>
          <p:cNvCxnSpPr>
            <a:cxnSpLocks/>
          </p:cNvCxnSpPr>
          <p:nvPr/>
        </p:nvCxnSpPr>
        <p:spPr>
          <a:xfrm>
            <a:off x="11175998" y="2270331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5" name="TextBox 344">
            <a:extLst>
              <a:ext uri="{FF2B5EF4-FFF2-40B4-BE49-F238E27FC236}">
                <a16:creationId xmlns:a16="http://schemas.microsoft.com/office/drawing/2014/main" id="{847F0DBC-0610-4438-8228-223F3A31885E}"/>
              </a:ext>
            </a:extLst>
          </p:cNvPr>
          <p:cNvSpPr txBox="1"/>
          <p:nvPr/>
        </p:nvSpPr>
        <p:spPr>
          <a:xfrm>
            <a:off x="11156541" y="2208539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46" name="TextBox 345">
            <a:extLst>
              <a:ext uri="{FF2B5EF4-FFF2-40B4-BE49-F238E27FC236}">
                <a16:creationId xmlns:a16="http://schemas.microsoft.com/office/drawing/2014/main" id="{4903BBA1-1204-4A62-B2C0-F2349E2546B7}"/>
              </a:ext>
            </a:extLst>
          </p:cNvPr>
          <p:cNvSpPr txBox="1"/>
          <p:nvPr/>
        </p:nvSpPr>
        <p:spPr>
          <a:xfrm>
            <a:off x="11133910" y="176249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8A02C393-5505-4A48-B0C3-5A648F8DF1C2}"/>
              </a:ext>
            </a:extLst>
          </p:cNvPr>
          <p:cNvGrpSpPr/>
          <p:nvPr/>
        </p:nvGrpSpPr>
        <p:grpSpPr>
          <a:xfrm>
            <a:off x="500742" y="3176318"/>
            <a:ext cx="364674" cy="2164787"/>
            <a:chOff x="1430177" y="1026981"/>
            <a:chExt cx="364674" cy="2164787"/>
          </a:xfrm>
        </p:grpSpPr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72376F02-4BD4-41BC-9F88-2CD476DB5CA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6C4A8C8D-043F-4F1E-9000-E22FB568F38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97F722F2-78C2-439A-B038-32A2B3D38590}"/>
              </a:ext>
            </a:extLst>
          </p:cNvPr>
          <p:cNvGrpSpPr/>
          <p:nvPr/>
        </p:nvGrpSpPr>
        <p:grpSpPr>
          <a:xfrm>
            <a:off x="1084073" y="3173924"/>
            <a:ext cx="364674" cy="2164787"/>
            <a:chOff x="1430177" y="1026981"/>
            <a:chExt cx="364674" cy="2164787"/>
          </a:xfrm>
        </p:grpSpPr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12A301E2-6174-44AA-B2A3-CB04B2E5EE7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2" name="Rectangle 351">
              <a:extLst>
                <a:ext uri="{FF2B5EF4-FFF2-40B4-BE49-F238E27FC236}">
                  <a16:creationId xmlns:a16="http://schemas.microsoft.com/office/drawing/2014/main" id="{7CF51B16-A03C-4576-B14A-93A15139C27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96650CCB-288E-41E3-BC17-137E1FDAC3CF}"/>
              </a:ext>
            </a:extLst>
          </p:cNvPr>
          <p:cNvGrpSpPr/>
          <p:nvPr/>
        </p:nvGrpSpPr>
        <p:grpSpPr>
          <a:xfrm>
            <a:off x="1660263" y="3172307"/>
            <a:ext cx="364674" cy="2164787"/>
            <a:chOff x="1430177" y="1026981"/>
            <a:chExt cx="364674" cy="2164787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5D5D6EB4-FE53-4CF3-977C-77BAD0751AD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52B8BCB0-4CB8-4A5F-89E8-4B5751944EC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5841BF46-ADE6-480E-A678-538FB8B0B218}"/>
              </a:ext>
            </a:extLst>
          </p:cNvPr>
          <p:cNvGrpSpPr/>
          <p:nvPr/>
        </p:nvGrpSpPr>
        <p:grpSpPr>
          <a:xfrm>
            <a:off x="8539769" y="3213185"/>
            <a:ext cx="364674" cy="2164787"/>
            <a:chOff x="1430177" y="1026981"/>
            <a:chExt cx="364674" cy="2164787"/>
          </a:xfrm>
        </p:grpSpPr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DFB9E059-4DEB-4C24-80D6-7E56BCE0D12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28065BAA-4E3C-4F0C-ABA6-AB1D634E863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76E7EC5E-7D93-4C5B-A611-7E1B1913E848}"/>
              </a:ext>
            </a:extLst>
          </p:cNvPr>
          <p:cNvGrpSpPr/>
          <p:nvPr/>
        </p:nvGrpSpPr>
        <p:grpSpPr>
          <a:xfrm>
            <a:off x="9123100" y="3210791"/>
            <a:ext cx="364674" cy="2164787"/>
            <a:chOff x="1430177" y="1026981"/>
            <a:chExt cx="364674" cy="2164787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B56835B0-840F-4DF7-BC4E-1C4DAAA790A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FDD2980B-F086-407D-9851-2688A07F382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AA38AEA5-E1B8-4BF8-BCF2-1ED3DB0189A1}"/>
              </a:ext>
            </a:extLst>
          </p:cNvPr>
          <p:cNvGrpSpPr/>
          <p:nvPr/>
        </p:nvGrpSpPr>
        <p:grpSpPr>
          <a:xfrm>
            <a:off x="9699290" y="3209174"/>
            <a:ext cx="364674" cy="2164787"/>
            <a:chOff x="1430177" y="1026981"/>
            <a:chExt cx="364674" cy="2164787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0CA1B547-E20A-4877-9F2C-29FD77385B7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DF614422-8A8E-47EF-BE94-B7B6226A853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DAF28CFC-D0EA-48B4-BBC4-4B6F9ACE3581}"/>
              </a:ext>
            </a:extLst>
          </p:cNvPr>
          <p:cNvGrpSpPr/>
          <p:nvPr/>
        </p:nvGrpSpPr>
        <p:grpSpPr>
          <a:xfrm>
            <a:off x="4523690" y="3215391"/>
            <a:ext cx="364674" cy="2164787"/>
            <a:chOff x="1430177" y="1026981"/>
            <a:chExt cx="364674" cy="2164787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64C07F51-DA67-4FA4-835F-B2EF7D67B26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2A78165A-2CBE-4CE2-A123-E90CBD4215A7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23B55D76-2ED5-4F5D-8BD8-62E269D5AACC}"/>
              </a:ext>
            </a:extLst>
          </p:cNvPr>
          <p:cNvGrpSpPr/>
          <p:nvPr/>
        </p:nvGrpSpPr>
        <p:grpSpPr>
          <a:xfrm>
            <a:off x="5107021" y="3212997"/>
            <a:ext cx="364674" cy="2164787"/>
            <a:chOff x="1430177" y="1026981"/>
            <a:chExt cx="364674" cy="2164787"/>
          </a:xfrm>
        </p:grpSpPr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C8016D04-D419-4EC5-8564-DAC7FB0074D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82039D8A-F5BA-4BA9-B480-58BDE3A5DA1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CC9BE2DF-5895-47AB-97FB-B95238FF214E}"/>
              </a:ext>
            </a:extLst>
          </p:cNvPr>
          <p:cNvGrpSpPr/>
          <p:nvPr/>
        </p:nvGrpSpPr>
        <p:grpSpPr>
          <a:xfrm>
            <a:off x="5683211" y="3211380"/>
            <a:ext cx="364674" cy="2164787"/>
            <a:chOff x="1430177" y="1026981"/>
            <a:chExt cx="364674" cy="2164787"/>
          </a:xfrm>
        </p:grpSpPr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B3E5231C-E2EB-40C4-9386-46A172C9458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E3BADB0D-D02A-41F7-B0B7-72CDF3F5110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4D33DCD9-B99D-49A1-9C7A-D1F7C1243FF3}"/>
              </a:ext>
            </a:extLst>
          </p:cNvPr>
          <p:cNvGrpSpPr/>
          <p:nvPr/>
        </p:nvGrpSpPr>
        <p:grpSpPr>
          <a:xfrm>
            <a:off x="6257174" y="3213184"/>
            <a:ext cx="364674" cy="2164787"/>
            <a:chOff x="1430177" y="1026981"/>
            <a:chExt cx="364674" cy="2164787"/>
          </a:xfrm>
        </p:grpSpPr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6D8BE1CC-4A4D-4F94-B3E4-AA6D89A32B3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6D7B4095-E1AB-4166-A1F8-07E98A1D6D2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7" name="Group 376">
            <a:extLst>
              <a:ext uri="{FF2B5EF4-FFF2-40B4-BE49-F238E27FC236}">
                <a16:creationId xmlns:a16="http://schemas.microsoft.com/office/drawing/2014/main" id="{57E99591-072D-47C6-B6BD-5D3AE5B4CF63}"/>
              </a:ext>
            </a:extLst>
          </p:cNvPr>
          <p:cNvGrpSpPr/>
          <p:nvPr/>
        </p:nvGrpSpPr>
        <p:grpSpPr>
          <a:xfrm>
            <a:off x="1645556" y="3179746"/>
            <a:ext cx="360000" cy="2160000"/>
            <a:chOff x="2592071" y="3429000"/>
            <a:chExt cx="360000" cy="2160000"/>
          </a:xfrm>
        </p:grpSpPr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9D9889C7-1C9A-4B49-BCB2-323A785353D5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DDF315C6-020D-4853-8AD3-6D6C5D30E636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D1208B86-97DB-4375-9B6B-E5AF2FF02D9D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4F3DB775-03A3-4DA9-9CF5-D931116B5B4E}"/>
              </a:ext>
            </a:extLst>
          </p:cNvPr>
          <p:cNvGrpSpPr/>
          <p:nvPr/>
        </p:nvGrpSpPr>
        <p:grpSpPr>
          <a:xfrm>
            <a:off x="1081077" y="3171613"/>
            <a:ext cx="360000" cy="2160000"/>
            <a:chOff x="2592071" y="3429000"/>
            <a:chExt cx="360000" cy="2160000"/>
          </a:xfrm>
        </p:grpSpPr>
        <p:sp>
          <p:nvSpPr>
            <p:cNvPr id="382" name="Rectangle 381">
              <a:extLst>
                <a:ext uri="{FF2B5EF4-FFF2-40B4-BE49-F238E27FC236}">
                  <a16:creationId xmlns:a16="http://schemas.microsoft.com/office/drawing/2014/main" id="{98B557BB-1F42-4439-83CF-FE7FF75DF563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40E37502-FFAF-403F-AFF8-DB2241355A45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95390B14-16F0-4F6C-80AB-4DA8552AD604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760487A2-581C-47C4-8251-DAAC19FAD1D4}"/>
              </a:ext>
            </a:extLst>
          </p:cNvPr>
          <p:cNvGrpSpPr/>
          <p:nvPr/>
        </p:nvGrpSpPr>
        <p:grpSpPr>
          <a:xfrm>
            <a:off x="6254813" y="3215578"/>
            <a:ext cx="360000" cy="2160000"/>
            <a:chOff x="3752453" y="3429000"/>
            <a:chExt cx="360000" cy="2160000"/>
          </a:xfrm>
        </p:grpSpPr>
        <p:sp>
          <p:nvSpPr>
            <p:cNvPr id="395" name="Rectangle 394">
              <a:extLst>
                <a:ext uri="{FF2B5EF4-FFF2-40B4-BE49-F238E27FC236}">
                  <a16:creationId xmlns:a16="http://schemas.microsoft.com/office/drawing/2014/main" id="{B21D7022-9365-4D09-8253-EFB595183C23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837B2E27-7843-417D-A418-093FA8961515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814BEF26-0F5F-4CAC-8F5D-F8CE1C10664C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0A6196FC-89C4-436D-9E71-D001CD3877B9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00E00E61-B679-43A4-AB19-36705724FA75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0E013A9B-E8DD-4E36-864F-2BFAD8E38021}"/>
              </a:ext>
            </a:extLst>
          </p:cNvPr>
          <p:cNvGrpSpPr/>
          <p:nvPr/>
        </p:nvGrpSpPr>
        <p:grpSpPr>
          <a:xfrm>
            <a:off x="5683211" y="3217784"/>
            <a:ext cx="360000" cy="2160000"/>
            <a:chOff x="3752453" y="3429000"/>
            <a:chExt cx="360000" cy="2160000"/>
          </a:xfrm>
        </p:grpSpPr>
        <p:sp>
          <p:nvSpPr>
            <p:cNvPr id="402" name="Rectangle 401">
              <a:extLst>
                <a:ext uri="{FF2B5EF4-FFF2-40B4-BE49-F238E27FC236}">
                  <a16:creationId xmlns:a16="http://schemas.microsoft.com/office/drawing/2014/main" id="{8F4C36DD-CF6F-4722-A61B-433ED18B1583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0C0DC3DF-5567-46BF-9CA5-DB0BF550A974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2E4BA469-C89F-45D4-BB15-AA4762345778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836A6D50-BBF5-4EC7-958F-C634F1A8EFA3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7D8CE85F-7F8C-40C1-B9EC-D3A01F08C21B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0607EB15-4EBB-4564-810C-2B3C35FE4A5B}"/>
              </a:ext>
            </a:extLst>
          </p:cNvPr>
          <p:cNvGrpSpPr/>
          <p:nvPr/>
        </p:nvGrpSpPr>
        <p:grpSpPr>
          <a:xfrm>
            <a:off x="9707399" y="3204387"/>
            <a:ext cx="360000" cy="2160000"/>
            <a:chOff x="3172262" y="3429000"/>
            <a:chExt cx="360000" cy="2160000"/>
          </a:xfrm>
        </p:grpSpPr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021EF5C7-C28D-45D3-B67C-ABE806D02A15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3" name="Rectangle 412">
              <a:extLst>
                <a:ext uri="{FF2B5EF4-FFF2-40B4-BE49-F238E27FC236}">
                  <a16:creationId xmlns:a16="http://schemas.microsoft.com/office/drawing/2014/main" id="{672825E2-596B-4935-9E3D-C43D1C966164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FC6A3F9D-CFAD-4B2B-A380-DF341ACE5CD5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5" name="Rectangle 414">
              <a:extLst>
                <a:ext uri="{FF2B5EF4-FFF2-40B4-BE49-F238E27FC236}">
                  <a16:creationId xmlns:a16="http://schemas.microsoft.com/office/drawing/2014/main" id="{F0AA566B-4AC0-45B6-8C60-B79BB91BFEE1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A15B982F-0460-4C87-94EB-50650F2DA029}"/>
              </a:ext>
            </a:extLst>
          </p:cNvPr>
          <p:cNvGrpSpPr/>
          <p:nvPr/>
        </p:nvGrpSpPr>
        <p:grpSpPr>
          <a:xfrm>
            <a:off x="9126727" y="3210791"/>
            <a:ext cx="360000" cy="2160000"/>
            <a:chOff x="3172262" y="3429000"/>
            <a:chExt cx="360000" cy="2160000"/>
          </a:xfrm>
        </p:grpSpPr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F8C50415-51A4-405F-B412-D375E788B311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63CEE53F-977D-4DB5-821E-90871CB87388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D79AC02D-1755-4376-B259-BF646AAA24B3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5F1E07AE-C635-43B1-BE7F-E904D90B664C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857938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5" fill="hold">
                      <p:stCondLst>
                        <p:cond delay="indefinite"/>
                      </p:stCondLst>
                      <p:childTnLst>
                        <p:par>
                          <p:cTn id="266" fill="hold">
                            <p:stCondLst>
                              <p:cond delay="0"/>
                            </p:stCondLst>
                            <p:childTnLst>
                              <p:par>
                                <p:cTn id="26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0" fill="hold">
                      <p:stCondLst>
                        <p:cond delay="indefinite"/>
                      </p:stCondLst>
                      <p:childTnLst>
                        <p:par>
                          <p:cTn id="271" fill="hold">
                            <p:stCondLst>
                              <p:cond delay="0"/>
                            </p:stCondLst>
                            <p:childTnLst>
                              <p:par>
                                <p:cTn id="2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5" fill="hold">
                      <p:stCondLst>
                        <p:cond delay="indefinite"/>
                      </p:stCondLst>
                      <p:childTnLst>
                        <p:par>
                          <p:cTn id="286" fill="hold">
                            <p:stCondLst>
                              <p:cond delay="0"/>
                            </p:stCondLst>
                            <p:childTnLst>
                              <p:par>
                                <p:cTn id="2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9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0" fill="hold">
                      <p:stCondLst>
                        <p:cond delay="indefinite"/>
                      </p:stCondLst>
                      <p:childTnLst>
                        <p:par>
                          <p:cTn id="291" fill="hold">
                            <p:stCondLst>
                              <p:cond delay="0"/>
                            </p:stCondLst>
                            <p:childTnLst>
                              <p:par>
                                <p:cTn id="2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2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5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6" fill="hold">
                      <p:stCondLst>
                        <p:cond delay="indefinite"/>
                      </p:stCondLst>
                      <p:childTnLst>
                        <p:par>
                          <p:cTn id="317" fill="hold">
                            <p:stCondLst>
                              <p:cond delay="0"/>
                            </p:stCondLst>
                            <p:childTnLst>
                              <p:par>
                                <p:cTn id="3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0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1" fill="hold">
                      <p:stCondLst>
                        <p:cond delay="indefinite"/>
                      </p:stCondLst>
                      <p:childTnLst>
                        <p:par>
                          <p:cTn id="322" fill="hold">
                            <p:stCondLst>
                              <p:cond delay="0"/>
                            </p:stCondLst>
                            <p:childTnLst>
                              <p:par>
                                <p:cTn id="3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5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6" fill="hold">
                      <p:stCondLst>
                        <p:cond delay="indefinite"/>
                      </p:stCondLst>
                      <p:childTnLst>
                        <p:par>
                          <p:cTn id="327" fill="hold">
                            <p:stCondLst>
                              <p:cond delay="0"/>
                            </p:stCondLst>
                            <p:childTnLst>
                              <p:par>
                                <p:cTn id="3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>
                      <p:stCondLst>
                        <p:cond delay="indefinite"/>
                      </p:stCondLst>
                      <p:childTnLst>
                        <p:par>
                          <p:cTn id="332" fill="hold">
                            <p:stCondLst>
                              <p:cond delay="0"/>
                            </p:stCondLst>
                            <p:childTnLst>
                              <p:par>
                                <p:cTn id="3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5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1" grpId="0" animBg="1"/>
      <p:bldP spid="472" grpId="0" animBg="1"/>
      <p:bldP spid="473" grpId="0" animBg="1"/>
      <p:bldP spid="421" grpId="0" animBg="1"/>
      <p:bldP spid="422" grpId="0" animBg="1"/>
      <p:bldP spid="423" grpId="0" animBg="1"/>
      <p:bldP spid="424" grpId="0" animBg="1"/>
      <p:bldP spid="425" grpId="0" animBg="1"/>
      <p:bldP spid="387" grpId="0" animBg="1"/>
      <p:bldP spid="393" grpId="0" animBg="1"/>
      <p:bldP spid="400" grpId="0" animBg="1"/>
      <p:bldP spid="407" grpId="0" animBg="1"/>
      <p:bldP spid="408" grpId="0" animBg="1"/>
      <p:bldP spid="409" grpId="0" animBg="1"/>
      <p:bldP spid="410" grpId="0" animBg="1"/>
      <p:bldP spid="386" grpId="0" animBg="1"/>
      <p:bldP spid="392" grpId="0" animBg="1"/>
      <p:bldP spid="389" grpId="0" animBg="1"/>
      <p:bldP spid="388" grpId="0" animBg="1"/>
      <p:bldP spid="390" grpId="0" animBg="1"/>
      <p:bldP spid="391" grpId="0" animBg="1"/>
      <p:bldP spid="385" grpId="0" animBg="1"/>
      <p:bldP spid="37" grpId="0"/>
      <p:bldP spid="38" grpId="0"/>
      <p:bldP spid="39" grpId="0"/>
      <p:bldP spid="55" grpId="0"/>
      <p:bldP spid="56" grpId="0"/>
      <p:bldP spid="57" grpId="0"/>
      <p:bldP spid="231" grpId="0"/>
      <p:bldP spid="232" grpId="0"/>
      <p:bldP spid="233" grpId="0"/>
      <p:bldP spid="234" grpId="0"/>
      <p:bldP spid="236" grpId="0"/>
      <p:bldP spid="237" grpId="0"/>
      <p:bldP spid="238" grpId="0"/>
      <p:bldP spid="240" grpId="0"/>
      <p:bldP spid="241" grpId="0"/>
      <p:bldP spid="242" grpId="0"/>
      <p:bldP spid="243" grpId="0"/>
      <p:bldP spid="245" grpId="0"/>
      <p:bldP spid="246" grpId="0"/>
      <p:bldP spid="247" grpId="0"/>
      <p:bldP spid="249" grpId="0"/>
      <p:bldP spid="250" grpId="0"/>
      <p:bldP spid="251" grpId="0"/>
      <p:bldP spid="253" grpId="0"/>
      <p:bldP spid="254" grpId="0"/>
      <p:bldP spid="255" grpId="0"/>
      <p:bldP spid="263" grpId="0"/>
      <p:bldP spid="265" grpId="0"/>
      <p:bldP spid="266" grpId="0"/>
      <p:bldP spid="267" grpId="0"/>
      <p:bldP spid="269" grpId="0"/>
      <p:bldP spid="270" grpId="0"/>
      <p:bldP spid="271" grpId="0"/>
      <p:bldP spid="273" grpId="0"/>
      <p:bldP spid="274" grpId="0"/>
      <p:bldP spid="275" grpId="0"/>
      <p:bldP spid="276" grpId="0"/>
      <p:bldP spid="345" grpId="0"/>
      <p:bldP spid="346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" name="Group 425">
            <a:extLst>
              <a:ext uri="{FF2B5EF4-FFF2-40B4-BE49-F238E27FC236}">
                <a16:creationId xmlns:a16="http://schemas.microsoft.com/office/drawing/2014/main" id="{1F00FDAA-3118-4FC8-9F4D-2F89EAAC046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68745BE9-C32A-4807-A1D4-ED391CFB09BF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7812FBEC-A0D4-49FC-9224-9A28BC561063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4F99540E-9A5A-4F61-B2AA-FAB370A161B2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67C66751-5EFB-4E91-959E-AB6C091EFEC0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5E7FF33E-B21C-4187-A708-723B8539CD11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F51968CD-F1BC-477D-BB11-20CF9A6BD6A6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08A905A9-7523-41C6-95F4-07E2EA03405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Straight Connector 433">
              <a:extLst>
                <a:ext uri="{FF2B5EF4-FFF2-40B4-BE49-F238E27FC236}">
                  <a16:creationId xmlns:a16="http://schemas.microsoft.com/office/drawing/2014/main" id="{EDACF633-1EDE-45AA-A0A7-415D7E8A641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22735A1F-7D4E-4017-8E27-237B0EC19296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01438C4E-176C-46AE-B164-E6E6A06796D7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47E7FB56-8767-4E11-B596-BA1D4936F78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ADEDE0ED-B3BB-4947-8E0B-439FE74D8006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Straight Connector 438">
              <a:extLst>
                <a:ext uri="{FF2B5EF4-FFF2-40B4-BE49-F238E27FC236}">
                  <a16:creationId xmlns:a16="http://schemas.microsoft.com/office/drawing/2014/main" id="{4CF41E34-E53F-4BD0-A80E-D309D5E03D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1A1F3470-3FD1-404E-AF94-E2BCE5EEC408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0C0A9A38-A141-49A8-A03D-03079F7F18FB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75ED4D2D-EF61-417F-BF2D-FEAAD111250C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4FAF9A50-B4D3-4B04-8CD0-A589CEC537E7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59776297-9845-42DD-B072-A6B3E4B4DD9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4E2A1597-7522-486A-B54F-E4F6D7C0248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361013E3-14EF-4A33-AA09-E30493ECB2CD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5B45BD0C-209B-4E5D-A4FC-7B53613C50A6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A0E352A7-8C6F-420B-ADC7-0824A778398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945012D7-DA22-466A-9A0A-AF355EC31FAD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E8823A4C-EDE5-443A-B19A-B9680E4DA3F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95B0FF2E-B153-4935-AFC7-464B55BD5F0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0C27F9F9-DE06-4585-B657-5FFA22EBDBC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4C9C6FFF-AA06-422B-A09E-D7D2ADDFDA64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8556F060-C7F5-465C-8657-6B39FDCA6F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B39499D-F2E7-4820-96A9-DAA2F152C29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7CACF68C-3680-4789-96B5-4E3A5033DEB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F810E0DC-22CC-41CA-B3CA-6B99E799E4E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688F8288-DACA-48EC-8298-C03068B6CCD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8612FED2-9FC1-4BB5-AE4C-3117D863563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6618908A-5506-49EA-8523-A4C787958E5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657295E4-FBE2-46AB-B724-6118CEA9F3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BFA80E5B-4F6A-4F67-8836-719FFC473C9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A22B875C-146C-43C2-96BC-34024F8162A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77AF6FA3-26AF-4C53-A323-B3CE5BE7C3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4F7B8816-B00A-4428-BC12-A16399764E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62078066-11CB-4B6A-B79F-8B6F23FC00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196C3736-39A6-4CAA-9B37-35A13674A1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B564C053-9BB0-46DC-ABD1-822DFCDBB2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9" name="Straight Connector 468">
              <a:extLst>
                <a:ext uri="{FF2B5EF4-FFF2-40B4-BE49-F238E27FC236}">
                  <a16:creationId xmlns:a16="http://schemas.microsoft.com/office/drawing/2014/main" id="{19857568-46D6-4C0C-BF45-50DEBEF06C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05E03CDE-726E-4B6A-831F-3A0826C2A3D9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5A024DA-0A19-49C6-9F74-C567CA3282BF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B0A87FA3-2D24-4763-BE40-91570D4EE5FC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B247BA07-FA79-4BE0-B428-CA0DAB03538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D1CCEAFA-245E-4192-9C35-F6D26C77F12E}"/>
                  </a:ext>
                </a:extLst>
              </p:cNvPr>
              <p:cNvSpPr txBox="1"/>
              <p:nvPr/>
            </p:nvSpPr>
            <p:spPr>
              <a:xfrm>
                <a:off x="2737383" y="5864995"/>
                <a:ext cx="276276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EF5C9940-7624-4EAC-AA30-33F11EDC2C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4A3A7E6-21A2-4D05-9623-358BD64DBE92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8EC7B169-AD10-40F2-AA76-22CC39EE9884}"/>
              </a:ext>
            </a:extLst>
          </p:cNvPr>
          <p:cNvGrpSpPr/>
          <p:nvPr/>
        </p:nvGrpSpPr>
        <p:grpSpPr>
          <a:xfrm>
            <a:off x="1662327" y="450780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7E03FC3-738E-4CB6-A706-E04694527E6C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722DD83-04DA-41AF-BAF9-5C1B3DDE83BC}"/>
                </a:ext>
              </a:extLst>
            </p:cNvPr>
            <p:cNvSpPr txBox="1"/>
            <p:nvPr/>
          </p:nvSpPr>
          <p:spPr>
            <a:xfrm>
              <a:off x="2747351" y="5865229"/>
              <a:ext cx="2736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49391EFA-F5CB-47CB-89B3-5BE433956E3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4962FBB3-A603-4EFB-AB9E-68F9BEB940E1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CC470F5-C5FA-4D8D-A939-9593D6B02B5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223B483-86B6-49E1-8CF0-54DA67743E9C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A6CFCD74-6311-4E7A-A590-EBD965361794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E5C420D8-26D4-4AF6-A93E-E54D36647330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8EA5678-D7BD-414A-9D1D-1F4EC7783BFE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AF99FF8-73B2-448B-B66A-CAB2744837C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8B1E04D6-EEA9-4623-82EE-C3F311DBDBCA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D37CD69B-922C-483D-9C4A-BD3CE143F8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998FBF3-D485-4326-B725-75AF993A0FF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EBED3B39-36D7-4B6D-B037-1FA12CF45D6C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DF23FBE-674B-49C7-A49A-48A426D918C1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EF607291-A33C-476F-9F1F-F7733816197E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089EF063-8370-4CCF-A928-D1B8C0C9C31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C228F2AB-7751-4854-ADB9-4782545F685C}"/>
              </a:ext>
            </a:extLst>
          </p:cNvPr>
          <p:cNvSpPr txBox="1"/>
          <p:nvPr/>
        </p:nvSpPr>
        <p:spPr>
          <a:xfrm>
            <a:off x="5126920" y="66035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75C530A-C369-4BA3-9412-42C41DA1A292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9421D0C4-54B5-4281-84C2-541EF8D856CE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FC1D8E48-086C-4C32-9D68-E0F1C12315A4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125AE3C4-F2B5-4537-BF21-63214E8FBBC8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EB79ED7-F37C-40E5-B64D-320B81FFE10C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9B74E19F-89DE-40BC-A7C5-A3008FCA45BF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865C82AA-A1F6-4764-9DF1-387874DFEB5B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B47C39B8-80F4-473A-8D37-C55BE6BB1BC5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7D7D2449-84B6-4073-87CE-100D5E4FD31E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EC495185-A617-48F4-A0CA-136C201AC12D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2CD7E856-8A67-4797-BBDE-09CD5787B417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A5EE4EF5-182A-43DE-9F00-79C471ACF9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6FA4A91-1575-4D52-96C3-B5FF81E9E5FE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4F4C674D-A593-4F6B-B509-EB47350351BF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43848C6F-8574-4B42-A09F-753045A98489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507E4A42-762B-41C1-A842-8BD4F18408B7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A1C4D7C5-BCD0-4DFD-B4C3-39D091AF34E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77FEFE45-DF50-4667-8B23-064B3D0B02D0}"/>
              </a:ext>
            </a:extLst>
          </p:cNvPr>
          <p:cNvSpPr txBox="1"/>
          <p:nvPr/>
        </p:nvSpPr>
        <p:spPr>
          <a:xfrm>
            <a:off x="9033784" y="66035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88BBC94-01A5-46CD-8F63-3D14226DA655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0C440748-DF2E-4825-B08E-7899881C213E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7A77E48B-9D8A-46CA-9E6E-8E3E11495061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extBox 54">
            <a:extLst>
              <a:ext uri="{FF2B5EF4-FFF2-40B4-BE49-F238E27FC236}">
                <a16:creationId xmlns:a16="http://schemas.microsoft.com/office/drawing/2014/main" id="{FE0C9C4A-C8F3-4324-83C5-2CD9CB2417F1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3B99E02-ED6D-43AD-8217-5B3EDF998C42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3C8C5F2F-1F59-4900-AEDA-DBF52695C061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230" name="Straight Connector 229">
            <a:extLst>
              <a:ext uri="{FF2B5EF4-FFF2-40B4-BE49-F238E27FC236}">
                <a16:creationId xmlns:a16="http://schemas.microsoft.com/office/drawing/2014/main" id="{6A1091CC-39FE-4CC4-BCFE-3055BABF116E}"/>
              </a:ext>
            </a:extLst>
          </p:cNvPr>
          <p:cNvCxnSpPr>
            <a:cxnSpLocks/>
          </p:cNvCxnSpPr>
          <p:nvPr/>
        </p:nvCxnSpPr>
        <p:spPr>
          <a:xfrm>
            <a:off x="3160359" y="966792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TextBox 230">
            <a:extLst>
              <a:ext uri="{FF2B5EF4-FFF2-40B4-BE49-F238E27FC236}">
                <a16:creationId xmlns:a16="http://schemas.microsoft.com/office/drawing/2014/main" id="{3076F402-0F6A-4508-AE10-02BEFA6893CE}"/>
              </a:ext>
            </a:extLst>
          </p:cNvPr>
          <p:cNvSpPr txBox="1"/>
          <p:nvPr/>
        </p:nvSpPr>
        <p:spPr>
          <a:xfrm>
            <a:off x="3151434" y="905000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7C6D961C-14EE-4A76-88D6-4856E9E0E957}"/>
              </a:ext>
            </a:extLst>
          </p:cNvPr>
          <p:cNvSpPr txBox="1"/>
          <p:nvPr/>
        </p:nvSpPr>
        <p:spPr>
          <a:xfrm>
            <a:off x="3151068" y="458958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F5934185-E506-4C45-AEF7-71AE8F749BA3}"/>
              </a:ext>
            </a:extLst>
          </p:cNvPr>
          <p:cNvSpPr txBox="1"/>
          <p:nvPr/>
        </p:nvSpPr>
        <p:spPr>
          <a:xfrm>
            <a:off x="2722502" y="646475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EA5B358A-7A34-4690-BAEB-9F98B15CA43E}"/>
              </a:ext>
            </a:extLst>
          </p:cNvPr>
          <p:cNvSpPr txBox="1"/>
          <p:nvPr/>
        </p:nvSpPr>
        <p:spPr>
          <a:xfrm>
            <a:off x="441971" y="1967671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</a:t>
            </a:r>
          </a:p>
        </p:txBody>
      </p:sp>
      <p:cxnSp>
        <p:nvCxnSpPr>
          <p:cNvPr id="235" name="Straight Connector 234">
            <a:extLst>
              <a:ext uri="{FF2B5EF4-FFF2-40B4-BE49-F238E27FC236}">
                <a16:creationId xmlns:a16="http://schemas.microsoft.com/office/drawing/2014/main" id="{56598B62-09AD-4982-B9D1-CD2A9ED36D1A}"/>
              </a:ext>
            </a:extLst>
          </p:cNvPr>
          <p:cNvCxnSpPr>
            <a:cxnSpLocks/>
          </p:cNvCxnSpPr>
          <p:nvPr/>
        </p:nvCxnSpPr>
        <p:spPr>
          <a:xfrm>
            <a:off x="905637" y="2279040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6" name="TextBox 235">
            <a:extLst>
              <a:ext uri="{FF2B5EF4-FFF2-40B4-BE49-F238E27FC236}">
                <a16:creationId xmlns:a16="http://schemas.microsoft.com/office/drawing/2014/main" id="{4C6326AF-F7B1-4E1B-AC2E-B1D377F597B6}"/>
              </a:ext>
            </a:extLst>
          </p:cNvPr>
          <p:cNvSpPr txBox="1"/>
          <p:nvPr/>
        </p:nvSpPr>
        <p:spPr>
          <a:xfrm>
            <a:off x="886180" y="2217248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861248E5-FA58-4927-8BB1-4BCFC16F35E8}"/>
              </a:ext>
            </a:extLst>
          </p:cNvPr>
          <p:cNvSpPr txBox="1"/>
          <p:nvPr/>
        </p:nvSpPr>
        <p:spPr>
          <a:xfrm>
            <a:off x="892124" y="1761681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6072C62-E618-4964-80E8-9F9C46AFAC78}"/>
              </a:ext>
            </a:extLst>
          </p:cNvPr>
          <p:cNvSpPr txBox="1"/>
          <p:nvPr/>
        </p:nvSpPr>
        <p:spPr>
          <a:xfrm>
            <a:off x="1376915" y="192024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B5AA8449-7328-4DB5-9465-DD493D155B9D}"/>
              </a:ext>
            </a:extLst>
          </p:cNvPr>
          <p:cNvCxnSpPr>
            <a:cxnSpLocks/>
          </p:cNvCxnSpPr>
          <p:nvPr/>
        </p:nvCxnSpPr>
        <p:spPr>
          <a:xfrm>
            <a:off x="1815655" y="2263789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0" name="TextBox 239">
            <a:extLst>
              <a:ext uri="{FF2B5EF4-FFF2-40B4-BE49-F238E27FC236}">
                <a16:creationId xmlns:a16="http://schemas.microsoft.com/office/drawing/2014/main" id="{553E5F4D-8AD2-4F87-9DCA-6507D310D598}"/>
              </a:ext>
            </a:extLst>
          </p:cNvPr>
          <p:cNvSpPr txBox="1"/>
          <p:nvPr/>
        </p:nvSpPr>
        <p:spPr>
          <a:xfrm>
            <a:off x="1777148" y="2201997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E9597664-2D56-4110-AD5B-64C8FCAC7FE5}"/>
              </a:ext>
            </a:extLst>
          </p:cNvPr>
          <p:cNvSpPr txBox="1"/>
          <p:nvPr/>
        </p:nvSpPr>
        <p:spPr>
          <a:xfrm>
            <a:off x="1773567" y="175595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CF67F4E7-A4FC-4E85-A733-B18383E2EA25}"/>
              </a:ext>
            </a:extLst>
          </p:cNvPr>
          <p:cNvSpPr txBox="1"/>
          <p:nvPr/>
        </p:nvSpPr>
        <p:spPr>
          <a:xfrm>
            <a:off x="2241845" y="196767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29FC3FE6-1E3A-48D4-897B-1253E1CC7A78}"/>
              </a:ext>
            </a:extLst>
          </p:cNvPr>
          <p:cNvSpPr txBox="1"/>
          <p:nvPr/>
        </p:nvSpPr>
        <p:spPr>
          <a:xfrm>
            <a:off x="2664861" y="1948318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</a:t>
            </a:r>
          </a:p>
        </p:txBody>
      </p: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5BA0B2F7-7DAE-4B15-BCB6-E5AABF8604F8}"/>
              </a:ext>
            </a:extLst>
          </p:cNvPr>
          <p:cNvCxnSpPr>
            <a:cxnSpLocks/>
          </p:cNvCxnSpPr>
          <p:nvPr/>
        </p:nvCxnSpPr>
        <p:spPr>
          <a:xfrm>
            <a:off x="3146015" y="2270331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5" name="TextBox 244">
            <a:extLst>
              <a:ext uri="{FF2B5EF4-FFF2-40B4-BE49-F238E27FC236}">
                <a16:creationId xmlns:a16="http://schemas.microsoft.com/office/drawing/2014/main" id="{90B98DF8-3A9E-46EF-A1E5-6393136692A1}"/>
              </a:ext>
            </a:extLst>
          </p:cNvPr>
          <p:cNvSpPr txBox="1"/>
          <p:nvPr/>
        </p:nvSpPr>
        <p:spPr>
          <a:xfrm>
            <a:off x="3126558" y="2208539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BA1CB05D-CA0A-4150-ADD4-66206C0A544C}"/>
              </a:ext>
            </a:extLst>
          </p:cNvPr>
          <p:cNvSpPr txBox="1"/>
          <p:nvPr/>
        </p:nvSpPr>
        <p:spPr>
          <a:xfrm>
            <a:off x="3103927" y="176249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229044B7-EA7B-4AFC-B08E-1DAB4F522719}"/>
              </a:ext>
            </a:extLst>
          </p:cNvPr>
          <p:cNvSpPr txBox="1"/>
          <p:nvPr/>
        </p:nvSpPr>
        <p:spPr>
          <a:xfrm>
            <a:off x="4463063" y="1961300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</a:t>
            </a:r>
          </a:p>
        </p:txBody>
      </p:sp>
      <p:cxnSp>
        <p:nvCxnSpPr>
          <p:cNvPr id="248" name="Straight Connector 247">
            <a:extLst>
              <a:ext uri="{FF2B5EF4-FFF2-40B4-BE49-F238E27FC236}">
                <a16:creationId xmlns:a16="http://schemas.microsoft.com/office/drawing/2014/main" id="{B7522558-D469-431F-8F8E-45A4158E9269}"/>
              </a:ext>
            </a:extLst>
          </p:cNvPr>
          <p:cNvCxnSpPr>
            <a:cxnSpLocks/>
          </p:cNvCxnSpPr>
          <p:nvPr/>
        </p:nvCxnSpPr>
        <p:spPr>
          <a:xfrm>
            <a:off x="4926729" y="2272669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9" name="TextBox 248">
            <a:extLst>
              <a:ext uri="{FF2B5EF4-FFF2-40B4-BE49-F238E27FC236}">
                <a16:creationId xmlns:a16="http://schemas.microsoft.com/office/drawing/2014/main" id="{0CD50CA0-7126-465D-A29E-BA4BA45B531F}"/>
              </a:ext>
            </a:extLst>
          </p:cNvPr>
          <p:cNvSpPr txBox="1"/>
          <p:nvPr/>
        </p:nvSpPr>
        <p:spPr>
          <a:xfrm>
            <a:off x="4907272" y="2210877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4C5C70CB-301F-4435-B933-10259DC841B9}"/>
              </a:ext>
            </a:extLst>
          </p:cNvPr>
          <p:cNvSpPr txBox="1"/>
          <p:nvPr/>
        </p:nvSpPr>
        <p:spPr>
          <a:xfrm>
            <a:off x="4884641" y="176483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5DF4B2F0-9889-4493-A501-512F704A0623}"/>
              </a:ext>
            </a:extLst>
          </p:cNvPr>
          <p:cNvSpPr txBox="1"/>
          <p:nvPr/>
        </p:nvSpPr>
        <p:spPr>
          <a:xfrm>
            <a:off x="5398007" y="191387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cxnSp>
        <p:nvCxnSpPr>
          <p:cNvPr id="252" name="Straight Connector 251">
            <a:extLst>
              <a:ext uri="{FF2B5EF4-FFF2-40B4-BE49-F238E27FC236}">
                <a16:creationId xmlns:a16="http://schemas.microsoft.com/office/drawing/2014/main" id="{92CCFB14-2CDB-43F5-AD54-C56F19F8DBB3}"/>
              </a:ext>
            </a:extLst>
          </p:cNvPr>
          <p:cNvCxnSpPr>
            <a:cxnSpLocks/>
          </p:cNvCxnSpPr>
          <p:nvPr/>
        </p:nvCxnSpPr>
        <p:spPr>
          <a:xfrm>
            <a:off x="5836747" y="2257418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TextBox 252">
            <a:extLst>
              <a:ext uri="{FF2B5EF4-FFF2-40B4-BE49-F238E27FC236}">
                <a16:creationId xmlns:a16="http://schemas.microsoft.com/office/drawing/2014/main" id="{F44F5C91-AE09-415B-A1DE-C53A0EEF76CA}"/>
              </a:ext>
            </a:extLst>
          </p:cNvPr>
          <p:cNvSpPr txBox="1"/>
          <p:nvPr/>
        </p:nvSpPr>
        <p:spPr>
          <a:xfrm>
            <a:off x="5817290" y="2195626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342C3A2D-0281-4E63-97BB-79BFDEB91E94}"/>
              </a:ext>
            </a:extLst>
          </p:cNvPr>
          <p:cNvSpPr txBox="1"/>
          <p:nvPr/>
        </p:nvSpPr>
        <p:spPr>
          <a:xfrm>
            <a:off x="5794659" y="1749584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E0813236-ECC1-4FE3-B211-D80491A15D31}"/>
              </a:ext>
            </a:extLst>
          </p:cNvPr>
          <p:cNvSpPr txBox="1"/>
          <p:nvPr/>
        </p:nvSpPr>
        <p:spPr>
          <a:xfrm>
            <a:off x="6262937" y="196130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B2385150-7245-4982-B88B-F3B491590DB1}"/>
              </a:ext>
            </a:extLst>
          </p:cNvPr>
          <p:cNvSpPr txBox="1"/>
          <p:nvPr/>
        </p:nvSpPr>
        <p:spPr>
          <a:xfrm>
            <a:off x="6685953" y="1941947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</a:t>
            </a:r>
          </a:p>
        </p:txBody>
      </p:sp>
      <p:cxnSp>
        <p:nvCxnSpPr>
          <p:cNvPr id="264" name="Straight Connector 263">
            <a:extLst>
              <a:ext uri="{FF2B5EF4-FFF2-40B4-BE49-F238E27FC236}">
                <a16:creationId xmlns:a16="http://schemas.microsoft.com/office/drawing/2014/main" id="{A8A99994-35F6-4915-A057-69C67A89861C}"/>
              </a:ext>
            </a:extLst>
          </p:cNvPr>
          <p:cNvCxnSpPr>
            <a:cxnSpLocks/>
          </p:cNvCxnSpPr>
          <p:nvPr/>
        </p:nvCxnSpPr>
        <p:spPr>
          <a:xfrm>
            <a:off x="7167107" y="2263960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5" name="TextBox 264">
            <a:extLst>
              <a:ext uri="{FF2B5EF4-FFF2-40B4-BE49-F238E27FC236}">
                <a16:creationId xmlns:a16="http://schemas.microsoft.com/office/drawing/2014/main" id="{B2E08DBA-80C4-44A2-A838-4E618EF0E143}"/>
              </a:ext>
            </a:extLst>
          </p:cNvPr>
          <p:cNvSpPr txBox="1"/>
          <p:nvPr/>
        </p:nvSpPr>
        <p:spPr>
          <a:xfrm>
            <a:off x="7147650" y="2202168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36233BED-73DC-48E5-AD75-E20487560469}"/>
              </a:ext>
            </a:extLst>
          </p:cNvPr>
          <p:cNvSpPr txBox="1"/>
          <p:nvPr/>
        </p:nvSpPr>
        <p:spPr>
          <a:xfrm>
            <a:off x="7125019" y="175612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FDB7CAA2-8330-4E01-AF56-8D0B62420591}"/>
              </a:ext>
            </a:extLst>
          </p:cNvPr>
          <p:cNvSpPr txBox="1"/>
          <p:nvPr/>
        </p:nvSpPr>
        <p:spPr>
          <a:xfrm>
            <a:off x="8471954" y="1967671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</a:t>
            </a:r>
          </a:p>
        </p:txBody>
      </p:sp>
      <p:cxnSp>
        <p:nvCxnSpPr>
          <p:cNvPr id="268" name="Straight Connector 267">
            <a:extLst>
              <a:ext uri="{FF2B5EF4-FFF2-40B4-BE49-F238E27FC236}">
                <a16:creationId xmlns:a16="http://schemas.microsoft.com/office/drawing/2014/main" id="{F779CCAF-7631-4D6F-A0D3-D9F79F870B43}"/>
              </a:ext>
            </a:extLst>
          </p:cNvPr>
          <p:cNvCxnSpPr>
            <a:cxnSpLocks/>
          </p:cNvCxnSpPr>
          <p:nvPr/>
        </p:nvCxnSpPr>
        <p:spPr>
          <a:xfrm>
            <a:off x="8935620" y="2279040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9" name="TextBox 268">
            <a:extLst>
              <a:ext uri="{FF2B5EF4-FFF2-40B4-BE49-F238E27FC236}">
                <a16:creationId xmlns:a16="http://schemas.microsoft.com/office/drawing/2014/main" id="{ED8E270B-A336-45FA-914E-2DD612D649FC}"/>
              </a:ext>
            </a:extLst>
          </p:cNvPr>
          <p:cNvSpPr txBox="1"/>
          <p:nvPr/>
        </p:nvSpPr>
        <p:spPr>
          <a:xfrm>
            <a:off x="8916163" y="2217248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81022AE5-DD6C-4AE7-B532-F5CD706FA5BA}"/>
              </a:ext>
            </a:extLst>
          </p:cNvPr>
          <p:cNvSpPr txBox="1"/>
          <p:nvPr/>
        </p:nvSpPr>
        <p:spPr>
          <a:xfrm>
            <a:off x="8907600" y="177120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71" name="TextBox 270">
            <a:extLst>
              <a:ext uri="{FF2B5EF4-FFF2-40B4-BE49-F238E27FC236}">
                <a16:creationId xmlns:a16="http://schemas.microsoft.com/office/drawing/2014/main" id="{A16B4EC2-5573-491C-B4D9-0E5E76FF63A6}"/>
              </a:ext>
            </a:extLst>
          </p:cNvPr>
          <p:cNvSpPr txBox="1"/>
          <p:nvPr/>
        </p:nvSpPr>
        <p:spPr>
          <a:xfrm>
            <a:off x="9406898" y="192024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cxnSp>
        <p:nvCxnSpPr>
          <p:cNvPr id="272" name="Straight Connector 271">
            <a:extLst>
              <a:ext uri="{FF2B5EF4-FFF2-40B4-BE49-F238E27FC236}">
                <a16:creationId xmlns:a16="http://schemas.microsoft.com/office/drawing/2014/main" id="{6F2BCE3F-1E46-43A1-A571-8BC108BF5697}"/>
              </a:ext>
            </a:extLst>
          </p:cNvPr>
          <p:cNvCxnSpPr>
            <a:cxnSpLocks/>
          </p:cNvCxnSpPr>
          <p:nvPr/>
        </p:nvCxnSpPr>
        <p:spPr>
          <a:xfrm>
            <a:off x="9845638" y="2263789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3" name="TextBox 272">
            <a:extLst>
              <a:ext uri="{FF2B5EF4-FFF2-40B4-BE49-F238E27FC236}">
                <a16:creationId xmlns:a16="http://schemas.microsoft.com/office/drawing/2014/main" id="{55546536-D577-4E8E-8704-0DB25E73AB93}"/>
              </a:ext>
            </a:extLst>
          </p:cNvPr>
          <p:cNvSpPr txBox="1"/>
          <p:nvPr/>
        </p:nvSpPr>
        <p:spPr>
          <a:xfrm>
            <a:off x="9826181" y="2201997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A1E6174C-83BA-445E-9D42-1F6D48BDF7E3}"/>
              </a:ext>
            </a:extLst>
          </p:cNvPr>
          <p:cNvSpPr txBox="1"/>
          <p:nvPr/>
        </p:nvSpPr>
        <p:spPr>
          <a:xfrm>
            <a:off x="9803550" y="175595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FC5BFBD3-EB85-4825-AC36-11953378B153}"/>
              </a:ext>
            </a:extLst>
          </p:cNvPr>
          <p:cNvSpPr txBox="1"/>
          <p:nvPr/>
        </p:nvSpPr>
        <p:spPr>
          <a:xfrm>
            <a:off x="10271828" y="196767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85E0605F-D437-4727-A460-F5ADE1DAF629}"/>
              </a:ext>
            </a:extLst>
          </p:cNvPr>
          <p:cNvSpPr txBox="1"/>
          <p:nvPr/>
        </p:nvSpPr>
        <p:spPr>
          <a:xfrm>
            <a:off x="10694844" y="1948318"/>
            <a:ext cx="4883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</a:t>
            </a:r>
          </a:p>
        </p:txBody>
      </p:sp>
      <p:cxnSp>
        <p:nvCxnSpPr>
          <p:cNvPr id="277" name="Straight Connector 276">
            <a:extLst>
              <a:ext uri="{FF2B5EF4-FFF2-40B4-BE49-F238E27FC236}">
                <a16:creationId xmlns:a16="http://schemas.microsoft.com/office/drawing/2014/main" id="{2DDB847C-CC96-409C-B695-D01D897EF44E}"/>
              </a:ext>
            </a:extLst>
          </p:cNvPr>
          <p:cNvCxnSpPr>
            <a:cxnSpLocks/>
          </p:cNvCxnSpPr>
          <p:nvPr/>
        </p:nvCxnSpPr>
        <p:spPr>
          <a:xfrm>
            <a:off x="11175998" y="2270331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5" name="TextBox 344">
            <a:extLst>
              <a:ext uri="{FF2B5EF4-FFF2-40B4-BE49-F238E27FC236}">
                <a16:creationId xmlns:a16="http://schemas.microsoft.com/office/drawing/2014/main" id="{847F0DBC-0610-4438-8228-223F3A31885E}"/>
              </a:ext>
            </a:extLst>
          </p:cNvPr>
          <p:cNvSpPr txBox="1"/>
          <p:nvPr/>
        </p:nvSpPr>
        <p:spPr>
          <a:xfrm>
            <a:off x="11156541" y="2208539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46" name="TextBox 345">
            <a:extLst>
              <a:ext uri="{FF2B5EF4-FFF2-40B4-BE49-F238E27FC236}">
                <a16:creationId xmlns:a16="http://schemas.microsoft.com/office/drawing/2014/main" id="{4903BBA1-1204-4A62-B2C0-F2349E2546B7}"/>
              </a:ext>
            </a:extLst>
          </p:cNvPr>
          <p:cNvSpPr txBox="1"/>
          <p:nvPr/>
        </p:nvSpPr>
        <p:spPr>
          <a:xfrm>
            <a:off x="11133910" y="1762497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40" name="Rectangle 139">
            <a:extLst>
              <a:ext uri="{FF2B5EF4-FFF2-40B4-BE49-F238E27FC236}">
                <a16:creationId xmlns:a16="http://schemas.microsoft.com/office/drawing/2014/main" id="{17210425-79F0-4CE9-B728-EBEA5C3B500C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970853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55" grpId="0"/>
      <p:bldP spid="56" grpId="0"/>
      <p:bldP spid="57" grpId="0"/>
      <p:bldP spid="231" grpId="0"/>
      <p:bldP spid="232" grpId="0"/>
      <p:bldP spid="233" grpId="0"/>
      <p:bldP spid="234" grpId="0"/>
      <p:bldP spid="236" grpId="0"/>
      <p:bldP spid="237" grpId="0"/>
      <p:bldP spid="238" grpId="0"/>
      <p:bldP spid="240" grpId="0"/>
      <p:bldP spid="241" grpId="0"/>
      <p:bldP spid="242" grpId="0"/>
      <p:bldP spid="243" grpId="0"/>
      <p:bldP spid="245" grpId="0"/>
      <p:bldP spid="246" grpId="0"/>
      <p:bldP spid="247" grpId="0"/>
      <p:bldP spid="249" grpId="0"/>
      <p:bldP spid="250" grpId="0"/>
      <p:bldP spid="251" grpId="0"/>
      <p:bldP spid="253" grpId="0"/>
      <p:bldP spid="254" grpId="0"/>
      <p:bldP spid="255" grpId="0"/>
      <p:bldP spid="263" grpId="0"/>
      <p:bldP spid="265" grpId="0"/>
      <p:bldP spid="266" grpId="0"/>
      <p:bldP spid="267" grpId="0"/>
      <p:bldP spid="269" grpId="0"/>
      <p:bldP spid="270" grpId="0"/>
      <p:bldP spid="271" grpId="0"/>
      <p:bldP spid="273" grpId="0"/>
      <p:bldP spid="274" grpId="0"/>
      <p:bldP spid="275" grpId="0"/>
      <p:bldP spid="276" grpId="0"/>
      <p:bldP spid="345" grpId="0"/>
      <p:bldP spid="346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F9D0F59-E768-4AB0-A0DD-7450D7D989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15 Subtract a fraction from a mixed number with the same denominator by converting to an improper fraction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4E53633-D86B-4A74-AD7A-FD63C7CADAF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5397578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041E580-E37C-4293-BFB3-2B49A9DE649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92E6B66-4502-46D9-9B1C-6556DFDEB6F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97FBE174-4603-4F87-A89E-9A820876D7A1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E31989F-BA93-47B2-B4D8-12F68902ABA6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962895AE-758F-4862-AD5D-175D4CB16CB7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9066AB4E-FD0A-4397-8ED9-09C8D1200EE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075DF49-ED58-4B14-B8CA-EB2458BB9BE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63F9448E-85F3-43BF-82D9-91244ED82A0D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FF0D5F2B-44B6-450A-B2FD-2857510977AD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4D366783-362C-4F0B-918D-A34FC6CBCA8B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C935EBB8-CBC2-4E41-98D5-58330745B7B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15136569-1926-4860-A0FE-7F30EEDF800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D3CC7B7-F452-4906-8DEC-51B11B333910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A04F8407-78D4-4E3D-80C3-A8104993DB4A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DA57A0FC-BEDF-4AEE-A60F-4A66A72042F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F88DF369-E908-4608-B936-3950374071D6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9050C909-D645-46E5-86D9-8AE021B37BA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CF20EEFC-6F3F-4A92-BED9-E9D8328B0F8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93B46480-7936-43EB-B1D5-F52891CF350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62C4490-5857-44D6-9B8C-EE3341463D43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F88C1462-4EF7-48BE-83EF-34A3E030CAE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8495B098-D96D-47BB-98D4-0F7904CFEA18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B02C01D5-ECF5-4656-ADAC-E459AE2C453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DFA0DD93-1CF2-4E47-A9B1-8E16A2459F88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B7F2839B-7E73-40BF-880C-CF79CF56BEF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484BF879-2623-466E-A815-CA6F039B5FB9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DDBF1DB0-1F55-48A9-805F-D81CB6BB9D67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75A5726-72A4-40CF-8B16-2B1B2A98D329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27F105FA-8596-41BB-BF19-B0BEC3D316A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C7C0DE7-527D-4284-B218-54D4E6193A9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C41C268D-0F20-4FE4-B0ED-840649976D1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FE375A5F-E388-4B7F-B20C-EE4F8A7A481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C278883-2332-4B9D-9D14-2E1E9FB029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01D0AD9D-DD63-479D-80B9-E70B7E5078A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75FEB003-DE47-4996-8A16-6DFE004C7C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DF214779-7B2D-45FE-81CE-2417329514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A5C5C3F3-4829-4E45-880A-93DC2DA76DF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A04C0DC5-0A90-4E4A-916A-F8236A512C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A6D579A-D474-4386-8161-0881595704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75B9732E-ADFD-48E5-9CFF-91AD594E12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6DCD79B-89AA-451B-96DF-890C9F58AF7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07112765-0956-4AE2-B830-747A00C448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7084B81-E201-496E-953B-589A979983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9FFB94C-4110-4998-BEDF-F35DA599A6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 47">
            <a:extLst>
              <a:ext uri="{FF2B5EF4-FFF2-40B4-BE49-F238E27FC236}">
                <a16:creationId xmlns:a16="http://schemas.microsoft.com/office/drawing/2014/main" id="{588344E1-81BA-41A8-A84E-CAE6A9B3EFE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8" name="Rectangle: Rounded Corners 227">
            <a:extLst>
              <a:ext uri="{FF2B5EF4-FFF2-40B4-BE49-F238E27FC236}">
                <a16:creationId xmlns:a16="http://schemas.microsoft.com/office/drawing/2014/main" id="{516402B5-470C-4CAE-800B-B763AB2F55BF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E73C0913-25B5-44B2-8AA0-D4860EF74865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6BDA1ED4-D179-4BB0-9FD3-BEEB6C0AA74A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18BBEEBE-821F-4B51-82C7-4A535235ADA7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2CDF848C-EDFB-4806-A48C-861C27750403}"/>
                  </a:ext>
                </a:extLst>
              </p:cNvPr>
              <p:cNvSpPr txBox="1"/>
              <p:nvPr/>
            </p:nvSpPr>
            <p:spPr>
              <a:xfrm>
                <a:off x="2737383" y="5864995"/>
                <a:ext cx="276276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234" name="Straight Connector 233">
                <a:extLst>
                  <a:ext uri="{FF2B5EF4-FFF2-40B4-BE49-F238E27FC236}">
                    <a16:creationId xmlns:a16="http://schemas.microsoft.com/office/drawing/2014/main" id="{D64A23FF-0AD0-4886-AE1B-1A463E37BF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3C778923-AAFE-483F-B82F-46A6BA211D6D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BB110DE4-065A-4D76-B55B-3ECEAB1CA416}"/>
              </a:ext>
            </a:extLst>
          </p:cNvPr>
          <p:cNvGrpSpPr/>
          <p:nvPr/>
        </p:nvGrpSpPr>
        <p:grpSpPr>
          <a:xfrm>
            <a:off x="1662327" y="450780"/>
            <a:ext cx="441376" cy="1047615"/>
            <a:chOff x="2724738" y="5463945"/>
            <a:chExt cx="441376" cy="1047615"/>
          </a:xfrm>
        </p:grpSpPr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460EEB6A-D1DB-4028-8BAC-69D03D14EE2F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13108764-C2AC-4C77-A7B6-7EDAF002BDEC}"/>
                </a:ext>
              </a:extLst>
            </p:cNvPr>
            <p:cNvSpPr txBox="1"/>
            <p:nvPr/>
          </p:nvSpPr>
          <p:spPr>
            <a:xfrm>
              <a:off x="2747351" y="5865229"/>
              <a:ext cx="2736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94FBDF67-B76D-4C3B-AB98-A89E0A56539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9" name="TextBox 238">
            <a:extLst>
              <a:ext uri="{FF2B5EF4-FFF2-40B4-BE49-F238E27FC236}">
                <a16:creationId xmlns:a16="http://schemas.microsoft.com/office/drawing/2014/main" id="{769495B6-93B2-49B6-9DBF-E8D77624B745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A3F7713A-7385-43A8-BE59-520AB1751C66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41" name="Rectangle 240">
            <a:extLst>
              <a:ext uri="{FF2B5EF4-FFF2-40B4-BE49-F238E27FC236}">
                <a16:creationId xmlns:a16="http://schemas.microsoft.com/office/drawing/2014/main" id="{2EC3A7F4-C418-4CC5-94CF-5C7A427A19DF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2" name="Rectangle: Rounded Corners 241">
            <a:extLst>
              <a:ext uri="{FF2B5EF4-FFF2-40B4-BE49-F238E27FC236}">
                <a16:creationId xmlns:a16="http://schemas.microsoft.com/office/drawing/2014/main" id="{AB2A928D-847B-4167-9593-CE39E1DB0350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A3B9CF30-7364-4569-8B3B-8DC8288A1DD1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8CE8CC5D-78D7-4333-A662-820C18587266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B13B4924-5A1F-4ACF-8E3D-0D761B7A5624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B44B2F3C-27A6-4566-AE6E-EA20E286F46B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ACF729E6-D68A-40A5-8E49-83C857845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819A1F47-4DAB-4D48-B542-8A299D648B21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8F3A4CC2-BC6F-4B48-8487-A02588779F0A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D7081B3C-1C9E-48C9-8BDF-2505C2B4ECA0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B865C954-CE41-433F-B2BC-3A5B939C2A0A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04D1551A-A86F-4C2B-9482-4A26A52106D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3" name="TextBox 252">
            <a:extLst>
              <a:ext uri="{FF2B5EF4-FFF2-40B4-BE49-F238E27FC236}">
                <a16:creationId xmlns:a16="http://schemas.microsoft.com/office/drawing/2014/main" id="{945CD7AE-F665-4E6F-A4FF-B0CF5B75F873}"/>
              </a:ext>
            </a:extLst>
          </p:cNvPr>
          <p:cNvSpPr txBox="1"/>
          <p:nvPr/>
        </p:nvSpPr>
        <p:spPr>
          <a:xfrm>
            <a:off x="5126920" y="66035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1C90A518-1D7F-440A-9540-1C20CA5C0C01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55" name="Rectangle 254">
            <a:extLst>
              <a:ext uri="{FF2B5EF4-FFF2-40B4-BE49-F238E27FC236}">
                <a16:creationId xmlns:a16="http://schemas.microsoft.com/office/drawing/2014/main" id="{59AD0224-E1E5-47F8-9CB9-9B715789C5EE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56" name="Straight Connector 255">
            <a:extLst>
              <a:ext uri="{FF2B5EF4-FFF2-40B4-BE49-F238E27FC236}">
                <a16:creationId xmlns:a16="http://schemas.microsoft.com/office/drawing/2014/main" id="{0D3E45F8-3DDB-4913-B912-0096857E4753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7" name="TextBox 256">
            <a:extLst>
              <a:ext uri="{FF2B5EF4-FFF2-40B4-BE49-F238E27FC236}">
                <a16:creationId xmlns:a16="http://schemas.microsoft.com/office/drawing/2014/main" id="{34127EC1-C8C6-462D-A900-BCE0A117112E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673332FF-1825-4EEB-8451-46C5104847C7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DB64FDB4-A6B6-4ACA-8A74-C4F24418AEEE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60" name="Rectangle: Rounded Corners 259">
            <a:extLst>
              <a:ext uri="{FF2B5EF4-FFF2-40B4-BE49-F238E27FC236}">
                <a16:creationId xmlns:a16="http://schemas.microsoft.com/office/drawing/2014/main" id="{935FF3EC-9D8A-47DB-82C7-7651D6884F8D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0B376D4A-82FB-4A93-88BB-1E473C684D2B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262" name="Group 261">
              <a:extLst>
                <a:ext uri="{FF2B5EF4-FFF2-40B4-BE49-F238E27FC236}">
                  <a16:creationId xmlns:a16="http://schemas.microsoft.com/office/drawing/2014/main" id="{E9282ABC-9B4E-419B-91F3-C3EC08A5C54B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64" name="TextBox 263">
                <a:extLst>
                  <a:ext uri="{FF2B5EF4-FFF2-40B4-BE49-F238E27FC236}">
                    <a16:creationId xmlns:a16="http://schemas.microsoft.com/office/drawing/2014/main" id="{BFE810CC-DCD6-4583-BD23-39392034F3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65" name="TextBox 264">
                <a:extLst>
                  <a:ext uri="{FF2B5EF4-FFF2-40B4-BE49-F238E27FC236}">
                    <a16:creationId xmlns:a16="http://schemas.microsoft.com/office/drawing/2014/main" id="{A1B9DBED-6E98-4B5B-83AD-D1B829B171EB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266" name="Straight Connector 265">
                <a:extLst>
                  <a:ext uri="{FF2B5EF4-FFF2-40B4-BE49-F238E27FC236}">
                    <a16:creationId xmlns:a16="http://schemas.microsoft.com/office/drawing/2014/main" id="{AECE3C86-5206-46BD-8377-1B98C3704A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8C9CDBA0-9C56-4D5E-B32D-DF120AB4B80B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F8EAC663-7519-4EA7-A2E0-972D15A5FD80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C2050B2-DE87-4E2A-90E6-6A61B94F30AC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B571FA11-5F54-43A9-A068-F801773B505B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4E076416-A811-4777-B4CF-CDD603B03DB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1" name="TextBox 270">
            <a:extLst>
              <a:ext uri="{FF2B5EF4-FFF2-40B4-BE49-F238E27FC236}">
                <a16:creationId xmlns:a16="http://schemas.microsoft.com/office/drawing/2014/main" id="{34A5C0E5-13C2-43DA-BD16-62BD9019DB85}"/>
              </a:ext>
            </a:extLst>
          </p:cNvPr>
          <p:cNvSpPr txBox="1"/>
          <p:nvPr/>
        </p:nvSpPr>
        <p:spPr>
          <a:xfrm>
            <a:off x="9033784" y="66035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FBE32020-C873-47EE-8327-369A918E4361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73" name="Rectangle 272">
            <a:extLst>
              <a:ext uri="{FF2B5EF4-FFF2-40B4-BE49-F238E27FC236}">
                <a16:creationId xmlns:a16="http://schemas.microsoft.com/office/drawing/2014/main" id="{35487C7C-C3BA-43F3-8A32-D3F9972A0BC1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74" name="Straight Connector 273">
            <a:extLst>
              <a:ext uri="{FF2B5EF4-FFF2-40B4-BE49-F238E27FC236}">
                <a16:creationId xmlns:a16="http://schemas.microsoft.com/office/drawing/2014/main" id="{254CB190-14A6-4877-9992-C92C1655633F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5" name="TextBox 274">
            <a:extLst>
              <a:ext uri="{FF2B5EF4-FFF2-40B4-BE49-F238E27FC236}">
                <a16:creationId xmlns:a16="http://schemas.microsoft.com/office/drawing/2014/main" id="{F27417C6-2D2E-4498-8FC0-E8A8BF177627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DC0DD9AE-B3A0-426C-B4AD-1B61A2B7D97D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5EDCF1BC-E4E2-4ADC-BDDB-CD7988A4546A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4F36854E-2A63-44E8-B3D4-EE986400E05F}"/>
              </a:ext>
            </a:extLst>
          </p:cNvPr>
          <p:cNvCxnSpPr>
            <a:cxnSpLocks/>
          </p:cNvCxnSpPr>
          <p:nvPr/>
        </p:nvCxnSpPr>
        <p:spPr>
          <a:xfrm>
            <a:off x="3160359" y="966792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9" name="TextBox 278">
            <a:extLst>
              <a:ext uri="{FF2B5EF4-FFF2-40B4-BE49-F238E27FC236}">
                <a16:creationId xmlns:a16="http://schemas.microsoft.com/office/drawing/2014/main" id="{B7F93AEB-91B9-44C9-AA2C-9B8DADD74E53}"/>
              </a:ext>
            </a:extLst>
          </p:cNvPr>
          <p:cNvSpPr txBox="1"/>
          <p:nvPr/>
        </p:nvSpPr>
        <p:spPr>
          <a:xfrm>
            <a:off x="3151434" y="905000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97BD435B-64D9-4C94-A932-0052B6BB26B6}"/>
              </a:ext>
            </a:extLst>
          </p:cNvPr>
          <p:cNvSpPr txBox="1"/>
          <p:nvPr/>
        </p:nvSpPr>
        <p:spPr>
          <a:xfrm>
            <a:off x="3151068" y="458958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C25C6D1B-3E24-4E22-A243-F3350156E4FF}"/>
              </a:ext>
            </a:extLst>
          </p:cNvPr>
          <p:cNvSpPr txBox="1"/>
          <p:nvPr/>
        </p:nvSpPr>
        <p:spPr>
          <a:xfrm>
            <a:off x="2722502" y="646475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282" name="Straight Connector 281">
            <a:extLst>
              <a:ext uri="{FF2B5EF4-FFF2-40B4-BE49-F238E27FC236}">
                <a16:creationId xmlns:a16="http://schemas.microsoft.com/office/drawing/2014/main" id="{39684C7D-8DF7-4C79-AFE0-C3BC28C056E5}"/>
              </a:ext>
            </a:extLst>
          </p:cNvPr>
          <p:cNvCxnSpPr>
            <a:cxnSpLocks/>
          </p:cNvCxnSpPr>
          <p:nvPr/>
        </p:nvCxnSpPr>
        <p:spPr>
          <a:xfrm>
            <a:off x="470060" y="22844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3" name="TextBox 282">
            <a:extLst>
              <a:ext uri="{FF2B5EF4-FFF2-40B4-BE49-F238E27FC236}">
                <a16:creationId xmlns:a16="http://schemas.microsoft.com/office/drawing/2014/main" id="{91AB64ED-3ACB-4E63-ADF8-E0CEB8FFBA68}"/>
              </a:ext>
            </a:extLst>
          </p:cNvPr>
          <p:cNvSpPr txBox="1"/>
          <p:nvPr/>
        </p:nvSpPr>
        <p:spPr>
          <a:xfrm>
            <a:off x="432687" y="17765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0AAED788-1AA5-4ABC-B9CA-D78599522809}"/>
              </a:ext>
            </a:extLst>
          </p:cNvPr>
          <p:cNvSpPr txBox="1"/>
          <p:nvPr/>
        </p:nvSpPr>
        <p:spPr>
          <a:xfrm>
            <a:off x="443253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85" name="Straight Connector 284">
            <a:extLst>
              <a:ext uri="{FF2B5EF4-FFF2-40B4-BE49-F238E27FC236}">
                <a16:creationId xmlns:a16="http://schemas.microsoft.com/office/drawing/2014/main" id="{9F9B6285-012D-4487-BC43-8E91469443E5}"/>
              </a:ext>
            </a:extLst>
          </p:cNvPr>
          <p:cNvCxnSpPr>
            <a:cxnSpLocks/>
          </p:cNvCxnSpPr>
          <p:nvPr/>
        </p:nvCxnSpPr>
        <p:spPr>
          <a:xfrm>
            <a:off x="1372428" y="22844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6" name="TextBox 285">
            <a:extLst>
              <a:ext uri="{FF2B5EF4-FFF2-40B4-BE49-F238E27FC236}">
                <a16:creationId xmlns:a16="http://schemas.microsoft.com/office/drawing/2014/main" id="{1D3ACE9E-F20B-45EB-BF66-883E95EEAB6E}"/>
              </a:ext>
            </a:extLst>
          </p:cNvPr>
          <p:cNvSpPr txBox="1"/>
          <p:nvPr/>
        </p:nvSpPr>
        <p:spPr>
          <a:xfrm>
            <a:off x="1335055" y="17765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F9525AC3-1E28-4550-8381-DAA5E75EC074}"/>
              </a:ext>
            </a:extLst>
          </p:cNvPr>
          <p:cNvSpPr txBox="1"/>
          <p:nvPr/>
        </p:nvSpPr>
        <p:spPr>
          <a:xfrm>
            <a:off x="1345621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B0010877-0049-4449-8077-82A37DA0CEB8}"/>
              </a:ext>
            </a:extLst>
          </p:cNvPr>
          <p:cNvSpPr txBox="1"/>
          <p:nvPr/>
        </p:nvSpPr>
        <p:spPr>
          <a:xfrm>
            <a:off x="893754" y="1929935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5428A4A6-5707-47AF-82CA-8DC211D05D3F}"/>
              </a:ext>
            </a:extLst>
          </p:cNvPr>
          <p:cNvSpPr txBox="1"/>
          <p:nvPr/>
        </p:nvSpPr>
        <p:spPr>
          <a:xfrm>
            <a:off x="1801405" y="1984867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290" name="Straight Connector 289">
            <a:extLst>
              <a:ext uri="{FF2B5EF4-FFF2-40B4-BE49-F238E27FC236}">
                <a16:creationId xmlns:a16="http://schemas.microsoft.com/office/drawing/2014/main" id="{67E84ECB-09BF-4E07-B34E-212DD3D37661}"/>
              </a:ext>
            </a:extLst>
          </p:cNvPr>
          <p:cNvCxnSpPr>
            <a:cxnSpLocks/>
          </p:cNvCxnSpPr>
          <p:nvPr/>
        </p:nvCxnSpPr>
        <p:spPr>
          <a:xfrm>
            <a:off x="2247989" y="2284412"/>
            <a:ext cx="44481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1" name="TextBox 290">
            <a:extLst>
              <a:ext uri="{FF2B5EF4-FFF2-40B4-BE49-F238E27FC236}">
                <a16:creationId xmlns:a16="http://schemas.microsoft.com/office/drawing/2014/main" id="{D39D2091-8F4C-4835-A2E7-01C337F5FA21}"/>
              </a:ext>
            </a:extLst>
          </p:cNvPr>
          <p:cNvSpPr txBox="1"/>
          <p:nvPr/>
        </p:nvSpPr>
        <p:spPr>
          <a:xfrm>
            <a:off x="2247989" y="1776578"/>
            <a:ext cx="5489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C7F93CA8-1AD3-4C31-BBD5-68EE8154FFA0}"/>
              </a:ext>
            </a:extLst>
          </p:cNvPr>
          <p:cNvSpPr txBox="1"/>
          <p:nvPr/>
        </p:nvSpPr>
        <p:spPr>
          <a:xfrm>
            <a:off x="2239161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93" name="Straight Connector 292">
            <a:extLst>
              <a:ext uri="{FF2B5EF4-FFF2-40B4-BE49-F238E27FC236}">
                <a16:creationId xmlns:a16="http://schemas.microsoft.com/office/drawing/2014/main" id="{0C95BABA-5F1C-45CC-8637-9F4B16E84621}"/>
              </a:ext>
            </a:extLst>
          </p:cNvPr>
          <p:cNvCxnSpPr>
            <a:cxnSpLocks/>
          </p:cNvCxnSpPr>
          <p:nvPr/>
        </p:nvCxnSpPr>
        <p:spPr>
          <a:xfrm>
            <a:off x="4489796" y="2274820"/>
            <a:ext cx="87632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TextBox 293">
            <a:extLst>
              <a:ext uri="{FF2B5EF4-FFF2-40B4-BE49-F238E27FC236}">
                <a16:creationId xmlns:a16="http://schemas.microsoft.com/office/drawing/2014/main" id="{9209B105-8BF0-4222-ADE6-EFA5789F5D3D}"/>
              </a:ext>
            </a:extLst>
          </p:cNvPr>
          <p:cNvSpPr txBox="1"/>
          <p:nvPr/>
        </p:nvSpPr>
        <p:spPr>
          <a:xfrm>
            <a:off x="4458472" y="1760877"/>
            <a:ext cx="9720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98F83E8D-5274-43F6-8EC2-B232807CC043}"/>
              </a:ext>
            </a:extLst>
          </p:cNvPr>
          <p:cNvSpPr txBox="1"/>
          <p:nvPr/>
        </p:nvSpPr>
        <p:spPr>
          <a:xfrm>
            <a:off x="4682328" y="22071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296" name="Straight Connector 295">
            <a:extLst>
              <a:ext uri="{FF2B5EF4-FFF2-40B4-BE49-F238E27FC236}">
                <a16:creationId xmlns:a16="http://schemas.microsoft.com/office/drawing/2014/main" id="{7149E19B-DE92-4CF2-BC6B-313270EFA5F8}"/>
              </a:ext>
            </a:extLst>
          </p:cNvPr>
          <p:cNvCxnSpPr>
            <a:cxnSpLocks/>
          </p:cNvCxnSpPr>
          <p:nvPr/>
        </p:nvCxnSpPr>
        <p:spPr>
          <a:xfrm>
            <a:off x="5834388" y="227942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7" name="TextBox 296">
            <a:extLst>
              <a:ext uri="{FF2B5EF4-FFF2-40B4-BE49-F238E27FC236}">
                <a16:creationId xmlns:a16="http://schemas.microsoft.com/office/drawing/2014/main" id="{3F83F81B-58F1-41FD-B225-9CAF279B2C5B}"/>
              </a:ext>
            </a:extLst>
          </p:cNvPr>
          <p:cNvSpPr txBox="1"/>
          <p:nvPr/>
        </p:nvSpPr>
        <p:spPr>
          <a:xfrm>
            <a:off x="5797015" y="177159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B374424C-1DFD-457F-AF31-F96CE4930FDE}"/>
              </a:ext>
            </a:extLst>
          </p:cNvPr>
          <p:cNvSpPr txBox="1"/>
          <p:nvPr/>
        </p:nvSpPr>
        <p:spPr>
          <a:xfrm>
            <a:off x="5807581" y="221763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AC10EE1C-BFB9-4DA2-B67B-FF12AC46F74E}"/>
              </a:ext>
            </a:extLst>
          </p:cNvPr>
          <p:cNvSpPr txBox="1"/>
          <p:nvPr/>
        </p:nvSpPr>
        <p:spPr>
          <a:xfrm>
            <a:off x="5355714" y="1924949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87241125-D71E-4C69-928D-30D8F7E5E294}"/>
              </a:ext>
            </a:extLst>
          </p:cNvPr>
          <p:cNvSpPr txBox="1"/>
          <p:nvPr/>
        </p:nvSpPr>
        <p:spPr>
          <a:xfrm>
            <a:off x="6263365" y="1979881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301" name="Straight Connector 300">
            <a:extLst>
              <a:ext uri="{FF2B5EF4-FFF2-40B4-BE49-F238E27FC236}">
                <a16:creationId xmlns:a16="http://schemas.microsoft.com/office/drawing/2014/main" id="{9667319F-C6FF-4BB4-94E3-B15FC51618BC}"/>
              </a:ext>
            </a:extLst>
          </p:cNvPr>
          <p:cNvCxnSpPr>
            <a:cxnSpLocks/>
          </p:cNvCxnSpPr>
          <p:nvPr/>
        </p:nvCxnSpPr>
        <p:spPr>
          <a:xfrm>
            <a:off x="6709949" y="2279426"/>
            <a:ext cx="8937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2" name="TextBox 301">
            <a:extLst>
              <a:ext uri="{FF2B5EF4-FFF2-40B4-BE49-F238E27FC236}">
                <a16:creationId xmlns:a16="http://schemas.microsoft.com/office/drawing/2014/main" id="{B6A85413-9E73-45B2-A0DE-A78A83206CFC}"/>
              </a:ext>
            </a:extLst>
          </p:cNvPr>
          <p:cNvSpPr txBox="1"/>
          <p:nvPr/>
        </p:nvSpPr>
        <p:spPr>
          <a:xfrm>
            <a:off x="6709949" y="1771592"/>
            <a:ext cx="10855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2151BF2B-7AC8-4F49-8AC1-B46D5F39CE8E}"/>
              </a:ext>
            </a:extLst>
          </p:cNvPr>
          <p:cNvSpPr txBox="1"/>
          <p:nvPr/>
        </p:nvSpPr>
        <p:spPr>
          <a:xfrm>
            <a:off x="6925997" y="22071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304" name="Straight Connector 303">
            <a:extLst>
              <a:ext uri="{FF2B5EF4-FFF2-40B4-BE49-F238E27FC236}">
                <a16:creationId xmlns:a16="http://schemas.microsoft.com/office/drawing/2014/main" id="{EAD9BC12-BC2E-467C-B71D-38E7E2C1CC45}"/>
              </a:ext>
            </a:extLst>
          </p:cNvPr>
          <p:cNvCxnSpPr>
            <a:cxnSpLocks/>
          </p:cNvCxnSpPr>
          <p:nvPr/>
        </p:nvCxnSpPr>
        <p:spPr>
          <a:xfrm>
            <a:off x="8501647" y="22773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5" name="TextBox 304">
            <a:extLst>
              <a:ext uri="{FF2B5EF4-FFF2-40B4-BE49-F238E27FC236}">
                <a16:creationId xmlns:a16="http://schemas.microsoft.com/office/drawing/2014/main" id="{234DE536-D093-4E0B-A69D-46D9FD08FC62}"/>
              </a:ext>
            </a:extLst>
          </p:cNvPr>
          <p:cNvSpPr txBox="1"/>
          <p:nvPr/>
        </p:nvSpPr>
        <p:spPr>
          <a:xfrm>
            <a:off x="8464274" y="17695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9D8EEFAB-16E9-4C37-9BD4-B382DE44DB24}"/>
              </a:ext>
            </a:extLst>
          </p:cNvPr>
          <p:cNvSpPr txBox="1"/>
          <p:nvPr/>
        </p:nvSpPr>
        <p:spPr>
          <a:xfrm>
            <a:off x="8474840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307" name="Straight Connector 306">
            <a:extLst>
              <a:ext uri="{FF2B5EF4-FFF2-40B4-BE49-F238E27FC236}">
                <a16:creationId xmlns:a16="http://schemas.microsoft.com/office/drawing/2014/main" id="{6A5E7524-E2ED-418D-8022-F8AD7D18AD22}"/>
              </a:ext>
            </a:extLst>
          </p:cNvPr>
          <p:cNvCxnSpPr>
            <a:cxnSpLocks/>
          </p:cNvCxnSpPr>
          <p:nvPr/>
        </p:nvCxnSpPr>
        <p:spPr>
          <a:xfrm>
            <a:off x="9404015" y="22773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8" name="TextBox 307">
            <a:extLst>
              <a:ext uri="{FF2B5EF4-FFF2-40B4-BE49-F238E27FC236}">
                <a16:creationId xmlns:a16="http://schemas.microsoft.com/office/drawing/2014/main" id="{3217810E-3152-4BA1-9DB5-6AAE60C90B67}"/>
              </a:ext>
            </a:extLst>
          </p:cNvPr>
          <p:cNvSpPr txBox="1"/>
          <p:nvPr/>
        </p:nvSpPr>
        <p:spPr>
          <a:xfrm>
            <a:off x="9366642" y="17695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076D2036-1FC3-4AFE-BFD2-9760DBD9A668}"/>
              </a:ext>
            </a:extLst>
          </p:cNvPr>
          <p:cNvSpPr txBox="1"/>
          <p:nvPr/>
        </p:nvSpPr>
        <p:spPr>
          <a:xfrm>
            <a:off x="9377208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B81C22DA-8766-49C0-AA4C-B12A2C1DAF4E}"/>
              </a:ext>
            </a:extLst>
          </p:cNvPr>
          <p:cNvSpPr txBox="1"/>
          <p:nvPr/>
        </p:nvSpPr>
        <p:spPr>
          <a:xfrm>
            <a:off x="8925341" y="1927206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1C7E1D84-ACED-41D9-A8B0-D7D4752416AA}"/>
              </a:ext>
            </a:extLst>
          </p:cNvPr>
          <p:cNvSpPr txBox="1"/>
          <p:nvPr/>
        </p:nvSpPr>
        <p:spPr>
          <a:xfrm>
            <a:off x="9832992" y="1977804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312" name="Straight Connector 311">
            <a:extLst>
              <a:ext uri="{FF2B5EF4-FFF2-40B4-BE49-F238E27FC236}">
                <a16:creationId xmlns:a16="http://schemas.microsoft.com/office/drawing/2014/main" id="{82C8982D-F465-4FA1-A08A-FEF4A0C86A41}"/>
              </a:ext>
            </a:extLst>
          </p:cNvPr>
          <p:cNvCxnSpPr>
            <a:cxnSpLocks/>
          </p:cNvCxnSpPr>
          <p:nvPr/>
        </p:nvCxnSpPr>
        <p:spPr>
          <a:xfrm>
            <a:off x="10282289" y="2277349"/>
            <a:ext cx="44639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3" name="TextBox 312">
            <a:extLst>
              <a:ext uri="{FF2B5EF4-FFF2-40B4-BE49-F238E27FC236}">
                <a16:creationId xmlns:a16="http://schemas.microsoft.com/office/drawing/2014/main" id="{FB4126A5-9ED0-483F-9228-4DC93CB33DF8}"/>
              </a:ext>
            </a:extLst>
          </p:cNvPr>
          <p:cNvSpPr txBox="1"/>
          <p:nvPr/>
        </p:nvSpPr>
        <p:spPr>
          <a:xfrm>
            <a:off x="10269055" y="1769515"/>
            <a:ext cx="4915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80FC182E-0CFF-4ACB-B750-C1C425CC478E}"/>
              </a:ext>
            </a:extLst>
          </p:cNvPr>
          <p:cNvSpPr txBox="1"/>
          <p:nvPr/>
        </p:nvSpPr>
        <p:spPr>
          <a:xfrm>
            <a:off x="10262760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16" name="Rectangle: Rounded Corners 315">
            <a:extLst>
              <a:ext uri="{FF2B5EF4-FFF2-40B4-BE49-F238E27FC236}">
                <a16:creationId xmlns:a16="http://schemas.microsoft.com/office/drawing/2014/main" id="{1C6497CE-6D2C-446C-94F2-75BA511DB3C0}"/>
              </a:ext>
            </a:extLst>
          </p:cNvPr>
          <p:cNvSpPr/>
          <p:nvPr/>
        </p:nvSpPr>
        <p:spPr>
          <a:xfrm rot="5400000">
            <a:off x="514941" y="2645897"/>
            <a:ext cx="2635082" cy="3190935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7" name="Rectangle: Rounded Corners 316">
            <a:extLst>
              <a:ext uri="{FF2B5EF4-FFF2-40B4-BE49-F238E27FC236}">
                <a16:creationId xmlns:a16="http://schemas.microsoft.com/office/drawing/2014/main" id="{AEF7CE72-CC69-46E9-84A9-22448FF9C247}"/>
              </a:ext>
            </a:extLst>
          </p:cNvPr>
          <p:cNvSpPr/>
          <p:nvPr/>
        </p:nvSpPr>
        <p:spPr>
          <a:xfrm rot="5400000">
            <a:off x="4469379" y="2639115"/>
            <a:ext cx="2635082" cy="3190935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8" name="Rectangle: Rounded Corners 317">
            <a:extLst>
              <a:ext uri="{FF2B5EF4-FFF2-40B4-BE49-F238E27FC236}">
                <a16:creationId xmlns:a16="http://schemas.microsoft.com/office/drawing/2014/main" id="{E59DACA6-8005-420B-B86D-0CE387697C57}"/>
              </a:ext>
            </a:extLst>
          </p:cNvPr>
          <p:cNvSpPr/>
          <p:nvPr/>
        </p:nvSpPr>
        <p:spPr>
          <a:xfrm rot="5400000">
            <a:off x="8327526" y="2647741"/>
            <a:ext cx="2635082" cy="3190935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9" name="Rectangle 318">
            <a:extLst>
              <a:ext uri="{FF2B5EF4-FFF2-40B4-BE49-F238E27FC236}">
                <a16:creationId xmlns:a16="http://schemas.microsoft.com/office/drawing/2014/main" id="{F0EBF25E-A2DD-4C84-9F22-6F125CCD1F89}"/>
              </a:ext>
            </a:extLst>
          </p:cNvPr>
          <p:cNvSpPr/>
          <p:nvPr/>
        </p:nvSpPr>
        <p:spPr>
          <a:xfrm>
            <a:off x="9121671" y="3219990"/>
            <a:ext cx="366378" cy="215779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0" name="Rectangle 319">
            <a:extLst>
              <a:ext uri="{FF2B5EF4-FFF2-40B4-BE49-F238E27FC236}">
                <a16:creationId xmlns:a16="http://schemas.microsoft.com/office/drawing/2014/main" id="{017837D3-AFA2-4F1D-BE80-F11875C29B42}"/>
              </a:ext>
            </a:extLst>
          </p:cNvPr>
          <p:cNvSpPr/>
          <p:nvPr/>
        </p:nvSpPr>
        <p:spPr>
          <a:xfrm>
            <a:off x="9709130" y="3218887"/>
            <a:ext cx="366378" cy="53507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321" name="Rectangle 320">
            <a:extLst>
              <a:ext uri="{FF2B5EF4-FFF2-40B4-BE49-F238E27FC236}">
                <a16:creationId xmlns:a16="http://schemas.microsoft.com/office/drawing/2014/main" id="{0FF2C579-3675-4091-AAC7-D14BD6CA2D7E}"/>
              </a:ext>
            </a:extLst>
          </p:cNvPr>
          <p:cNvSpPr/>
          <p:nvPr/>
        </p:nvSpPr>
        <p:spPr>
          <a:xfrm>
            <a:off x="9716940" y="3217784"/>
            <a:ext cx="366378" cy="53507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2" name="Rectangle 321">
            <a:extLst>
              <a:ext uri="{FF2B5EF4-FFF2-40B4-BE49-F238E27FC236}">
                <a16:creationId xmlns:a16="http://schemas.microsoft.com/office/drawing/2014/main" id="{408CECEA-F458-4497-987B-485DCD07C99C}"/>
              </a:ext>
            </a:extLst>
          </p:cNvPr>
          <p:cNvSpPr/>
          <p:nvPr/>
        </p:nvSpPr>
        <p:spPr>
          <a:xfrm>
            <a:off x="9125726" y="4842710"/>
            <a:ext cx="366378" cy="53507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3" name="Rectangle 322">
            <a:extLst>
              <a:ext uri="{FF2B5EF4-FFF2-40B4-BE49-F238E27FC236}">
                <a16:creationId xmlns:a16="http://schemas.microsoft.com/office/drawing/2014/main" id="{F79D9343-B1E9-4C34-938D-9986FCD19763}"/>
              </a:ext>
            </a:extLst>
          </p:cNvPr>
          <p:cNvSpPr/>
          <p:nvPr/>
        </p:nvSpPr>
        <p:spPr>
          <a:xfrm>
            <a:off x="9124339" y="4300129"/>
            <a:ext cx="366378" cy="53507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4" name="Rectangle 323">
            <a:extLst>
              <a:ext uri="{FF2B5EF4-FFF2-40B4-BE49-F238E27FC236}">
                <a16:creationId xmlns:a16="http://schemas.microsoft.com/office/drawing/2014/main" id="{ACD743EE-A38F-431E-9A5C-A544AAE8C896}"/>
              </a:ext>
            </a:extLst>
          </p:cNvPr>
          <p:cNvSpPr/>
          <p:nvPr/>
        </p:nvSpPr>
        <p:spPr>
          <a:xfrm>
            <a:off x="8544690" y="3217784"/>
            <a:ext cx="366378" cy="215779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5" name="Rectangle 324">
            <a:extLst>
              <a:ext uri="{FF2B5EF4-FFF2-40B4-BE49-F238E27FC236}">
                <a16:creationId xmlns:a16="http://schemas.microsoft.com/office/drawing/2014/main" id="{B7931AF9-4E36-4218-9519-ADC8E1B5D7EE}"/>
              </a:ext>
            </a:extLst>
          </p:cNvPr>
          <p:cNvSpPr/>
          <p:nvPr/>
        </p:nvSpPr>
        <p:spPr>
          <a:xfrm>
            <a:off x="5686311" y="3213278"/>
            <a:ext cx="366378" cy="2164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6" name="Rectangle 325">
            <a:extLst>
              <a:ext uri="{FF2B5EF4-FFF2-40B4-BE49-F238E27FC236}">
                <a16:creationId xmlns:a16="http://schemas.microsoft.com/office/drawing/2014/main" id="{94CE4F53-620C-406F-A9FF-1B880A02C203}"/>
              </a:ext>
            </a:extLst>
          </p:cNvPr>
          <p:cNvSpPr/>
          <p:nvPr/>
        </p:nvSpPr>
        <p:spPr>
          <a:xfrm>
            <a:off x="6225416" y="3204594"/>
            <a:ext cx="366378" cy="43181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7" name="Rectangle 326">
            <a:extLst>
              <a:ext uri="{FF2B5EF4-FFF2-40B4-BE49-F238E27FC236}">
                <a16:creationId xmlns:a16="http://schemas.microsoft.com/office/drawing/2014/main" id="{C7230B5D-6DE6-4A8A-ABBA-73ECEC7B245E}"/>
              </a:ext>
            </a:extLst>
          </p:cNvPr>
          <p:cNvSpPr/>
          <p:nvPr/>
        </p:nvSpPr>
        <p:spPr>
          <a:xfrm>
            <a:off x="6262179" y="3213093"/>
            <a:ext cx="366378" cy="4318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8" name="Rectangle 327">
            <a:extLst>
              <a:ext uri="{FF2B5EF4-FFF2-40B4-BE49-F238E27FC236}">
                <a16:creationId xmlns:a16="http://schemas.microsoft.com/office/drawing/2014/main" id="{55DC3C40-2F33-4969-838E-1FBC5FFB3424}"/>
              </a:ext>
            </a:extLst>
          </p:cNvPr>
          <p:cNvSpPr/>
          <p:nvPr/>
        </p:nvSpPr>
        <p:spPr>
          <a:xfrm>
            <a:off x="5688672" y="4959624"/>
            <a:ext cx="366378" cy="4318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9" name="Rectangle 328">
            <a:extLst>
              <a:ext uri="{FF2B5EF4-FFF2-40B4-BE49-F238E27FC236}">
                <a16:creationId xmlns:a16="http://schemas.microsoft.com/office/drawing/2014/main" id="{8A07CC0E-1FC1-45CE-9B02-6823898D7559}"/>
              </a:ext>
            </a:extLst>
          </p:cNvPr>
          <p:cNvSpPr/>
          <p:nvPr/>
        </p:nvSpPr>
        <p:spPr>
          <a:xfrm>
            <a:off x="5687885" y="4520798"/>
            <a:ext cx="366378" cy="4318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0" name="Rectangle 329">
            <a:extLst>
              <a:ext uri="{FF2B5EF4-FFF2-40B4-BE49-F238E27FC236}">
                <a16:creationId xmlns:a16="http://schemas.microsoft.com/office/drawing/2014/main" id="{F4E195BF-4413-40FD-8E16-37EE4ABA7DC0}"/>
              </a:ext>
            </a:extLst>
          </p:cNvPr>
          <p:cNvSpPr/>
          <p:nvPr/>
        </p:nvSpPr>
        <p:spPr>
          <a:xfrm>
            <a:off x="5686181" y="4087540"/>
            <a:ext cx="366378" cy="4318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1" name="Rectangle 330">
            <a:extLst>
              <a:ext uri="{FF2B5EF4-FFF2-40B4-BE49-F238E27FC236}">
                <a16:creationId xmlns:a16="http://schemas.microsoft.com/office/drawing/2014/main" id="{CA7CEF63-F3FD-4F26-9623-98CB915F1B7C}"/>
              </a:ext>
            </a:extLst>
          </p:cNvPr>
          <p:cNvSpPr/>
          <p:nvPr/>
        </p:nvSpPr>
        <p:spPr>
          <a:xfrm>
            <a:off x="4519649" y="3215578"/>
            <a:ext cx="366378" cy="2164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2" name="Rectangle 331">
            <a:extLst>
              <a:ext uri="{FF2B5EF4-FFF2-40B4-BE49-F238E27FC236}">
                <a16:creationId xmlns:a16="http://schemas.microsoft.com/office/drawing/2014/main" id="{51D4BC52-02E9-4C21-92ED-15B7297026AA}"/>
              </a:ext>
            </a:extLst>
          </p:cNvPr>
          <p:cNvSpPr/>
          <p:nvPr/>
        </p:nvSpPr>
        <p:spPr>
          <a:xfrm>
            <a:off x="5102980" y="3210978"/>
            <a:ext cx="366378" cy="2164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3" name="Rectangle 332">
            <a:extLst>
              <a:ext uri="{FF2B5EF4-FFF2-40B4-BE49-F238E27FC236}">
                <a16:creationId xmlns:a16="http://schemas.microsoft.com/office/drawing/2014/main" id="{51833B4B-A136-4B7B-AC9D-1288915E6D5F}"/>
              </a:ext>
            </a:extLst>
          </p:cNvPr>
          <p:cNvSpPr/>
          <p:nvPr/>
        </p:nvSpPr>
        <p:spPr>
          <a:xfrm>
            <a:off x="1667495" y="3185500"/>
            <a:ext cx="366378" cy="72168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4" name="Rectangle 333">
            <a:extLst>
              <a:ext uri="{FF2B5EF4-FFF2-40B4-BE49-F238E27FC236}">
                <a16:creationId xmlns:a16="http://schemas.microsoft.com/office/drawing/2014/main" id="{94E4887D-96FB-4BDE-B9EE-D6CE35629660}"/>
              </a:ext>
            </a:extLst>
          </p:cNvPr>
          <p:cNvSpPr/>
          <p:nvPr/>
        </p:nvSpPr>
        <p:spPr>
          <a:xfrm>
            <a:off x="1087860" y="3182169"/>
            <a:ext cx="366378" cy="21501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5" name="Rectangle 334">
            <a:extLst>
              <a:ext uri="{FF2B5EF4-FFF2-40B4-BE49-F238E27FC236}">
                <a16:creationId xmlns:a16="http://schemas.microsoft.com/office/drawing/2014/main" id="{D1DD7DDB-EBCA-4B06-946A-008FAE12ECF0}"/>
              </a:ext>
            </a:extLst>
          </p:cNvPr>
          <p:cNvSpPr/>
          <p:nvPr/>
        </p:nvSpPr>
        <p:spPr>
          <a:xfrm>
            <a:off x="1671874" y="3164556"/>
            <a:ext cx="366378" cy="72168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6" name="Rectangle 335">
            <a:extLst>
              <a:ext uri="{FF2B5EF4-FFF2-40B4-BE49-F238E27FC236}">
                <a16:creationId xmlns:a16="http://schemas.microsoft.com/office/drawing/2014/main" id="{655F8270-8C4F-468F-BC30-19E92DF8A88A}"/>
              </a:ext>
            </a:extLst>
          </p:cNvPr>
          <p:cNvSpPr/>
          <p:nvPr/>
        </p:nvSpPr>
        <p:spPr>
          <a:xfrm>
            <a:off x="1059046" y="4609928"/>
            <a:ext cx="366378" cy="72168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7" name="Rectangle 336">
            <a:extLst>
              <a:ext uri="{FF2B5EF4-FFF2-40B4-BE49-F238E27FC236}">
                <a16:creationId xmlns:a16="http://schemas.microsoft.com/office/drawing/2014/main" id="{93611B91-9981-4089-A5AD-ED6A6097D41F}"/>
              </a:ext>
            </a:extLst>
          </p:cNvPr>
          <p:cNvSpPr/>
          <p:nvPr/>
        </p:nvSpPr>
        <p:spPr>
          <a:xfrm>
            <a:off x="498409" y="3188573"/>
            <a:ext cx="366378" cy="21501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38" name="Group 337">
            <a:extLst>
              <a:ext uri="{FF2B5EF4-FFF2-40B4-BE49-F238E27FC236}">
                <a16:creationId xmlns:a16="http://schemas.microsoft.com/office/drawing/2014/main" id="{F7091151-30B5-4CE2-9659-A0B851A9AE7C}"/>
              </a:ext>
            </a:extLst>
          </p:cNvPr>
          <p:cNvGrpSpPr/>
          <p:nvPr/>
        </p:nvGrpSpPr>
        <p:grpSpPr>
          <a:xfrm>
            <a:off x="500742" y="3176318"/>
            <a:ext cx="364674" cy="2164787"/>
            <a:chOff x="1430177" y="1026981"/>
            <a:chExt cx="364674" cy="2164787"/>
          </a:xfrm>
        </p:grpSpPr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46AE6C5C-17A9-45CA-A21D-4AD71D62F3A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1F64D944-5F37-4227-93EB-9B1836BBD7F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D4250D89-5C56-4A37-BF4E-1C0A04993B24}"/>
              </a:ext>
            </a:extLst>
          </p:cNvPr>
          <p:cNvGrpSpPr/>
          <p:nvPr/>
        </p:nvGrpSpPr>
        <p:grpSpPr>
          <a:xfrm>
            <a:off x="1084073" y="3173924"/>
            <a:ext cx="364674" cy="2164787"/>
            <a:chOff x="1430177" y="1026981"/>
            <a:chExt cx="364674" cy="2164787"/>
          </a:xfrm>
        </p:grpSpPr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84B770EF-43E8-4F6F-A233-DC9C20D850F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7D16258D-C868-4253-876E-61AD1B0AA02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745F6726-9415-4178-809A-9BD7316A0630}"/>
              </a:ext>
            </a:extLst>
          </p:cNvPr>
          <p:cNvGrpSpPr/>
          <p:nvPr/>
        </p:nvGrpSpPr>
        <p:grpSpPr>
          <a:xfrm>
            <a:off x="1660263" y="3172307"/>
            <a:ext cx="364674" cy="2164787"/>
            <a:chOff x="1430177" y="1026981"/>
            <a:chExt cx="364674" cy="2164787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6DE6B2A2-CADC-4172-ADE5-C3F7E74ADB2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ADE9A809-33B3-47F9-9087-5C835156463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D0E1D04D-AAA2-4FA4-A05D-07CDA13C8B8E}"/>
              </a:ext>
            </a:extLst>
          </p:cNvPr>
          <p:cNvGrpSpPr/>
          <p:nvPr/>
        </p:nvGrpSpPr>
        <p:grpSpPr>
          <a:xfrm>
            <a:off x="8539769" y="3213185"/>
            <a:ext cx="364674" cy="2164787"/>
            <a:chOff x="1430177" y="1026981"/>
            <a:chExt cx="364674" cy="2164787"/>
          </a:xfrm>
        </p:grpSpPr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BD88BE89-A726-4369-B7E1-4F5731D5B84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91211EAF-0259-4985-B1D4-A484312A6F3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C1F81140-F42D-4FC6-AF6A-1145DE639497}"/>
              </a:ext>
            </a:extLst>
          </p:cNvPr>
          <p:cNvGrpSpPr/>
          <p:nvPr/>
        </p:nvGrpSpPr>
        <p:grpSpPr>
          <a:xfrm>
            <a:off x="9123100" y="3210791"/>
            <a:ext cx="364674" cy="2164787"/>
            <a:chOff x="1430177" y="1026981"/>
            <a:chExt cx="364674" cy="2164787"/>
          </a:xfrm>
        </p:grpSpPr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A7473377-CC03-466E-862D-76BBA59D11B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2" name="Rectangle 351">
              <a:extLst>
                <a:ext uri="{FF2B5EF4-FFF2-40B4-BE49-F238E27FC236}">
                  <a16:creationId xmlns:a16="http://schemas.microsoft.com/office/drawing/2014/main" id="{4F3207A6-E733-4823-906D-9474A27CA51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5C9021CD-86ED-4385-B74F-F2CE12CA162A}"/>
              </a:ext>
            </a:extLst>
          </p:cNvPr>
          <p:cNvGrpSpPr/>
          <p:nvPr/>
        </p:nvGrpSpPr>
        <p:grpSpPr>
          <a:xfrm>
            <a:off x="9699290" y="3209174"/>
            <a:ext cx="364674" cy="2164787"/>
            <a:chOff x="1430177" y="1026981"/>
            <a:chExt cx="364674" cy="2164787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9393D0B4-1761-4744-BEE0-B4781094ABA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C095C846-BD39-401C-9839-C4F9F046344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57881F07-D5F4-407D-A249-A02D3487B058}"/>
              </a:ext>
            </a:extLst>
          </p:cNvPr>
          <p:cNvGrpSpPr/>
          <p:nvPr/>
        </p:nvGrpSpPr>
        <p:grpSpPr>
          <a:xfrm>
            <a:off x="4523690" y="3215391"/>
            <a:ext cx="364674" cy="2164787"/>
            <a:chOff x="1430177" y="1026981"/>
            <a:chExt cx="364674" cy="2164787"/>
          </a:xfrm>
        </p:grpSpPr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127CE7C2-0D6B-44F9-B842-C88518D7801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AFD461C4-E8C6-4AD7-9E03-BADBE3154D9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0B9F9949-27AF-4744-B690-47E2F6E8CDDE}"/>
              </a:ext>
            </a:extLst>
          </p:cNvPr>
          <p:cNvGrpSpPr/>
          <p:nvPr/>
        </p:nvGrpSpPr>
        <p:grpSpPr>
          <a:xfrm>
            <a:off x="5107021" y="3212997"/>
            <a:ext cx="364674" cy="2164787"/>
            <a:chOff x="1430177" y="1026981"/>
            <a:chExt cx="364674" cy="2164787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4056AB6A-4DB2-4430-99EA-2692DC789EF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B675BA97-2695-4810-AD15-E3CF4B549FA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0731F8E2-F142-44FE-987F-D6367F5245BC}"/>
              </a:ext>
            </a:extLst>
          </p:cNvPr>
          <p:cNvGrpSpPr/>
          <p:nvPr/>
        </p:nvGrpSpPr>
        <p:grpSpPr>
          <a:xfrm>
            <a:off x="5683211" y="3211380"/>
            <a:ext cx="364674" cy="2164787"/>
            <a:chOff x="1430177" y="1026981"/>
            <a:chExt cx="364674" cy="2164787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C8DB5747-5590-4DC2-B13C-F9327664FBD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5634CA20-3376-499D-A8BE-36F780CED97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9F5A574A-C16D-455C-8375-3C1D01276E73}"/>
              </a:ext>
            </a:extLst>
          </p:cNvPr>
          <p:cNvGrpSpPr/>
          <p:nvPr/>
        </p:nvGrpSpPr>
        <p:grpSpPr>
          <a:xfrm>
            <a:off x="6257174" y="3213184"/>
            <a:ext cx="364674" cy="2164787"/>
            <a:chOff x="1430177" y="1026981"/>
            <a:chExt cx="364674" cy="2164787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4240DC5-7B18-4A8D-A83D-92E6F8B97D5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688B8AB8-E903-4FAD-ACE1-FDD31596216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A337341F-97FC-4E80-852A-556C50F001A8}"/>
              </a:ext>
            </a:extLst>
          </p:cNvPr>
          <p:cNvGrpSpPr/>
          <p:nvPr/>
        </p:nvGrpSpPr>
        <p:grpSpPr>
          <a:xfrm>
            <a:off x="1645556" y="3179746"/>
            <a:ext cx="360000" cy="2160000"/>
            <a:chOff x="2592071" y="3429000"/>
            <a:chExt cx="360000" cy="2160000"/>
          </a:xfrm>
        </p:grpSpPr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5739D347-660E-4ECD-9C4A-B78012E02F4A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44687F0C-03D7-430E-A02C-3D91417F4E35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C5A64927-B5CD-4CB8-BAC7-4DB85199162A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2" name="Group 371">
            <a:extLst>
              <a:ext uri="{FF2B5EF4-FFF2-40B4-BE49-F238E27FC236}">
                <a16:creationId xmlns:a16="http://schemas.microsoft.com/office/drawing/2014/main" id="{3707F7C7-2EC3-4D13-8B3C-E1DFF5D24527}"/>
              </a:ext>
            </a:extLst>
          </p:cNvPr>
          <p:cNvGrpSpPr/>
          <p:nvPr/>
        </p:nvGrpSpPr>
        <p:grpSpPr>
          <a:xfrm>
            <a:off x="1081077" y="3171613"/>
            <a:ext cx="360000" cy="2160000"/>
            <a:chOff x="2592071" y="3429000"/>
            <a:chExt cx="360000" cy="2160000"/>
          </a:xfrm>
        </p:grpSpPr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1CA58C6E-EE70-4C2B-874F-3A38736E0696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FA7CED42-7BD2-4BC5-A939-9CA269C9CE0B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622F351C-D141-42AD-9D7D-D99CA8C8F92A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6" name="Group 375">
            <a:extLst>
              <a:ext uri="{FF2B5EF4-FFF2-40B4-BE49-F238E27FC236}">
                <a16:creationId xmlns:a16="http://schemas.microsoft.com/office/drawing/2014/main" id="{13B76B9A-E33F-4BD9-A6CE-B3194FC56899}"/>
              </a:ext>
            </a:extLst>
          </p:cNvPr>
          <p:cNvGrpSpPr/>
          <p:nvPr/>
        </p:nvGrpSpPr>
        <p:grpSpPr>
          <a:xfrm>
            <a:off x="6254813" y="3215578"/>
            <a:ext cx="360000" cy="2160000"/>
            <a:chOff x="3752453" y="3429000"/>
            <a:chExt cx="360000" cy="2160000"/>
          </a:xfrm>
        </p:grpSpPr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D89A5FF6-B058-470B-86D4-A4E20C4D46C2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DE282F27-2E07-4129-97F3-F0388B3C0A70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6E0CB3D1-AC75-4C18-945D-FA64316587F9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4EE15214-CAD5-4368-9911-F4915B54037B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FAC23035-A39B-489C-B09A-F3E79CE0F5F2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25AFE31C-D14D-402F-B951-8DEFC79BB521}"/>
              </a:ext>
            </a:extLst>
          </p:cNvPr>
          <p:cNvGrpSpPr/>
          <p:nvPr/>
        </p:nvGrpSpPr>
        <p:grpSpPr>
          <a:xfrm>
            <a:off x="5683211" y="3217784"/>
            <a:ext cx="360000" cy="2160000"/>
            <a:chOff x="3752453" y="3429000"/>
            <a:chExt cx="360000" cy="2160000"/>
          </a:xfrm>
        </p:grpSpPr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3CC9EDE4-E65F-4302-AEF4-3C8F79B4758C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141400AB-7F96-4666-97C7-40ABFF2992A4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B44CA94F-CE91-4B74-95FD-35D471E8D714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11BF7905-0B4A-4500-8106-C8DAABEAB725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4D0742E9-CE44-453E-81C3-11FFA6FF6D09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F615EF88-7FD5-42D8-8DBD-AA4D2FB881DB}"/>
              </a:ext>
            </a:extLst>
          </p:cNvPr>
          <p:cNvGrpSpPr/>
          <p:nvPr/>
        </p:nvGrpSpPr>
        <p:grpSpPr>
          <a:xfrm>
            <a:off x="9707399" y="3204387"/>
            <a:ext cx="360000" cy="2160000"/>
            <a:chOff x="3172262" y="3429000"/>
            <a:chExt cx="360000" cy="2160000"/>
          </a:xfrm>
        </p:grpSpPr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A08BF1F7-652E-418B-8B4F-EEEDCB47B3F5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0" name="Rectangle 389">
              <a:extLst>
                <a:ext uri="{FF2B5EF4-FFF2-40B4-BE49-F238E27FC236}">
                  <a16:creationId xmlns:a16="http://schemas.microsoft.com/office/drawing/2014/main" id="{E2061FFB-384E-4A12-BB82-645FB0AC5EEF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1" name="Rectangle 390">
              <a:extLst>
                <a:ext uri="{FF2B5EF4-FFF2-40B4-BE49-F238E27FC236}">
                  <a16:creationId xmlns:a16="http://schemas.microsoft.com/office/drawing/2014/main" id="{841C941C-F625-46EA-866F-0C2B16ED203E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2" name="Rectangle 391">
              <a:extLst>
                <a:ext uri="{FF2B5EF4-FFF2-40B4-BE49-F238E27FC236}">
                  <a16:creationId xmlns:a16="http://schemas.microsoft.com/office/drawing/2014/main" id="{05D06942-5F95-4B0A-9DC8-882A4CDEC448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8803653A-7A7E-4EB2-AD8D-43914EA487A8}"/>
              </a:ext>
            </a:extLst>
          </p:cNvPr>
          <p:cNvGrpSpPr/>
          <p:nvPr/>
        </p:nvGrpSpPr>
        <p:grpSpPr>
          <a:xfrm>
            <a:off x="9126727" y="3210791"/>
            <a:ext cx="360000" cy="2160000"/>
            <a:chOff x="3172262" y="3429000"/>
            <a:chExt cx="360000" cy="2160000"/>
          </a:xfrm>
        </p:grpSpPr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9249346B-A60C-4CB7-AE52-CED4100432F7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5" name="Rectangle 394">
              <a:extLst>
                <a:ext uri="{FF2B5EF4-FFF2-40B4-BE49-F238E27FC236}">
                  <a16:creationId xmlns:a16="http://schemas.microsoft.com/office/drawing/2014/main" id="{F20DC57D-9653-469E-92B4-A2F5A5AAA62A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A2474EA4-700E-4041-830F-D3C1CD701E9D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8900C155-E02D-432D-85ED-63D3EC3BA841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9207E4ED-6BFF-4C12-8946-708CE8CB3E81}"/>
              </a:ext>
            </a:extLst>
          </p:cNvPr>
          <p:cNvGrpSpPr/>
          <p:nvPr/>
        </p:nvGrpSpPr>
        <p:grpSpPr>
          <a:xfrm>
            <a:off x="511901" y="3178711"/>
            <a:ext cx="360000" cy="2160000"/>
            <a:chOff x="2592071" y="3429000"/>
            <a:chExt cx="360000" cy="2160000"/>
          </a:xfrm>
        </p:grpSpPr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76918E47-6BBA-497A-AFB0-F68E305B695F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0" name="Rectangle 399">
              <a:extLst>
                <a:ext uri="{FF2B5EF4-FFF2-40B4-BE49-F238E27FC236}">
                  <a16:creationId xmlns:a16="http://schemas.microsoft.com/office/drawing/2014/main" id="{61DA3DF9-621B-4F18-9970-F64A01A3A35A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1" name="Rectangle 400">
              <a:extLst>
                <a:ext uri="{FF2B5EF4-FFF2-40B4-BE49-F238E27FC236}">
                  <a16:creationId xmlns:a16="http://schemas.microsoft.com/office/drawing/2014/main" id="{79E0F72E-60D0-4A6D-847D-A4E5BB958195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2" name="Group 401">
            <a:extLst>
              <a:ext uri="{FF2B5EF4-FFF2-40B4-BE49-F238E27FC236}">
                <a16:creationId xmlns:a16="http://schemas.microsoft.com/office/drawing/2014/main" id="{9FB2989A-E83F-4683-A57C-9D79F0F4A627}"/>
              </a:ext>
            </a:extLst>
          </p:cNvPr>
          <p:cNvGrpSpPr/>
          <p:nvPr/>
        </p:nvGrpSpPr>
        <p:grpSpPr>
          <a:xfrm>
            <a:off x="5120393" y="3208675"/>
            <a:ext cx="360000" cy="2160000"/>
            <a:chOff x="3752453" y="3429000"/>
            <a:chExt cx="360000" cy="2160000"/>
          </a:xfrm>
        </p:grpSpPr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09078ACE-C82C-4347-8FAE-D4A707555554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F9A2284F-18AE-4D7B-8C09-D4792ABC072C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31EF0D03-1BEC-4691-9C6F-18DDAE07A9F8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4C0051CF-064D-47F6-80A7-09A833957EB2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7" name="Rectangle 406">
              <a:extLst>
                <a:ext uri="{FF2B5EF4-FFF2-40B4-BE49-F238E27FC236}">
                  <a16:creationId xmlns:a16="http://schemas.microsoft.com/office/drawing/2014/main" id="{5B5EB0AF-4BEB-4760-8712-F8789BB1ACCC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6DD40A61-11BD-43AC-B1A0-81FD0A1F6EC1}"/>
              </a:ext>
            </a:extLst>
          </p:cNvPr>
          <p:cNvGrpSpPr/>
          <p:nvPr/>
        </p:nvGrpSpPr>
        <p:grpSpPr>
          <a:xfrm>
            <a:off x="4544132" y="3221881"/>
            <a:ext cx="360000" cy="2160000"/>
            <a:chOff x="3752453" y="3429000"/>
            <a:chExt cx="360000" cy="2160000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3274610A-E3EC-496F-A2A3-8C108B695C9D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AF4C8768-2141-48C5-9AAB-C1AE693B3710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79ED72C1-141C-4107-A9D8-A73EB366CCC0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8AAC9D54-E83B-48C1-8AFA-62C5128A7CE1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3" name="Rectangle 412">
              <a:extLst>
                <a:ext uri="{FF2B5EF4-FFF2-40B4-BE49-F238E27FC236}">
                  <a16:creationId xmlns:a16="http://schemas.microsoft.com/office/drawing/2014/main" id="{461E777D-F75C-4EEA-8DF7-E47A3C6EC974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1335D497-FDB7-455F-85E0-A30F4427CE3A}"/>
              </a:ext>
            </a:extLst>
          </p:cNvPr>
          <p:cNvGrpSpPr/>
          <p:nvPr/>
        </p:nvGrpSpPr>
        <p:grpSpPr>
          <a:xfrm>
            <a:off x="8533788" y="3210791"/>
            <a:ext cx="360000" cy="2160000"/>
            <a:chOff x="3172262" y="3429000"/>
            <a:chExt cx="360000" cy="2160000"/>
          </a:xfrm>
        </p:grpSpPr>
        <p:sp>
          <p:nvSpPr>
            <p:cNvPr id="415" name="Rectangle 414">
              <a:extLst>
                <a:ext uri="{FF2B5EF4-FFF2-40B4-BE49-F238E27FC236}">
                  <a16:creationId xmlns:a16="http://schemas.microsoft.com/office/drawing/2014/main" id="{53464F24-03D7-48D8-963B-E4BB3298BB2F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A358105E-F9BE-460B-8034-837946A9AEF7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09CDE82F-4FD1-4A38-B271-A41DE35D20E8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69DF260A-DB6D-4942-9B9F-320A87342257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2027692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5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9" fill="hold">
                      <p:stCondLst>
                        <p:cond delay="indefinite"/>
                      </p:stCondLst>
                      <p:childTnLst>
                        <p:par>
                          <p:cTn id="250" fill="hold">
                            <p:stCondLst>
                              <p:cond delay="0"/>
                            </p:stCondLst>
                            <p:childTnLst>
                              <p:par>
                                <p:cTn id="2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0" fill="hold">
                      <p:stCondLst>
                        <p:cond delay="indefinite"/>
                      </p:stCondLst>
                      <p:childTnLst>
                        <p:par>
                          <p:cTn id="261" fill="hold">
                            <p:stCondLst>
                              <p:cond delay="0"/>
                            </p:stCondLst>
                            <p:childTnLst>
                              <p:par>
                                <p:cTn id="2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5" fill="hold">
                      <p:stCondLst>
                        <p:cond delay="indefinite"/>
                      </p:stCondLst>
                      <p:childTnLst>
                        <p:par>
                          <p:cTn id="266" fill="hold">
                            <p:stCondLst>
                              <p:cond delay="0"/>
                            </p:stCondLst>
                            <p:childTnLst>
                              <p:par>
                                <p:cTn id="2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0" fill="hold">
                      <p:stCondLst>
                        <p:cond delay="indefinite"/>
                      </p:stCondLst>
                      <p:childTnLst>
                        <p:par>
                          <p:cTn id="271" fill="hold">
                            <p:stCondLst>
                              <p:cond delay="0"/>
                            </p:stCondLst>
                            <p:childTnLst>
                              <p:par>
                                <p:cTn id="2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>
                      <p:stCondLst>
                        <p:cond delay="indefinite"/>
                      </p:stCondLst>
                      <p:childTnLst>
                        <p:par>
                          <p:cTn id="276" fill="hold">
                            <p:stCondLst>
                              <p:cond delay="0"/>
                            </p:stCondLst>
                            <p:childTnLst>
                              <p:par>
                                <p:cTn id="2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6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8" fill="hold">
                      <p:stCondLst>
                        <p:cond delay="indefinite"/>
                      </p:stCondLst>
                      <p:childTnLst>
                        <p:par>
                          <p:cTn id="289" fill="hold">
                            <p:stCondLst>
                              <p:cond delay="0"/>
                            </p:stCondLst>
                            <p:childTnLst>
                              <p:par>
                                <p:cTn id="2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5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8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1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4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7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0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4" fill="hold">
                      <p:stCondLst>
                        <p:cond delay="indefinite"/>
                      </p:stCondLst>
                      <p:childTnLst>
                        <p:par>
                          <p:cTn id="315" fill="hold">
                            <p:stCondLst>
                              <p:cond delay="0"/>
                            </p:stCondLst>
                            <p:childTnLst>
                              <p:par>
                                <p:cTn id="3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1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2" fill="hold">
                      <p:stCondLst>
                        <p:cond delay="indefinite"/>
                      </p:stCondLst>
                      <p:childTnLst>
                        <p:par>
                          <p:cTn id="323" fill="hold">
                            <p:stCondLst>
                              <p:cond delay="0"/>
                            </p:stCondLst>
                            <p:childTnLst>
                              <p:par>
                                <p:cTn id="3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>
                      <p:stCondLst>
                        <p:cond delay="indefinite"/>
                      </p:stCondLst>
                      <p:childTnLst>
                        <p:par>
                          <p:cTn id="328" fill="hold">
                            <p:stCondLst>
                              <p:cond delay="0"/>
                            </p:stCondLst>
                            <p:childTnLst>
                              <p:par>
                                <p:cTn id="3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1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2" fill="hold">
                      <p:stCondLst>
                        <p:cond delay="indefinite"/>
                      </p:stCondLst>
                      <p:childTnLst>
                        <p:par>
                          <p:cTn id="333" fill="hold">
                            <p:stCondLst>
                              <p:cond delay="0"/>
                            </p:stCondLst>
                            <p:childTnLst>
                              <p:par>
                                <p:cTn id="3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6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7" fill="hold">
                      <p:stCondLst>
                        <p:cond delay="indefinite"/>
                      </p:stCondLst>
                      <p:childTnLst>
                        <p:par>
                          <p:cTn id="338" fill="hold">
                            <p:stCondLst>
                              <p:cond delay="0"/>
                            </p:stCondLst>
                            <p:childTnLst>
                              <p:par>
                                <p:cTn id="33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0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7" grpId="0"/>
      <p:bldP spid="258" grpId="0"/>
      <p:bldP spid="259" grpId="0"/>
      <p:bldP spid="275" grpId="0"/>
      <p:bldP spid="276" grpId="0"/>
      <p:bldP spid="277" grpId="0"/>
      <p:bldP spid="279" grpId="0"/>
      <p:bldP spid="280" grpId="0"/>
      <p:bldP spid="281" grpId="0"/>
      <p:bldP spid="283" grpId="0"/>
      <p:bldP spid="284" grpId="0"/>
      <p:bldP spid="286" grpId="0"/>
      <p:bldP spid="287" grpId="0"/>
      <p:bldP spid="288" grpId="0"/>
      <p:bldP spid="289" grpId="0"/>
      <p:bldP spid="291" grpId="0"/>
      <p:bldP spid="292" grpId="0"/>
      <p:bldP spid="294" grpId="0"/>
      <p:bldP spid="295" grpId="0"/>
      <p:bldP spid="297" grpId="0"/>
      <p:bldP spid="298" grpId="0"/>
      <p:bldP spid="299" grpId="0"/>
      <p:bldP spid="300" grpId="0"/>
      <p:bldP spid="302" grpId="0"/>
      <p:bldP spid="303" grpId="0"/>
      <p:bldP spid="305" grpId="0"/>
      <p:bldP spid="306" grpId="0"/>
      <p:bldP spid="308" grpId="0"/>
      <p:bldP spid="309" grpId="0"/>
      <p:bldP spid="310" grpId="0"/>
      <p:bldP spid="311" grpId="0"/>
      <p:bldP spid="313" grpId="0"/>
      <p:bldP spid="314" grpId="0"/>
      <p:bldP spid="316" grpId="0" animBg="1"/>
      <p:bldP spid="317" grpId="0" animBg="1"/>
      <p:bldP spid="318" grpId="0" animBg="1"/>
      <p:bldP spid="319" grpId="0" animBg="1"/>
      <p:bldP spid="320" grpId="0" animBg="1"/>
      <p:bldP spid="321" grpId="0" animBg="1"/>
      <p:bldP spid="322" grpId="0" animBg="1"/>
      <p:bldP spid="323" grpId="0" animBg="1"/>
      <p:bldP spid="324" grpId="0" animBg="1"/>
      <p:bldP spid="325" grpId="0" animBg="1"/>
      <p:bldP spid="326" grpId="0" animBg="1"/>
      <p:bldP spid="327" grpId="0" animBg="1"/>
      <p:bldP spid="328" grpId="0" animBg="1"/>
      <p:bldP spid="329" grpId="0" animBg="1"/>
      <p:bldP spid="330" grpId="0" animBg="1"/>
      <p:bldP spid="331" grpId="0" animBg="1"/>
      <p:bldP spid="332" grpId="0" animBg="1"/>
      <p:bldP spid="333" grpId="0" animBg="1"/>
      <p:bldP spid="334" grpId="0" animBg="1"/>
      <p:bldP spid="335" grpId="0" animBg="1"/>
      <p:bldP spid="336" grpId="0" animBg="1"/>
      <p:bldP spid="337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041E580-E37C-4293-BFB3-2B49A9DE649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92E6B66-4502-46D9-9B1C-6556DFDEB6F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97FBE174-4603-4F87-A89E-9A820876D7A1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E31989F-BA93-47B2-B4D8-12F68902ABA6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962895AE-758F-4862-AD5D-175D4CB16CB7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9066AB4E-FD0A-4397-8ED9-09C8D1200EE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075DF49-ED58-4B14-B8CA-EB2458BB9BE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63F9448E-85F3-43BF-82D9-91244ED82A0D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FF0D5F2B-44B6-450A-B2FD-2857510977AD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4D366783-362C-4F0B-918D-A34FC6CBCA8B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C935EBB8-CBC2-4E41-98D5-58330745B7B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15136569-1926-4860-A0FE-7F30EEDF800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D3CC7B7-F452-4906-8DEC-51B11B333910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A04F8407-78D4-4E3D-80C3-A8104993DB4A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DA57A0FC-BEDF-4AEE-A60F-4A66A72042F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F88DF369-E908-4608-B936-3950374071D6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9050C909-D645-46E5-86D9-8AE021B37BAB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CF20EEFC-6F3F-4A92-BED9-E9D8328B0F8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93B46480-7936-43EB-B1D5-F52891CF350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62C4490-5857-44D6-9B8C-EE3341463D43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F88C1462-4EF7-48BE-83EF-34A3E030CAE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8495B098-D96D-47BB-98D4-0F7904CFEA18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B02C01D5-ECF5-4656-ADAC-E459AE2C453F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DFA0DD93-1CF2-4E47-A9B1-8E16A2459F88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B7F2839B-7E73-40BF-880C-CF79CF56BEF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484BF879-2623-466E-A815-CA6F039B5FB9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DDBF1DB0-1F55-48A9-805F-D81CB6BB9D67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75A5726-72A4-40CF-8B16-2B1B2A98D329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27F105FA-8596-41BB-BF19-B0BEC3D316A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C7C0DE7-527D-4284-B218-54D4E6193A9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C41C268D-0F20-4FE4-B0ED-840649976D1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FE375A5F-E388-4B7F-B20C-EE4F8A7A481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C278883-2332-4B9D-9D14-2E1E9FB029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01D0AD9D-DD63-479D-80B9-E70B7E5078A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75FEB003-DE47-4996-8A16-6DFE004C7C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DF214779-7B2D-45FE-81CE-2417329514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A5C5C3F3-4829-4E45-880A-93DC2DA76DF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A04C0DC5-0A90-4E4A-916A-F8236A512C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A6D579A-D474-4386-8161-0881595704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75B9732E-ADFD-48E5-9CFF-91AD594E12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6DCD79B-89AA-451B-96DF-890C9F58AF7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07112765-0956-4AE2-B830-747A00C448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E7084B81-E201-496E-953B-589A979983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9FFB94C-4110-4998-BEDF-F35DA599A6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8" name="Rectangle: Rounded Corners 227">
            <a:extLst>
              <a:ext uri="{FF2B5EF4-FFF2-40B4-BE49-F238E27FC236}">
                <a16:creationId xmlns:a16="http://schemas.microsoft.com/office/drawing/2014/main" id="{516402B5-470C-4CAE-800B-B763AB2F55BF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E73C0913-25B5-44B2-8AA0-D4860EF74865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6BDA1ED4-D179-4BB0-9FD3-BEEB6C0AA74A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18BBEEBE-821F-4B51-82C7-4A535235ADA7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2CDF848C-EDFB-4806-A48C-861C27750403}"/>
                  </a:ext>
                </a:extLst>
              </p:cNvPr>
              <p:cNvSpPr txBox="1"/>
              <p:nvPr/>
            </p:nvSpPr>
            <p:spPr>
              <a:xfrm>
                <a:off x="2737383" y="5864995"/>
                <a:ext cx="276276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234" name="Straight Connector 233">
                <a:extLst>
                  <a:ext uri="{FF2B5EF4-FFF2-40B4-BE49-F238E27FC236}">
                    <a16:creationId xmlns:a16="http://schemas.microsoft.com/office/drawing/2014/main" id="{D64A23FF-0AD0-4886-AE1B-1A463E37BF7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3C778923-AAFE-483F-B82F-46A6BA211D6D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BB110DE4-065A-4D76-B55B-3ECEAB1CA416}"/>
              </a:ext>
            </a:extLst>
          </p:cNvPr>
          <p:cNvGrpSpPr/>
          <p:nvPr/>
        </p:nvGrpSpPr>
        <p:grpSpPr>
          <a:xfrm>
            <a:off x="1662327" y="450780"/>
            <a:ext cx="441376" cy="1047615"/>
            <a:chOff x="2724738" y="5463945"/>
            <a:chExt cx="441376" cy="1047615"/>
          </a:xfrm>
        </p:grpSpPr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460EEB6A-D1DB-4028-8BAC-69D03D14EE2F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13108764-C2AC-4C77-A7B6-7EDAF002BDEC}"/>
                </a:ext>
              </a:extLst>
            </p:cNvPr>
            <p:cNvSpPr txBox="1"/>
            <p:nvPr/>
          </p:nvSpPr>
          <p:spPr>
            <a:xfrm>
              <a:off x="2747351" y="5865229"/>
              <a:ext cx="2736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94FBDF67-B76D-4C3B-AB98-A89E0A56539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9" name="TextBox 238">
            <a:extLst>
              <a:ext uri="{FF2B5EF4-FFF2-40B4-BE49-F238E27FC236}">
                <a16:creationId xmlns:a16="http://schemas.microsoft.com/office/drawing/2014/main" id="{769495B6-93B2-49B6-9DBF-E8D77624B745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A3F7713A-7385-43A8-BE59-520AB1751C66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41" name="Rectangle 240">
            <a:extLst>
              <a:ext uri="{FF2B5EF4-FFF2-40B4-BE49-F238E27FC236}">
                <a16:creationId xmlns:a16="http://schemas.microsoft.com/office/drawing/2014/main" id="{2EC3A7F4-C418-4CC5-94CF-5C7A427A19DF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2" name="Rectangle: Rounded Corners 241">
            <a:extLst>
              <a:ext uri="{FF2B5EF4-FFF2-40B4-BE49-F238E27FC236}">
                <a16:creationId xmlns:a16="http://schemas.microsoft.com/office/drawing/2014/main" id="{AB2A928D-847B-4167-9593-CE39E1DB0350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A3B9CF30-7364-4569-8B3B-8DC8288A1DD1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8CE8CC5D-78D7-4333-A662-820C18587266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B13B4924-5A1F-4ACF-8E3D-0D761B7A5624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B44B2F3C-27A6-4566-AE6E-EA20E286F46B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ACF729E6-D68A-40A5-8E49-83C857845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819A1F47-4DAB-4D48-B542-8A299D648B21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8F3A4CC2-BC6F-4B48-8487-A02588779F0A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D7081B3C-1C9E-48C9-8BDF-2505C2B4ECA0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B865C954-CE41-433F-B2BC-3A5B939C2A0A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04D1551A-A86F-4C2B-9482-4A26A52106D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3" name="TextBox 252">
            <a:extLst>
              <a:ext uri="{FF2B5EF4-FFF2-40B4-BE49-F238E27FC236}">
                <a16:creationId xmlns:a16="http://schemas.microsoft.com/office/drawing/2014/main" id="{945CD7AE-F665-4E6F-A4FF-B0CF5B75F873}"/>
              </a:ext>
            </a:extLst>
          </p:cNvPr>
          <p:cNvSpPr txBox="1"/>
          <p:nvPr/>
        </p:nvSpPr>
        <p:spPr>
          <a:xfrm>
            <a:off x="5126920" y="66035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254" name="TextBox 253">
            <a:extLst>
              <a:ext uri="{FF2B5EF4-FFF2-40B4-BE49-F238E27FC236}">
                <a16:creationId xmlns:a16="http://schemas.microsoft.com/office/drawing/2014/main" id="{1C90A518-1D7F-440A-9540-1C20CA5C0C01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55" name="Rectangle 254">
            <a:extLst>
              <a:ext uri="{FF2B5EF4-FFF2-40B4-BE49-F238E27FC236}">
                <a16:creationId xmlns:a16="http://schemas.microsoft.com/office/drawing/2014/main" id="{59AD0224-E1E5-47F8-9CB9-9B715789C5EE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56" name="Straight Connector 255">
            <a:extLst>
              <a:ext uri="{FF2B5EF4-FFF2-40B4-BE49-F238E27FC236}">
                <a16:creationId xmlns:a16="http://schemas.microsoft.com/office/drawing/2014/main" id="{0D3E45F8-3DDB-4913-B912-0096857E4753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7" name="TextBox 256">
            <a:extLst>
              <a:ext uri="{FF2B5EF4-FFF2-40B4-BE49-F238E27FC236}">
                <a16:creationId xmlns:a16="http://schemas.microsoft.com/office/drawing/2014/main" id="{34127EC1-C8C6-462D-A900-BCE0A117112E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673332FF-1825-4EEB-8451-46C5104847C7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DB64FDB4-A6B6-4ACA-8A74-C4F24418AEEE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60" name="Rectangle: Rounded Corners 259">
            <a:extLst>
              <a:ext uri="{FF2B5EF4-FFF2-40B4-BE49-F238E27FC236}">
                <a16:creationId xmlns:a16="http://schemas.microsoft.com/office/drawing/2014/main" id="{935FF3EC-9D8A-47DB-82C7-7651D6884F8D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0B376D4A-82FB-4A93-88BB-1E473C684D2B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262" name="Group 261">
              <a:extLst>
                <a:ext uri="{FF2B5EF4-FFF2-40B4-BE49-F238E27FC236}">
                  <a16:creationId xmlns:a16="http://schemas.microsoft.com/office/drawing/2014/main" id="{E9282ABC-9B4E-419B-91F3-C3EC08A5C54B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64" name="TextBox 263">
                <a:extLst>
                  <a:ext uri="{FF2B5EF4-FFF2-40B4-BE49-F238E27FC236}">
                    <a16:creationId xmlns:a16="http://schemas.microsoft.com/office/drawing/2014/main" id="{BFE810CC-DCD6-4583-BD23-39392034F3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65" name="TextBox 264">
                <a:extLst>
                  <a:ext uri="{FF2B5EF4-FFF2-40B4-BE49-F238E27FC236}">
                    <a16:creationId xmlns:a16="http://schemas.microsoft.com/office/drawing/2014/main" id="{A1B9DBED-6E98-4B5B-83AD-D1B829B171EB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266" name="Straight Connector 265">
                <a:extLst>
                  <a:ext uri="{FF2B5EF4-FFF2-40B4-BE49-F238E27FC236}">
                    <a16:creationId xmlns:a16="http://schemas.microsoft.com/office/drawing/2014/main" id="{AECE3C86-5206-46BD-8377-1B98C3704A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8C9CDBA0-9C56-4D5E-B32D-DF120AB4B80B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F8EAC663-7519-4EA7-A2E0-972D15A5FD80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5C2050B2-DE87-4E2A-90E6-6A61B94F30AC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B571FA11-5F54-43A9-A068-F801773B505B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4E076416-A811-4777-B4CF-CDD603B03DB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1" name="TextBox 270">
            <a:extLst>
              <a:ext uri="{FF2B5EF4-FFF2-40B4-BE49-F238E27FC236}">
                <a16:creationId xmlns:a16="http://schemas.microsoft.com/office/drawing/2014/main" id="{34A5C0E5-13C2-43DA-BD16-62BD9019DB85}"/>
              </a:ext>
            </a:extLst>
          </p:cNvPr>
          <p:cNvSpPr txBox="1"/>
          <p:nvPr/>
        </p:nvSpPr>
        <p:spPr>
          <a:xfrm>
            <a:off x="9033784" y="660359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FBE32020-C873-47EE-8327-369A918E4361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73" name="Rectangle 272">
            <a:extLst>
              <a:ext uri="{FF2B5EF4-FFF2-40B4-BE49-F238E27FC236}">
                <a16:creationId xmlns:a16="http://schemas.microsoft.com/office/drawing/2014/main" id="{35487C7C-C3BA-43F3-8A32-D3F9972A0BC1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74" name="Straight Connector 273">
            <a:extLst>
              <a:ext uri="{FF2B5EF4-FFF2-40B4-BE49-F238E27FC236}">
                <a16:creationId xmlns:a16="http://schemas.microsoft.com/office/drawing/2014/main" id="{254CB190-14A6-4877-9992-C92C1655633F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5" name="TextBox 274">
            <a:extLst>
              <a:ext uri="{FF2B5EF4-FFF2-40B4-BE49-F238E27FC236}">
                <a16:creationId xmlns:a16="http://schemas.microsoft.com/office/drawing/2014/main" id="{F27417C6-2D2E-4498-8FC0-E8A8BF177627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DC0DD9AE-B3A0-426C-B4AD-1B61A2B7D97D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5EDCF1BC-E4E2-4ADC-BDDB-CD7988A4546A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4F36854E-2A63-44E8-B3D4-EE986400E05F}"/>
              </a:ext>
            </a:extLst>
          </p:cNvPr>
          <p:cNvCxnSpPr>
            <a:cxnSpLocks/>
          </p:cNvCxnSpPr>
          <p:nvPr/>
        </p:nvCxnSpPr>
        <p:spPr>
          <a:xfrm>
            <a:off x="3160359" y="966792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9" name="TextBox 278">
            <a:extLst>
              <a:ext uri="{FF2B5EF4-FFF2-40B4-BE49-F238E27FC236}">
                <a16:creationId xmlns:a16="http://schemas.microsoft.com/office/drawing/2014/main" id="{B7F93AEB-91B9-44C9-AA2C-9B8DADD74E53}"/>
              </a:ext>
            </a:extLst>
          </p:cNvPr>
          <p:cNvSpPr txBox="1"/>
          <p:nvPr/>
        </p:nvSpPr>
        <p:spPr>
          <a:xfrm>
            <a:off x="3151434" y="905000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97BD435B-64D9-4C94-A932-0052B6BB26B6}"/>
              </a:ext>
            </a:extLst>
          </p:cNvPr>
          <p:cNvSpPr txBox="1"/>
          <p:nvPr/>
        </p:nvSpPr>
        <p:spPr>
          <a:xfrm>
            <a:off x="3151068" y="458958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C25C6D1B-3E24-4E22-A243-F3350156E4FF}"/>
              </a:ext>
            </a:extLst>
          </p:cNvPr>
          <p:cNvSpPr txBox="1"/>
          <p:nvPr/>
        </p:nvSpPr>
        <p:spPr>
          <a:xfrm>
            <a:off x="2722502" y="646475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282" name="Straight Connector 281">
            <a:extLst>
              <a:ext uri="{FF2B5EF4-FFF2-40B4-BE49-F238E27FC236}">
                <a16:creationId xmlns:a16="http://schemas.microsoft.com/office/drawing/2014/main" id="{39684C7D-8DF7-4C79-AFE0-C3BC28C056E5}"/>
              </a:ext>
            </a:extLst>
          </p:cNvPr>
          <p:cNvCxnSpPr>
            <a:cxnSpLocks/>
          </p:cNvCxnSpPr>
          <p:nvPr/>
        </p:nvCxnSpPr>
        <p:spPr>
          <a:xfrm>
            <a:off x="470060" y="22844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3" name="TextBox 282">
            <a:extLst>
              <a:ext uri="{FF2B5EF4-FFF2-40B4-BE49-F238E27FC236}">
                <a16:creationId xmlns:a16="http://schemas.microsoft.com/office/drawing/2014/main" id="{91AB64ED-3ACB-4E63-ADF8-E0CEB8FFBA68}"/>
              </a:ext>
            </a:extLst>
          </p:cNvPr>
          <p:cNvSpPr txBox="1"/>
          <p:nvPr/>
        </p:nvSpPr>
        <p:spPr>
          <a:xfrm>
            <a:off x="432687" y="17765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0AAED788-1AA5-4ABC-B9CA-D78599522809}"/>
              </a:ext>
            </a:extLst>
          </p:cNvPr>
          <p:cNvSpPr txBox="1"/>
          <p:nvPr/>
        </p:nvSpPr>
        <p:spPr>
          <a:xfrm>
            <a:off x="443253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285" name="Straight Connector 284">
            <a:extLst>
              <a:ext uri="{FF2B5EF4-FFF2-40B4-BE49-F238E27FC236}">
                <a16:creationId xmlns:a16="http://schemas.microsoft.com/office/drawing/2014/main" id="{9F9B6285-012D-4487-BC43-8E91469443E5}"/>
              </a:ext>
            </a:extLst>
          </p:cNvPr>
          <p:cNvCxnSpPr>
            <a:cxnSpLocks/>
          </p:cNvCxnSpPr>
          <p:nvPr/>
        </p:nvCxnSpPr>
        <p:spPr>
          <a:xfrm>
            <a:off x="1372428" y="22844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6" name="TextBox 285">
            <a:extLst>
              <a:ext uri="{FF2B5EF4-FFF2-40B4-BE49-F238E27FC236}">
                <a16:creationId xmlns:a16="http://schemas.microsoft.com/office/drawing/2014/main" id="{1D3ACE9E-F20B-45EB-BF66-883E95EEAB6E}"/>
              </a:ext>
            </a:extLst>
          </p:cNvPr>
          <p:cNvSpPr txBox="1"/>
          <p:nvPr/>
        </p:nvSpPr>
        <p:spPr>
          <a:xfrm>
            <a:off x="1335055" y="17765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F9525AC3-1E28-4550-8381-DAA5E75EC074}"/>
              </a:ext>
            </a:extLst>
          </p:cNvPr>
          <p:cNvSpPr txBox="1"/>
          <p:nvPr/>
        </p:nvSpPr>
        <p:spPr>
          <a:xfrm>
            <a:off x="1345621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88" name="TextBox 287">
            <a:extLst>
              <a:ext uri="{FF2B5EF4-FFF2-40B4-BE49-F238E27FC236}">
                <a16:creationId xmlns:a16="http://schemas.microsoft.com/office/drawing/2014/main" id="{B0010877-0049-4449-8077-82A37DA0CEB8}"/>
              </a:ext>
            </a:extLst>
          </p:cNvPr>
          <p:cNvSpPr txBox="1"/>
          <p:nvPr/>
        </p:nvSpPr>
        <p:spPr>
          <a:xfrm>
            <a:off x="893754" y="1929935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5428A4A6-5707-47AF-82CA-8DC211D05D3F}"/>
              </a:ext>
            </a:extLst>
          </p:cNvPr>
          <p:cNvSpPr txBox="1"/>
          <p:nvPr/>
        </p:nvSpPr>
        <p:spPr>
          <a:xfrm>
            <a:off x="1801405" y="1984867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290" name="Straight Connector 289">
            <a:extLst>
              <a:ext uri="{FF2B5EF4-FFF2-40B4-BE49-F238E27FC236}">
                <a16:creationId xmlns:a16="http://schemas.microsoft.com/office/drawing/2014/main" id="{67E84ECB-09BF-4E07-B34E-212DD3D37661}"/>
              </a:ext>
            </a:extLst>
          </p:cNvPr>
          <p:cNvCxnSpPr>
            <a:cxnSpLocks/>
          </p:cNvCxnSpPr>
          <p:nvPr/>
        </p:nvCxnSpPr>
        <p:spPr>
          <a:xfrm>
            <a:off x="2247989" y="2284412"/>
            <a:ext cx="44481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1" name="TextBox 290">
            <a:extLst>
              <a:ext uri="{FF2B5EF4-FFF2-40B4-BE49-F238E27FC236}">
                <a16:creationId xmlns:a16="http://schemas.microsoft.com/office/drawing/2014/main" id="{D39D2091-8F4C-4835-A2E7-01C337F5FA21}"/>
              </a:ext>
            </a:extLst>
          </p:cNvPr>
          <p:cNvSpPr txBox="1"/>
          <p:nvPr/>
        </p:nvSpPr>
        <p:spPr>
          <a:xfrm>
            <a:off x="2247989" y="1776578"/>
            <a:ext cx="5489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C7F93CA8-1AD3-4C31-BBD5-68EE8154FFA0}"/>
              </a:ext>
            </a:extLst>
          </p:cNvPr>
          <p:cNvSpPr txBox="1"/>
          <p:nvPr/>
        </p:nvSpPr>
        <p:spPr>
          <a:xfrm>
            <a:off x="2239161" y="22226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293" name="Straight Connector 292">
            <a:extLst>
              <a:ext uri="{FF2B5EF4-FFF2-40B4-BE49-F238E27FC236}">
                <a16:creationId xmlns:a16="http://schemas.microsoft.com/office/drawing/2014/main" id="{0C95BABA-5F1C-45CC-8637-9F4B16E84621}"/>
              </a:ext>
            </a:extLst>
          </p:cNvPr>
          <p:cNvCxnSpPr>
            <a:cxnSpLocks/>
          </p:cNvCxnSpPr>
          <p:nvPr/>
        </p:nvCxnSpPr>
        <p:spPr>
          <a:xfrm>
            <a:off x="4489796" y="2274820"/>
            <a:ext cx="87632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4" name="TextBox 293">
            <a:extLst>
              <a:ext uri="{FF2B5EF4-FFF2-40B4-BE49-F238E27FC236}">
                <a16:creationId xmlns:a16="http://schemas.microsoft.com/office/drawing/2014/main" id="{9209B105-8BF0-4222-ADE6-EFA5789F5D3D}"/>
              </a:ext>
            </a:extLst>
          </p:cNvPr>
          <p:cNvSpPr txBox="1"/>
          <p:nvPr/>
        </p:nvSpPr>
        <p:spPr>
          <a:xfrm>
            <a:off x="4458472" y="1760877"/>
            <a:ext cx="97203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98F83E8D-5274-43F6-8EC2-B232807CC043}"/>
              </a:ext>
            </a:extLst>
          </p:cNvPr>
          <p:cNvSpPr txBox="1"/>
          <p:nvPr/>
        </p:nvSpPr>
        <p:spPr>
          <a:xfrm>
            <a:off x="4682328" y="22071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296" name="Straight Connector 295">
            <a:extLst>
              <a:ext uri="{FF2B5EF4-FFF2-40B4-BE49-F238E27FC236}">
                <a16:creationId xmlns:a16="http://schemas.microsoft.com/office/drawing/2014/main" id="{7149E19B-DE92-4CF2-BC6B-313270EFA5F8}"/>
              </a:ext>
            </a:extLst>
          </p:cNvPr>
          <p:cNvCxnSpPr>
            <a:cxnSpLocks/>
          </p:cNvCxnSpPr>
          <p:nvPr/>
        </p:nvCxnSpPr>
        <p:spPr>
          <a:xfrm>
            <a:off x="5834388" y="227942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7" name="TextBox 296">
            <a:extLst>
              <a:ext uri="{FF2B5EF4-FFF2-40B4-BE49-F238E27FC236}">
                <a16:creationId xmlns:a16="http://schemas.microsoft.com/office/drawing/2014/main" id="{3F83F81B-58F1-41FD-B225-9CAF279B2C5B}"/>
              </a:ext>
            </a:extLst>
          </p:cNvPr>
          <p:cNvSpPr txBox="1"/>
          <p:nvPr/>
        </p:nvSpPr>
        <p:spPr>
          <a:xfrm>
            <a:off x="5797015" y="177159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B374424C-1DFD-457F-AF31-F96CE4930FDE}"/>
              </a:ext>
            </a:extLst>
          </p:cNvPr>
          <p:cNvSpPr txBox="1"/>
          <p:nvPr/>
        </p:nvSpPr>
        <p:spPr>
          <a:xfrm>
            <a:off x="5807581" y="221763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AC10EE1C-BFB9-4DA2-B67B-FF12AC46F74E}"/>
              </a:ext>
            </a:extLst>
          </p:cNvPr>
          <p:cNvSpPr txBox="1"/>
          <p:nvPr/>
        </p:nvSpPr>
        <p:spPr>
          <a:xfrm>
            <a:off x="5355714" y="1924949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87241125-D71E-4C69-928D-30D8F7E5E294}"/>
              </a:ext>
            </a:extLst>
          </p:cNvPr>
          <p:cNvSpPr txBox="1"/>
          <p:nvPr/>
        </p:nvSpPr>
        <p:spPr>
          <a:xfrm>
            <a:off x="6263365" y="1979881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301" name="Straight Connector 300">
            <a:extLst>
              <a:ext uri="{FF2B5EF4-FFF2-40B4-BE49-F238E27FC236}">
                <a16:creationId xmlns:a16="http://schemas.microsoft.com/office/drawing/2014/main" id="{9667319F-C6FF-4BB4-94E3-B15FC51618BC}"/>
              </a:ext>
            </a:extLst>
          </p:cNvPr>
          <p:cNvCxnSpPr>
            <a:cxnSpLocks/>
          </p:cNvCxnSpPr>
          <p:nvPr/>
        </p:nvCxnSpPr>
        <p:spPr>
          <a:xfrm>
            <a:off x="6709949" y="2279426"/>
            <a:ext cx="8937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2" name="TextBox 301">
            <a:extLst>
              <a:ext uri="{FF2B5EF4-FFF2-40B4-BE49-F238E27FC236}">
                <a16:creationId xmlns:a16="http://schemas.microsoft.com/office/drawing/2014/main" id="{B6A85413-9E73-45B2-A0DE-A78A83206CFC}"/>
              </a:ext>
            </a:extLst>
          </p:cNvPr>
          <p:cNvSpPr txBox="1"/>
          <p:nvPr/>
        </p:nvSpPr>
        <p:spPr>
          <a:xfrm>
            <a:off x="6709949" y="1771592"/>
            <a:ext cx="10855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2151BF2B-7AC8-4F49-8AC1-B46D5F39CE8E}"/>
              </a:ext>
            </a:extLst>
          </p:cNvPr>
          <p:cNvSpPr txBox="1"/>
          <p:nvPr/>
        </p:nvSpPr>
        <p:spPr>
          <a:xfrm>
            <a:off x="6925997" y="22071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304" name="Straight Connector 303">
            <a:extLst>
              <a:ext uri="{FF2B5EF4-FFF2-40B4-BE49-F238E27FC236}">
                <a16:creationId xmlns:a16="http://schemas.microsoft.com/office/drawing/2014/main" id="{EAD9BC12-BC2E-467C-B71D-38E7E2C1CC45}"/>
              </a:ext>
            </a:extLst>
          </p:cNvPr>
          <p:cNvCxnSpPr>
            <a:cxnSpLocks/>
          </p:cNvCxnSpPr>
          <p:nvPr/>
        </p:nvCxnSpPr>
        <p:spPr>
          <a:xfrm>
            <a:off x="8068564" y="2277349"/>
            <a:ext cx="87106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5" name="TextBox 304">
            <a:extLst>
              <a:ext uri="{FF2B5EF4-FFF2-40B4-BE49-F238E27FC236}">
                <a16:creationId xmlns:a16="http://schemas.microsoft.com/office/drawing/2014/main" id="{234DE536-D093-4E0B-A69D-46D9FD08FC62}"/>
              </a:ext>
            </a:extLst>
          </p:cNvPr>
          <p:cNvSpPr txBox="1"/>
          <p:nvPr/>
        </p:nvSpPr>
        <p:spPr>
          <a:xfrm>
            <a:off x="8034160" y="1769515"/>
            <a:ext cx="9776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9D8EEFAB-16E9-4C37-9BD4-B382DE44DB24}"/>
              </a:ext>
            </a:extLst>
          </p:cNvPr>
          <p:cNvSpPr txBox="1"/>
          <p:nvPr/>
        </p:nvSpPr>
        <p:spPr>
          <a:xfrm>
            <a:off x="8279612" y="2215557"/>
            <a:ext cx="69304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307" name="Straight Connector 306">
            <a:extLst>
              <a:ext uri="{FF2B5EF4-FFF2-40B4-BE49-F238E27FC236}">
                <a16:creationId xmlns:a16="http://schemas.microsoft.com/office/drawing/2014/main" id="{6A5E7524-E2ED-418D-8022-F8AD7D18AD22}"/>
              </a:ext>
            </a:extLst>
          </p:cNvPr>
          <p:cNvCxnSpPr>
            <a:cxnSpLocks/>
          </p:cNvCxnSpPr>
          <p:nvPr/>
        </p:nvCxnSpPr>
        <p:spPr>
          <a:xfrm>
            <a:off x="9404015" y="227734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8" name="TextBox 307">
            <a:extLst>
              <a:ext uri="{FF2B5EF4-FFF2-40B4-BE49-F238E27FC236}">
                <a16:creationId xmlns:a16="http://schemas.microsoft.com/office/drawing/2014/main" id="{3217810E-3152-4BA1-9DB5-6AAE60C90B67}"/>
              </a:ext>
            </a:extLst>
          </p:cNvPr>
          <p:cNvSpPr txBox="1"/>
          <p:nvPr/>
        </p:nvSpPr>
        <p:spPr>
          <a:xfrm>
            <a:off x="9366642" y="176951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076D2036-1FC3-4AFE-BFD2-9760DBD9A668}"/>
              </a:ext>
            </a:extLst>
          </p:cNvPr>
          <p:cNvSpPr txBox="1"/>
          <p:nvPr/>
        </p:nvSpPr>
        <p:spPr>
          <a:xfrm>
            <a:off x="9377208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B81C22DA-8766-49C0-AA4C-B12A2C1DAF4E}"/>
              </a:ext>
            </a:extLst>
          </p:cNvPr>
          <p:cNvSpPr txBox="1"/>
          <p:nvPr/>
        </p:nvSpPr>
        <p:spPr>
          <a:xfrm>
            <a:off x="8925341" y="1927206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–</a:t>
            </a: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1C7E1D84-ACED-41D9-A8B0-D7D4752416AA}"/>
              </a:ext>
            </a:extLst>
          </p:cNvPr>
          <p:cNvSpPr txBox="1"/>
          <p:nvPr/>
        </p:nvSpPr>
        <p:spPr>
          <a:xfrm>
            <a:off x="9832992" y="1977804"/>
            <a:ext cx="44658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cxnSp>
        <p:nvCxnSpPr>
          <p:cNvPr id="312" name="Straight Connector 311">
            <a:extLst>
              <a:ext uri="{FF2B5EF4-FFF2-40B4-BE49-F238E27FC236}">
                <a16:creationId xmlns:a16="http://schemas.microsoft.com/office/drawing/2014/main" id="{82C8982D-F465-4FA1-A08A-FEF4A0C86A41}"/>
              </a:ext>
            </a:extLst>
          </p:cNvPr>
          <p:cNvCxnSpPr>
            <a:cxnSpLocks/>
          </p:cNvCxnSpPr>
          <p:nvPr/>
        </p:nvCxnSpPr>
        <p:spPr>
          <a:xfrm>
            <a:off x="10282289" y="2277349"/>
            <a:ext cx="44639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3" name="TextBox 312">
            <a:extLst>
              <a:ext uri="{FF2B5EF4-FFF2-40B4-BE49-F238E27FC236}">
                <a16:creationId xmlns:a16="http://schemas.microsoft.com/office/drawing/2014/main" id="{FB4126A5-9ED0-483F-9228-4DC93CB33DF8}"/>
              </a:ext>
            </a:extLst>
          </p:cNvPr>
          <p:cNvSpPr txBox="1"/>
          <p:nvPr/>
        </p:nvSpPr>
        <p:spPr>
          <a:xfrm>
            <a:off x="10269055" y="1769515"/>
            <a:ext cx="4915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80FC182E-0CFF-4ACB-B750-C1C425CC478E}"/>
              </a:ext>
            </a:extLst>
          </p:cNvPr>
          <p:cNvSpPr txBox="1"/>
          <p:nvPr/>
        </p:nvSpPr>
        <p:spPr>
          <a:xfrm>
            <a:off x="10262760" y="221555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A5D860EA-F68C-4348-BEB3-AE131673DC16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353649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7" grpId="0"/>
      <p:bldP spid="258" grpId="0"/>
      <p:bldP spid="259" grpId="0"/>
      <p:bldP spid="275" grpId="0"/>
      <p:bldP spid="276" grpId="0"/>
      <p:bldP spid="277" grpId="0"/>
      <p:bldP spid="279" grpId="0"/>
      <p:bldP spid="280" grpId="0"/>
      <p:bldP spid="281" grpId="0"/>
      <p:bldP spid="283" grpId="0"/>
      <p:bldP spid="284" grpId="0"/>
      <p:bldP spid="286" grpId="0"/>
      <p:bldP spid="287" grpId="0"/>
      <p:bldP spid="288" grpId="0"/>
      <p:bldP spid="289" grpId="0"/>
      <p:bldP spid="291" grpId="0"/>
      <p:bldP spid="292" grpId="0"/>
      <p:bldP spid="294" grpId="0"/>
      <p:bldP spid="295" grpId="0"/>
      <p:bldP spid="297" grpId="0"/>
      <p:bldP spid="298" grpId="0"/>
      <p:bldP spid="299" grpId="0"/>
      <p:bldP spid="300" grpId="0"/>
      <p:bldP spid="302" grpId="0"/>
      <p:bldP spid="303" grpId="0"/>
      <p:bldP spid="305" grpId="0"/>
      <p:bldP spid="306" grpId="0"/>
      <p:bldP spid="308" grpId="0"/>
      <p:bldP spid="309" grpId="0"/>
      <p:bldP spid="310" grpId="0"/>
      <p:bldP spid="311" grpId="0"/>
      <p:bldP spid="313" grpId="0"/>
      <p:bldP spid="314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4FD4341-F096-4FD6-826D-E49E5981A0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16 Subtract mixed numbers with the same denominator, without regrouping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BDCA3FE-E363-40A5-B6EE-A09F8C537D7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3738516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" name="Rectangle 255">
            <a:extLst>
              <a:ext uri="{FF2B5EF4-FFF2-40B4-BE49-F238E27FC236}">
                <a16:creationId xmlns:a16="http://schemas.microsoft.com/office/drawing/2014/main" id="{CE84FE12-9044-48BD-AC78-4E4A557AFE94}"/>
              </a:ext>
            </a:extLst>
          </p:cNvPr>
          <p:cNvSpPr/>
          <p:nvPr/>
        </p:nvSpPr>
        <p:spPr>
          <a:xfrm rot="5400000">
            <a:off x="6915075" y="1533007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F82F30D8-00DE-480F-8515-88309727E788}"/>
              </a:ext>
            </a:extLst>
          </p:cNvPr>
          <p:cNvSpPr/>
          <p:nvPr/>
        </p:nvSpPr>
        <p:spPr>
          <a:xfrm rot="5400000">
            <a:off x="6912178" y="1533227"/>
            <a:ext cx="366378" cy="216000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5" name="Rectangle 254">
            <a:extLst>
              <a:ext uri="{FF2B5EF4-FFF2-40B4-BE49-F238E27FC236}">
                <a16:creationId xmlns:a16="http://schemas.microsoft.com/office/drawing/2014/main" id="{BDFD6D68-8E7C-4B1F-8B75-9D33A983E9CA}"/>
              </a:ext>
            </a:extLst>
          </p:cNvPr>
          <p:cNvSpPr/>
          <p:nvPr/>
        </p:nvSpPr>
        <p:spPr>
          <a:xfrm rot="5400000">
            <a:off x="6915075" y="1017978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09644695-58AB-46F4-B796-13677C370160}"/>
              </a:ext>
            </a:extLst>
          </p:cNvPr>
          <p:cNvSpPr/>
          <p:nvPr/>
        </p:nvSpPr>
        <p:spPr>
          <a:xfrm rot="5400000">
            <a:off x="6919359" y="1035436"/>
            <a:ext cx="366378" cy="216000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9" name="Rectangle 258">
            <a:extLst>
              <a:ext uri="{FF2B5EF4-FFF2-40B4-BE49-F238E27FC236}">
                <a16:creationId xmlns:a16="http://schemas.microsoft.com/office/drawing/2014/main" id="{B5C0FC2D-B703-4D2A-AEF4-2CCAAF92E312}"/>
              </a:ext>
            </a:extLst>
          </p:cNvPr>
          <p:cNvSpPr/>
          <p:nvPr/>
        </p:nvSpPr>
        <p:spPr>
          <a:xfrm rot="5400000">
            <a:off x="6592913" y="2863269"/>
            <a:ext cx="366378" cy="153770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529D6B80-BC69-4931-9FF9-10B1538B3ACD}"/>
              </a:ext>
            </a:extLst>
          </p:cNvPr>
          <p:cNvSpPr/>
          <p:nvPr/>
        </p:nvSpPr>
        <p:spPr>
          <a:xfrm rot="5400000">
            <a:off x="7049386" y="3324809"/>
            <a:ext cx="366378" cy="619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9" name="Rectangle 248">
            <a:extLst>
              <a:ext uri="{FF2B5EF4-FFF2-40B4-BE49-F238E27FC236}">
                <a16:creationId xmlns:a16="http://schemas.microsoft.com/office/drawing/2014/main" id="{5C6549E2-9D4E-4647-8E2E-21E3C5AFFB2F}"/>
              </a:ext>
            </a:extLst>
          </p:cNvPr>
          <p:cNvSpPr/>
          <p:nvPr/>
        </p:nvSpPr>
        <p:spPr>
          <a:xfrm rot="5400000">
            <a:off x="1302408" y="1014494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46F7886A-EC11-4E15-9854-C0691E24119B}"/>
              </a:ext>
            </a:extLst>
          </p:cNvPr>
          <p:cNvSpPr/>
          <p:nvPr/>
        </p:nvSpPr>
        <p:spPr>
          <a:xfrm rot="5400000">
            <a:off x="1311982" y="1026934"/>
            <a:ext cx="366378" cy="216000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3" name="Rectangle 252">
            <a:extLst>
              <a:ext uri="{FF2B5EF4-FFF2-40B4-BE49-F238E27FC236}">
                <a16:creationId xmlns:a16="http://schemas.microsoft.com/office/drawing/2014/main" id="{5C187E7E-6B04-4095-93A7-C2055EE47A13}"/>
              </a:ext>
            </a:extLst>
          </p:cNvPr>
          <p:cNvSpPr/>
          <p:nvPr/>
        </p:nvSpPr>
        <p:spPr>
          <a:xfrm rot="5400000">
            <a:off x="869434" y="2486413"/>
            <a:ext cx="366378" cy="127698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58423E9A-34C2-4D95-91A6-E934B55685F9}"/>
              </a:ext>
            </a:extLst>
          </p:cNvPr>
          <p:cNvSpPr/>
          <p:nvPr/>
        </p:nvSpPr>
        <p:spPr>
          <a:xfrm rot="5400000">
            <a:off x="1298739" y="2922100"/>
            <a:ext cx="366378" cy="432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2" name="Rectangle 251">
            <a:extLst>
              <a:ext uri="{FF2B5EF4-FFF2-40B4-BE49-F238E27FC236}">
                <a16:creationId xmlns:a16="http://schemas.microsoft.com/office/drawing/2014/main" id="{4AD00777-4491-4FE6-8B9B-6F012058BA69}"/>
              </a:ext>
            </a:extLst>
          </p:cNvPr>
          <p:cNvSpPr/>
          <p:nvPr/>
        </p:nvSpPr>
        <p:spPr>
          <a:xfrm rot="5400000">
            <a:off x="1302408" y="1537039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7" name="Rectangle 256">
            <a:extLst>
              <a:ext uri="{FF2B5EF4-FFF2-40B4-BE49-F238E27FC236}">
                <a16:creationId xmlns:a16="http://schemas.microsoft.com/office/drawing/2014/main" id="{3EECC0D9-1369-4882-B4E0-E1D505A5806E}"/>
              </a:ext>
            </a:extLst>
          </p:cNvPr>
          <p:cNvSpPr/>
          <p:nvPr/>
        </p:nvSpPr>
        <p:spPr>
          <a:xfrm rot="5400000">
            <a:off x="6897366" y="2039379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FC3B1CC1-129A-4682-9A86-5ECB2479763A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8CEDB01-2C42-4089-A027-4DEB29DFC73D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F190B766-C11A-4067-8191-D78D6B581198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2988CD3-BCC5-4335-9385-383C728E78DE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BD0F513-2644-42CA-9FD5-25632052F851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84A12BE1-5155-4FB8-A06C-8F0D8D076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D38B11D0-1009-4006-9FAF-97337CFA9A14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DB00D3B-C596-4062-83E4-CDAC71C80626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C5954DB-6FD4-4349-871C-DE99D115113C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40BBE87-B5AD-46DA-8766-2ABD3F3FCACB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0472611E-03FB-4B1F-81DD-61451456AE9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45ED2CC8-2EC6-473F-ABD2-C624F0D721F8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D511381-9C94-4F2D-947D-E224A848B668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53C3A43-606B-4990-8C2E-FD5F60A756AE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C605DB98-8E54-4089-BB5F-881D9C047772}"/>
              </a:ext>
            </a:extLst>
          </p:cNvPr>
          <p:cNvGrpSpPr/>
          <p:nvPr/>
        </p:nvGrpSpPr>
        <p:grpSpPr>
          <a:xfrm>
            <a:off x="3349910" y="905048"/>
            <a:ext cx="490985" cy="630942"/>
            <a:chOff x="3186620" y="905048"/>
            <a:chExt cx="490985" cy="630942"/>
          </a:xfrm>
        </p:grpSpPr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4ABC1FE7-1310-4A79-8E27-85013D8DFA20}"/>
                </a:ext>
              </a:extLst>
            </p:cNvPr>
            <p:cNvCxnSpPr>
              <a:cxnSpLocks/>
            </p:cNvCxnSpPr>
            <p:nvPr/>
          </p:nvCxnSpPr>
          <p:spPr>
            <a:xfrm>
              <a:off x="3195545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A033D8F3-310B-4480-BB8E-F88D5C3E124D}"/>
                </a:ext>
              </a:extLst>
            </p:cNvPr>
            <p:cNvSpPr txBox="1"/>
            <p:nvPr/>
          </p:nvSpPr>
          <p:spPr>
            <a:xfrm>
              <a:off x="3186620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F2191F13-AE99-4A15-B435-BFBC9FB550EE}"/>
              </a:ext>
            </a:extLst>
          </p:cNvPr>
          <p:cNvSpPr txBox="1"/>
          <p:nvPr/>
        </p:nvSpPr>
        <p:spPr>
          <a:xfrm>
            <a:off x="3349544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EE4F529-E79A-4B0D-8853-D746051AD762}"/>
              </a:ext>
            </a:extLst>
          </p:cNvPr>
          <p:cNvSpPr txBox="1"/>
          <p:nvPr/>
        </p:nvSpPr>
        <p:spPr>
          <a:xfrm>
            <a:off x="2920978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B3A3084-133E-4285-AFB2-E13A8A828843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57" name="Rectangle: Rounded Corners 56">
            <a:extLst>
              <a:ext uri="{FF2B5EF4-FFF2-40B4-BE49-F238E27FC236}">
                <a16:creationId xmlns:a16="http://schemas.microsoft.com/office/drawing/2014/main" id="{7B7C6D92-5134-4FE4-B9BE-6E1214E547E4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09616D35-A6D8-470B-9BE5-1F92878017C6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DF66B27B-94E8-4C28-8FF6-787E80DA89C7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A623B51E-2A44-489B-960F-32F4FD806424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4FDA17A-899A-47CF-A421-7E8C835DDC3A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7</a:t>
                </a:r>
              </a:p>
            </p:txBody>
          </p:sp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9BE95261-1FD6-47DF-B8F0-ACD4D5C0A9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0A60F2A4-8980-4E7E-AA69-2661BADF6F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6BA51008-1F3B-4C0D-9634-EB2FC51CB18D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791CF810-79C9-40EC-ABD5-B173B1736E1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8CF4569-7399-41B4-BEDB-67D9E8E90CFE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C56332CA-CE26-4FB4-9FB9-71691CF2B62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15F1A6A3-7FFD-4E1F-BDA5-4581F016C1A5}"/>
              </a:ext>
            </a:extLst>
          </p:cNvPr>
          <p:cNvSpPr txBox="1"/>
          <p:nvPr/>
        </p:nvSpPr>
        <p:spPr>
          <a:xfrm>
            <a:off x="6596389" y="676401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7BB52A8E-B494-4CE2-B7B1-87F31D478582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31939B58-44F9-48FC-87A4-B4D93DC48B35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5DF88019-906A-4204-AD33-D36846756A8A}"/>
              </a:ext>
            </a:extLst>
          </p:cNvPr>
          <p:cNvGrpSpPr/>
          <p:nvPr/>
        </p:nvGrpSpPr>
        <p:grpSpPr>
          <a:xfrm>
            <a:off x="8818012" y="905048"/>
            <a:ext cx="490985" cy="630942"/>
            <a:chOff x="8654722" y="905048"/>
            <a:chExt cx="490985" cy="630942"/>
          </a:xfrm>
        </p:grpSpPr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74919BF9-9E1C-488E-9227-3489DA1D9C0E}"/>
                </a:ext>
              </a:extLst>
            </p:cNvPr>
            <p:cNvCxnSpPr>
              <a:cxnSpLocks/>
            </p:cNvCxnSpPr>
            <p:nvPr/>
          </p:nvCxnSpPr>
          <p:spPr>
            <a:xfrm>
              <a:off x="8663647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9095E750-E94F-4741-9891-FCB53387580A}"/>
                </a:ext>
              </a:extLst>
            </p:cNvPr>
            <p:cNvSpPr txBox="1"/>
            <p:nvPr/>
          </p:nvSpPr>
          <p:spPr>
            <a:xfrm>
              <a:off x="8654722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1002050B-709B-491C-B6A9-AA9008B674F2}"/>
              </a:ext>
            </a:extLst>
          </p:cNvPr>
          <p:cNvSpPr txBox="1"/>
          <p:nvPr/>
        </p:nvSpPr>
        <p:spPr>
          <a:xfrm>
            <a:off x="8817646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8FC086F5-CA29-4211-981B-54480F3A4658}"/>
              </a:ext>
            </a:extLst>
          </p:cNvPr>
          <p:cNvSpPr txBox="1"/>
          <p:nvPr/>
        </p:nvSpPr>
        <p:spPr>
          <a:xfrm>
            <a:off x="8389080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0FE5ACD2-F3F2-4CE8-85C9-1C54E6117ACB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D86508CE-A69D-4F24-A4E1-0A0F46172976}"/>
              </a:ext>
            </a:extLst>
          </p:cNvPr>
          <p:cNvGrpSpPr/>
          <p:nvPr/>
        </p:nvGrpSpPr>
        <p:grpSpPr>
          <a:xfrm rot="5400000">
            <a:off x="1305654" y="1014438"/>
            <a:ext cx="364674" cy="2164787"/>
            <a:chOff x="1430177" y="1026981"/>
            <a:chExt cx="364674" cy="2164787"/>
          </a:xfrm>
        </p:grpSpPr>
        <p:sp>
          <p:nvSpPr>
            <p:cNvPr id="154" name="Rectangle 153">
              <a:extLst>
                <a:ext uri="{FF2B5EF4-FFF2-40B4-BE49-F238E27FC236}">
                  <a16:creationId xmlns:a16="http://schemas.microsoft.com/office/drawing/2014/main" id="{58CBD0AA-AE5F-4F4F-A472-227ADEF7C02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5" name="Rectangle 154">
              <a:extLst>
                <a:ext uri="{FF2B5EF4-FFF2-40B4-BE49-F238E27FC236}">
                  <a16:creationId xmlns:a16="http://schemas.microsoft.com/office/drawing/2014/main" id="{4B53B44F-3D97-4E9F-BF31-0F1996FD325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D00DB2BC-CE32-44DA-9F47-FBEE696EE1F7}"/>
              </a:ext>
            </a:extLst>
          </p:cNvPr>
          <p:cNvGrpSpPr/>
          <p:nvPr/>
        </p:nvGrpSpPr>
        <p:grpSpPr>
          <a:xfrm rot="5400000">
            <a:off x="1305654" y="1522306"/>
            <a:ext cx="364674" cy="2164787"/>
            <a:chOff x="1430177" y="1026981"/>
            <a:chExt cx="364674" cy="2164787"/>
          </a:xfrm>
        </p:grpSpPr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3E4BD001-CC84-4FBE-BC10-E1C9A64B202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8" name="Rectangle 157">
              <a:extLst>
                <a:ext uri="{FF2B5EF4-FFF2-40B4-BE49-F238E27FC236}">
                  <a16:creationId xmlns:a16="http://schemas.microsoft.com/office/drawing/2014/main" id="{CA1A44F8-A7D3-4D22-80C5-73060A37DAC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68477646-EA56-4F6B-A145-4E999F14CF7B}"/>
              </a:ext>
            </a:extLst>
          </p:cNvPr>
          <p:cNvGrpSpPr/>
          <p:nvPr/>
        </p:nvGrpSpPr>
        <p:grpSpPr>
          <a:xfrm rot="5400000">
            <a:off x="1298120" y="2031902"/>
            <a:ext cx="364475" cy="2170481"/>
            <a:chOff x="3750941" y="1016500"/>
            <a:chExt cx="364475" cy="2170481"/>
          </a:xfrm>
        </p:grpSpPr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72B0FA0C-88CF-4164-AD99-71EC63B72CAF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162" name="Rectangle 161">
                <a:extLst>
                  <a:ext uri="{FF2B5EF4-FFF2-40B4-BE49-F238E27FC236}">
                    <a16:creationId xmlns:a16="http://schemas.microsoft.com/office/drawing/2014/main" id="{B947E8DE-7311-4DF2-B27A-8549525DA25A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3" name="Rectangle 162">
                <a:extLst>
                  <a:ext uri="{FF2B5EF4-FFF2-40B4-BE49-F238E27FC236}">
                    <a16:creationId xmlns:a16="http://schemas.microsoft.com/office/drawing/2014/main" id="{EA18F083-5D0C-46E1-B096-F568750B48EE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DAEDF87A-2D50-4C54-AB84-6B97A7C202CC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E6343B16-41D3-4FEA-BAAA-8BB689E89632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6" name="Rectangle 165">
                <a:extLst>
                  <a:ext uri="{FF2B5EF4-FFF2-40B4-BE49-F238E27FC236}">
                    <a16:creationId xmlns:a16="http://schemas.microsoft.com/office/drawing/2014/main" id="{648F9E98-9012-494E-A132-8A91D4F65D9C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61" name="Rectangle 160">
              <a:extLst>
                <a:ext uri="{FF2B5EF4-FFF2-40B4-BE49-F238E27FC236}">
                  <a16:creationId xmlns:a16="http://schemas.microsoft.com/office/drawing/2014/main" id="{74D689CF-8AE4-4F25-AB5A-02595ED73DEB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E9F920C-B103-4AB6-BDFD-FF974C57B257}"/>
              </a:ext>
            </a:extLst>
          </p:cNvPr>
          <p:cNvGrpSpPr/>
          <p:nvPr/>
        </p:nvGrpSpPr>
        <p:grpSpPr>
          <a:xfrm rot="5400000">
            <a:off x="6902103" y="2546974"/>
            <a:ext cx="360000" cy="2170296"/>
            <a:chOff x="4911323" y="1023885"/>
            <a:chExt cx="360000" cy="2170296"/>
          </a:xfrm>
        </p:grpSpPr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0071E0D8-5743-4B9C-B3C0-49D0B9912DA2}"/>
                </a:ext>
              </a:extLst>
            </p:cNvPr>
            <p:cNvGrpSpPr/>
            <p:nvPr/>
          </p:nvGrpSpPr>
          <p:grpSpPr>
            <a:xfrm>
              <a:off x="4911323" y="1026981"/>
              <a:ext cx="360000" cy="2167200"/>
              <a:chOff x="4912835" y="3429000"/>
              <a:chExt cx="360000" cy="2167200"/>
            </a:xfrm>
          </p:grpSpPr>
          <p:sp>
            <p:nvSpPr>
              <p:cNvPr id="220" name="Rectangle 219">
                <a:extLst>
                  <a:ext uri="{FF2B5EF4-FFF2-40B4-BE49-F238E27FC236}">
                    <a16:creationId xmlns:a16="http://schemas.microsoft.com/office/drawing/2014/main" id="{E0108F45-26CE-47FC-8BBC-51ADE7858333}"/>
                  </a:ext>
                </a:extLst>
              </p:cNvPr>
              <p:cNvSpPr/>
              <p:nvPr/>
            </p:nvSpPr>
            <p:spPr>
              <a:xfrm>
                <a:off x="4912835" y="3429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1" name="Rectangle 220">
                <a:extLst>
                  <a:ext uri="{FF2B5EF4-FFF2-40B4-BE49-F238E27FC236}">
                    <a16:creationId xmlns:a16="http://schemas.microsoft.com/office/drawing/2014/main" id="{FE665A4F-7E53-4094-AF5C-B099E9CF363C}"/>
                  </a:ext>
                </a:extLst>
              </p:cNvPr>
              <p:cNvSpPr/>
              <p:nvPr/>
            </p:nvSpPr>
            <p:spPr>
              <a:xfrm>
                <a:off x="4912835" y="3738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2" name="Rectangle 221">
                <a:extLst>
                  <a:ext uri="{FF2B5EF4-FFF2-40B4-BE49-F238E27FC236}">
                    <a16:creationId xmlns:a16="http://schemas.microsoft.com/office/drawing/2014/main" id="{92E3B03E-1DC1-4C6F-8F18-B6CA019C75AC}"/>
                  </a:ext>
                </a:extLst>
              </p:cNvPr>
              <p:cNvSpPr/>
              <p:nvPr/>
            </p:nvSpPr>
            <p:spPr>
              <a:xfrm>
                <a:off x="4912835" y="40482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3" name="Rectangle 222">
                <a:extLst>
                  <a:ext uri="{FF2B5EF4-FFF2-40B4-BE49-F238E27FC236}">
                    <a16:creationId xmlns:a16="http://schemas.microsoft.com/office/drawing/2014/main" id="{400BE29A-35E4-4FC7-82E8-7B29DE332E81}"/>
                  </a:ext>
                </a:extLst>
              </p:cNvPr>
              <p:cNvSpPr/>
              <p:nvPr/>
            </p:nvSpPr>
            <p:spPr>
              <a:xfrm>
                <a:off x="4912835" y="43578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4" name="Rectangle 223">
                <a:extLst>
                  <a:ext uri="{FF2B5EF4-FFF2-40B4-BE49-F238E27FC236}">
                    <a16:creationId xmlns:a16="http://schemas.microsoft.com/office/drawing/2014/main" id="{93D8E0C4-91EF-46F6-AA5A-CA9F58CA4F77}"/>
                  </a:ext>
                </a:extLst>
              </p:cNvPr>
              <p:cNvSpPr/>
              <p:nvPr/>
            </p:nvSpPr>
            <p:spPr>
              <a:xfrm>
                <a:off x="4912835" y="46674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5" name="Rectangle 224">
                <a:extLst>
                  <a:ext uri="{FF2B5EF4-FFF2-40B4-BE49-F238E27FC236}">
                    <a16:creationId xmlns:a16="http://schemas.microsoft.com/office/drawing/2014/main" id="{FDCA3837-8787-4BC5-8832-B9A5C8280933}"/>
                  </a:ext>
                </a:extLst>
              </p:cNvPr>
              <p:cNvSpPr/>
              <p:nvPr/>
            </p:nvSpPr>
            <p:spPr>
              <a:xfrm>
                <a:off x="4912835" y="49770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6" name="Rectangle 225">
                <a:extLst>
                  <a:ext uri="{FF2B5EF4-FFF2-40B4-BE49-F238E27FC236}">
                    <a16:creationId xmlns:a16="http://schemas.microsoft.com/office/drawing/2014/main" id="{09BEA570-FE12-4D34-88DC-0A75C170609C}"/>
                  </a:ext>
                </a:extLst>
              </p:cNvPr>
              <p:cNvSpPr/>
              <p:nvPr/>
            </p:nvSpPr>
            <p:spPr>
              <a:xfrm>
                <a:off x="4912835" y="5286600"/>
                <a:ext cx="360000" cy="3096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D188EED7-B828-489F-9E70-718DF0757008}"/>
                </a:ext>
              </a:extLst>
            </p:cNvPr>
            <p:cNvSpPr/>
            <p:nvPr/>
          </p:nvSpPr>
          <p:spPr>
            <a:xfrm>
              <a:off x="4911323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1E47976D-E7E1-4B07-890B-C083DE473AFF}"/>
              </a:ext>
            </a:extLst>
          </p:cNvPr>
          <p:cNvGrpSpPr/>
          <p:nvPr/>
        </p:nvGrpSpPr>
        <p:grpSpPr>
          <a:xfrm rot="5400000">
            <a:off x="6913031" y="1014438"/>
            <a:ext cx="364674" cy="2164787"/>
            <a:chOff x="1430177" y="1026981"/>
            <a:chExt cx="364674" cy="2164787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B835A536-5403-4362-A0E5-E5E81B3825D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E4D815EF-1F19-4E88-937B-BDD48FADA68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17E7E115-BD7B-4354-AE40-CDF70CA901C9}"/>
              </a:ext>
            </a:extLst>
          </p:cNvPr>
          <p:cNvGrpSpPr/>
          <p:nvPr/>
        </p:nvGrpSpPr>
        <p:grpSpPr>
          <a:xfrm rot="5400000">
            <a:off x="6913031" y="1522306"/>
            <a:ext cx="364674" cy="2164787"/>
            <a:chOff x="1430177" y="1026981"/>
            <a:chExt cx="364674" cy="2164787"/>
          </a:xfrm>
        </p:grpSpPr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9ECDE4CB-D541-4741-B746-B56C14581C3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2E29AA79-5D8A-4745-B475-65E99AE622F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8D17C7DF-DC53-4018-9F23-DBAC6B2C0329}"/>
              </a:ext>
            </a:extLst>
          </p:cNvPr>
          <p:cNvGrpSpPr/>
          <p:nvPr/>
        </p:nvGrpSpPr>
        <p:grpSpPr>
          <a:xfrm rot="5400000">
            <a:off x="6910637" y="2034849"/>
            <a:ext cx="364674" cy="2164787"/>
            <a:chOff x="1430177" y="1026981"/>
            <a:chExt cx="364674" cy="2164787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C0851DA1-09C1-48B8-9513-BE51E4F0530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16FA2B3C-BB7B-4E59-ADAA-B26A1542EEE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61" name="Rectangle 260">
            <a:extLst>
              <a:ext uri="{FF2B5EF4-FFF2-40B4-BE49-F238E27FC236}">
                <a16:creationId xmlns:a16="http://schemas.microsoft.com/office/drawing/2014/main" id="{F1A140F0-B9B4-4D95-B8F0-E2F45A734AF5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8100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 animBg="1"/>
      <p:bldP spid="119" grpId="0" animBg="1"/>
      <p:bldP spid="255" grpId="0" animBg="1"/>
      <p:bldP spid="118" grpId="0" animBg="1"/>
      <p:bldP spid="259" grpId="0" animBg="1"/>
      <p:bldP spid="117" grpId="0" animBg="1"/>
      <p:bldP spid="249" grpId="0" animBg="1"/>
      <p:bldP spid="116" grpId="0" animBg="1"/>
      <p:bldP spid="253" grpId="0" animBg="1"/>
      <p:bldP spid="115" grpId="0" animBg="1"/>
      <p:bldP spid="252" grpId="0" animBg="1"/>
      <p:bldP spid="257" grpId="0" animBg="1"/>
      <p:bldP spid="20" grpId="0"/>
      <p:bldP spid="21" grpId="0"/>
      <p:bldP spid="73" grpId="0"/>
      <p:bldP spid="74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" name="Group 87">
            <a:extLst>
              <a:ext uri="{FF2B5EF4-FFF2-40B4-BE49-F238E27FC236}">
                <a16:creationId xmlns:a16="http://schemas.microsoft.com/office/drawing/2014/main" id="{3533C08E-F97C-486F-8773-9AA6E43DCAD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A4ABE92B-3FC7-4883-B0B0-6A7A9CC95EBF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C542FD93-18AA-4AF9-9351-E57616B7B1A8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59282189-ABA9-4F85-A4FF-42889B5C6B0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7130C63D-AD76-4B99-9514-C87D715A43B2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10A0968A-31ED-4166-97D7-B10E97EADF6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4D17A885-80E9-4A78-8179-EABE35B47F5C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A0C1198C-591E-4A83-80A5-C90F0924B2A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BFEFCA2F-B0C6-4811-B44C-ACA7802833BC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0394E9D6-E7D4-4731-986C-8BCEAED85A65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2E3841FD-BDDB-41A7-9269-867D99D0A1F5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2155B80E-F8FF-4CAC-9595-3EA9DA1ED224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5BA4C20E-689C-40F6-A053-2AF16FE2549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5A708973-3D9C-4695-A9A1-4ACB5383BAAB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F62AAAD4-A827-471B-BB49-7204317B1C70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ADC7DD77-A94A-460B-8883-2DE9FC4E9C5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EE9FD92A-DCCC-44EC-9E34-5F10D1AC3EB2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36B1A569-AA49-430B-BF19-32CE0E497484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B0374939-6EA7-499A-AE61-B0FB0FB7CCF8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083F2CD3-5C1C-4AEF-B312-9D99EFF1DA3A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A832C23E-C31F-48FC-BDF4-E4638B05D53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02F4F14A-8D16-4DA0-ABA3-F24FB6472E2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7830B2ED-90BB-420B-8BE6-5A708AC3B8BB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844C0DBF-ED32-44EB-95A7-EC06A9817618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71805D55-3E09-489F-9B67-DE8E4B68B74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4DD2F062-7470-41A1-AAD8-B17DE2F210CA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48C0D0CE-B010-4E10-84BC-3FF1D5BF6686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B59840D7-B615-48AF-B6BD-20A55DDD3252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B5062825-1D44-455A-91CB-5F4DE9A081E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B2E0D167-A3D1-491B-BECF-A9753411176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EAB7E188-1BBC-4F48-9546-E4397D3BC2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3DF22054-5F7E-4564-8B32-AD06E2FCEB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B9B4D00F-6725-4C84-8B0A-FAB5DD8E6E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83BE8FFB-F24D-4170-A8B7-1D66027E49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4305F413-AB32-4B82-840B-D952526B21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A4FB15B3-31BA-43BE-A5BE-FBA095FF75B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FD808351-BC29-4D11-91DA-786AC2C3AD4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73B9A49E-7DB8-4EBE-B016-36AE7DAE77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9FB61331-2AF6-4916-8ED7-F4C12CFA64D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CE60EE81-E0FF-45A6-9CA1-823D9678083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DDDEA0E7-69B1-45C8-9DF7-AB45640372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C37C9A86-0EDC-4DCE-B9D8-818B993217F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81FBEB26-86C1-40F6-AB9D-7099493D3C9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F8880372-BC7E-470C-9DBA-A18848A50D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FC3B1CC1-129A-4682-9A86-5ECB2479763A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8CEDB01-2C42-4089-A027-4DEB29DFC73D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F190B766-C11A-4067-8191-D78D6B581198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A2988CD3-BCC5-4335-9385-383C728E78DE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6BD0F513-2644-42CA-9FD5-25632052F851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84A12BE1-5155-4FB8-A06C-8F0D8D0765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D38B11D0-1009-4006-9FAF-97337CFA9A14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DB00D3B-C596-4062-83E4-CDAC71C80626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C5954DB-6FD4-4349-871C-DE99D115113C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40BBE87-B5AD-46DA-8766-2ABD3F3FCACB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0472611E-03FB-4B1F-81DD-61451456AE9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45ED2CC8-2EC6-473F-ABD2-C624F0D721F8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D511381-9C94-4F2D-947D-E224A848B668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53C3A43-606B-4990-8C2E-FD5F60A756AE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C605DB98-8E54-4089-BB5F-881D9C047772}"/>
              </a:ext>
            </a:extLst>
          </p:cNvPr>
          <p:cNvGrpSpPr/>
          <p:nvPr/>
        </p:nvGrpSpPr>
        <p:grpSpPr>
          <a:xfrm>
            <a:off x="3349910" y="905048"/>
            <a:ext cx="490985" cy="630942"/>
            <a:chOff x="3186620" y="905048"/>
            <a:chExt cx="490985" cy="630942"/>
          </a:xfrm>
        </p:grpSpPr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4ABC1FE7-1310-4A79-8E27-85013D8DFA20}"/>
                </a:ext>
              </a:extLst>
            </p:cNvPr>
            <p:cNvCxnSpPr>
              <a:cxnSpLocks/>
            </p:cNvCxnSpPr>
            <p:nvPr/>
          </p:nvCxnSpPr>
          <p:spPr>
            <a:xfrm>
              <a:off x="3195545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A033D8F3-310B-4480-BB8E-F88D5C3E124D}"/>
                </a:ext>
              </a:extLst>
            </p:cNvPr>
            <p:cNvSpPr txBox="1"/>
            <p:nvPr/>
          </p:nvSpPr>
          <p:spPr>
            <a:xfrm>
              <a:off x="3186620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F2191F13-AE99-4A15-B435-BFBC9FB550EE}"/>
              </a:ext>
            </a:extLst>
          </p:cNvPr>
          <p:cNvSpPr txBox="1"/>
          <p:nvPr/>
        </p:nvSpPr>
        <p:spPr>
          <a:xfrm>
            <a:off x="3349544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EE4F529-E79A-4B0D-8853-D746051AD762}"/>
              </a:ext>
            </a:extLst>
          </p:cNvPr>
          <p:cNvSpPr txBox="1"/>
          <p:nvPr/>
        </p:nvSpPr>
        <p:spPr>
          <a:xfrm>
            <a:off x="2920978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B3A3084-133E-4285-AFB2-E13A8A828843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57" name="Rectangle: Rounded Corners 56">
            <a:extLst>
              <a:ext uri="{FF2B5EF4-FFF2-40B4-BE49-F238E27FC236}">
                <a16:creationId xmlns:a16="http://schemas.microsoft.com/office/drawing/2014/main" id="{7B7C6D92-5134-4FE4-B9BE-6E1214E547E4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09616D35-A6D8-470B-9BE5-1F92878017C6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DF66B27B-94E8-4C28-8FF6-787E80DA89C7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A623B51E-2A44-489B-960F-32F4FD806424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54FDA17A-899A-47CF-A421-7E8C835DDC3A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9BE95261-1FD6-47DF-B8F0-ACD4D5C0A9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0A60F2A4-8980-4E7E-AA69-2661BADF6F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6BA51008-1F3B-4C0D-9634-EB2FC51CB18D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791CF810-79C9-40EC-ABD5-B173B1736E1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8CF4569-7399-41B4-BEDB-67D9E8E90CFE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C56332CA-CE26-4FB4-9FB9-71691CF2B62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15F1A6A3-7FFD-4E1F-BDA5-4581F016C1A5}"/>
              </a:ext>
            </a:extLst>
          </p:cNvPr>
          <p:cNvSpPr txBox="1"/>
          <p:nvPr/>
        </p:nvSpPr>
        <p:spPr>
          <a:xfrm>
            <a:off x="6596389" y="676401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7BB52A8E-B494-4CE2-B7B1-87F31D478582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31939B58-44F9-48FC-87A4-B4D93DC48B35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5DF88019-906A-4204-AD33-D36846756A8A}"/>
              </a:ext>
            </a:extLst>
          </p:cNvPr>
          <p:cNvGrpSpPr/>
          <p:nvPr/>
        </p:nvGrpSpPr>
        <p:grpSpPr>
          <a:xfrm>
            <a:off x="8818012" y="905048"/>
            <a:ext cx="490985" cy="630942"/>
            <a:chOff x="8654722" y="905048"/>
            <a:chExt cx="490985" cy="630942"/>
          </a:xfrm>
        </p:grpSpPr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74919BF9-9E1C-488E-9227-3489DA1D9C0E}"/>
                </a:ext>
              </a:extLst>
            </p:cNvPr>
            <p:cNvCxnSpPr>
              <a:cxnSpLocks/>
            </p:cNvCxnSpPr>
            <p:nvPr/>
          </p:nvCxnSpPr>
          <p:spPr>
            <a:xfrm>
              <a:off x="8663647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9095E750-E94F-4741-9891-FCB53387580A}"/>
                </a:ext>
              </a:extLst>
            </p:cNvPr>
            <p:cNvSpPr txBox="1"/>
            <p:nvPr/>
          </p:nvSpPr>
          <p:spPr>
            <a:xfrm>
              <a:off x="8654722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1002050B-709B-491C-B6A9-AA9008B674F2}"/>
              </a:ext>
            </a:extLst>
          </p:cNvPr>
          <p:cNvSpPr txBox="1"/>
          <p:nvPr/>
        </p:nvSpPr>
        <p:spPr>
          <a:xfrm>
            <a:off x="8817646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8FC086F5-CA29-4211-981B-54480F3A4658}"/>
              </a:ext>
            </a:extLst>
          </p:cNvPr>
          <p:cNvSpPr txBox="1"/>
          <p:nvPr/>
        </p:nvSpPr>
        <p:spPr>
          <a:xfrm>
            <a:off x="8389080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0FE5ACD2-F3F2-4CE8-85C9-1C54E6117ACB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D412C2B4-7552-4924-B30A-7F6515F91AC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049940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73" grpId="0"/>
      <p:bldP spid="74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EB3CD3-7C04-4077-90EC-A910F3F9BC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17 Subtract mixed numbers with the same denominator, regrouping to make 1 fewer whole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4B380F6-4B78-4966-A0EE-98D522C10F4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76200230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6" name="Rectangle: Rounded Corners 195">
            <a:extLst>
              <a:ext uri="{FF2B5EF4-FFF2-40B4-BE49-F238E27FC236}">
                <a16:creationId xmlns:a16="http://schemas.microsoft.com/office/drawing/2014/main" id="{E36C618D-C0FB-445F-86E1-9B3434D71F23}"/>
              </a:ext>
            </a:extLst>
          </p:cNvPr>
          <p:cNvSpPr/>
          <p:nvPr/>
        </p:nvSpPr>
        <p:spPr>
          <a:xfrm rot="5400000">
            <a:off x="5613352" y="3360920"/>
            <a:ext cx="2616223" cy="275238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42828676-0AC6-4A39-9084-6FAAECFCCF1B}"/>
              </a:ext>
            </a:extLst>
          </p:cNvPr>
          <p:cNvSpPr/>
          <p:nvPr/>
        </p:nvSpPr>
        <p:spPr>
          <a:xfrm rot="5400000">
            <a:off x="6740589" y="2863410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5" name="Rectangle 234">
            <a:extLst>
              <a:ext uri="{FF2B5EF4-FFF2-40B4-BE49-F238E27FC236}">
                <a16:creationId xmlns:a16="http://schemas.microsoft.com/office/drawing/2014/main" id="{9B744A8B-EEF7-4BF5-983D-1A6C4CE9B2C8}"/>
              </a:ext>
            </a:extLst>
          </p:cNvPr>
          <p:cNvSpPr/>
          <p:nvPr/>
        </p:nvSpPr>
        <p:spPr>
          <a:xfrm rot="5400000">
            <a:off x="6749162" y="2869597"/>
            <a:ext cx="366378" cy="2160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11C7F17D-0C05-4F33-BDAD-49AC9A01BD40}"/>
              </a:ext>
            </a:extLst>
          </p:cNvPr>
          <p:cNvSpPr/>
          <p:nvPr/>
        </p:nvSpPr>
        <p:spPr>
          <a:xfrm rot="5400000">
            <a:off x="5943632" y="5219219"/>
            <a:ext cx="366378" cy="54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2" name="Rectangle 161">
            <a:extLst>
              <a:ext uri="{FF2B5EF4-FFF2-40B4-BE49-F238E27FC236}">
                <a16:creationId xmlns:a16="http://schemas.microsoft.com/office/drawing/2014/main" id="{4C3D4544-DDB1-4EF1-A15F-79C7ABEAE39C}"/>
              </a:ext>
            </a:extLst>
          </p:cNvPr>
          <p:cNvSpPr/>
          <p:nvPr/>
        </p:nvSpPr>
        <p:spPr>
          <a:xfrm rot="5400000">
            <a:off x="6751657" y="3372157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5" name="Rectangle 164">
            <a:extLst>
              <a:ext uri="{FF2B5EF4-FFF2-40B4-BE49-F238E27FC236}">
                <a16:creationId xmlns:a16="http://schemas.microsoft.com/office/drawing/2014/main" id="{90376C43-CADE-4C2E-9D99-4A22C532948B}"/>
              </a:ext>
            </a:extLst>
          </p:cNvPr>
          <p:cNvSpPr/>
          <p:nvPr/>
        </p:nvSpPr>
        <p:spPr>
          <a:xfrm rot="5400000">
            <a:off x="6751657" y="3894702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2" name="Rectangle 231">
            <a:extLst>
              <a:ext uri="{FF2B5EF4-FFF2-40B4-BE49-F238E27FC236}">
                <a16:creationId xmlns:a16="http://schemas.microsoft.com/office/drawing/2014/main" id="{921B9E72-3353-45D3-87F5-CD8CE9E052C8}"/>
              </a:ext>
            </a:extLst>
          </p:cNvPr>
          <p:cNvSpPr/>
          <p:nvPr/>
        </p:nvSpPr>
        <p:spPr>
          <a:xfrm rot="5400000">
            <a:off x="5920710" y="5235297"/>
            <a:ext cx="366378" cy="540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3" name="Rectangle 232">
            <a:extLst>
              <a:ext uri="{FF2B5EF4-FFF2-40B4-BE49-F238E27FC236}">
                <a16:creationId xmlns:a16="http://schemas.microsoft.com/office/drawing/2014/main" id="{74F5EF5A-BA7A-4EDF-9477-F47C96160D38}"/>
              </a:ext>
            </a:extLst>
          </p:cNvPr>
          <p:cNvSpPr/>
          <p:nvPr/>
        </p:nvSpPr>
        <p:spPr>
          <a:xfrm rot="5400000">
            <a:off x="7561661" y="4691262"/>
            <a:ext cx="366378" cy="540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4" name="Rectangle 233">
            <a:extLst>
              <a:ext uri="{FF2B5EF4-FFF2-40B4-BE49-F238E27FC236}">
                <a16:creationId xmlns:a16="http://schemas.microsoft.com/office/drawing/2014/main" id="{2535CF7B-9047-464F-A953-19EEB3CF485B}"/>
              </a:ext>
            </a:extLst>
          </p:cNvPr>
          <p:cNvSpPr/>
          <p:nvPr/>
        </p:nvSpPr>
        <p:spPr>
          <a:xfrm rot="5400000">
            <a:off x="7008219" y="4699141"/>
            <a:ext cx="366378" cy="540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1" name="Rectangle: Rounded Corners 160">
            <a:extLst>
              <a:ext uri="{FF2B5EF4-FFF2-40B4-BE49-F238E27FC236}">
                <a16:creationId xmlns:a16="http://schemas.microsoft.com/office/drawing/2014/main" id="{72E9EECE-9558-48F0-AA55-4DD5A05E2ABE}"/>
              </a:ext>
            </a:extLst>
          </p:cNvPr>
          <p:cNvSpPr/>
          <p:nvPr/>
        </p:nvSpPr>
        <p:spPr>
          <a:xfrm rot="5400000">
            <a:off x="305788" y="3305589"/>
            <a:ext cx="2616224" cy="275238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842FCF5-F20F-433F-9DB9-45C4E1B90B9F}"/>
              </a:ext>
            </a:extLst>
          </p:cNvPr>
          <p:cNvSpPr/>
          <p:nvPr/>
        </p:nvSpPr>
        <p:spPr>
          <a:xfrm rot="5400000">
            <a:off x="1385837" y="3030295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A5F48697-A782-4336-9C30-BB6CB5F4DF67}"/>
              </a:ext>
            </a:extLst>
          </p:cNvPr>
          <p:cNvSpPr/>
          <p:nvPr/>
        </p:nvSpPr>
        <p:spPr>
          <a:xfrm rot="5400000">
            <a:off x="1385837" y="3552840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3876D82D-D430-487D-88D8-0DAC0D1AA2A9}"/>
              </a:ext>
            </a:extLst>
          </p:cNvPr>
          <p:cNvSpPr/>
          <p:nvPr/>
        </p:nvSpPr>
        <p:spPr>
          <a:xfrm rot="5400000">
            <a:off x="742390" y="4712688"/>
            <a:ext cx="366378" cy="85604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2" name="Rectangle 221">
            <a:extLst>
              <a:ext uri="{FF2B5EF4-FFF2-40B4-BE49-F238E27FC236}">
                <a16:creationId xmlns:a16="http://schemas.microsoft.com/office/drawing/2014/main" id="{A7CE5691-FD84-4647-A4C8-78DD7AC81A92}"/>
              </a:ext>
            </a:extLst>
          </p:cNvPr>
          <p:cNvSpPr/>
          <p:nvPr/>
        </p:nvSpPr>
        <p:spPr>
          <a:xfrm rot="5400000">
            <a:off x="952915" y="4932814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3" name="Rectangle 222">
            <a:extLst>
              <a:ext uri="{FF2B5EF4-FFF2-40B4-BE49-F238E27FC236}">
                <a16:creationId xmlns:a16="http://schemas.microsoft.com/office/drawing/2014/main" id="{1B4FDB70-1950-4A75-B5FA-4AC335330409}"/>
              </a:ext>
            </a:extLst>
          </p:cNvPr>
          <p:cNvSpPr/>
          <p:nvPr/>
        </p:nvSpPr>
        <p:spPr>
          <a:xfrm rot="5400000">
            <a:off x="512336" y="4933980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4" name="Rectangle 223">
            <a:extLst>
              <a:ext uri="{FF2B5EF4-FFF2-40B4-BE49-F238E27FC236}">
                <a16:creationId xmlns:a16="http://schemas.microsoft.com/office/drawing/2014/main" id="{CF79569F-69E1-442D-8C2F-616F3558B45C}"/>
              </a:ext>
            </a:extLst>
          </p:cNvPr>
          <p:cNvSpPr/>
          <p:nvPr/>
        </p:nvSpPr>
        <p:spPr>
          <a:xfrm rot="5400000">
            <a:off x="2256851" y="4411901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5" name="Rectangle 224">
            <a:extLst>
              <a:ext uri="{FF2B5EF4-FFF2-40B4-BE49-F238E27FC236}">
                <a16:creationId xmlns:a16="http://schemas.microsoft.com/office/drawing/2014/main" id="{FA4468B7-B347-43A9-B30E-496602B3579B}"/>
              </a:ext>
            </a:extLst>
          </p:cNvPr>
          <p:cNvSpPr/>
          <p:nvPr/>
        </p:nvSpPr>
        <p:spPr>
          <a:xfrm rot="5400000">
            <a:off x="1816272" y="4413067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0B1609AD-11A1-4750-8594-EC94D113E456}"/>
              </a:ext>
            </a:extLst>
          </p:cNvPr>
          <p:cNvSpPr/>
          <p:nvPr/>
        </p:nvSpPr>
        <p:spPr>
          <a:xfrm rot="5400000">
            <a:off x="1388134" y="3037053"/>
            <a:ext cx="366378" cy="216000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28287" y="676401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F10127F4-90D2-4437-AE87-CC0599090A95}"/>
              </a:ext>
            </a:extLst>
          </p:cNvPr>
          <p:cNvGrpSpPr/>
          <p:nvPr/>
        </p:nvGrpSpPr>
        <p:grpSpPr>
          <a:xfrm>
            <a:off x="3200384" y="905048"/>
            <a:ext cx="490985" cy="630942"/>
            <a:chOff x="3186620" y="905048"/>
            <a:chExt cx="490985" cy="630942"/>
          </a:xfrm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DCB99659-0B6A-4E0D-905D-EFDAA528862E}"/>
                </a:ext>
              </a:extLst>
            </p:cNvPr>
            <p:cNvCxnSpPr>
              <a:cxnSpLocks/>
            </p:cNvCxnSpPr>
            <p:nvPr/>
          </p:nvCxnSpPr>
          <p:spPr>
            <a:xfrm>
              <a:off x="3195545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42CD8C93-1468-4671-A883-BA21D3DE7F2C}"/>
                </a:ext>
              </a:extLst>
            </p:cNvPr>
            <p:cNvSpPr txBox="1"/>
            <p:nvPr/>
          </p:nvSpPr>
          <p:spPr>
            <a:xfrm>
              <a:off x="3186620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4B56D680-70EE-4A63-8E7A-72555B4FCCEA}"/>
              </a:ext>
            </a:extLst>
          </p:cNvPr>
          <p:cNvSpPr txBox="1"/>
          <p:nvPr/>
        </p:nvSpPr>
        <p:spPr>
          <a:xfrm>
            <a:off x="3200018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918E9C63-8C13-4227-9C6B-A296643E7D37}"/>
              </a:ext>
            </a:extLst>
          </p:cNvPr>
          <p:cNvGrpSpPr/>
          <p:nvPr/>
        </p:nvGrpSpPr>
        <p:grpSpPr>
          <a:xfrm>
            <a:off x="8805655" y="892691"/>
            <a:ext cx="490985" cy="630942"/>
            <a:chOff x="8642365" y="892691"/>
            <a:chExt cx="490985" cy="630942"/>
          </a:xfrm>
        </p:grpSpPr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4619503B-1C0D-4BDE-9065-8DCEE74F2916}"/>
                </a:ext>
              </a:extLst>
            </p:cNvPr>
            <p:cNvCxnSpPr>
              <a:cxnSpLocks/>
            </p:cNvCxnSpPr>
            <p:nvPr/>
          </p:nvCxnSpPr>
          <p:spPr>
            <a:xfrm>
              <a:off x="8663647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7A510A12-FA7A-43C5-936B-B2943D5674D8}"/>
                </a:ext>
              </a:extLst>
            </p:cNvPr>
            <p:cNvSpPr txBox="1"/>
            <p:nvPr/>
          </p:nvSpPr>
          <p:spPr>
            <a:xfrm>
              <a:off x="8642365" y="892691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CB82EFCE-7ED2-4CFA-BE42-5D42E8D390E4}"/>
              </a:ext>
            </a:extLst>
          </p:cNvPr>
          <p:cNvSpPr txBox="1"/>
          <p:nvPr/>
        </p:nvSpPr>
        <p:spPr>
          <a:xfrm>
            <a:off x="8817646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2C0C7E5-027D-4C5C-A80A-A77FB89D3515}"/>
              </a:ext>
            </a:extLst>
          </p:cNvPr>
          <p:cNvSpPr txBox="1"/>
          <p:nvPr/>
        </p:nvSpPr>
        <p:spPr>
          <a:xfrm>
            <a:off x="8389080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CFCF0307-756A-48B1-A49F-8A5EC4C86105}"/>
              </a:ext>
            </a:extLst>
          </p:cNvPr>
          <p:cNvSpPr txBox="1"/>
          <p:nvPr/>
        </p:nvSpPr>
        <p:spPr>
          <a:xfrm>
            <a:off x="435471" y="1962033"/>
            <a:ext cx="4858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37265AC-DF16-4970-B438-517386CE2D46}"/>
              </a:ext>
            </a:extLst>
          </p:cNvPr>
          <p:cNvGrpSpPr/>
          <p:nvPr/>
        </p:nvGrpSpPr>
        <p:grpSpPr>
          <a:xfrm>
            <a:off x="892574" y="1754337"/>
            <a:ext cx="666817" cy="1076984"/>
            <a:chOff x="892574" y="1754337"/>
            <a:chExt cx="666817" cy="1076984"/>
          </a:xfrm>
        </p:grpSpPr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2B6B340A-9BDF-4C7F-9805-FB7906D0F260}"/>
                </a:ext>
              </a:extLst>
            </p:cNvPr>
            <p:cNvCxnSpPr>
              <a:cxnSpLocks/>
            </p:cNvCxnSpPr>
            <p:nvPr/>
          </p:nvCxnSpPr>
          <p:spPr>
            <a:xfrm>
              <a:off x="912031" y="2262171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8BB41D0B-6E9C-40BF-8997-2B13D7BDA561}"/>
                </a:ext>
              </a:extLst>
            </p:cNvPr>
            <p:cNvSpPr txBox="1"/>
            <p:nvPr/>
          </p:nvSpPr>
          <p:spPr>
            <a:xfrm>
              <a:off x="892574" y="2200379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65A94071-617D-425F-99FB-F7E9C48EF3F7}"/>
                </a:ext>
              </a:extLst>
            </p:cNvPr>
            <p:cNvSpPr txBox="1"/>
            <p:nvPr/>
          </p:nvSpPr>
          <p:spPr>
            <a:xfrm>
              <a:off x="894657" y="1754337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ACD598B-3FDA-4F49-9579-2ECEF093E63E}"/>
              </a:ext>
            </a:extLst>
          </p:cNvPr>
          <p:cNvGrpSpPr/>
          <p:nvPr/>
        </p:nvGrpSpPr>
        <p:grpSpPr>
          <a:xfrm rot="5400000">
            <a:off x="1389083" y="3030239"/>
            <a:ext cx="364674" cy="2164787"/>
            <a:chOff x="1430177" y="1026981"/>
            <a:chExt cx="364674" cy="2164787"/>
          </a:xfrm>
        </p:grpSpPr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043E9D17-A3F9-44F6-BA9B-4CEBB7BA5B9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741DE6FF-D57E-4A90-876C-6619C3B6B75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325F78B6-E2CA-4CB8-B19F-28D9B0198FE5}"/>
              </a:ext>
            </a:extLst>
          </p:cNvPr>
          <p:cNvGrpSpPr/>
          <p:nvPr/>
        </p:nvGrpSpPr>
        <p:grpSpPr>
          <a:xfrm rot="5400000">
            <a:off x="1389083" y="3538107"/>
            <a:ext cx="364674" cy="2164787"/>
            <a:chOff x="1430177" y="1026981"/>
            <a:chExt cx="364674" cy="2164787"/>
          </a:xfrm>
        </p:grpSpPr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548688DD-4D09-4ABE-93A0-A263DDC8D45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4D315669-7556-48E1-9813-9D8690E5752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165A7B52-7918-4574-A191-2BCF48E23FC3}"/>
              </a:ext>
            </a:extLst>
          </p:cNvPr>
          <p:cNvGrpSpPr/>
          <p:nvPr/>
        </p:nvGrpSpPr>
        <p:grpSpPr>
          <a:xfrm rot="5400000">
            <a:off x="1389911" y="4069142"/>
            <a:ext cx="360000" cy="2160000"/>
            <a:chOff x="3752453" y="3429000"/>
            <a:chExt cx="360000" cy="2160000"/>
          </a:xfrm>
        </p:grpSpPr>
        <p:sp>
          <p:nvSpPr>
            <p:cNvPr id="152" name="Rectangle 151">
              <a:extLst>
                <a:ext uri="{FF2B5EF4-FFF2-40B4-BE49-F238E27FC236}">
                  <a16:creationId xmlns:a16="http://schemas.microsoft.com/office/drawing/2014/main" id="{7861FC58-37BA-449C-9A44-7F9F0DCCF603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3" name="Rectangle 152">
              <a:extLst>
                <a:ext uri="{FF2B5EF4-FFF2-40B4-BE49-F238E27FC236}">
                  <a16:creationId xmlns:a16="http://schemas.microsoft.com/office/drawing/2014/main" id="{B1258CCE-4CDE-4E8C-BD31-CA6A44E35035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4" name="Rectangle 153">
              <a:extLst>
                <a:ext uri="{FF2B5EF4-FFF2-40B4-BE49-F238E27FC236}">
                  <a16:creationId xmlns:a16="http://schemas.microsoft.com/office/drawing/2014/main" id="{47D62CA3-74BD-477E-8B6D-76C11C6CCE79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5" name="Rectangle 154">
              <a:extLst>
                <a:ext uri="{FF2B5EF4-FFF2-40B4-BE49-F238E27FC236}">
                  <a16:creationId xmlns:a16="http://schemas.microsoft.com/office/drawing/2014/main" id="{7853FC6A-D54D-4616-B5EC-FA5C857EA4B7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6" name="Rectangle 155">
              <a:extLst>
                <a:ext uri="{FF2B5EF4-FFF2-40B4-BE49-F238E27FC236}">
                  <a16:creationId xmlns:a16="http://schemas.microsoft.com/office/drawing/2014/main" id="{4989E1D2-E351-4ECB-9F1F-9388BDFE11F8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109EA467-A84F-4D4B-A81C-B5C4AC0B0846}"/>
              </a:ext>
            </a:extLst>
          </p:cNvPr>
          <p:cNvGrpSpPr/>
          <p:nvPr/>
        </p:nvGrpSpPr>
        <p:grpSpPr>
          <a:xfrm rot="5400000">
            <a:off x="1394281" y="4059720"/>
            <a:ext cx="364674" cy="2164787"/>
            <a:chOff x="1430177" y="1026981"/>
            <a:chExt cx="364674" cy="2164787"/>
          </a:xfrm>
        </p:grpSpPr>
        <p:sp>
          <p:nvSpPr>
            <p:cNvPr id="158" name="Rectangle 157">
              <a:extLst>
                <a:ext uri="{FF2B5EF4-FFF2-40B4-BE49-F238E27FC236}">
                  <a16:creationId xmlns:a16="http://schemas.microsoft.com/office/drawing/2014/main" id="{E693C4AC-8C88-44CB-AA77-5DB15D3675A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1BF4A45B-F418-481C-8855-2D2D9B0F7DF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1F2DF1C1-39AA-4B7B-90A5-06F46BDBAAB0}"/>
              </a:ext>
            </a:extLst>
          </p:cNvPr>
          <p:cNvGrpSpPr/>
          <p:nvPr/>
        </p:nvGrpSpPr>
        <p:grpSpPr>
          <a:xfrm rot="5400000">
            <a:off x="6754903" y="3372101"/>
            <a:ext cx="364674" cy="2164787"/>
            <a:chOff x="1430177" y="1026981"/>
            <a:chExt cx="364674" cy="2164787"/>
          </a:xfrm>
        </p:grpSpPr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950F2F2A-7718-4CC0-BF8B-60B8AB58345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B2E288E1-10B0-4A91-BDFB-B3ECA394A92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419A8709-EFFF-4D71-A7CA-4FEAC8FADFF3}"/>
              </a:ext>
            </a:extLst>
          </p:cNvPr>
          <p:cNvGrpSpPr/>
          <p:nvPr/>
        </p:nvGrpSpPr>
        <p:grpSpPr>
          <a:xfrm rot="5400000">
            <a:off x="6754903" y="3879969"/>
            <a:ext cx="364674" cy="2164787"/>
            <a:chOff x="1430177" y="1026981"/>
            <a:chExt cx="364674" cy="2164787"/>
          </a:xfrm>
        </p:grpSpPr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700C5430-3339-438B-AAF1-C04C611C929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1" name="Rectangle 170">
              <a:extLst>
                <a:ext uri="{FF2B5EF4-FFF2-40B4-BE49-F238E27FC236}">
                  <a16:creationId xmlns:a16="http://schemas.microsoft.com/office/drawing/2014/main" id="{BEBB6F4E-0A56-4ACA-8974-DD65FB912FB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4A25C27A-BF4C-4789-8EBB-87CBCF621E1A}"/>
              </a:ext>
            </a:extLst>
          </p:cNvPr>
          <p:cNvGrpSpPr/>
          <p:nvPr/>
        </p:nvGrpSpPr>
        <p:grpSpPr>
          <a:xfrm rot="5400000">
            <a:off x="6738687" y="4406030"/>
            <a:ext cx="360000" cy="2160000"/>
            <a:chOff x="3172262" y="3429000"/>
            <a:chExt cx="360000" cy="2160000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B5BC64B9-0362-4468-9C1C-28DB6FA2FDB1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4ED0AA2C-3D7D-436F-B459-727820734390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7F2554D7-2D4E-4871-8E5A-10779641F20E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2" name="Rectangle 181">
              <a:extLst>
                <a:ext uri="{FF2B5EF4-FFF2-40B4-BE49-F238E27FC236}">
                  <a16:creationId xmlns:a16="http://schemas.microsoft.com/office/drawing/2014/main" id="{A0C8FDB3-0240-4B35-8670-3258897DB540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F6C240DA-5504-4E80-BE7E-6D72C6457439}"/>
              </a:ext>
            </a:extLst>
          </p:cNvPr>
          <p:cNvGrpSpPr/>
          <p:nvPr/>
        </p:nvGrpSpPr>
        <p:grpSpPr>
          <a:xfrm rot="5400000">
            <a:off x="6746228" y="4411385"/>
            <a:ext cx="364674" cy="2164787"/>
            <a:chOff x="1430177" y="1026981"/>
            <a:chExt cx="364674" cy="2164787"/>
          </a:xfrm>
        </p:grpSpPr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77271A7D-6914-4E21-8951-3BCE095481F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C90BB707-90F5-4A1B-9952-98090637A6A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83249922-81F9-472B-9251-97EAC1B44418}"/>
              </a:ext>
            </a:extLst>
          </p:cNvPr>
          <p:cNvGrpSpPr/>
          <p:nvPr/>
        </p:nvGrpSpPr>
        <p:grpSpPr>
          <a:xfrm>
            <a:off x="1376915" y="1755955"/>
            <a:ext cx="1754024" cy="1076984"/>
            <a:chOff x="1376915" y="1755955"/>
            <a:chExt cx="1754024" cy="1076984"/>
          </a:xfrm>
        </p:grpSpPr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D47DF961-E268-414B-8A95-41553EBA3FE4}"/>
                </a:ext>
              </a:extLst>
            </p:cNvPr>
            <p:cNvSpPr txBox="1"/>
            <p:nvPr/>
          </p:nvSpPr>
          <p:spPr>
            <a:xfrm>
              <a:off x="1376915" y="1920247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17DFFB5-F7D5-4E0D-92F5-3B617A254B86}"/>
                </a:ext>
              </a:extLst>
            </p:cNvPr>
            <p:cNvCxnSpPr>
              <a:cxnSpLocks/>
            </p:cNvCxnSpPr>
            <p:nvPr/>
          </p:nvCxnSpPr>
          <p:spPr>
            <a:xfrm>
              <a:off x="2246980" y="2263789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5DA928A1-C95F-4300-8372-C9F28351B3CF}"/>
                </a:ext>
              </a:extLst>
            </p:cNvPr>
            <p:cNvSpPr txBox="1"/>
            <p:nvPr/>
          </p:nvSpPr>
          <p:spPr>
            <a:xfrm>
              <a:off x="2227523" y="2201997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C5F15E2B-282E-4AC3-8633-292401066A03}"/>
                </a:ext>
              </a:extLst>
            </p:cNvPr>
            <p:cNvSpPr txBox="1"/>
            <p:nvPr/>
          </p:nvSpPr>
          <p:spPr>
            <a:xfrm>
              <a:off x="2204892" y="175595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91DC9274-66CC-4CFD-94B6-0253A29169BA}"/>
                </a:ext>
              </a:extLst>
            </p:cNvPr>
            <p:cNvSpPr txBox="1"/>
            <p:nvPr/>
          </p:nvSpPr>
          <p:spPr>
            <a:xfrm>
              <a:off x="1800568" y="1958694"/>
              <a:ext cx="4858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0B5715A7-75F1-4D6A-977F-1B77ADC0684D}"/>
                </a:ext>
              </a:extLst>
            </p:cNvPr>
            <p:cNvSpPr txBox="1"/>
            <p:nvPr/>
          </p:nvSpPr>
          <p:spPr>
            <a:xfrm>
              <a:off x="2685292" y="196881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00" name="TextBox 199">
            <a:extLst>
              <a:ext uri="{FF2B5EF4-FFF2-40B4-BE49-F238E27FC236}">
                <a16:creationId xmlns:a16="http://schemas.microsoft.com/office/drawing/2014/main" id="{75ADD5CC-2B0F-4DC9-BA86-FCB442790B21}"/>
              </a:ext>
            </a:extLst>
          </p:cNvPr>
          <p:cNvSpPr txBox="1"/>
          <p:nvPr/>
        </p:nvSpPr>
        <p:spPr>
          <a:xfrm>
            <a:off x="5790065" y="1979837"/>
            <a:ext cx="4858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7541076E-E6CB-4308-A5B0-8364E0A70D92}"/>
              </a:ext>
            </a:extLst>
          </p:cNvPr>
          <p:cNvGrpSpPr/>
          <p:nvPr/>
        </p:nvGrpSpPr>
        <p:grpSpPr>
          <a:xfrm>
            <a:off x="6247168" y="1772141"/>
            <a:ext cx="666817" cy="1076984"/>
            <a:chOff x="892574" y="1754337"/>
            <a:chExt cx="666817" cy="1076984"/>
          </a:xfrm>
        </p:grpSpPr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5919DAA7-D18C-408C-AE90-9906B25B9FC2}"/>
                </a:ext>
              </a:extLst>
            </p:cNvPr>
            <p:cNvCxnSpPr>
              <a:cxnSpLocks/>
            </p:cNvCxnSpPr>
            <p:nvPr/>
          </p:nvCxnSpPr>
          <p:spPr>
            <a:xfrm>
              <a:off x="912031" y="2262171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45A9010F-29F5-40D4-82AD-F637367B3E8D}"/>
                </a:ext>
              </a:extLst>
            </p:cNvPr>
            <p:cNvSpPr txBox="1"/>
            <p:nvPr/>
          </p:nvSpPr>
          <p:spPr>
            <a:xfrm>
              <a:off x="892574" y="2200379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60E65719-AC08-45FD-8B73-D01DF37D089B}"/>
                </a:ext>
              </a:extLst>
            </p:cNvPr>
            <p:cNvSpPr txBox="1"/>
            <p:nvPr/>
          </p:nvSpPr>
          <p:spPr>
            <a:xfrm>
              <a:off x="894657" y="1754337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9A30AD0F-2BEB-456F-BEA0-64C9336D779E}"/>
              </a:ext>
            </a:extLst>
          </p:cNvPr>
          <p:cNvGrpSpPr/>
          <p:nvPr/>
        </p:nvGrpSpPr>
        <p:grpSpPr>
          <a:xfrm>
            <a:off x="6731509" y="1773759"/>
            <a:ext cx="1754024" cy="1076984"/>
            <a:chOff x="1376915" y="1755955"/>
            <a:chExt cx="1754024" cy="1076984"/>
          </a:xfrm>
        </p:grpSpPr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6C75E5D8-AB04-420A-AB2C-ACC3B7A73BE1}"/>
                </a:ext>
              </a:extLst>
            </p:cNvPr>
            <p:cNvSpPr txBox="1"/>
            <p:nvPr/>
          </p:nvSpPr>
          <p:spPr>
            <a:xfrm>
              <a:off x="1376915" y="1920247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E4A8B037-99A5-4CAC-8609-4912EA7A2D07}"/>
                </a:ext>
              </a:extLst>
            </p:cNvPr>
            <p:cNvCxnSpPr>
              <a:cxnSpLocks/>
            </p:cNvCxnSpPr>
            <p:nvPr/>
          </p:nvCxnSpPr>
          <p:spPr>
            <a:xfrm>
              <a:off x="2246980" y="2263789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17880EBE-A983-40E3-95C7-39C619A2C8BA}"/>
                </a:ext>
              </a:extLst>
            </p:cNvPr>
            <p:cNvSpPr txBox="1"/>
            <p:nvPr/>
          </p:nvSpPr>
          <p:spPr>
            <a:xfrm>
              <a:off x="2227523" y="2201997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9031A405-19AB-4E76-BBA6-6C8D0262148A}"/>
                </a:ext>
              </a:extLst>
            </p:cNvPr>
            <p:cNvSpPr txBox="1"/>
            <p:nvPr/>
          </p:nvSpPr>
          <p:spPr>
            <a:xfrm>
              <a:off x="2204892" y="175595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9DDCC825-6C59-446E-B3D8-FC4B70315783}"/>
                </a:ext>
              </a:extLst>
            </p:cNvPr>
            <p:cNvSpPr txBox="1"/>
            <p:nvPr/>
          </p:nvSpPr>
          <p:spPr>
            <a:xfrm>
              <a:off x="1800568" y="1958694"/>
              <a:ext cx="4858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1CD51750-2149-40F7-B142-06F6A5F8FFB4}"/>
                </a:ext>
              </a:extLst>
            </p:cNvPr>
            <p:cNvSpPr txBox="1"/>
            <p:nvPr/>
          </p:nvSpPr>
          <p:spPr>
            <a:xfrm>
              <a:off x="2685292" y="196881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E7C3D35D-50B8-40A6-B0A5-F798B5FC5EC8}"/>
              </a:ext>
            </a:extLst>
          </p:cNvPr>
          <p:cNvGrpSpPr/>
          <p:nvPr/>
        </p:nvGrpSpPr>
        <p:grpSpPr>
          <a:xfrm rot="5400000">
            <a:off x="6743835" y="2863354"/>
            <a:ext cx="364674" cy="2164787"/>
            <a:chOff x="1430177" y="1026981"/>
            <a:chExt cx="364674" cy="2164787"/>
          </a:xfrm>
        </p:grpSpPr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14CA8C27-7EFC-4EE3-905B-529D992D2F8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349D348A-696B-4DFE-98AE-6906223AFD2D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AA771E1E-23C4-4292-9B7E-672298EADB0B}"/>
              </a:ext>
            </a:extLst>
          </p:cNvPr>
          <p:cNvGrpSpPr/>
          <p:nvPr/>
        </p:nvGrpSpPr>
        <p:grpSpPr>
          <a:xfrm rot="5400000">
            <a:off x="1386720" y="3535430"/>
            <a:ext cx="360000" cy="2160000"/>
            <a:chOff x="3752453" y="3429000"/>
            <a:chExt cx="360000" cy="2160000"/>
          </a:xfrm>
        </p:grpSpPr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18A48848-B474-4B49-94CF-9B79A2EC978F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65D13F6B-480F-429B-A328-7170DE3B188F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42F3DE50-8B34-4BE1-87C7-7A3B2E200452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C8510E19-10B0-4108-8AEB-14EFD8C75541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028C91AB-60E4-4FF5-A431-B5AA76957317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271F116C-31E1-4080-A1F3-1CB74A8997E8}"/>
              </a:ext>
            </a:extLst>
          </p:cNvPr>
          <p:cNvGrpSpPr/>
          <p:nvPr/>
        </p:nvGrpSpPr>
        <p:grpSpPr>
          <a:xfrm rot="5400000">
            <a:off x="6745136" y="3877487"/>
            <a:ext cx="360000" cy="2160000"/>
            <a:chOff x="3172262" y="3429000"/>
            <a:chExt cx="360000" cy="2160000"/>
          </a:xfrm>
        </p:grpSpPr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1F761557-EEDC-4D41-A9E6-B6F8580AA1A6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6CBD9566-DAA0-4360-8F43-20DFE7845F25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918A6B15-73FF-4C1E-B1C9-C4A9938EFD40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D878E92C-5234-4D21-A1BD-242AE91C923D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440552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 animBg="1"/>
      <p:bldP spid="212" grpId="0" animBg="1"/>
      <p:bldP spid="235" grpId="0" animBg="1"/>
      <p:bldP spid="193" grpId="0" animBg="1"/>
      <p:bldP spid="162" grpId="0" animBg="1"/>
      <p:bldP spid="165" grpId="0" animBg="1"/>
      <p:bldP spid="232" grpId="0" animBg="1"/>
      <p:bldP spid="233" grpId="0" animBg="1"/>
      <p:bldP spid="234" grpId="0" animBg="1"/>
      <p:bldP spid="161" grpId="0" animBg="1"/>
      <p:bldP spid="115" grpId="0" animBg="1"/>
      <p:bldP spid="118" grpId="0" animBg="1"/>
      <p:bldP spid="119" grpId="0" animBg="1"/>
      <p:bldP spid="222" grpId="0" animBg="1"/>
      <p:bldP spid="223" grpId="0" animBg="1"/>
      <p:bldP spid="224" grpId="0" animBg="1"/>
      <p:bldP spid="225" grpId="0" animBg="1"/>
      <p:bldP spid="226" grpId="0" animBg="1"/>
      <p:bldP spid="21" grpId="0"/>
      <p:bldP spid="41" grpId="0"/>
      <p:bldP spid="42" grpId="0"/>
      <p:bldP spid="97" grpId="0"/>
      <p:bldP spid="200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28287" y="676401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F10127F4-90D2-4437-AE87-CC0599090A95}"/>
              </a:ext>
            </a:extLst>
          </p:cNvPr>
          <p:cNvGrpSpPr/>
          <p:nvPr/>
        </p:nvGrpSpPr>
        <p:grpSpPr>
          <a:xfrm>
            <a:off x="3200384" y="905048"/>
            <a:ext cx="490985" cy="630942"/>
            <a:chOff x="3186620" y="905048"/>
            <a:chExt cx="490985" cy="630942"/>
          </a:xfrm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DCB99659-0B6A-4E0D-905D-EFDAA528862E}"/>
                </a:ext>
              </a:extLst>
            </p:cNvPr>
            <p:cNvCxnSpPr>
              <a:cxnSpLocks/>
            </p:cNvCxnSpPr>
            <p:nvPr/>
          </p:nvCxnSpPr>
          <p:spPr>
            <a:xfrm>
              <a:off x="3195545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42CD8C93-1468-4671-A883-BA21D3DE7F2C}"/>
                </a:ext>
              </a:extLst>
            </p:cNvPr>
            <p:cNvSpPr txBox="1"/>
            <p:nvPr/>
          </p:nvSpPr>
          <p:spPr>
            <a:xfrm>
              <a:off x="3186620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4B56D680-70EE-4A63-8E7A-72555B4FCCEA}"/>
              </a:ext>
            </a:extLst>
          </p:cNvPr>
          <p:cNvSpPr txBox="1"/>
          <p:nvPr/>
        </p:nvSpPr>
        <p:spPr>
          <a:xfrm>
            <a:off x="3200018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918E9C63-8C13-4227-9C6B-A296643E7D37}"/>
              </a:ext>
            </a:extLst>
          </p:cNvPr>
          <p:cNvGrpSpPr/>
          <p:nvPr/>
        </p:nvGrpSpPr>
        <p:grpSpPr>
          <a:xfrm>
            <a:off x="8805655" y="892691"/>
            <a:ext cx="490985" cy="630942"/>
            <a:chOff x="8642365" y="892691"/>
            <a:chExt cx="490985" cy="630942"/>
          </a:xfrm>
        </p:grpSpPr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4619503B-1C0D-4BDE-9065-8DCEE74F2916}"/>
                </a:ext>
              </a:extLst>
            </p:cNvPr>
            <p:cNvCxnSpPr>
              <a:cxnSpLocks/>
            </p:cNvCxnSpPr>
            <p:nvPr/>
          </p:nvCxnSpPr>
          <p:spPr>
            <a:xfrm>
              <a:off x="8663647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7A510A12-FA7A-43C5-936B-B2943D5674D8}"/>
                </a:ext>
              </a:extLst>
            </p:cNvPr>
            <p:cNvSpPr txBox="1"/>
            <p:nvPr/>
          </p:nvSpPr>
          <p:spPr>
            <a:xfrm>
              <a:off x="8642365" y="892691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CB82EFCE-7ED2-4CFA-BE42-5D42E8D390E4}"/>
              </a:ext>
            </a:extLst>
          </p:cNvPr>
          <p:cNvSpPr txBox="1"/>
          <p:nvPr/>
        </p:nvSpPr>
        <p:spPr>
          <a:xfrm>
            <a:off x="8817646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2C0C7E5-027D-4C5C-A80A-A77FB89D3515}"/>
              </a:ext>
            </a:extLst>
          </p:cNvPr>
          <p:cNvSpPr txBox="1"/>
          <p:nvPr/>
        </p:nvSpPr>
        <p:spPr>
          <a:xfrm>
            <a:off x="8389080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CFCF0307-756A-48B1-A49F-8A5EC4C86105}"/>
              </a:ext>
            </a:extLst>
          </p:cNvPr>
          <p:cNvSpPr txBox="1"/>
          <p:nvPr/>
        </p:nvSpPr>
        <p:spPr>
          <a:xfrm>
            <a:off x="435471" y="1962033"/>
            <a:ext cx="4858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37265AC-DF16-4970-B438-517386CE2D46}"/>
              </a:ext>
            </a:extLst>
          </p:cNvPr>
          <p:cNvGrpSpPr/>
          <p:nvPr/>
        </p:nvGrpSpPr>
        <p:grpSpPr>
          <a:xfrm>
            <a:off x="892574" y="1754337"/>
            <a:ext cx="666817" cy="1076984"/>
            <a:chOff x="892574" y="1754337"/>
            <a:chExt cx="666817" cy="1076984"/>
          </a:xfrm>
        </p:grpSpPr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2B6B340A-9BDF-4C7F-9805-FB7906D0F260}"/>
                </a:ext>
              </a:extLst>
            </p:cNvPr>
            <p:cNvCxnSpPr>
              <a:cxnSpLocks/>
            </p:cNvCxnSpPr>
            <p:nvPr/>
          </p:nvCxnSpPr>
          <p:spPr>
            <a:xfrm>
              <a:off x="912031" y="2262171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8BB41D0B-6E9C-40BF-8997-2B13D7BDA561}"/>
                </a:ext>
              </a:extLst>
            </p:cNvPr>
            <p:cNvSpPr txBox="1"/>
            <p:nvPr/>
          </p:nvSpPr>
          <p:spPr>
            <a:xfrm>
              <a:off x="892574" y="2200379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65A94071-617D-425F-99FB-F7E9C48EF3F7}"/>
                </a:ext>
              </a:extLst>
            </p:cNvPr>
            <p:cNvSpPr txBox="1"/>
            <p:nvPr/>
          </p:nvSpPr>
          <p:spPr>
            <a:xfrm>
              <a:off x="894657" y="1754337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83249922-81F9-472B-9251-97EAC1B44418}"/>
              </a:ext>
            </a:extLst>
          </p:cNvPr>
          <p:cNvGrpSpPr/>
          <p:nvPr/>
        </p:nvGrpSpPr>
        <p:grpSpPr>
          <a:xfrm>
            <a:off x="1376915" y="1755955"/>
            <a:ext cx="1754024" cy="1076984"/>
            <a:chOff x="1376915" y="1755955"/>
            <a:chExt cx="1754024" cy="1076984"/>
          </a:xfrm>
        </p:grpSpPr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D47DF961-E268-414B-8A95-41553EBA3FE4}"/>
                </a:ext>
              </a:extLst>
            </p:cNvPr>
            <p:cNvSpPr txBox="1"/>
            <p:nvPr/>
          </p:nvSpPr>
          <p:spPr>
            <a:xfrm>
              <a:off x="1376915" y="1920247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17DFFB5-F7D5-4E0D-92F5-3B617A254B86}"/>
                </a:ext>
              </a:extLst>
            </p:cNvPr>
            <p:cNvCxnSpPr>
              <a:cxnSpLocks/>
            </p:cNvCxnSpPr>
            <p:nvPr/>
          </p:nvCxnSpPr>
          <p:spPr>
            <a:xfrm>
              <a:off x="2246980" y="2263789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5DA928A1-C95F-4300-8372-C9F28351B3CF}"/>
                </a:ext>
              </a:extLst>
            </p:cNvPr>
            <p:cNvSpPr txBox="1"/>
            <p:nvPr/>
          </p:nvSpPr>
          <p:spPr>
            <a:xfrm>
              <a:off x="2227523" y="2201997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C5F15E2B-282E-4AC3-8633-292401066A03}"/>
                </a:ext>
              </a:extLst>
            </p:cNvPr>
            <p:cNvSpPr txBox="1"/>
            <p:nvPr/>
          </p:nvSpPr>
          <p:spPr>
            <a:xfrm>
              <a:off x="2204892" y="175595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91DC9274-66CC-4CFD-94B6-0253A29169BA}"/>
                </a:ext>
              </a:extLst>
            </p:cNvPr>
            <p:cNvSpPr txBox="1"/>
            <p:nvPr/>
          </p:nvSpPr>
          <p:spPr>
            <a:xfrm>
              <a:off x="1800568" y="1958694"/>
              <a:ext cx="4858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0B5715A7-75F1-4D6A-977F-1B77ADC0684D}"/>
                </a:ext>
              </a:extLst>
            </p:cNvPr>
            <p:cNvSpPr txBox="1"/>
            <p:nvPr/>
          </p:nvSpPr>
          <p:spPr>
            <a:xfrm>
              <a:off x="2685292" y="196881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00" name="TextBox 199">
            <a:extLst>
              <a:ext uri="{FF2B5EF4-FFF2-40B4-BE49-F238E27FC236}">
                <a16:creationId xmlns:a16="http://schemas.microsoft.com/office/drawing/2014/main" id="{75ADD5CC-2B0F-4DC9-BA86-FCB442790B21}"/>
              </a:ext>
            </a:extLst>
          </p:cNvPr>
          <p:cNvSpPr txBox="1"/>
          <p:nvPr/>
        </p:nvSpPr>
        <p:spPr>
          <a:xfrm>
            <a:off x="5790065" y="1979837"/>
            <a:ext cx="4858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7541076E-E6CB-4308-A5B0-8364E0A70D92}"/>
              </a:ext>
            </a:extLst>
          </p:cNvPr>
          <p:cNvGrpSpPr/>
          <p:nvPr/>
        </p:nvGrpSpPr>
        <p:grpSpPr>
          <a:xfrm>
            <a:off x="6247168" y="1772141"/>
            <a:ext cx="666817" cy="1076984"/>
            <a:chOff x="892574" y="1754337"/>
            <a:chExt cx="666817" cy="1076984"/>
          </a:xfrm>
        </p:grpSpPr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5919DAA7-D18C-408C-AE90-9906B25B9FC2}"/>
                </a:ext>
              </a:extLst>
            </p:cNvPr>
            <p:cNvCxnSpPr>
              <a:cxnSpLocks/>
            </p:cNvCxnSpPr>
            <p:nvPr/>
          </p:nvCxnSpPr>
          <p:spPr>
            <a:xfrm>
              <a:off x="912031" y="2262171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45A9010F-29F5-40D4-82AD-F637367B3E8D}"/>
                </a:ext>
              </a:extLst>
            </p:cNvPr>
            <p:cNvSpPr txBox="1"/>
            <p:nvPr/>
          </p:nvSpPr>
          <p:spPr>
            <a:xfrm>
              <a:off x="892574" y="2200379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60E65719-AC08-45FD-8B73-D01DF37D089B}"/>
                </a:ext>
              </a:extLst>
            </p:cNvPr>
            <p:cNvSpPr txBox="1"/>
            <p:nvPr/>
          </p:nvSpPr>
          <p:spPr>
            <a:xfrm>
              <a:off x="894657" y="1754337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9A30AD0F-2BEB-456F-BEA0-64C9336D779E}"/>
              </a:ext>
            </a:extLst>
          </p:cNvPr>
          <p:cNvGrpSpPr/>
          <p:nvPr/>
        </p:nvGrpSpPr>
        <p:grpSpPr>
          <a:xfrm>
            <a:off x="6731509" y="1773759"/>
            <a:ext cx="1754024" cy="1076984"/>
            <a:chOff x="1376915" y="1755955"/>
            <a:chExt cx="1754024" cy="1076984"/>
          </a:xfrm>
        </p:grpSpPr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6C75E5D8-AB04-420A-AB2C-ACC3B7A73BE1}"/>
                </a:ext>
              </a:extLst>
            </p:cNvPr>
            <p:cNvSpPr txBox="1"/>
            <p:nvPr/>
          </p:nvSpPr>
          <p:spPr>
            <a:xfrm>
              <a:off x="1376915" y="1920247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E4A8B037-99A5-4CAC-8609-4912EA7A2D07}"/>
                </a:ext>
              </a:extLst>
            </p:cNvPr>
            <p:cNvCxnSpPr>
              <a:cxnSpLocks/>
            </p:cNvCxnSpPr>
            <p:nvPr/>
          </p:nvCxnSpPr>
          <p:spPr>
            <a:xfrm>
              <a:off x="2246980" y="2263789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17880EBE-A983-40E3-95C7-39C619A2C8BA}"/>
                </a:ext>
              </a:extLst>
            </p:cNvPr>
            <p:cNvSpPr txBox="1"/>
            <p:nvPr/>
          </p:nvSpPr>
          <p:spPr>
            <a:xfrm>
              <a:off x="2227523" y="2201997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9031A405-19AB-4E76-BBA6-6C8D0262148A}"/>
                </a:ext>
              </a:extLst>
            </p:cNvPr>
            <p:cNvSpPr txBox="1"/>
            <p:nvPr/>
          </p:nvSpPr>
          <p:spPr>
            <a:xfrm>
              <a:off x="2204892" y="175595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9DDCC825-6C59-446E-B3D8-FC4B70315783}"/>
                </a:ext>
              </a:extLst>
            </p:cNvPr>
            <p:cNvSpPr txBox="1"/>
            <p:nvPr/>
          </p:nvSpPr>
          <p:spPr>
            <a:xfrm>
              <a:off x="1800568" y="1958694"/>
              <a:ext cx="4858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1CD51750-2149-40F7-B142-06F6A5F8FFB4}"/>
                </a:ext>
              </a:extLst>
            </p:cNvPr>
            <p:cNvSpPr txBox="1"/>
            <p:nvPr/>
          </p:nvSpPr>
          <p:spPr>
            <a:xfrm>
              <a:off x="2685292" y="196881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10" name="Rectangle 109">
            <a:extLst>
              <a:ext uri="{FF2B5EF4-FFF2-40B4-BE49-F238E27FC236}">
                <a16:creationId xmlns:a16="http://schemas.microsoft.com/office/drawing/2014/main" id="{3C76802D-F416-4523-A74B-0494DFBB749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876505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41" grpId="0"/>
      <p:bldP spid="42" grpId="0"/>
      <p:bldP spid="97" grpId="0"/>
      <p:bldP spid="200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1F41A4B-CAEF-4E28-AB2B-8EF17B884D8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18 Subtract mixed numbers with the same denominator by converting to improper fractions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A51FB8-6C13-49B1-87F1-723387A62B7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39865337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5" name="Rectangle: Rounded Corners 254">
            <a:extLst>
              <a:ext uri="{FF2B5EF4-FFF2-40B4-BE49-F238E27FC236}">
                <a16:creationId xmlns:a16="http://schemas.microsoft.com/office/drawing/2014/main" id="{582DAFCC-5D2A-4B94-94A5-C7956796198D}"/>
              </a:ext>
            </a:extLst>
          </p:cNvPr>
          <p:cNvSpPr/>
          <p:nvPr/>
        </p:nvSpPr>
        <p:spPr>
          <a:xfrm rot="5400000">
            <a:off x="5613352" y="3360920"/>
            <a:ext cx="2616223" cy="275238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9" name="Rectangle 258">
            <a:extLst>
              <a:ext uri="{FF2B5EF4-FFF2-40B4-BE49-F238E27FC236}">
                <a16:creationId xmlns:a16="http://schemas.microsoft.com/office/drawing/2014/main" id="{66686654-D8BC-4E48-96DF-3936998C67C2}"/>
              </a:ext>
            </a:extLst>
          </p:cNvPr>
          <p:cNvSpPr/>
          <p:nvPr/>
        </p:nvSpPr>
        <p:spPr>
          <a:xfrm rot="5400000">
            <a:off x="6751657" y="3372157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0" name="Rectangle 259">
            <a:extLst>
              <a:ext uri="{FF2B5EF4-FFF2-40B4-BE49-F238E27FC236}">
                <a16:creationId xmlns:a16="http://schemas.microsoft.com/office/drawing/2014/main" id="{E56B5256-793A-4525-AD20-C69D7431E787}"/>
              </a:ext>
            </a:extLst>
          </p:cNvPr>
          <p:cNvSpPr/>
          <p:nvPr/>
        </p:nvSpPr>
        <p:spPr>
          <a:xfrm rot="5400000">
            <a:off x="6751657" y="3894702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7" name="Rectangle 336">
            <a:extLst>
              <a:ext uri="{FF2B5EF4-FFF2-40B4-BE49-F238E27FC236}">
                <a16:creationId xmlns:a16="http://schemas.microsoft.com/office/drawing/2014/main" id="{8537D939-2E8C-414E-A1EA-75651E221A61}"/>
              </a:ext>
            </a:extLst>
          </p:cNvPr>
          <p:cNvSpPr/>
          <p:nvPr/>
        </p:nvSpPr>
        <p:spPr>
          <a:xfrm rot="5400000">
            <a:off x="6479411" y="4721891"/>
            <a:ext cx="366378" cy="51895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8" name="Rectangle 337">
            <a:extLst>
              <a:ext uri="{FF2B5EF4-FFF2-40B4-BE49-F238E27FC236}">
                <a16:creationId xmlns:a16="http://schemas.microsoft.com/office/drawing/2014/main" id="{8C713205-D6B0-4D3B-BD63-6DD73722D34B}"/>
              </a:ext>
            </a:extLst>
          </p:cNvPr>
          <p:cNvSpPr/>
          <p:nvPr/>
        </p:nvSpPr>
        <p:spPr>
          <a:xfrm rot="5400000">
            <a:off x="5937212" y="4711367"/>
            <a:ext cx="366378" cy="53999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9" name="Rectangle 338">
            <a:extLst>
              <a:ext uri="{FF2B5EF4-FFF2-40B4-BE49-F238E27FC236}">
                <a16:creationId xmlns:a16="http://schemas.microsoft.com/office/drawing/2014/main" id="{27D68C55-3D2E-42AC-83D2-7479E4009276}"/>
              </a:ext>
            </a:extLst>
          </p:cNvPr>
          <p:cNvSpPr/>
          <p:nvPr/>
        </p:nvSpPr>
        <p:spPr>
          <a:xfrm rot="5400000">
            <a:off x="7560333" y="4210766"/>
            <a:ext cx="366378" cy="51895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0" name="Rectangle 339">
            <a:extLst>
              <a:ext uri="{FF2B5EF4-FFF2-40B4-BE49-F238E27FC236}">
                <a16:creationId xmlns:a16="http://schemas.microsoft.com/office/drawing/2014/main" id="{7AB7C09B-80EB-4C4C-B7E5-D0679BE9015C}"/>
              </a:ext>
            </a:extLst>
          </p:cNvPr>
          <p:cNvSpPr/>
          <p:nvPr/>
        </p:nvSpPr>
        <p:spPr>
          <a:xfrm rot="5400000">
            <a:off x="7025508" y="4200242"/>
            <a:ext cx="366378" cy="53999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4" name="Rectangle: Rounded Corners 263">
            <a:extLst>
              <a:ext uri="{FF2B5EF4-FFF2-40B4-BE49-F238E27FC236}">
                <a16:creationId xmlns:a16="http://schemas.microsoft.com/office/drawing/2014/main" id="{6998EE52-1591-4D23-B0D5-D02A8611DA28}"/>
              </a:ext>
            </a:extLst>
          </p:cNvPr>
          <p:cNvSpPr/>
          <p:nvPr/>
        </p:nvSpPr>
        <p:spPr>
          <a:xfrm rot="5400000">
            <a:off x="305788" y="3305589"/>
            <a:ext cx="2616224" cy="275238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5" name="Rectangle 264">
            <a:extLst>
              <a:ext uri="{FF2B5EF4-FFF2-40B4-BE49-F238E27FC236}">
                <a16:creationId xmlns:a16="http://schemas.microsoft.com/office/drawing/2014/main" id="{B5BA0064-84E2-4EE7-BFD0-4A2C21C36015}"/>
              </a:ext>
            </a:extLst>
          </p:cNvPr>
          <p:cNvSpPr/>
          <p:nvPr/>
        </p:nvSpPr>
        <p:spPr>
          <a:xfrm rot="5400000">
            <a:off x="1385837" y="3030295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6" name="Rectangle 265">
            <a:extLst>
              <a:ext uri="{FF2B5EF4-FFF2-40B4-BE49-F238E27FC236}">
                <a16:creationId xmlns:a16="http://schemas.microsoft.com/office/drawing/2014/main" id="{BC25ED53-A702-4D49-BAF5-2EB9FFC0CAE9}"/>
              </a:ext>
            </a:extLst>
          </p:cNvPr>
          <p:cNvSpPr/>
          <p:nvPr/>
        </p:nvSpPr>
        <p:spPr>
          <a:xfrm rot="5400000">
            <a:off x="1385837" y="3552840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2" name="Rectangle 321">
            <a:extLst>
              <a:ext uri="{FF2B5EF4-FFF2-40B4-BE49-F238E27FC236}">
                <a16:creationId xmlns:a16="http://schemas.microsoft.com/office/drawing/2014/main" id="{04E3FE04-4ADE-4462-BFC8-2069118195E3}"/>
              </a:ext>
            </a:extLst>
          </p:cNvPr>
          <p:cNvSpPr/>
          <p:nvPr/>
        </p:nvSpPr>
        <p:spPr>
          <a:xfrm rot="5400000">
            <a:off x="1382183" y="4409005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3" name="Rectangle 322">
            <a:extLst>
              <a:ext uri="{FF2B5EF4-FFF2-40B4-BE49-F238E27FC236}">
                <a16:creationId xmlns:a16="http://schemas.microsoft.com/office/drawing/2014/main" id="{F2ABC577-3BA1-407B-96F6-295CD7797CC1}"/>
              </a:ext>
            </a:extLst>
          </p:cNvPr>
          <p:cNvSpPr/>
          <p:nvPr/>
        </p:nvSpPr>
        <p:spPr>
          <a:xfrm rot="5400000">
            <a:off x="944367" y="4408658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4" name="Rectangle 323">
            <a:extLst>
              <a:ext uri="{FF2B5EF4-FFF2-40B4-BE49-F238E27FC236}">
                <a16:creationId xmlns:a16="http://schemas.microsoft.com/office/drawing/2014/main" id="{67E185FB-0366-4B70-9441-E599F599D5FE}"/>
              </a:ext>
            </a:extLst>
          </p:cNvPr>
          <p:cNvSpPr/>
          <p:nvPr/>
        </p:nvSpPr>
        <p:spPr>
          <a:xfrm rot="5400000">
            <a:off x="513338" y="4409005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5" name="Rectangle 324">
            <a:extLst>
              <a:ext uri="{FF2B5EF4-FFF2-40B4-BE49-F238E27FC236}">
                <a16:creationId xmlns:a16="http://schemas.microsoft.com/office/drawing/2014/main" id="{76CAAA6B-2EBD-4DF4-9272-10A0EB687466}"/>
              </a:ext>
            </a:extLst>
          </p:cNvPr>
          <p:cNvSpPr/>
          <p:nvPr/>
        </p:nvSpPr>
        <p:spPr>
          <a:xfrm rot="5400000">
            <a:off x="2262569" y="3913054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6" name="Rectangle 325">
            <a:extLst>
              <a:ext uri="{FF2B5EF4-FFF2-40B4-BE49-F238E27FC236}">
                <a16:creationId xmlns:a16="http://schemas.microsoft.com/office/drawing/2014/main" id="{7D81D307-DF89-427D-AD7A-C8EA3C7B381C}"/>
              </a:ext>
            </a:extLst>
          </p:cNvPr>
          <p:cNvSpPr/>
          <p:nvPr/>
        </p:nvSpPr>
        <p:spPr>
          <a:xfrm rot="5400000">
            <a:off x="1831540" y="3913401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28287" y="676401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F10127F4-90D2-4437-AE87-CC0599090A95}"/>
              </a:ext>
            </a:extLst>
          </p:cNvPr>
          <p:cNvGrpSpPr/>
          <p:nvPr/>
        </p:nvGrpSpPr>
        <p:grpSpPr>
          <a:xfrm>
            <a:off x="3200384" y="905048"/>
            <a:ext cx="490985" cy="630942"/>
            <a:chOff x="3186620" y="905048"/>
            <a:chExt cx="490985" cy="630942"/>
          </a:xfrm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DCB99659-0B6A-4E0D-905D-EFDAA528862E}"/>
                </a:ext>
              </a:extLst>
            </p:cNvPr>
            <p:cNvCxnSpPr>
              <a:cxnSpLocks/>
            </p:cNvCxnSpPr>
            <p:nvPr/>
          </p:nvCxnSpPr>
          <p:spPr>
            <a:xfrm>
              <a:off x="3195545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42CD8C93-1468-4671-A883-BA21D3DE7F2C}"/>
                </a:ext>
              </a:extLst>
            </p:cNvPr>
            <p:cNvSpPr txBox="1"/>
            <p:nvPr/>
          </p:nvSpPr>
          <p:spPr>
            <a:xfrm>
              <a:off x="3186620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4B56D680-70EE-4A63-8E7A-72555B4FCCEA}"/>
              </a:ext>
            </a:extLst>
          </p:cNvPr>
          <p:cNvSpPr txBox="1"/>
          <p:nvPr/>
        </p:nvSpPr>
        <p:spPr>
          <a:xfrm>
            <a:off x="3200018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918E9C63-8C13-4227-9C6B-A296643E7D37}"/>
              </a:ext>
            </a:extLst>
          </p:cNvPr>
          <p:cNvGrpSpPr/>
          <p:nvPr/>
        </p:nvGrpSpPr>
        <p:grpSpPr>
          <a:xfrm>
            <a:off x="8805655" y="892691"/>
            <a:ext cx="490985" cy="630942"/>
            <a:chOff x="8642365" y="892691"/>
            <a:chExt cx="490985" cy="630942"/>
          </a:xfrm>
        </p:grpSpPr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4619503B-1C0D-4BDE-9065-8DCEE74F2916}"/>
                </a:ext>
              </a:extLst>
            </p:cNvPr>
            <p:cNvCxnSpPr>
              <a:cxnSpLocks/>
            </p:cNvCxnSpPr>
            <p:nvPr/>
          </p:nvCxnSpPr>
          <p:spPr>
            <a:xfrm>
              <a:off x="8663647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7A510A12-FA7A-43C5-936B-B2943D5674D8}"/>
                </a:ext>
              </a:extLst>
            </p:cNvPr>
            <p:cNvSpPr txBox="1"/>
            <p:nvPr/>
          </p:nvSpPr>
          <p:spPr>
            <a:xfrm>
              <a:off x="8642365" y="892691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CB82EFCE-7ED2-4CFA-BE42-5D42E8D390E4}"/>
              </a:ext>
            </a:extLst>
          </p:cNvPr>
          <p:cNvSpPr txBox="1"/>
          <p:nvPr/>
        </p:nvSpPr>
        <p:spPr>
          <a:xfrm>
            <a:off x="8817646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2C0C7E5-027D-4C5C-A80A-A77FB89D3515}"/>
              </a:ext>
            </a:extLst>
          </p:cNvPr>
          <p:cNvSpPr txBox="1"/>
          <p:nvPr/>
        </p:nvSpPr>
        <p:spPr>
          <a:xfrm>
            <a:off x="8389080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DC4BE8FD-D6FD-495E-8AAB-0FFCFA199D32}"/>
              </a:ext>
            </a:extLst>
          </p:cNvPr>
          <p:cNvGrpSpPr/>
          <p:nvPr/>
        </p:nvGrpSpPr>
        <p:grpSpPr>
          <a:xfrm>
            <a:off x="469747" y="1768817"/>
            <a:ext cx="946491" cy="1072809"/>
            <a:chOff x="461187" y="1768817"/>
            <a:chExt cx="946491" cy="1072809"/>
          </a:xfrm>
        </p:grpSpPr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B2CB1478-A473-4128-8403-F16277FE0707}"/>
                </a:ext>
              </a:extLst>
            </p:cNvPr>
            <p:cNvCxnSpPr>
              <a:cxnSpLocks/>
            </p:cNvCxnSpPr>
            <p:nvPr/>
          </p:nvCxnSpPr>
          <p:spPr>
            <a:xfrm>
              <a:off x="463311" y="2276651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9251E4F0-212E-43CB-BF4E-3302E37490A4}"/>
                </a:ext>
              </a:extLst>
            </p:cNvPr>
            <p:cNvSpPr txBox="1"/>
            <p:nvPr/>
          </p:nvSpPr>
          <p:spPr>
            <a:xfrm>
              <a:off x="693390" y="2210684"/>
              <a:ext cx="7142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7DE20501-C6D5-4CC9-B9C5-DFA7558D52F7}"/>
                </a:ext>
              </a:extLst>
            </p:cNvPr>
            <p:cNvSpPr txBox="1"/>
            <p:nvPr/>
          </p:nvSpPr>
          <p:spPr>
            <a:xfrm>
              <a:off x="461187" y="176881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8360F0C6-EF5C-4962-B6D9-D3BC2B24C231}"/>
              </a:ext>
            </a:extLst>
          </p:cNvPr>
          <p:cNvGrpSpPr/>
          <p:nvPr/>
        </p:nvGrpSpPr>
        <p:grpSpPr>
          <a:xfrm>
            <a:off x="1358918" y="1764481"/>
            <a:ext cx="1349358" cy="1072809"/>
            <a:chOff x="1350358" y="1764481"/>
            <a:chExt cx="1349358" cy="1072809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95FF7231-F4A8-42E9-AAC0-F28A99804AB8}"/>
                </a:ext>
              </a:extLst>
            </p:cNvPr>
            <p:cNvSpPr txBox="1"/>
            <p:nvPr/>
          </p:nvSpPr>
          <p:spPr>
            <a:xfrm>
              <a:off x="1350358" y="1926236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D03AF59A-578D-4140-8146-DA585128F1DD}"/>
                </a:ext>
              </a:extLst>
            </p:cNvPr>
            <p:cNvCxnSpPr>
              <a:cxnSpLocks/>
            </p:cNvCxnSpPr>
            <p:nvPr/>
          </p:nvCxnSpPr>
          <p:spPr>
            <a:xfrm>
              <a:off x="1794034" y="2269752"/>
              <a:ext cx="443806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97FA31AA-9A28-48ED-A875-06F4228D1E8B}"/>
                </a:ext>
              </a:extLst>
            </p:cNvPr>
            <p:cNvSpPr txBox="1"/>
            <p:nvPr/>
          </p:nvSpPr>
          <p:spPr>
            <a:xfrm>
              <a:off x="1775030" y="2206348"/>
              <a:ext cx="7399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BDD7075-5CED-48FA-A34B-025B2AFC17E5}"/>
                </a:ext>
              </a:extLst>
            </p:cNvPr>
            <p:cNvSpPr txBox="1"/>
            <p:nvPr/>
          </p:nvSpPr>
          <p:spPr>
            <a:xfrm>
              <a:off x="1782392" y="1764481"/>
              <a:ext cx="5802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A3C8A5F0-55F0-4655-85B6-8E0C8A8AD909}"/>
                </a:ext>
              </a:extLst>
            </p:cNvPr>
            <p:cNvSpPr txBox="1"/>
            <p:nvPr/>
          </p:nvSpPr>
          <p:spPr>
            <a:xfrm>
              <a:off x="2214856" y="1976643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CBB91E84-38CB-47FA-8B50-2DB24622A3A0}"/>
              </a:ext>
            </a:extLst>
          </p:cNvPr>
          <p:cNvGrpSpPr/>
          <p:nvPr/>
        </p:nvGrpSpPr>
        <p:grpSpPr>
          <a:xfrm>
            <a:off x="2668731" y="2215557"/>
            <a:ext cx="490985" cy="630942"/>
            <a:chOff x="3186620" y="905048"/>
            <a:chExt cx="490985" cy="630942"/>
          </a:xfrm>
        </p:grpSpPr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C38D146D-1DF7-407C-8E13-5E2048C49FD6}"/>
                </a:ext>
              </a:extLst>
            </p:cNvPr>
            <p:cNvCxnSpPr>
              <a:cxnSpLocks/>
            </p:cNvCxnSpPr>
            <p:nvPr/>
          </p:nvCxnSpPr>
          <p:spPr>
            <a:xfrm>
              <a:off x="3195545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772542F6-1FC0-417D-9847-F58948E252F0}"/>
                </a:ext>
              </a:extLst>
            </p:cNvPr>
            <p:cNvSpPr txBox="1"/>
            <p:nvPr/>
          </p:nvSpPr>
          <p:spPr>
            <a:xfrm>
              <a:off x="3186620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40" name="TextBox 239">
            <a:extLst>
              <a:ext uri="{FF2B5EF4-FFF2-40B4-BE49-F238E27FC236}">
                <a16:creationId xmlns:a16="http://schemas.microsoft.com/office/drawing/2014/main" id="{DF33BF5E-E4CC-43E2-9C34-E9A264FB5322}"/>
              </a:ext>
            </a:extLst>
          </p:cNvPr>
          <p:cNvSpPr txBox="1"/>
          <p:nvPr/>
        </p:nvSpPr>
        <p:spPr>
          <a:xfrm>
            <a:off x="2668365" y="1769515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48EF6E1A-0EC1-4A90-9968-F20597C1BBAD}"/>
              </a:ext>
            </a:extLst>
          </p:cNvPr>
          <p:cNvGrpSpPr/>
          <p:nvPr/>
        </p:nvGrpSpPr>
        <p:grpSpPr>
          <a:xfrm>
            <a:off x="5817600" y="1767361"/>
            <a:ext cx="946491" cy="1072809"/>
            <a:chOff x="461187" y="1768817"/>
            <a:chExt cx="946491" cy="1072809"/>
          </a:xfrm>
        </p:grpSpPr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D442D7F2-66FB-44D4-83FA-F75F7ADA51F9}"/>
                </a:ext>
              </a:extLst>
            </p:cNvPr>
            <p:cNvCxnSpPr>
              <a:cxnSpLocks/>
            </p:cNvCxnSpPr>
            <p:nvPr/>
          </p:nvCxnSpPr>
          <p:spPr>
            <a:xfrm>
              <a:off x="463311" y="2276651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6C55CF28-AA93-459F-BC70-FD8A980F91EB}"/>
                </a:ext>
              </a:extLst>
            </p:cNvPr>
            <p:cNvSpPr txBox="1"/>
            <p:nvPr/>
          </p:nvSpPr>
          <p:spPr>
            <a:xfrm>
              <a:off x="693390" y="2210684"/>
              <a:ext cx="7142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E70B7736-02E7-4CAF-8AB0-DFCA405DB470}"/>
                </a:ext>
              </a:extLst>
            </p:cNvPr>
            <p:cNvSpPr txBox="1"/>
            <p:nvPr/>
          </p:nvSpPr>
          <p:spPr>
            <a:xfrm>
              <a:off x="461187" y="176881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FE018446-18E5-4A25-8064-E95C59D70E72}"/>
              </a:ext>
            </a:extLst>
          </p:cNvPr>
          <p:cNvGrpSpPr/>
          <p:nvPr/>
        </p:nvGrpSpPr>
        <p:grpSpPr>
          <a:xfrm>
            <a:off x="6706771" y="1763025"/>
            <a:ext cx="1349358" cy="1072809"/>
            <a:chOff x="1350358" y="1764481"/>
            <a:chExt cx="1349358" cy="1072809"/>
          </a:xfrm>
        </p:grpSpPr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7DE46D0-9CC2-458B-BBDC-D8329EA7081F}"/>
                </a:ext>
              </a:extLst>
            </p:cNvPr>
            <p:cNvSpPr txBox="1"/>
            <p:nvPr/>
          </p:nvSpPr>
          <p:spPr>
            <a:xfrm>
              <a:off x="1350358" y="1926236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B3686434-347A-4C35-9544-4CFBDFA08EFF}"/>
                </a:ext>
              </a:extLst>
            </p:cNvPr>
            <p:cNvCxnSpPr>
              <a:cxnSpLocks/>
            </p:cNvCxnSpPr>
            <p:nvPr/>
          </p:nvCxnSpPr>
          <p:spPr>
            <a:xfrm>
              <a:off x="1794034" y="2269752"/>
              <a:ext cx="443806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818CF98-4F79-4C2B-AEE4-45BAA4406E5A}"/>
                </a:ext>
              </a:extLst>
            </p:cNvPr>
            <p:cNvSpPr txBox="1"/>
            <p:nvPr/>
          </p:nvSpPr>
          <p:spPr>
            <a:xfrm>
              <a:off x="1775030" y="2206348"/>
              <a:ext cx="7399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3BD804BA-7AB4-4E4C-9190-982F47DA4703}"/>
                </a:ext>
              </a:extLst>
            </p:cNvPr>
            <p:cNvSpPr txBox="1"/>
            <p:nvPr/>
          </p:nvSpPr>
          <p:spPr>
            <a:xfrm>
              <a:off x="1782392" y="1764481"/>
              <a:ext cx="5802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CB4C1646-D3E3-4EE3-ADF9-EE619F876053}"/>
                </a:ext>
              </a:extLst>
            </p:cNvPr>
            <p:cNvSpPr txBox="1"/>
            <p:nvPr/>
          </p:nvSpPr>
          <p:spPr>
            <a:xfrm>
              <a:off x="2214856" y="1976643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12AD0988-C460-4AF4-9BC9-8D44D45FC63D}"/>
              </a:ext>
            </a:extLst>
          </p:cNvPr>
          <p:cNvGrpSpPr/>
          <p:nvPr/>
        </p:nvGrpSpPr>
        <p:grpSpPr>
          <a:xfrm>
            <a:off x="8016584" y="2214101"/>
            <a:ext cx="490985" cy="630942"/>
            <a:chOff x="3186620" y="905048"/>
            <a:chExt cx="490985" cy="630942"/>
          </a:xfrm>
        </p:grpSpPr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455356A2-4DA2-40DD-BE05-49C0FE3C9DF3}"/>
                </a:ext>
              </a:extLst>
            </p:cNvPr>
            <p:cNvCxnSpPr>
              <a:cxnSpLocks/>
            </p:cNvCxnSpPr>
            <p:nvPr/>
          </p:nvCxnSpPr>
          <p:spPr>
            <a:xfrm>
              <a:off x="3195545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5D8AB133-A0D8-48FE-B94F-31A2848DDB6D}"/>
                </a:ext>
              </a:extLst>
            </p:cNvPr>
            <p:cNvSpPr txBox="1"/>
            <p:nvPr/>
          </p:nvSpPr>
          <p:spPr>
            <a:xfrm>
              <a:off x="3186620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54" name="TextBox 253">
            <a:extLst>
              <a:ext uri="{FF2B5EF4-FFF2-40B4-BE49-F238E27FC236}">
                <a16:creationId xmlns:a16="http://schemas.microsoft.com/office/drawing/2014/main" id="{721CEF0D-8E15-49B0-BB7D-1E4F23F66567}"/>
              </a:ext>
            </a:extLst>
          </p:cNvPr>
          <p:cNvSpPr txBox="1"/>
          <p:nvPr/>
        </p:nvSpPr>
        <p:spPr>
          <a:xfrm>
            <a:off x="8016218" y="1768059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56" name="Rectangle 255">
            <a:extLst>
              <a:ext uri="{FF2B5EF4-FFF2-40B4-BE49-F238E27FC236}">
                <a16:creationId xmlns:a16="http://schemas.microsoft.com/office/drawing/2014/main" id="{39505D2E-EAF2-4532-B444-9A35DF4002B0}"/>
              </a:ext>
            </a:extLst>
          </p:cNvPr>
          <p:cNvSpPr/>
          <p:nvPr/>
        </p:nvSpPr>
        <p:spPr>
          <a:xfrm rot="5400000">
            <a:off x="6740589" y="2863410"/>
            <a:ext cx="366378" cy="21600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8" name="Rectangle 257">
            <a:extLst>
              <a:ext uri="{FF2B5EF4-FFF2-40B4-BE49-F238E27FC236}">
                <a16:creationId xmlns:a16="http://schemas.microsoft.com/office/drawing/2014/main" id="{B971FAFB-9869-4466-AA56-1201B2AEBCF8}"/>
              </a:ext>
            </a:extLst>
          </p:cNvPr>
          <p:cNvSpPr/>
          <p:nvPr/>
        </p:nvSpPr>
        <p:spPr>
          <a:xfrm rot="5400000">
            <a:off x="5943632" y="5219219"/>
            <a:ext cx="366378" cy="54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1" name="Rectangle 260">
            <a:extLst>
              <a:ext uri="{FF2B5EF4-FFF2-40B4-BE49-F238E27FC236}">
                <a16:creationId xmlns:a16="http://schemas.microsoft.com/office/drawing/2014/main" id="{CEA123B6-B7BA-4F78-9DF5-B457BBFB2107}"/>
              </a:ext>
            </a:extLst>
          </p:cNvPr>
          <p:cNvSpPr/>
          <p:nvPr/>
        </p:nvSpPr>
        <p:spPr>
          <a:xfrm rot="5400000">
            <a:off x="5920710" y="5235297"/>
            <a:ext cx="366378" cy="540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2" name="Rectangle 261">
            <a:extLst>
              <a:ext uri="{FF2B5EF4-FFF2-40B4-BE49-F238E27FC236}">
                <a16:creationId xmlns:a16="http://schemas.microsoft.com/office/drawing/2014/main" id="{2F28FC46-01CB-4D2E-A82A-2FD20B16B7C5}"/>
              </a:ext>
            </a:extLst>
          </p:cNvPr>
          <p:cNvSpPr/>
          <p:nvPr/>
        </p:nvSpPr>
        <p:spPr>
          <a:xfrm rot="5400000">
            <a:off x="7561661" y="4691262"/>
            <a:ext cx="366378" cy="540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3" name="Rectangle 262">
            <a:extLst>
              <a:ext uri="{FF2B5EF4-FFF2-40B4-BE49-F238E27FC236}">
                <a16:creationId xmlns:a16="http://schemas.microsoft.com/office/drawing/2014/main" id="{7F8985B3-D404-4CF4-A09A-14E2BE5C9763}"/>
              </a:ext>
            </a:extLst>
          </p:cNvPr>
          <p:cNvSpPr/>
          <p:nvPr/>
        </p:nvSpPr>
        <p:spPr>
          <a:xfrm rot="5400000">
            <a:off x="7008219" y="4699141"/>
            <a:ext cx="366378" cy="540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7" name="Rectangle 266">
            <a:extLst>
              <a:ext uri="{FF2B5EF4-FFF2-40B4-BE49-F238E27FC236}">
                <a16:creationId xmlns:a16="http://schemas.microsoft.com/office/drawing/2014/main" id="{0A6FDC74-CF1F-48A9-BE58-100C4DA84076}"/>
              </a:ext>
            </a:extLst>
          </p:cNvPr>
          <p:cNvSpPr/>
          <p:nvPr/>
        </p:nvSpPr>
        <p:spPr>
          <a:xfrm rot="5400000">
            <a:off x="742390" y="4712688"/>
            <a:ext cx="366378" cy="85604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8" name="Rectangle 267">
            <a:extLst>
              <a:ext uri="{FF2B5EF4-FFF2-40B4-BE49-F238E27FC236}">
                <a16:creationId xmlns:a16="http://schemas.microsoft.com/office/drawing/2014/main" id="{A02B8E2F-E1FF-444A-AB8A-E22A72240228}"/>
              </a:ext>
            </a:extLst>
          </p:cNvPr>
          <p:cNvSpPr/>
          <p:nvPr/>
        </p:nvSpPr>
        <p:spPr>
          <a:xfrm rot="5400000">
            <a:off x="952915" y="4932814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9" name="Rectangle 268">
            <a:extLst>
              <a:ext uri="{FF2B5EF4-FFF2-40B4-BE49-F238E27FC236}">
                <a16:creationId xmlns:a16="http://schemas.microsoft.com/office/drawing/2014/main" id="{C60EC362-A596-4289-B54D-A78314036D45}"/>
              </a:ext>
            </a:extLst>
          </p:cNvPr>
          <p:cNvSpPr/>
          <p:nvPr/>
        </p:nvSpPr>
        <p:spPr>
          <a:xfrm rot="5400000">
            <a:off x="512336" y="4933980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0" name="Rectangle 269">
            <a:extLst>
              <a:ext uri="{FF2B5EF4-FFF2-40B4-BE49-F238E27FC236}">
                <a16:creationId xmlns:a16="http://schemas.microsoft.com/office/drawing/2014/main" id="{013D4B3D-B002-4FF4-9E17-11F1519E06B7}"/>
              </a:ext>
            </a:extLst>
          </p:cNvPr>
          <p:cNvSpPr/>
          <p:nvPr/>
        </p:nvSpPr>
        <p:spPr>
          <a:xfrm rot="5400000">
            <a:off x="2256851" y="4411901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1" name="Rectangle 270">
            <a:extLst>
              <a:ext uri="{FF2B5EF4-FFF2-40B4-BE49-F238E27FC236}">
                <a16:creationId xmlns:a16="http://schemas.microsoft.com/office/drawing/2014/main" id="{6C74A504-3133-4EE0-B899-7814246470FE}"/>
              </a:ext>
            </a:extLst>
          </p:cNvPr>
          <p:cNvSpPr/>
          <p:nvPr/>
        </p:nvSpPr>
        <p:spPr>
          <a:xfrm rot="5400000">
            <a:off x="1816272" y="4413067"/>
            <a:ext cx="366378" cy="42923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598425A1-51EB-46D1-BED1-4A201D5A51A2}"/>
              </a:ext>
            </a:extLst>
          </p:cNvPr>
          <p:cNvGrpSpPr/>
          <p:nvPr/>
        </p:nvGrpSpPr>
        <p:grpSpPr>
          <a:xfrm rot="5400000">
            <a:off x="1389083" y="3030239"/>
            <a:ext cx="364674" cy="2164787"/>
            <a:chOff x="1430177" y="1026981"/>
            <a:chExt cx="364674" cy="2164787"/>
          </a:xfrm>
        </p:grpSpPr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5AF68A77-7D20-4EF6-9B32-A9E04DBCBAC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CAF3BB70-B8C2-40E5-BF3E-CCF430A7D69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CCCE7739-0AAA-45A7-90F9-88B53589C781}"/>
              </a:ext>
            </a:extLst>
          </p:cNvPr>
          <p:cNvGrpSpPr/>
          <p:nvPr/>
        </p:nvGrpSpPr>
        <p:grpSpPr>
          <a:xfrm rot="5400000">
            <a:off x="1389083" y="3538107"/>
            <a:ext cx="364674" cy="2164787"/>
            <a:chOff x="1430177" y="1026981"/>
            <a:chExt cx="364674" cy="2164787"/>
          </a:xfrm>
        </p:grpSpPr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id="{A9B79725-617C-4605-AB41-170B3E02673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4EDF2F22-B5C0-4F73-A814-1DD91E4691D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A0B26719-EC60-40AE-9FC5-AB3D2CFC3824}"/>
              </a:ext>
            </a:extLst>
          </p:cNvPr>
          <p:cNvGrpSpPr/>
          <p:nvPr/>
        </p:nvGrpSpPr>
        <p:grpSpPr>
          <a:xfrm rot="5400000">
            <a:off x="1389911" y="4069142"/>
            <a:ext cx="360000" cy="2160000"/>
            <a:chOff x="3752453" y="3429000"/>
            <a:chExt cx="360000" cy="2160000"/>
          </a:xfrm>
        </p:grpSpPr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8729BD4B-56E5-4316-8BAD-11A2793AAFBE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086A1CE8-8155-4E22-895A-C08BB4AE2FE7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4D4C7414-3EE7-4131-9B17-4B86C50E4303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E1218328-0BCA-4A97-B168-40598EB4767F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25FE73ED-33A5-4E3D-92F1-66FD3A2A65FD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53F74C8F-9A42-4AF6-B100-EE4F6757D631}"/>
              </a:ext>
            </a:extLst>
          </p:cNvPr>
          <p:cNvGrpSpPr/>
          <p:nvPr/>
        </p:nvGrpSpPr>
        <p:grpSpPr>
          <a:xfrm rot="5400000">
            <a:off x="1394281" y="4059720"/>
            <a:ext cx="364674" cy="2164787"/>
            <a:chOff x="1430177" y="1026981"/>
            <a:chExt cx="364674" cy="2164787"/>
          </a:xfrm>
        </p:grpSpPr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8D6DFCE4-8D13-4571-A394-9A66D3B62F6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52159175-A54B-4040-BD3E-E948DBA1C92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C407FA3C-866C-44BF-9078-5A2B2623E443}"/>
              </a:ext>
            </a:extLst>
          </p:cNvPr>
          <p:cNvGrpSpPr/>
          <p:nvPr/>
        </p:nvGrpSpPr>
        <p:grpSpPr>
          <a:xfrm rot="5400000">
            <a:off x="6754903" y="3372101"/>
            <a:ext cx="364674" cy="2164787"/>
            <a:chOff x="1430177" y="1026981"/>
            <a:chExt cx="364674" cy="2164787"/>
          </a:xfrm>
        </p:grpSpPr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623468BA-AD07-4B17-9D08-A56A28E6C16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D11B3C9F-1F27-4C97-8972-656709C8D4B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8839E162-813F-49D6-9C2F-231C50FA4ED5}"/>
              </a:ext>
            </a:extLst>
          </p:cNvPr>
          <p:cNvGrpSpPr/>
          <p:nvPr/>
        </p:nvGrpSpPr>
        <p:grpSpPr>
          <a:xfrm rot="5400000">
            <a:off x="6754903" y="3879969"/>
            <a:ext cx="364674" cy="2164787"/>
            <a:chOff x="1430177" y="1026981"/>
            <a:chExt cx="364674" cy="2164787"/>
          </a:xfrm>
        </p:grpSpPr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4B2684CA-21AD-496A-94EC-9E0DE7F36BDE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9B22A4F3-18E9-4532-865C-7D337291EE7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FEB336A3-6356-4D82-A98C-05D820BE0BE4}"/>
              </a:ext>
            </a:extLst>
          </p:cNvPr>
          <p:cNvGrpSpPr/>
          <p:nvPr/>
        </p:nvGrpSpPr>
        <p:grpSpPr>
          <a:xfrm rot="5400000">
            <a:off x="6738687" y="4406030"/>
            <a:ext cx="360000" cy="2160000"/>
            <a:chOff x="3172262" y="3429000"/>
            <a:chExt cx="360000" cy="2160000"/>
          </a:xfrm>
        </p:grpSpPr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180BD32A-EE8C-47EE-95F4-90CAAD92F1B2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7647AFEC-675F-4583-9F5B-5F0EE41E96D1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509554D3-BE52-4661-B0DF-5BB5AE5B2412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7278605D-F780-48F0-9CFF-351057988E1F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09DF4C19-4982-4F24-8FA3-D63A2F48517D}"/>
              </a:ext>
            </a:extLst>
          </p:cNvPr>
          <p:cNvGrpSpPr/>
          <p:nvPr/>
        </p:nvGrpSpPr>
        <p:grpSpPr>
          <a:xfrm rot="5400000">
            <a:off x="6746228" y="4411385"/>
            <a:ext cx="364674" cy="2164787"/>
            <a:chOff x="1430177" y="1026981"/>
            <a:chExt cx="364674" cy="2164787"/>
          </a:xfrm>
        </p:grpSpPr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10FC972B-2FF4-423D-8614-003CE09C6E6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2BE1496E-F648-4894-97CE-B587FC320C9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66EF607E-1869-47B2-AE85-30B1A2C213AA}"/>
              </a:ext>
            </a:extLst>
          </p:cNvPr>
          <p:cNvGrpSpPr/>
          <p:nvPr/>
        </p:nvGrpSpPr>
        <p:grpSpPr>
          <a:xfrm rot="5400000">
            <a:off x="6743835" y="2863354"/>
            <a:ext cx="364674" cy="2164787"/>
            <a:chOff x="1430177" y="1026981"/>
            <a:chExt cx="364674" cy="2164787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ECAF3B36-EE37-4A4C-B5AC-3234DEFC9FF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82DAEFB1-7D5A-4A84-906E-6C7DD749056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68FDD1C7-7896-4D40-ABC7-D4B79FB67F12}"/>
              </a:ext>
            </a:extLst>
          </p:cNvPr>
          <p:cNvGrpSpPr/>
          <p:nvPr/>
        </p:nvGrpSpPr>
        <p:grpSpPr>
          <a:xfrm rot="5400000">
            <a:off x="1386720" y="3535430"/>
            <a:ext cx="360000" cy="2160000"/>
            <a:chOff x="3752453" y="3429000"/>
            <a:chExt cx="360000" cy="2160000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2180167F-DCE9-4841-99FA-3AAD9F6096CD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6248F0A7-F6EC-4FB5-AA0A-844AF7B3D9D6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F9FB8533-0EC8-43CB-B938-CE7F3B442B3D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B383A5CD-787D-421E-BF27-C0C5D099E453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20350DEB-8774-424C-9FD5-35908348B666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E9D04F11-7CD9-46FC-B95A-5FE27636E0F0}"/>
              </a:ext>
            </a:extLst>
          </p:cNvPr>
          <p:cNvGrpSpPr/>
          <p:nvPr/>
        </p:nvGrpSpPr>
        <p:grpSpPr>
          <a:xfrm rot="5400000">
            <a:off x="6745136" y="3877487"/>
            <a:ext cx="360000" cy="2160000"/>
            <a:chOff x="3172262" y="3429000"/>
            <a:chExt cx="360000" cy="2160000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04C75552-637E-45A6-B852-90821E334B69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F44FCF7C-CCE7-4C86-B036-B878664CE0DC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93B79BD0-A840-46BD-A438-5A578E95CB98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372982A3-04DB-4D10-96C3-BD70ECE7BB08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848A873D-B5BB-4FEA-9D4A-36480E3EF6A7}"/>
              </a:ext>
            </a:extLst>
          </p:cNvPr>
          <p:cNvGrpSpPr/>
          <p:nvPr/>
        </p:nvGrpSpPr>
        <p:grpSpPr>
          <a:xfrm rot="5400000">
            <a:off x="1398862" y="3026381"/>
            <a:ext cx="360000" cy="2160000"/>
            <a:chOff x="3752453" y="3429000"/>
            <a:chExt cx="360000" cy="2160000"/>
          </a:xfrm>
        </p:grpSpPr>
        <p:sp>
          <p:nvSpPr>
            <p:cNvPr id="317" name="Rectangle 316">
              <a:extLst>
                <a:ext uri="{FF2B5EF4-FFF2-40B4-BE49-F238E27FC236}">
                  <a16:creationId xmlns:a16="http://schemas.microsoft.com/office/drawing/2014/main" id="{898581BA-5CCC-4530-A59B-70A4C368D859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10442AA7-D5A8-4ED2-8AE8-30795CD7CEF1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1BFA203B-3966-4877-8AF3-3A1187EAEDF5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605E8EB1-826E-4263-AE33-24E59EAE441B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B1047006-EFEF-466A-97EC-777E9CBF2AC7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FA475C73-3D00-4C76-9AF9-E53ECE4CA3E4}"/>
              </a:ext>
            </a:extLst>
          </p:cNvPr>
          <p:cNvGrpSpPr/>
          <p:nvPr/>
        </p:nvGrpSpPr>
        <p:grpSpPr>
          <a:xfrm rot="5400000">
            <a:off x="6750959" y="3387461"/>
            <a:ext cx="360000" cy="2160000"/>
            <a:chOff x="3172262" y="3429000"/>
            <a:chExt cx="360000" cy="2160000"/>
          </a:xfrm>
        </p:grpSpPr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B05F965D-31E7-4145-9266-8C0BD787F6FD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D274E0EE-2D2C-4DB8-B470-5301C6C7F2E5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03DA4820-0041-4202-B313-E1F497FF8C98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04722096-E028-4F9A-BDC1-581F975B8891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65ABC3FB-5875-4C9F-9CD5-07590055B27D}"/>
              </a:ext>
            </a:extLst>
          </p:cNvPr>
          <p:cNvGrpSpPr/>
          <p:nvPr/>
        </p:nvGrpSpPr>
        <p:grpSpPr>
          <a:xfrm rot="5400000">
            <a:off x="6755585" y="2883558"/>
            <a:ext cx="360000" cy="2160000"/>
            <a:chOff x="3172262" y="3429000"/>
            <a:chExt cx="360000" cy="2160000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FD8D2579-FC6E-4FC8-B556-0831D8435CC6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6F1383B-7CBC-4C5E-B6EB-99EA1D8F2C6E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92992477-C300-4129-9D2F-CF29FEC80E20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2BC2C738-FCA1-4AF4-9259-64F5A2E5B87F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4550466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>
                      <p:stCondLst>
                        <p:cond delay="indefinite"/>
                      </p:stCondLst>
                      <p:childTnLst>
                        <p:par>
                          <p:cTn id="215" fill="hold">
                            <p:stCondLst>
                              <p:cond delay="0"/>
                            </p:stCondLst>
                            <p:childTnLst>
                              <p:par>
                                <p:cTn id="2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5" grpId="0" animBg="1"/>
      <p:bldP spid="259" grpId="0" animBg="1"/>
      <p:bldP spid="260" grpId="0" animBg="1"/>
      <p:bldP spid="337" grpId="0" animBg="1"/>
      <p:bldP spid="338" grpId="0" animBg="1"/>
      <p:bldP spid="339" grpId="0" animBg="1"/>
      <p:bldP spid="340" grpId="0" animBg="1"/>
      <p:bldP spid="264" grpId="0" animBg="1"/>
      <p:bldP spid="265" grpId="0" animBg="1"/>
      <p:bldP spid="266" grpId="0" animBg="1"/>
      <p:bldP spid="322" grpId="0" animBg="1"/>
      <p:bldP spid="323" grpId="0" animBg="1"/>
      <p:bldP spid="324" grpId="0" animBg="1"/>
      <p:bldP spid="325" grpId="0" animBg="1"/>
      <p:bldP spid="326" grpId="0" animBg="1"/>
      <p:bldP spid="21" grpId="0"/>
      <p:bldP spid="41" grpId="0"/>
      <p:bldP spid="42" grpId="0"/>
      <p:bldP spid="240" grpId="0"/>
      <p:bldP spid="254" grpId="0"/>
      <p:bldP spid="256" grpId="0" animBg="1"/>
      <p:bldP spid="258" grpId="0" animBg="1"/>
      <p:bldP spid="261" grpId="0" animBg="1"/>
      <p:bldP spid="262" grpId="0" animBg="1"/>
      <p:bldP spid="263" grpId="0" animBg="1"/>
      <p:bldP spid="267" grpId="0" animBg="1"/>
      <p:bldP spid="268" grpId="0" animBg="1"/>
      <p:bldP spid="269" grpId="0" animBg="1"/>
      <p:bldP spid="270" grpId="0" animBg="1"/>
      <p:bldP spid="271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28287" y="676401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F10127F4-90D2-4437-AE87-CC0599090A95}"/>
              </a:ext>
            </a:extLst>
          </p:cNvPr>
          <p:cNvGrpSpPr/>
          <p:nvPr/>
        </p:nvGrpSpPr>
        <p:grpSpPr>
          <a:xfrm>
            <a:off x="3200384" y="905048"/>
            <a:ext cx="490985" cy="630942"/>
            <a:chOff x="3186620" y="905048"/>
            <a:chExt cx="490985" cy="630942"/>
          </a:xfrm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DCB99659-0B6A-4E0D-905D-EFDAA528862E}"/>
                </a:ext>
              </a:extLst>
            </p:cNvPr>
            <p:cNvCxnSpPr>
              <a:cxnSpLocks/>
            </p:cNvCxnSpPr>
            <p:nvPr/>
          </p:nvCxnSpPr>
          <p:spPr>
            <a:xfrm>
              <a:off x="3195545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42CD8C93-1468-4671-A883-BA21D3DE7F2C}"/>
                </a:ext>
              </a:extLst>
            </p:cNvPr>
            <p:cNvSpPr txBox="1"/>
            <p:nvPr/>
          </p:nvSpPr>
          <p:spPr>
            <a:xfrm>
              <a:off x="3186620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4B56D680-70EE-4A63-8E7A-72555B4FCCEA}"/>
              </a:ext>
            </a:extLst>
          </p:cNvPr>
          <p:cNvSpPr txBox="1"/>
          <p:nvPr/>
        </p:nvSpPr>
        <p:spPr>
          <a:xfrm>
            <a:off x="3200018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918E9C63-8C13-4227-9C6B-A296643E7D37}"/>
              </a:ext>
            </a:extLst>
          </p:cNvPr>
          <p:cNvGrpSpPr/>
          <p:nvPr/>
        </p:nvGrpSpPr>
        <p:grpSpPr>
          <a:xfrm>
            <a:off x="8805655" y="892691"/>
            <a:ext cx="490985" cy="630942"/>
            <a:chOff x="8642365" y="892691"/>
            <a:chExt cx="490985" cy="630942"/>
          </a:xfrm>
        </p:grpSpPr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4619503B-1C0D-4BDE-9065-8DCEE74F2916}"/>
                </a:ext>
              </a:extLst>
            </p:cNvPr>
            <p:cNvCxnSpPr>
              <a:cxnSpLocks/>
            </p:cNvCxnSpPr>
            <p:nvPr/>
          </p:nvCxnSpPr>
          <p:spPr>
            <a:xfrm>
              <a:off x="8663647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7A510A12-FA7A-43C5-936B-B2943D5674D8}"/>
                </a:ext>
              </a:extLst>
            </p:cNvPr>
            <p:cNvSpPr txBox="1"/>
            <p:nvPr/>
          </p:nvSpPr>
          <p:spPr>
            <a:xfrm>
              <a:off x="8642365" y="892691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CB82EFCE-7ED2-4CFA-BE42-5D42E8D390E4}"/>
              </a:ext>
            </a:extLst>
          </p:cNvPr>
          <p:cNvSpPr txBox="1"/>
          <p:nvPr/>
        </p:nvSpPr>
        <p:spPr>
          <a:xfrm>
            <a:off x="8817646" y="459006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2C0C7E5-027D-4C5C-A80A-A77FB89D3515}"/>
              </a:ext>
            </a:extLst>
          </p:cNvPr>
          <p:cNvSpPr txBox="1"/>
          <p:nvPr/>
        </p:nvSpPr>
        <p:spPr>
          <a:xfrm>
            <a:off x="8389080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DC4BE8FD-D6FD-495E-8AAB-0FFCFA199D32}"/>
              </a:ext>
            </a:extLst>
          </p:cNvPr>
          <p:cNvGrpSpPr/>
          <p:nvPr/>
        </p:nvGrpSpPr>
        <p:grpSpPr>
          <a:xfrm>
            <a:off x="469747" y="1768817"/>
            <a:ext cx="946491" cy="1072809"/>
            <a:chOff x="461187" y="1768817"/>
            <a:chExt cx="946491" cy="1072809"/>
          </a:xfrm>
        </p:grpSpPr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B2CB1478-A473-4128-8403-F16277FE0707}"/>
                </a:ext>
              </a:extLst>
            </p:cNvPr>
            <p:cNvCxnSpPr>
              <a:cxnSpLocks/>
            </p:cNvCxnSpPr>
            <p:nvPr/>
          </p:nvCxnSpPr>
          <p:spPr>
            <a:xfrm>
              <a:off x="463311" y="2276651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9251E4F0-212E-43CB-BF4E-3302E37490A4}"/>
                </a:ext>
              </a:extLst>
            </p:cNvPr>
            <p:cNvSpPr txBox="1"/>
            <p:nvPr/>
          </p:nvSpPr>
          <p:spPr>
            <a:xfrm>
              <a:off x="693390" y="2210684"/>
              <a:ext cx="7142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7DE20501-C6D5-4CC9-B9C5-DFA7558D52F7}"/>
                </a:ext>
              </a:extLst>
            </p:cNvPr>
            <p:cNvSpPr txBox="1"/>
            <p:nvPr/>
          </p:nvSpPr>
          <p:spPr>
            <a:xfrm>
              <a:off x="461187" y="176881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1 7</a:t>
              </a:r>
            </a:p>
          </p:txBody>
        </p: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8360F0C6-EF5C-4962-B6D9-D3BC2B24C231}"/>
              </a:ext>
            </a:extLst>
          </p:cNvPr>
          <p:cNvGrpSpPr/>
          <p:nvPr/>
        </p:nvGrpSpPr>
        <p:grpSpPr>
          <a:xfrm>
            <a:off x="1358918" y="1764481"/>
            <a:ext cx="1823292" cy="1072809"/>
            <a:chOff x="1350358" y="1764481"/>
            <a:chExt cx="1823292" cy="1072809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95FF7231-F4A8-42E9-AAC0-F28A99804AB8}"/>
                </a:ext>
              </a:extLst>
            </p:cNvPr>
            <p:cNvSpPr txBox="1"/>
            <p:nvPr/>
          </p:nvSpPr>
          <p:spPr>
            <a:xfrm>
              <a:off x="1350358" y="1926236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D03AF59A-578D-4140-8146-DA585128F1DD}"/>
                </a:ext>
              </a:extLst>
            </p:cNvPr>
            <p:cNvCxnSpPr>
              <a:cxnSpLocks/>
            </p:cNvCxnSpPr>
            <p:nvPr/>
          </p:nvCxnSpPr>
          <p:spPr>
            <a:xfrm>
              <a:off x="1794034" y="2269752"/>
              <a:ext cx="890206" cy="544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97FA31AA-9A28-48ED-A875-06F4228D1E8B}"/>
                </a:ext>
              </a:extLst>
            </p:cNvPr>
            <p:cNvSpPr txBox="1"/>
            <p:nvPr/>
          </p:nvSpPr>
          <p:spPr>
            <a:xfrm>
              <a:off x="2021217" y="2206348"/>
              <a:ext cx="3436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CBDD7075-5CED-48FA-A34B-025B2AFC17E5}"/>
                </a:ext>
              </a:extLst>
            </p:cNvPr>
            <p:cNvSpPr txBox="1"/>
            <p:nvPr/>
          </p:nvSpPr>
          <p:spPr>
            <a:xfrm>
              <a:off x="1782392" y="1764481"/>
              <a:ext cx="11615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A3C8A5F0-55F0-4655-85B6-8E0C8A8AD909}"/>
                </a:ext>
              </a:extLst>
            </p:cNvPr>
            <p:cNvSpPr txBox="1"/>
            <p:nvPr/>
          </p:nvSpPr>
          <p:spPr>
            <a:xfrm>
              <a:off x="2688790" y="1976643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CBB91E84-38CB-47FA-8B50-2DB24622A3A0}"/>
              </a:ext>
            </a:extLst>
          </p:cNvPr>
          <p:cNvGrpSpPr/>
          <p:nvPr/>
        </p:nvGrpSpPr>
        <p:grpSpPr>
          <a:xfrm>
            <a:off x="3125935" y="2215557"/>
            <a:ext cx="490985" cy="630942"/>
            <a:chOff x="3186620" y="905048"/>
            <a:chExt cx="490985" cy="630942"/>
          </a:xfrm>
        </p:grpSpPr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C38D146D-1DF7-407C-8E13-5E2048C49FD6}"/>
                </a:ext>
              </a:extLst>
            </p:cNvPr>
            <p:cNvCxnSpPr>
              <a:cxnSpLocks/>
            </p:cNvCxnSpPr>
            <p:nvPr/>
          </p:nvCxnSpPr>
          <p:spPr>
            <a:xfrm>
              <a:off x="3195545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772542F6-1FC0-417D-9847-F58948E252F0}"/>
                </a:ext>
              </a:extLst>
            </p:cNvPr>
            <p:cNvSpPr txBox="1"/>
            <p:nvPr/>
          </p:nvSpPr>
          <p:spPr>
            <a:xfrm>
              <a:off x="3186620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240" name="TextBox 239">
            <a:extLst>
              <a:ext uri="{FF2B5EF4-FFF2-40B4-BE49-F238E27FC236}">
                <a16:creationId xmlns:a16="http://schemas.microsoft.com/office/drawing/2014/main" id="{DF33BF5E-E4CC-43E2-9C34-E9A264FB5322}"/>
              </a:ext>
            </a:extLst>
          </p:cNvPr>
          <p:cNvSpPr txBox="1"/>
          <p:nvPr/>
        </p:nvSpPr>
        <p:spPr>
          <a:xfrm>
            <a:off x="3125569" y="1769515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48EF6E1A-0EC1-4A90-9968-F20597C1BBAD}"/>
              </a:ext>
            </a:extLst>
          </p:cNvPr>
          <p:cNvGrpSpPr/>
          <p:nvPr/>
        </p:nvGrpSpPr>
        <p:grpSpPr>
          <a:xfrm>
            <a:off x="5817600" y="1767361"/>
            <a:ext cx="946491" cy="1072809"/>
            <a:chOff x="461187" y="1768817"/>
            <a:chExt cx="946491" cy="1072809"/>
          </a:xfrm>
        </p:grpSpPr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D442D7F2-66FB-44D4-83FA-F75F7ADA51F9}"/>
                </a:ext>
              </a:extLst>
            </p:cNvPr>
            <p:cNvCxnSpPr>
              <a:cxnSpLocks/>
            </p:cNvCxnSpPr>
            <p:nvPr/>
          </p:nvCxnSpPr>
          <p:spPr>
            <a:xfrm>
              <a:off x="463311" y="2276651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6C55CF28-AA93-459F-BC70-FD8A980F91EB}"/>
                </a:ext>
              </a:extLst>
            </p:cNvPr>
            <p:cNvSpPr txBox="1"/>
            <p:nvPr/>
          </p:nvSpPr>
          <p:spPr>
            <a:xfrm>
              <a:off x="693390" y="2210684"/>
              <a:ext cx="7142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E70B7736-02E7-4CAF-8AB0-DFCA405DB470}"/>
                </a:ext>
              </a:extLst>
            </p:cNvPr>
            <p:cNvSpPr txBox="1"/>
            <p:nvPr/>
          </p:nvSpPr>
          <p:spPr>
            <a:xfrm>
              <a:off x="461187" y="176881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1 7</a:t>
              </a:r>
            </a:p>
          </p:txBody>
        </p:sp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FE018446-18E5-4A25-8064-E95C59D70E72}"/>
              </a:ext>
            </a:extLst>
          </p:cNvPr>
          <p:cNvGrpSpPr/>
          <p:nvPr/>
        </p:nvGrpSpPr>
        <p:grpSpPr>
          <a:xfrm>
            <a:off x="6706771" y="1763025"/>
            <a:ext cx="1349358" cy="1072809"/>
            <a:chOff x="1350358" y="1764481"/>
            <a:chExt cx="1349358" cy="1072809"/>
          </a:xfrm>
        </p:grpSpPr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7DE46D0-9CC2-458B-BBDC-D8329EA7081F}"/>
                </a:ext>
              </a:extLst>
            </p:cNvPr>
            <p:cNvSpPr txBox="1"/>
            <p:nvPr/>
          </p:nvSpPr>
          <p:spPr>
            <a:xfrm>
              <a:off x="1350358" y="1926236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B3686434-347A-4C35-9544-4CFBDFA08EFF}"/>
                </a:ext>
              </a:extLst>
            </p:cNvPr>
            <p:cNvCxnSpPr>
              <a:cxnSpLocks/>
            </p:cNvCxnSpPr>
            <p:nvPr/>
          </p:nvCxnSpPr>
          <p:spPr>
            <a:xfrm>
              <a:off x="1794034" y="2269752"/>
              <a:ext cx="443806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818CF98-4F79-4C2B-AEE4-45BAA4406E5A}"/>
                </a:ext>
              </a:extLst>
            </p:cNvPr>
            <p:cNvSpPr txBox="1"/>
            <p:nvPr/>
          </p:nvSpPr>
          <p:spPr>
            <a:xfrm>
              <a:off x="1775030" y="2206348"/>
              <a:ext cx="7399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3BD804BA-7AB4-4E4C-9190-982F47DA4703}"/>
                </a:ext>
              </a:extLst>
            </p:cNvPr>
            <p:cNvSpPr txBox="1"/>
            <p:nvPr/>
          </p:nvSpPr>
          <p:spPr>
            <a:xfrm>
              <a:off x="1782392" y="1764481"/>
              <a:ext cx="5802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CB4C1646-D3E3-4EE3-ADF9-EE619F876053}"/>
                </a:ext>
              </a:extLst>
            </p:cNvPr>
            <p:cNvSpPr txBox="1"/>
            <p:nvPr/>
          </p:nvSpPr>
          <p:spPr>
            <a:xfrm>
              <a:off x="2214856" y="1976643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12AD0988-C460-4AF4-9BC9-8D44D45FC63D}"/>
              </a:ext>
            </a:extLst>
          </p:cNvPr>
          <p:cNvGrpSpPr/>
          <p:nvPr/>
        </p:nvGrpSpPr>
        <p:grpSpPr>
          <a:xfrm>
            <a:off x="8016584" y="2214101"/>
            <a:ext cx="490985" cy="630942"/>
            <a:chOff x="3186620" y="905048"/>
            <a:chExt cx="490985" cy="630942"/>
          </a:xfrm>
        </p:grpSpPr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455356A2-4DA2-40DD-BE05-49C0FE3C9DF3}"/>
                </a:ext>
              </a:extLst>
            </p:cNvPr>
            <p:cNvCxnSpPr>
              <a:cxnSpLocks/>
            </p:cNvCxnSpPr>
            <p:nvPr/>
          </p:nvCxnSpPr>
          <p:spPr>
            <a:xfrm>
              <a:off x="3195545" y="96684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5D8AB133-A0D8-48FE-B94F-31A2848DDB6D}"/>
                </a:ext>
              </a:extLst>
            </p:cNvPr>
            <p:cNvSpPr txBox="1"/>
            <p:nvPr/>
          </p:nvSpPr>
          <p:spPr>
            <a:xfrm>
              <a:off x="3186620" y="90504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54" name="TextBox 253">
            <a:extLst>
              <a:ext uri="{FF2B5EF4-FFF2-40B4-BE49-F238E27FC236}">
                <a16:creationId xmlns:a16="http://schemas.microsoft.com/office/drawing/2014/main" id="{721CEF0D-8E15-49B0-BB7D-1E4F23F66567}"/>
              </a:ext>
            </a:extLst>
          </p:cNvPr>
          <p:cNvSpPr txBox="1"/>
          <p:nvPr/>
        </p:nvSpPr>
        <p:spPr>
          <a:xfrm>
            <a:off x="8016218" y="1768059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AC93B91B-2EB2-44F8-8721-B39E81A6D975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063386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41" grpId="0"/>
      <p:bldP spid="42" grpId="0"/>
      <p:bldP spid="240" grpId="0"/>
      <p:bldP spid="254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6CCEDA2-E962-4F8F-BA99-973F4614911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hlinkClick r:id="rId2"/>
              </a:rPr>
              <a:t>19 Find equivalent improper fractions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961565B-CBB4-472C-9830-AD3C8301ABD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4598218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479D5C7C-9404-4F60-8F49-9DEE2DEBF50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A9799FC-C5A7-4780-803C-D8A57F39F4C6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6E0E5EE4-A475-454E-B9B4-CA6C74839A86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22608DC4-83E4-4826-97A1-296C8156C36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1F850D33-5EF3-47C3-BB3A-EC95B8335055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5201108-2A1C-40EB-84F8-E71A3BEF46F8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1CB32319-8C24-4274-BD72-C09D71157984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DB1781D5-64BC-4A38-822B-77D9B655477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24B1C46F-3F77-4367-AF14-0CAAF73AB6FC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8DA1D4E-A0B4-4F3F-A2CA-0C9B10D21BF4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B26CA2AA-AEEB-472B-A661-ACF57AFC4596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7838ADB0-8C78-4DA8-80B3-F24F63A16705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EC3C5494-E264-46B1-8BC7-45BCAC47A65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7C91ECFC-56C8-411B-9201-5EFB860556F5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40A35FA9-877B-452A-B126-788658D01CE2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F883C8C-CCFD-4737-9C3E-C2BF705138E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0BF0A0F-DB57-419B-BD34-761F164A8FFD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850A86AB-FB56-49F3-A6C6-AF85E719C25F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3C30A167-A1BB-4130-A728-30A245BB9F8F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D6275B71-0D5A-4B01-A27C-B0CCD772C08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0E26C57B-5EE4-4CF3-A97B-9C05AAF42391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5E56F648-C394-4874-9E42-9BA612E4EA2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DA6FFD1B-4ECA-4305-B824-F116346D05E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3BACECA5-D866-4673-85EC-EF3C26FC771E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1EF5F7ED-7EFF-4F2B-B3DF-EACD101E9873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5226DA8-08BF-42F9-9E05-F31F3844829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C397D87E-6E25-449E-852D-4F3592A546E0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F76B9B6A-A974-4CCA-B3C6-FD941C2025D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FDBF00D-BAEF-44E0-9647-9E7B3A5B93C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4C610EF-9826-4CAB-9172-8D0D102402F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827851A3-1F83-4CF3-BC64-B839D74E6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B13FD7A1-3CB4-4FE3-882E-D7D451225D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75BA1CEC-D5A4-4C1E-910B-31A2AAF197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83CB1165-937C-45C0-9830-35DEF94CC5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5A9FD2BE-8753-40C9-8C0C-19DEEFA4342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838D6E8A-CE52-473C-85D0-730988EB494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2C8C6038-8056-49B2-80F6-ABBDDF85C5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B3F15DA-5BDF-4F70-900C-CEA14C27A1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C65085E7-2F9A-4D77-A634-C284831542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A5B24CFB-D2A0-4D5D-BF85-50ED8F5FB1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B6FBF617-9707-4E22-B7E1-ED470E454F1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79F6ED13-5FC1-4E01-A108-8886F3661F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7ABECF8D-EC52-4AD8-9B57-39E88C544D5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A4504568-DE30-450D-B9B6-A5F886DD7BB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0" name="Rectangle: Rounded Corners 99">
            <a:extLst>
              <a:ext uri="{FF2B5EF4-FFF2-40B4-BE49-F238E27FC236}">
                <a16:creationId xmlns:a16="http://schemas.microsoft.com/office/drawing/2014/main" id="{9C9EB4BA-218B-4805-98F3-3E2D79D37087}"/>
              </a:ext>
            </a:extLst>
          </p:cNvPr>
          <p:cNvSpPr/>
          <p:nvPr/>
        </p:nvSpPr>
        <p:spPr>
          <a:xfrm rot="5400000">
            <a:off x="4815360" y="-585679"/>
            <a:ext cx="2560843" cy="12079320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DD242C66-E8EB-48ED-AE05-298DF80DE049}"/>
              </a:ext>
            </a:extLst>
          </p:cNvPr>
          <p:cNvSpPr/>
          <p:nvPr/>
        </p:nvSpPr>
        <p:spPr>
          <a:xfrm>
            <a:off x="5171450" y="4326453"/>
            <a:ext cx="366378" cy="44055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6832FE5E-5FA8-4E96-8074-21151D9C7216}"/>
              </a:ext>
            </a:extLst>
          </p:cNvPr>
          <p:cNvSpPr/>
          <p:nvPr/>
        </p:nvSpPr>
        <p:spPr>
          <a:xfrm>
            <a:off x="6064677" y="4321282"/>
            <a:ext cx="366378" cy="216899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C6457883-66BE-4DF0-A428-63AE6FE3F446}"/>
              </a:ext>
            </a:extLst>
          </p:cNvPr>
          <p:cNvSpPr/>
          <p:nvPr/>
        </p:nvSpPr>
        <p:spPr>
          <a:xfrm>
            <a:off x="2746053" y="4342331"/>
            <a:ext cx="366378" cy="143712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8526C2B6-681D-423B-9176-FA45624FE8AF}"/>
              </a:ext>
            </a:extLst>
          </p:cNvPr>
          <p:cNvSpPr/>
          <p:nvPr/>
        </p:nvSpPr>
        <p:spPr>
          <a:xfrm>
            <a:off x="1655162" y="4352346"/>
            <a:ext cx="366378" cy="142073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5" name="Rectangle: Rounded Corners 104">
            <a:extLst>
              <a:ext uri="{FF2B5EF4-FFF2-40B4-BE49-F238E27FC236}">
                <a16:creationId xmlns:a16="http://schemas.microsoft.com/office/drawing/2014/main" id="{93C1DD1D-F2AD-4163-A8CB-0DBFA4D971BC}"/>
              </a:ext>
            </a:extLst>
          </p:cNvPr>
          <p:cNvSpPr/>
          <p:nvPr/>
        </p:nvSpPr>
        <p:spPr>
          <a:xfrm>
            <a:off x="4931470" y="597082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Rectangle: Rounded Corners 105">
            <a:extLst>
              <a:ext uri="{FF2B5EF4-FFF2-40B4-BE49-F238E27FC236}">
                <a16:creationId xmlns:a16="http://schemas.microsoft.com/office/drawing/2014/main" id="{197327E5-DFA0-4A50-91B6-D73EC4383080}"/>
              </a:ext>
            </a:extLst>
          </p:cNvPr>
          <p:cNvSpPr/>
          <p:nvPr/>
        </p:nvSpPr>
        <p:spPr>
          <a:xfrm>
            <a:off x="1364171" y="604779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1E4900CF-FA04-4900-9B66-F4D37FE23C9C}"/>
              </a:ext>
            </a:extLst>
          </p:cNvPr>
          <p:cNvSpPr/>
          <p:nvPr/>
        </p:nvSpPr>
        <p:spPr>
          <a:xfrm>
            <a:off x="2400397" y="721816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6B50A796-C6E8-4DF2-B445-B9461F84991C}"/>
              </a:ext>
            </a:extLst>
          </p:cNvPr>
          <p:cNvGrpSpPr/>
          <p:nvPr/>
        </p:nvGrpSpPr>
        <p:grpSpPr>
          <a:xfrm>
            <a:off x="1470068" y="833669"/>
            <a:ext cx="435719" cy="1032867"/>
            <a:chOff x="2724738" y="5471319"/>
            <a:chExt cx="435719" cy="1032867"/>
          </a:xfrm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7D26BABA-5989-4F6C-88D1-3A56829A1A3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0A890AB-A3DD-4CCF-9F5D-3F106049D69B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EA2C2BF5-9F95-46EB-BD31-B3910347076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2E6CAE8D-AE12-4EA2-8E32-4D261A154BF9}"/>
              </a:ext>
            </a:extLst>
          </p:cNvPr>
          <p:cNvSpPr txBox="1"/>
          <p:nvPr/>
        </p:nvSpPr>
        <p:spPr>
          <a:xfrm>
            <a:off x="1983386" y="102693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CE4926E5-7D58-4A3F-B6E1-51A3F91777F3}"/>
              </a:ext>
            </a:extLst>
          </p:cNvPr>
          <p:cNvSpPr txBox="1"/>
          <p:nvPr/>
        </p:nvSpPr>
        <p:spPr>
          <a:xfrm>
            <a:off x="2385120" y="721817"/>
            <a:ext cx="89664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15</a:t>
            </a:r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77DDFCF5-1109-4B46-883C-1D499EC8390C}"/>
              </a:ext>
            </a:extLst>
          </p:cNvPr>
          <p:cNvGrpSpPr/>
          <p:nvPr/>
        </p:nvGrpSpPr>
        <p:grpSpPr>
          <a:xfrm>
            <a:off x="2544169" y="833669"/>
            <a:ext cx="435719" cy="1032867"/>
            <a:chOff x="2724738" y="5471319"/>
            <a:chExt cx="435719" cy="1032867"/>
          </a:xfrm>
        </p:grpSpPr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CE4546F3-89E6-47A5-93A9-5CC09045657B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CF38503B-EA46-4122-B837-73D93DDF168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5DA87E76-4A4F-46B8-BB67-59C0CA83923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Rectangle 117">
            <a:extLst>
              <a:ext uri="{FF2B5EF4-FFF2-40B4-BE49-F238E27FC236}">
                <a16:creationId xmlns:a16="http://schemas.microsoft.com/office/drawing/2014/main" id="{870514C9-5C29-4685-887B-4DFA5FF3E01F}"/>
              </a:ext>
            </a:extLst>
          </p:cNvPr>
          <p:cNvSpPr/>
          <p:nvPr/>
        </p:nvSpPr>
        <p:spPr>
          <a:xfrm>
            <a:off x="5935712" y="716777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B0A74B04-370F-41B1-B258-7FA40B146A99}"/>
              </a:ext>
            </a:extLst>
          </p:cNvPr>
          <p:cNvGrpSpPr/>
          <p:nvPr/>
        </p:nvGrpSpPr>
        <p:grpSpPr>
          <a:xfrm>
            <a:off x="4897609" y="828630"/>
            <a:ext cx="652743" cy="1032867"/>
            <a:chOff x="2616964" y="5471319"/>
            <a:chExt cx="652743" cy="10328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68A7E562-AE76-4C56-A923-CC9A278D9C14}"/>
                </a:ext>
              </a:extLst>
            </p:cNvPr>
            <p:cNvSpPr txBox="1"/>
            <p:nvPr/>
          </p:nvSpPr>
          <p:spPr>
            <a:xfrm>
              <a:off x="2616964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F7CE1B8-BB42-4CD2-877D-D8B740D9963B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C33636D9-CFE2-48C4-B74F-38E22BEBE4B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3" name="TextBox 122">
            <a:extLst>
              <a:ext uri="{FF2B5EF4-FFF2-40B4-BE49-F238E27FC236}">
                <a16:creationId xmlns:a16="http://schemas.microsoft.com/office/drawing/2014/main" id="{78432CA3-8E58-4586-A7FE-DDB8B5D5BADA}"/>
              </a:ext>
            </a:extLst>
          </p:cNvPr>
          <p:cNvSpPr txBox="1"/>
          <p:nvPr/>
        </p:nvSpPr>
        <p:spPr>
          <a:xfrm>
            <a:off x="5518701" y="102190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EEE3951B-1235-4662-8BF4-52ABA5C33982}"/>
              </a:ext>
            </a:extLst>
          </p:cNvPr>
          <p:cNvSpPr txBox="1"/>
          <p:nvPr/>
        </p:nvSpPr>
        <p:spPr>
          <a:xfrm>
            <a:off x="5939938" y="716778"/>
            <a:ext cx="80160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22</a:t>
            </a:r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54D325F1-11E8-40A5-B4E5-749BF6E9E704}"/>
              </a:ext>
            </a:extLst>
          </p:cNvPr>
          <p:cNvGrpSpPr/>
          <p:nvPr/>
        </p:nvGrpSpPr>
        <p:grpSpPr>
          <a:xfrm>
            <a:off x="5971616" y="828630"/>
            <a:ext cx="652743" cy="1032867"/>
            <a:chOff x="2616870" y="5471319"/>
            <a:chExt cx="652743" cy="1032867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569305B-7756-46D8-9131-D1DF06B9F98E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63E7FB2-A5C4-483D-8E43-2D4B4B56BFE5}"/>
                </a:ext>
              </a:extLst>
            </p:cNvPr>
            <p:cNvSpPr txBox="1"/>
            <p:nvPr/>
          </p:nvSpPr>
          <p:spPr>
            <a:xfrm>
              <a:off x="2616870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520BCEC3-FBE5-4682-AC68-37A2759DD97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29" name="Straight Connector 128">
            <a:extLst>
              <a:ext uri="{FF2B5EF4-FFF2-40B4-BE49-F238E27FC236}">
                <a16:creationId xmlns:a16="http://schemas.microsoft.com/office/drawing/2014/main" id="{E2714DD6-3BF5-4C8B-ADC9-E723DDD9D173}"/>
              </a:ext>
            </a:extLst>
          </p:cNvPr>
          <p:cNvCxnSpPr>
            <a:cxnSpLocks/>
          </p:cNvCxnSpPr>
          <p:nvPr/>
        </p:nvCxnSpPr>
        <p:spPr>
          <a:xfrm>
            <a:off x="1368986" y="316463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BB80829A-C5C2-45D5-AF59-47D545BFB145}"/>
              </a:ext>
            </a:extLst>
          </p:cNvPr>
          <p:cNvCxnSpPr>
            <a:cxnSpLocks/>
          </p:cNvCxnSpPr>
          <p:nvPr/>
        </p:nvCxnSpPr>
        <p:spPr>
          <a:xfrm>
            <a:off x="2248216" y="3164638"/>
            <a:ext cx="89530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TextBox 130">
            <a:extLst>
              <a:ext uri="{FF2B5EF4-FFF2-40B4-BE49-F238E27FC236}">
                <a16:creationId xmlns:a16="http://schemas.microsoft.com/office/drawing/2014/main" id="{C5AB07A2-DDF0-47F5-AC7A-A6D0AC770BD4}"/>
              </a:ext>
            </a:extLst>
          </p:cNvPr>
          <p:cNvSpPr txBox="1"/>
          <p:nvPr/>
        </p:nvSpPr>
        <p:spPr>
          <a:xfrm>
            <a:off x="1331613" y="265680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7BBB9CDE-681E-478C-B8AF-6CB6AFBACA46}"/>
              </a:ext>
            </a:extLst>
          </p:cNvPr>
          <p:cNvSpPr txBox="1"/>
          <p:nvPr/>
        </p:nvSpPr>
        <p:spPr>
          <a:xfrm>
            <a:off x="1342179" y="31028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3CA3CA0D-2C3D-4B36-9271-3681787ED5DF}"/>
              </a:ext>
            </a:extLst>
          </p:cNvPr>
          <p:cNvSpPr txBox="1"/>
          <p:nvPr/>
        </p:nvSpPr>
        <p:spPr>
          <a:xfrm>
            <a:off x="2481202" y="3102846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2ACA010B-0E94-494E-BB7E-1FEFA6431C50}"/>
              </a:ext>
            </a:extLst>
          </p:cNvPr>
          <p:cNvSpPr txBox="1"/>
          <p:nvPr/>
        </p:nvSpPr>
        <p:spPr>
          <a:xfrm>
            <a:off x="1801173" y="284916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35" name="Arc 134">
            <a:extLst>
              <a:ext uri="{FF2B5EF4-FFF2-40B4-BE49-F238E27FC236}">
                <a16:creationId xmlns:a16="http://schemas.microsoft.com/office/drawing/2014/main" id="{6EA82E5C-496D-4A9A-8E78-D56D85E3DCD0}"/>
              </a:ext>
            </a:extLst>
          </p:cNvPr>
          <p:cNvSpPr/>
          <p:nvPr/>
        </p:nvSpPr>
        <p:spPr>
          <a:xfrm rot="16200000">
            <a:off x="1731418" y="2137133"/>
            <a:ext cx="810037" cy="1121356"/>
          </a:xfrm>
          <a:prstGeom prst="arc">
            <a:avLst>
              <a:gd name="adj1" fmla="val 16200000"/>
              <a:gd name="adj2" fmla="val 5508531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6" name="Arc 135">
            <a:extLst>
              <a:ext uri="{FF2B5EF4-FFF2-40B4-BE49-F238E27FC236}">
                <a16:creationId xmlns:a16="http://schemas.microsoft.com/office/drawing/2014/main" id="{1B23C790-F046-46F3-924C-45A6ABF5CC0D}"/>
              </a:ext>
            </a:extLst>
          </p:cNvPr>
          <p:cNvSpPr/>
          <p:nvPr/>
        </p:nvSpPr>
        <p:spPr>
          <a:xfrm rot="5400000">
            <a:off x="1726270" y="3065648"/>
            <a:ext cx="810037" cy="1131635"/>
          </a:xfrm>
          <a:prstGeom prst="arc">
            <a:avLst>
              <a:gd name="adj1" fmla="val 16097264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71576D6A-F984-4F96-8CE3-44CC36C8F08C}"/>
              </a:ext>
            </a:extLst>
          </p:cNvPr>
          <p:cNvSpPr txBox="1"/>
          <p:nvPr/>
        </p:nvSpPr>
        <p:spPr>
          <a:xfrm>
            <a:off x="1849899" y="3603709"/>
            <a:ext cx="77628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C2B55E87-2AD5-440E-82F8-27CB784436D5}"/>
              </a:ext>
            </a:extLst>
          </p:cNvPr>
          <p:cNvSpPr txBox="1"/>
          <p:nvPr/>
        </p:nvSpPr>
        <p:spPr>
          <a:xfrm>
            <a:off x="1844961" y="2302864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7D507545-A095-4396-90FC-E5D4E9DFBCBE}"/>
              </a:ext>
            </a:extLst>
          </p:cNvPr>
          <p:cNvSpPr txBox="1"/>
          <p:nvPr/>
        </p:nvSpPr>
        <p:spPr>
          <a:xfrm>
            <a:off x="2218160" y="2656804"/>
            <a:ext cx="97076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60601E70-FF27-4A3E-BFFF-445920C6DBAE}"/>
              </a:ext>
            </a:extLst>
          </p:cNvPr>
          <p:cNvCxnSpPr>
            <a:cxnSpLocks/>
          </p:cNvCxnSpPr>
          <p:nvPr/>
        </p:nvCxnSpPr>
        <p:spPr>
          <a:xfrm>
            <a:off x="4484490" y="3163475"/>
            <a:ext cx="89514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A65E348D-276F-4FD5-868C-F342128D4FB2}"/>
              </a:ext>
            </a:extLst>
          </p:cNvPr>
          <p:cNvCxnSpPr>
            <a:cxnSpLocks/>
          </p:cNvCxnSpPr>
          <p:nvPr/>
        </p:nvCxnSpPr>
        <p:spPr>
          <a:xfrm>
            <a:off x="5820880" y="316347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TextBox 141">
            <a:extLst>
              <a:ext uri="{FF2B5EF4-FFF2-40B4-BE49-F238E27FC236}">
                <a16:creationId xmlns:a16="http://schemas.microsoft.com/office/drawing/2014/main" id="{EE9AE40C-A084-43B0-99FF-9EE2BDACEB59}"/>
              </a:ext>
            </a:extLst>
          </p:cNvPr>
          <p:cNvSpPr txBox="1"/>
          <p:nvPr/>
        </p:nvSpPr>
        <p:spPr>
          <a:xfrm>
            <a:off x="4445970" y="2641388"/>
            <a:ext cx="9465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182B3F06-5DB4-45F1-A852-93D8E4F77669}"/>
              </a:ext>
            </a:extLst>
          </p:cNvPr>
          <p:cNvSpPr txBox="1"/>
          <p:nvPr/>
        </p:nvSpPr>
        <p:spPr>
          <a:xfrm>
            <a:off x="4690447" y="3101683"/>
            <a:ext cx="4404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94212C65-7A4A-4C45-B0B2-4ADB0812FB56}"/>
              </a:ext>
            </a:extLst>
          </p:cNvPr>
          <p:cNvSpPr txBox="1"/>
          <p:nvPr/>
        </p:nvSpPr>
        <p:spPr>
          <a:xfrm>
            <a:off x="5820879" y="310168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2E7303A3-B54F-432D-8F8E-4BF95DF32913}"/>
              </a:ext>
            </a:extLst>
          </p:cNvPr>
          <p:cNvSpPr txBox="1"/>
          <p:nvPr/>
        </p:nvSpPr>
        <p:spPr>
          <a:xfrm>
            <a:off x="5373837" y="284800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46" name="Arc 145">
            <a:extLst>
              <a:ext uri="{FF2B5EF4-FFF2-40B4-BE49-F238E27FC236}">
                <a16:creationId xmlns:a16="http://schemas.microsoft.com/office/drawing/2014/main" id="{AE879D9B-1F68-4266-A24E-713E310FC290}"/>
              </a:ext>
            </a:extLst>
          </p:cNvPr>
          <p:cNvSpPr/>
          <p:nvPr/>
        </p:nvSpPr>
        <p:spPr>
          <a:xfrm rot="16200000">
            <a:off x="5306538" y="2133516"/>
            <a:ext cx="810037" cy="1126267"/>
          </a:xfrm>
          <a:prstGeom prst="arc">
            <a:avLst>
              <a:gd name="adj1" fmla="val 16113536"/>
              <a:gd name="adj2" fmla="val 5511936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7" name="Arc 146">
            <a:extLst>
              <a:ext uri="{FF2B5EF4-FFF2-40B4-BE49-F238E27FC236}">
                <a16:creationId xmlns:a16="http://schemas.microsoft.com/office/drawing/2014/main" id="{18B35372-C15C-4FFE-AD78-468D7FD7A864}"/>
              </a:ext>
            </a:extLst>
          </p:cNvPr>
          <p:cNvSpPr/>
          <p:nvPr/>
        </p:nvSpPr>
        <p:spPr>
          <a:xfrm rot="5400000">
            <a:off x="5296251" y="3060636"/>
            <a:ext cx="810037" cy="1126267"/>
          </a:xfrm>
          <a:prstGeom prst="arc">
            <a:avLst>
              <a:gd name="adj1" fmla="val 16131518"/>
              <a:gd name="adj2" fmla="val 5477655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CF911C95-3874-4887-8C9C-2180CD7E5166}"/>
              </a:ext>
            </a:extLst>
          </p:cNvPr>
          <p:cNvSpPr txBox="1"/>
          <p:nvPr/>
        </p:nvSpPr>
        <p:spPr>
          <a:xfrm>
            <a:off x="5426841" y="359601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7E4E2E70-BB4E-420D-961D-68F1A7E2C027}"/>
              </a:ext>
            </a:extLst>
          </p:cNvPr>
          <p:cNvSpPr txBox="1"/>
          <p:nvPr/>
        </p:nvSpPr>
        <p:spPr>
          <a:xfrm>
            <a:off x="5426840" y="230170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DE4BF3ED-24A9-4474-A453-0437858E1BE7}"/>
              </a:ext>
            </a:extLst>
          </p:cNvPr>
          <p:cNvSpPr txBox="1"/>
          <p:nvPr/>
        </p:nvSpPr>
        <p:spPr>
          <a:xfrm>
            <a:off x="5820879" y="2655641"/>
            <a:ext cx="13148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2 2</a:t>
            </a:r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38D03B50-450E-4C09-BF8D-3EB0C048A215}"/>
              </a:ext>
            </a:extLst>
          </p:cNvPr>
          <p:cNvGrpSpPr/>
          <p:nvPr/>
        </p:nvGrpSpPr>
        <p:grpSpPr>
          <a:xfrm>
            <a:off x="1659646" y="4333088"/>
            <a:ext cx="362676" cy="2167767"/>
            <a:chOff x="2587883" y="1026981"/>
            <a:chExt cx="362676" cy="2167767"/>
          </a:xfrm>
        </p:grpSpPr>
        <p:sp>
          <p:nvSpPr>
            <p:cNvPr id="152" name="Rectangle 151">
              <a:extLst>
                <a:ext uri="{FF2B5EF4-FFF2-40B4-BE49-F238E27FC236}">
                  <a16:creationId xmlns:a16="http://schemas.microsoft.com/office/drawing/2014/main" id="{46B3ACFA-7FD5-4316-A4A1-965C88068375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F0B608DF-72E9-4A5D-85D8-FDE606A9E41E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F327138B-F00E-4550-A9E1-761D33D3CF2E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5F6A9C70-D2A6-4521-BBC8-8975E12DF56F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56" name="Rectangle 155">
                <a:extLst>
                  <a:ext uri="{FF2B5EF4-FFF2-40B4-BE49-F238E27FC236}">
                    <a16:creationId xmlns:a16="http://schemas.microsoft.com/office/drawing/2014/main" id="{F1AFF681-05B2-4C67-9DE3-2D599022FEBD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01252C4F-4FD6-4EA8-9CF0-B21D057BA7F7}"/>
              </a:ext>
            </a:extLst>
          </p:cNvPr>
          <p:cNvGrpSpPr/>
          <p:nvPr/>
        </p:nvGrpSpPr>
        <p:grpSpPr>
          <a:xfrm>
            <a:off x="2751238" y="4335707"/>
            <a:ext cx="370374" cy="2170296"/>
            <a:chOff x="6061331" y="1023885"/>
            <a:chExt cx="370374" cy="2170296"/>
          </a:xfrm>
        </p:grpSpPr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C9C7930D-B3D2-4BE3-9285-45B698D8B4A7}"/>
                </a:ext>
              </a:extLst>
            </p:cNvPr>
            <p:cNvGrpSpPr/>
            <p:nvPr/>
          </p:nvGrpSpPr>
          <p:grpSpPr>
            <a:xfrm>
              <a:off x="6071705" y="1026981"/>
              <a:ext cx="360000" cy="2167200"/>
              <a:chOff x="6073217" y="3429000"/>
              <a:chExt cx="360000" cy="2167200"/>
            </a:xfrm>
          </p:grpSpPr>
          <p:sp>
            <p:nvSpPr>
              <p:cNvPr id="160" name="Rectangle 159">
                <a:extLst>
                  <a:ext uri="{FF2B5EF4-FFF2-40B4-BE49-F238E27FC236}">
                    <a16:creationId xmlns:a16="http://schemas.microsoft.com/office/drawing/2014/main" id="{EF6180F6-C9A4-4A57-8B58-3FE9E02E3027}"/>
                  </a:ext>
                </a:extLst>
              </p:cNvPr>
              <p:cNvSpPr/>
              <p:nvPr/>
            </p:nvSpPr>
            <p:spPr>
              <a:xfrm>
                <a:off x="6073217" y="34290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1" name="Rectangle 160">
                <a:extLst>
                  <a:ext uri="{FF2B5EF4-FFF2-40B4-BE49-F238E27FC236}">
                    <a16:creationId xmlns:a16="http://schemas.microsoft.com/office/drawing/2014/main" id="{DCD6AC2B-3DB3-49B7-85DF-BE36F16DFA08}"/>
                  </a:ext>
                </a:extLst>
              </p:cNvPr>
              <p:cNvSpPr/>
              <p:nvPr/>
            </p:nvSpPr>
            <p:spPr>
              <a:xfrm>
                <a:off x="6073217" y="36702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2" name="Rectangle 161">
                <a:extLst>
                  <a:ext uri="{FF2B5EF4-FFF2-40B4-BE49-F238E27FC236}">
                    <a16:creationId xmlns:a16="http://schemas.microsoft.com/office/drawing/2014/main" id="{B0914E87-98C1-4861-9EFC-94E8BB89D29A}"/>
                  </a:ext>
                </a:extLst>
              </p:cNvPr>
              <p:cNvSpPr/>
              <p:nvPr/>
            </p:nvSpPr>
            <p:spPr>
              <a:xfrm>
                <a:off x="6073217" y="39114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3" name="Rectangle 162">
                <a:extLst>
                  <a:ext uri="{FF2B5EF4-FFF2-40B4-BE49-F238E27FC236}">
                    <a16:creationId xmlns:a16="http://schemas.microsoft.com/office/drawing/2014/main" id="{55309186-4C26-4AB7-9B5C-D4730EB1D99F}"/>
                  </a:ext>
                </a:extLst>
              </p:cNvPr>
              <p:cNvSpPr/>
              <p:nvPr/>
            </p:nvSpPr>
            <p:spPr>
              <a:xfrm>
                <a:off x="6073217" y="41508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6154FA05-9CB2-44B9-B4E3-20E5363D200E}"/>
                  </a:ext>
                </a:extLst>
              </p:cNvPr>
              <p:cNvSpPr/>
              <p:nvPr/>
            </p:nvSpPr>
            <p:spPr>
              <a:xfrm>
                <a:off x="6073217" y="43902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36FCC4B2-D523-4AB8-9146-261941EE8BF9}"/>
                  </a:ext>
                </a:extLst>
              </p:cNvPr>
              <p:cNvSpPr/>
              <p:nvPr/>
            </p:nvSpPr>
            <p:spPr>
              <a:xfrm>
                <a:off x="6073217" y="46314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6" name="Rectangle 165">
                <a:extLst>
                  <a:ext uri="{FF2B5EF4-FFF2-40B4-BE49-F238E27FC236}">
                    <a16:creationId xmlns:a16="http://schemas.microsoft.com/office/drawing/2014/main" id="{0A7A5DBD-A812-4A95-8653-E837449B6CD9}"/>
                  </a:ext>
                </a:extLst>
              </p:cNvPr>
              <p:cNvSpPr/>
              <p:nvPr/>
            </p:nvSpPr>
            <p:spPr>
              <a:xfrm>
                <a:off x="6073217" y="48726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7" name="Rectangle 166">
                <a:extLst>
                  <a:ext uri="{FF2B5EF4-FFF2-40B4-BE49-F238E27FC236}">
                    <a16:creationId xmlns:a16="http://schemas.microsoft.com/office/drawing/2014/main" id="{39A27320-9F49-40E6-8B8A-5B59B8A44F0D}"/>
                  </a:ext>
                </a:extLst>
              </p:cNvPr>
              <p:cNvSpPr/>
              <p:nvPr/>
            </p:nvSpPr>
            <p:spPr>
              <a:xfrm>
                <a:off x="6073217" y="51138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68" name="Rectangle 167">
                <a:extLst>
                  <a:ext uri="{FF2B5EF4-FFF2-40B4-BE49-F238E27FC236}">
                    <a16:creationId xmlns:a16="http://schemas.microsoft.com/office/drawing/2014/main" id="{EF63B3BB-5EC7-4189-9271-D29EFD80CB63}"/>
                  </a:ext>
                </a:extLst>
              </p:cNvPr>
              <p:cNvSpPr/>
              <p:nvPr/>
            </p:nvSpPr>
            <p:spPr>
              <a:xfrm>
                <a:off x="6073217" y="53550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C8055851-17E5-479D-ACC0-481615F5C36E}"/>
                </a:ext>
              </a:extLst>
            </p:cNvPr>
            <p:cNvSpPr/>
            <p:nvPr/>
          </p:nvSpPr>
          <p:spPr>
            <a:xfrm>
              <a:off x="6061331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1621A178-AD6A-42B4-A779-DADE8E8632B6}"/>
              </a:ext>
            </a:extLst>
          </p:cNvPr>
          <p:cNvGrpSpPr/>
          <p:nvPr/>
        </p:nvGrpSpPr>
        <p:grpSpPr>
          <a:xfrm>
            <a:off x="5164029" y="4320855"/>
            <a:ext cx="364475" cy="2170481"/>
            <a:chOff x="3750941" y="1016500"/>
            <a:chExt cx="364475" cy="2170481"/>
          </a:xfrm>
        </p:grpSpPr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A4200FB1-280B-4E50-BE0C-95684D019C3D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172" name="Rectangle 171">
                <a:extLst>
                  <a:ext uri="{FF2B5EF4-FFF2-40B4-BE49-F238E27FC236}">
                    <a16:creationId xmlns:a16="http://schemas.microsoft.com/office/drawing/2014/main" id="{CF6C58A3-CC1C-492F-BF88-42B7E1C94BAC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73" name="Rectangle 172">
                <a:extLst>
                  <a:ext uri="{FF2B5EF4-FFF2-40B4-BE49-F238E27FC236}">
                    <a16:creationId xmlns:a16="http://schemas.microsoft.com/office/drawing/2014/main" id="{780DC418-8FDB-4101-AC0E-136514382494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74" name="Rectangle 173">
                <a:extLst>
                  <a:ext uri="{FF2B5EF4-FFF2-40B4-BE49-F238E27FC236}">
                    <a16:creationId xmlns:a16="http://schemas.microsoft.com/office/drawing/2014/main" id="{F42352F3-ABCE-44E6-B047-37EF02F4D3EF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75" name="Rectangle 174">
                <a:extLst>
                  <a:ext uri="{FF2B5EF4-FFF2-40B4-BE49-F238E27FC236}">
                    <a16:creationId xmlns:a16="http://schemas.microsoft.com/office/drawing/2014/main" id="{A263E59B-2250-4E28-BC58-FA1697C26198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76" name="Rectangle 175">
                <a:extLst>
                  <a:ext uri="{FF2B5EF4-FFF2-40B4-BE49-F238E27FC236}">
                    <a16:creationId xmlns:a16="http://schemas.microsoft.com/office/drawing/2014/main" id="{3F24D957-5D94-4263-B885-5F284740772C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71" name="Rectangle 170">
              <a:extLst>
                <a:ext uri="{FF2B5EF4-FFF2-40B4-BE49-F238E27FC236}">
                  <a16:creationId xmlns:a16="http://schemas.microsoft.com/office/drawing/2014/main" id="{F06988BE-5BF4-4646-A22B-0E7E86A141D3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0719CD7F-A589-4D0E-BAAD-AF3013517915}"/>
              </a:ext>
            </a:extLst>
          </p:cNvPr>
          <p:cNvGrpSpPr/>
          <p:nvPr/>
        </p:nvGrpSpPr>
        <p:grpSpPr>
          <a:xfrm>
            <a:off x="6063391" y="4325743"/>
            <a:ext cx="364674" cy="2164538"/>
            <a:chOff x="6651896" y="1021900"/>
            <a:chExt cx="364674" cy="2164538"/>
          </a:xfrm>
        </p:grpSpPr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0A5DB262-2B8D-42AE-A9EA-7DDD6931B7AB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180" name="Rectangle 179">
                <a:extLst>
                  <a:ext uri="{FF2B5EF4-FFF2-40B4-BE49-F238E27FC236}">
                    <a16:creationId xmlns:a16="http://schemas.microsoft.com/office/drawing/2014/main" id="{72820649-1FD4-48BE-9CBB-42A8B346C4F9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1" name="Rectangle 180">
                <a:extLst>
                  <a:ext uri="{FF2B5EF4-FFF2-40B4-BE49-F238E27FC236}">
                    <a16:creationId xmlns:a16="http://schemas.microsoft.com/office/drawing/2014/main" id="{11384B45-4AC0-4137-896E-1D330208478C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F5EEEAC5-F938-4BAF-A632-EB74E1A94924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3" name="Rectangle 182">
                <a:extLst>
                  <a:ext uri="{FF2B5EF4-FFF2-40B4-BE49-F238E27FC236}">
                    <a16:creationId xmlns:a16="http://schemas.microsoft.com/office/drawing/2014/main" id="{CB30A193-E7DC-4431-B66B-578546283549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4" name="Rectangle 183">
                <a:extLst>
                  <a:ext uri="{FF2B5EF4-FFF2-40B4-BE49-F238E27FC236}">
                    <a16:creationId xmlns:a16="http://schemas.microsoft.com/office/drawing/2014/main" id="{844DA739-3FB4-4F9B-95C8-2984A94DA369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5" name="Rectangle 184">
                <a:extLst>
                  <a:ext uri="{FF2B5EF4-FFF2-40B4-BE49-F238E27FC236}">
                    <a16:creationId xmlns:a16="http://schemas.microsoft.com/office/drawing/2014/main" id="{3369A2BC-877C-4B3C-9474-89CA7B44F54C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45E15CA5-AEBF-4E4B-BCCC-0BA18E7DED4B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4FED852F-5654-4A7E-880B-ECB134A804DD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8" name="Rectangle 187">
                <a:extLst>
                  <a:ext uri="{FF2B5EF4-FFF2-40B4-BE49-F238E27FC236}">
                    <a16:creationId xmlns:a16="http://schemas.microsoft.com/office/drawing/2014/main" id="{0E0AE017-CB22-426E-8D9F-52945B2CD19F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89" name="Rectangle 188">
                <a:extLst>
                  <a:ext uri="{FF2B5EF4-FFF2-40B4-BE49-F238E27FC236}">
                    <a16:creationId xmlns:a16="http://schemas.microsoft.com/office/drawing/2014/main" id="{AC63C058-A8B7-44A8-9A0E-7B6C69A3F506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D6AF5678-7B4A-4B0D-9001-9F270A5114F3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08439CD5-5FF2-418C-99D2-5C92EC979124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0" name="Rectangle 189">
            <a:extLst>
              <a:ext uri="{FF2B5EF4-FFF2-40B4-BE49-F238E27FC236}">
                <a16:creationId xmlns:a16="http://schemas.microsoft.com/office/drawing/2014/main" id="{43ADEA31-D5DD-49CF-9C11-4D84EFA72A09}"/>
              </a:ext>
            </a:extLst>
          </p:cNvPr>
          <p:cNvSpPr/>
          <p:nvPr/>
        </p:nvSpPr>
        <p:spPr>
          <a:xfrm>
            <a:off x="1184792" y="4346898"/>
            <a:ext cx="366378" cy="214850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2DFACBCB-040E-427F-ACC4-7C6B7D0FD37E}"/>
              </a:ext>
            </a:extLst>
          </p:cNvPr>
          <p:cNvGrpSpPr/>
          <p:nvPr/>
        </p:nvGrpSpPr>
        <p:grpSpPr>
          <a:xfrm>
            <a:off x="1189276" y="4327639"/>
            <a:ext cx="362676" cy="2167767"/>
            <a:chOff x="2587883" y="1026981"/>
            <a:chExt cx="362676" cy="2167767"/>
          </a:xfrm>
        </p:grpSpPr>
        <p:sp>
          <p:nvSpPr>
            <p:cNvPr id="192" name="Rectangle 191">
              <a:extLst>
                <a:ext uri="{FF2B5EF4-FFF2-40B4-BE49-F238E27FC236}">
                  <a16:creationId xmlns:a16="http://schemas.microsoft.com/office/drawing/2014/main" id="{704FE1D4-E700-48B5-8B8D-9FFD5DD8D75D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CD7A763E-2948-4AEB-B17F-CFC22064B959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194" name="Rectangle 193">
                <a:extLst>
                  <a:ext uri="{FF2B5EF4-FFF2-40B4-BE49-F238E27FC236}">
                    <a16:creationId xmlns:a16="http://schemas.microsoft.com/office/drawing/2014/main" id="{C72C0F8E-15B7-444E-8409-7D3E5717D138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95" name="Rectangle 194">
                <a:extLst>
                  <a:ext uri="{FF2B5EF4-FFF2-40B4-BE49-F238E27FC236}">
                    <a16:creationId xmlns:a16="http://schemas.microsoft.com/office/drawing/2014/main" id="{699A6398-81FA-424B-AFAE-8ED697684081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96" name="Rectangle 195">
                <a:extLst>
                  <a:ext uri="{FF2B5EF4-FFF2-40B4-BE49-F238E27FC236}">
                    <a16:creationId xmlns:a16="http://schemas.microsoft.com/office/drawing/2014/main" id="{8F71E058-04A8-46BA-BCE8-09685C6B801A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197" name="Rectangle 196">
            <a:extLst>
              <a:ext uri="{FF2B5EF4-FFF2-40B4-BE49-F238E27FC236}">
                <a16:creationId xmlns:a16="http://schemas.microsoft.com/office/drawing/2014/main" id="{5E0EF509-CD66-46EB-AE38-6A7050FAD70B}"/>
              </a:ext>
            </a:extLst>
          </p:cNvPr>
          <p:cNvSpPr/>
          <p:nvPr/>
        </p:nvSpPr>
        <p:spPr>
          <a:xfrm>
            <a:off x="2276854" y="4335406"/>
            <a:ext cx="366378" cy="215223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C29EDCAB-5EE9-49C3-B547-864F8D6147C8}"/>
              </a:ext>
            </a:extLst>
          </p:cNvPr>
          <p:cNvGrpSpPr/>
          <p:nvPr/>
        </p:nvGrpSpPr>
        <p:grpSpPr>
          <a:xfrm>
            <a:off x="2282039" y="4328782"/>
            <a:ext cx="370374" cy="2170296"/>
            <a:chOff x="6061331" y="1023885"/>
            <a:chExt cx="370374" cy="2170296"/>
          </a:xfrm>
        </p:grpSpPr>
        <p:grpSp>
          <p:nvGrpSpPr>
            <p:cNvPr id="199" name="Group 198">
              <a:extLst>
                <a:ext uri="{FF2B5EF4-FFF2-40B4-BE49-F238E27FC236}">
                  <a16:creationId xmlns:a16="http://schemas.microsoft.com/office/drawing/2014/main" id="{2ACDE52B-84FB-4836-B105-2907F7370D7C}"/>
                </a:ext>
              </a:extLst>
            </p:cNvPr>
            <p:cNvGrpSpPr/>
            <p:nvPr/>
          </p:nvGrpSpPr>
          <p:grpSpPr>
            <a:xfrm>
              <a:off x="6071705" y="1026981"/>
              <a:ext cx="360000" cy="2167200"/>
              <a:chOff x="6073217" y="3429000"/>
              <a:chExt cx="360000" cy="2167200"/>
            </a:xfrm>
          </p:grpSpPr>
          <p:sp>
            <p:nvSpPr>
              <p:cNvPr id="201" name="Rectangle 200">
                <a:extLst>
                  <a:ext uri="{FF2B5EF4-FFF2-40B4-BE49-F238E27FC236}">
                    <a16:creationId xmlns:a16="http://schemas.microsoft.com/office/drawing/2014/main" id="{ECACFA3F-4822-4B87-8E1B-75AB64107B84}"/>
                  </a:ext>
                </a:extLst>
              </p:cNvPr>
              <p:cNvSpPr/>
              <p:nvPr/>
            </p:nvSpPr>
            <p:spPr>
              <a:xfrm>
                <a:off x="6073217" y="34290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2" name="Rectangle 201">
                <a:extLst>
                  <a:ext uri="{FF2B5EF4-FFF2-40B4-BE49-F238E27FC236}">
                    <a16:creationId xmlns:a16="http://schemas.microsoft.com/office/drawing/2014/main" id="{6062BEB2-0673-4758-8C5E-5009864BFE0A}"/>
                  </a:ext>
                </a:extLst>
              </p:cNvPr>
              <p:cNvSpPr/>
              <p:nvPr/>
            </p:nvSpPr>
            <p:spPr>
              <a:xfrm>
                <a:off x="6073217" y="36702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3" name="Rectangle 202">
                <a:extLst>
                  <a:ext uri="{FF2B5EF4-FFF2-40B4-BE49-F238E27FC236}">
                    <a16:creationId xmlns:a16="http://schemas.microsoft.com/office/drawing/2014/main" id="{AA550138-0CB4-4B99-8CF5-165BE9BC898D}"/>
                  </a:ext>
                </a:extLst>
              </p:cNvPr>
              <p:cNvSpPr/>
              <p:nvPr/>
            </p:nvSpPr>
            <p:spPr>
              <a:xfrm>
                <a:off x="6073217" y="39114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4" name="Rectangle 203">
                <a:extLst>
                  <a:ext uri="{FF2B5EF4-FFF2-40B4-BE49-F238E27FC236}">
                    <a16:creationId xmlns:a16="http://schemas.microsoft.com/office/drawing/2014/main" id="{6AA16558-8012-4C91-A918-D4EF72A513B7}"/>
                  </a:ext>
                </a:extLst>
              </p:cNvPr>
              <p:cNvSpPr/>
              <p:nvPr/>
            </p:nvSpPr>
            <p:spPr>
              <a:xfrm>
                <a:off x="6073217" y="41508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5" name="Rectangle 204">
                <a:extLst>
                  <a:ext uri="{FF2B5EF4-FFF2-40B4-BE49-F238E27FC236}">
                    <a16:creationId xmlns:a16="http://schemas.microsoft.com/office/drawing/2014/main" id="{E52399F5-3C60-4D84-9A69-2A6CB664F3F2}"/>
                  </a:ext>
                </a:extLst>
              </p:cNvPr>
              <p:cNvSpPr/>
              <p:nvPr/>
            </p:nvSpPr>
            <p:spPr>
              <a:xfrm>
                <a:off x="6073217" y="43902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6" name="Rectangle 205">
                <a:extLst>
                  <a:ext uri="{FF2B5EF4-FFF2-40B4-BE49-F238E27FC236}">
                    <a16:creationId xmlns:a16="http://schemas.microsoft.com/office/drawing/2014/main" id="{FA7A5924-DB69-419E-AC19-C812F666E58F}"/>
                  </a:ext>
                </a:extLst>
              </p:cNvPr>
              <p:cNvSpPr/>
              <p:nvPr/>
            </p:nvSpPr>
            <p:spPr>
              <a:xfrm>
                <a:off x="6073217" y="46314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7" name="Rectangle 206">
                <a:extLst>
                  <a:ext uri="{FF2B5EF4-FFF2-40B4-BE49-F238E27FC236}">
                    <a16:creationId xmlns:a16="http://schemas.microsoft.com/office/drawing/2014/main" id="{F37846D1-B15B-487B-A5B2-27A23C42E69A}"/>
                  </a:ext>
                </a:extLst>
              </p:cNvPr>
              <p:cNvSpPr/>
              <p:nvPr/>
            </p:nvSpPr>
            <p:spPr>
              <a:xfrm>
                <a:off x="6073217" y="48726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8" name="Rectangle 207">
                <a:extLst>
                  <a:ext uri="{FF2B5EF4-FFF2-40B4-BE49-F238E27FC236}">
                    <a16:creationId xmlns:a16="http://schemas.microsoft.com/office/drawing/2014/main" id="{038CFAD7-26E3-4697-87E5-7499D268582A}"/>
                  </a:ext>
                </a:extLst>
              </p:cNvPr>
              <p:cNvSpPr/>
              <p:nvPr/>
            </p:nvSpPr>
            <p:spPr>
              <a:xfrm>
                <a:off x="6073217" y="51138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9" name="Rectangle 208">
                <a:extLst>
                  <a:ext uri="{FF2B5EF4-FFF2-40B4-BE49-F238E27FC236}">
                    <a16:creationId xmlns:a16="http://schemas.microsoft.com/office/drawing/2014/main" id="{B1183F70-B2F7-4BAF-9380-04C382DE3FC2}"/>
                  </a:ext>
                </a:extLst>
              </p:cNvPr>
              <p:cNvSpPr/>
              <p:nvPr/>
            </p:nvSpPr>
            <p:spPr>
              <a:xfrm>
                <a:off x="6073217" y="53550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344F55EF-39A8-466B-9F8D-0943502C954D}"/>
                </a:ext>
              </a:extLst>
            </p:cNvPr>
            <p:cNvSpPr/>
            <p:nvPr/>
          </p:nvSpPr>
          <p:spPr>
            <a:xfrm>
              <a:off x="6061331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10" name="Rectangle 209">
            <a:extLst>
              <a:ext uri="{FF2B5EF4-FFF2-40B4-BE49-F238E27FC236}">
                <a16:creationId xmlns:a16="http://schemas.microsoft.com/office/drawing/2014/main" id="{2674B0AA-914E-4615-B6FF-75F6B58CB34B}"/>
              </a:ext>
            </a:extLst>
          </p:cNvPr>
          <p:cNvSpPr/>
          <p:nvPr/>
        </p:nvSpPr>
        <p:spPr>
          <a:xfrm>
            <a:off x="4712191" y="4330118"/>
            <a:ext cx="366378" cy="215073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7716128C-A99F-4293-938C-8489CB765E7B}"/>
              </a:ext>
            </a:extLst>
          </p:cNvPr>
          <p:cNvGrpSpPr/>
          <p:nvPr/>
        </p:nvGrpSpPr>
        <p:grpSpPr>
          <a:xfrm>
            <a:off x="4704770" y="4324521"/>
            <a:ext cx="364475" cy="2170481"/>
            <a:chOff x="3750941" y="1016500"/>
            <a:chExt cx="364475" cy="2170481"/>
          </a:xfrm>
        </p:grpSpPr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7FC0E1BB-3BB7-4E06-81E6-A050E0E17313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214" name="Rectangle 213">
                <a:extLst>
                  <a:ext uri="{FF2B5EF4-FFF2-40B4-BE49-F238E27FC236}">
                    <a16:creationId xmlns:a16="http://schemas.microsoft.com/office/drawing/2014/main" id="{D70E19FF-7917-4075-9076-1DC36E0AC791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56840D3C-C5AA-4EF5-8371-CC7CD01B164F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DB61449C-FDBB-45CE-A291-D20F411C15C9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7" name="Rectangle 216">
                <a:extLst>
                  <a:ext uri="{FF2B5EF4-FFF2-40B4-BE49-F238E27FC236}">
                    <a16:creationId xmlns:a16="http://schemas.microsoft.com/office/drawing/2014/main" id="{B745866C-E420-428E-83E2-27B7723FF54A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8" name="Rectangle 217">
                <a:extLst>
                  <a:ext uri="{FF2B5EF4-FFF2-40B4-BE49-F238E27FC236}">
                    <a16:creationId xmlns:a16="http://schemas.microsoft.com/office/drawing/2014/main" id="{D0A3D502-B63B-4A8B-A46E-BBAB8FDAFDE8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2CFB15AF-2EAA-4749-BDD1-9DBFD5AB8C9D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19" name="Rectangle 218">
            <a:extLst>
              <a:ext uri="{FF2B5EF4-FFF2-40B4-BE49-F238E27FC236}">
                <a16:creationId xmlns:a16="http://schemas.microsoft.com/office/drawing/2014/main" id="{A07F405B-9D1A-4E4E-9BB8-F76E73BE3C28}"/>
              </a:ext>
            </a:extLst>
          </p:cNvPr>
          <p:cNvSpPr/>
          <p:nvPr/>
        </p:nvSpPr>
        <p:spPr>
          <a:xfrm>
            <a:off x="4246583" y="4329296"/>
            <a:ext cx="366378" cy="214618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0EE063FA-F546-4097-AE65-FDF70E485D13}"/>
              </a:ext>
            </a:extLst>
          </p:cNvPr>
          <p:cNvGrpSpPr/>
          <p:nvPr/>
        </p:nvGrpSpPr>
        <p:grpSpPr>
          <a:xfrm>
            <a:off x="4239162" y="4323699"/>
            <a:ext cx="364475" cy="2170481"/>
            <a:chOff x="3750941" y="1016500"/>
            <a:chExt cx="364475" cy="2170481"/>
          </a:xfrm>
        </p:grpSpPr>
        <p:grpSp>
          <p:nvGrpSpPr>
            <p:cNvPr id="221" name="Group 220">
              <a:extLst>
                <a:ext uri="{FF2B5EF4-FFF2-40B4-BE49-F238E27FC236}">
                  <a16:creationId xmlns:a16="http://schemas.microsoft.com/office/drawing/2014/main" id="{C3286A69-7CBF-4945-BC0F-19343B9E7066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223" name="Rectangle 222">
                <a:extLst>
                  <a:ext uri="{FF2B5EF4-FFF2-40B4-BE49-F238E27FC236}">
                    <a16:creationId xmlns:a16="http://schemas.microsoft.com/office/drawing/2014/main" id="{8C90B60A-8D56-4FE9-96AE-E5482E320B11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4" name="Rectangle 223">
                <a:extLst>
                  <a:ext uri="{FF2B5EF4-FFF2-40B4-BE49-F238E27FC236}">
                    <a16:creationId xmlns:a16="http://schemas.microsoft.com/office/drawing/2014/main" id="{6F8C6919-4908-4A41-A2EE-6CCF2EEC9652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5" name="Rectangle 224">
                <a:extLst>
                  <a:ext uri="{FF2B5EF4-FFF2-40B4-BE49-F238E27FC236}">
                    <a16:creationId xmlns:a16="http://schemas.microsoft.com/office/drawing/2014/main" id="{B874153F-7786-4D37-A7FB-9FC82EA36119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6" name="Rectangle 225">
                <a:extLst>
                  <a:ext uri="{FF2B5EF4-FFF2-40B4-BE49-F238E27FC236}">
                    <a16:creationId xmlns:a16="http://schemas.microsoft.com/office/drawing/2014/main" id="{F9FBD2F7-068B-4FCB-A680-C760030F66B3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7" name="Rectangle 226">
                <a:extLst>
                  <a:ext uri="{FF2B5EF4-FFF2-40B4-BE49-F238E27FC236}">
                    <a16:creationId xmlns:a16="http://schemas.microsoft.com/office/drawing/2014/main" id="{080F3B66-433F-464B-A501-BCEAC947AFA5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BD817E10-2C7B-456B-B52B-65703D1BD725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28" name="Rectangle 227">
            <a:extLst>
              <a:ext uri="{FF2B5EF4-FFF2-40B4-BE49-F238E27FC236}">
                <a16:creationId xmlns:a16="http://schemas.microsoft.com/office/drawing/2014/main" id="{8A576FE7-1E5E-433B-BF7D-DE4895ADF4E3}"/>
              </a:ext>
            </a:extLst>
          </p:cNvPr>
          <p:cNvSpPr/>
          <p:nvPr/>
        </p:nvSpPr>
        <p:spPr>
          <a:xfrm>
            <a:off x="6527155" y="4316637"/>
            <a:ext cx="366378" cy="216706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BD7BFEE5-D8F4-4833-8610-0BF8EC80B8C7}"/>
              </a:ext>
            </a:extLst>
          </p:cNvPr>
          <p:cNvGrpSpPr/>
          <p:nvPr/>
        </p:nvGrpSpPr>
        <p:grpSpPr>
          <a:xfrm>
            <a:off x="6525869" y="4321098"/>
            <a:ext cx="364674" cy="2164538"/>
            <a:chOff x="6651896" y="1021900"/>
            <a:chExt cx="364674" cy="2164538"/>
          </a:xfrm>
        </p:grpSpPr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E887532E-78E2-449E-B622-41266A1DF559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232" name="Rectangle 231">
                <a:extLst>
                  <a:ext uri="{FF2B5EF4-FFF2-40B4-BE49-F238E27FC236}">
                    <a16:creationId xmlns:a16="http://schemas.microsoft.com/office/drawing/2014/main" id="{F05FBF8D-56F5-4CF2-B3A3-61E149DEE935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3" name="Rectangle 232">
                <a:extLst>
                  <a:ext uri="{FF2B5EF4-FFF2-40B4-BE49-F238E27FC236}">
                    <a16:creationId xmlns:a16="http://schemas.microsoft.com/office/drawing/2014/main" id="{86F5FDC6-767D-430F-AA40-AB040E0DA5D3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4" name="Rectangle 233">
                <a:extLst>
                  <a:ext uri="{FF2B5EF4-FFF2-40B4-BE49-F238E27FC236}">
                    <a16:creationId xmlns:a16="http://schemas.microsoft.com/office/drawing/2014/main" id="{9A0B1A02-3824-4F41-824B-9DFDDDAB2496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7494C207-5C27-4555-98D3-F5A9B4E88505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6" name="Rectangle 235">
                <a:extLst>
                  <a:ext uri="{FF2B5EF4-FFF2-40B4-BE49-F238E27FC236}">
                    <a16:creationId xmlns:a16="http://schemas.microsoft.com/office/drawing/2014/main" id="{93B74C02-B9D4-4ECC-B72C-84F1796B3253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7" name="Rectangle 236">
                <a:extLst>
                  <a:ext uri="{FF2B5EF4-FFF2-40B4-BE49-F238E27FC236}">
                    <a16:creationId xmlns:a16="http://schemas.microsoft.com/office/drawing/2014/main" id="{30B5D288-28DE-4CE4-8C4D-41BA205E5B68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8" name="Rectangle 237">
                <a:extLst>
                  <a:ext uri="{FF2B5EF4-FFF2-40B4-BE49-F238E27FC236}">
                    <a16:creationId xmlns:a16="http://schemas.microsoft.com/office/drawing/2014/main" id="{5EDABC62-5F43-4FCA-ABCA-E0FBEF56BA47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7AF3DA51-52F7-4000-9B18-1DFD90A336C9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0" name="Rectangle 239">
                <a:extLst>
                  <a:ext uri="{FF2B5EF4-FFF2-40B4-BE49-F238E27FC236}">
                    <a16:creationId xmlns:a16="http://schemas.microsoft.com/office/drawing/2014/main" id="{3AEAAA26-4BFA-45E3-ACF0-4EC52B5D716B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1" name="Rectangle 240">
                <a:extLst>
                  <a:ext uri="{FF2B5EF4-FFF2-40B4-BE49-F238E27FC236}">
                    <a16:creationId xmlns:a16="http://schemas.microsoft.com/office/drawing/2014/main" id="{C6AD697D-B19E-4141-940C-31AE11FB6CFD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C01DA769-94B9-4788-B356-249970D32B28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42" name="Rectangle 241">
            <a:extLst>
              <a:ext uri="{FF2B5EF4-FFF2-40B4-BE49-F238E27FC236}">
                <a16:creationId xmlns:a16="http://schemas.microsoft.com/office/drawing/2014/main" id="{F4A06342-A473-4D34-AF02-72206068231C}"/>
              </a:ext>
            </a:extLst>
          </p:cNvPr>
          <p:cNvSpPr/>
          <p:nvPr/>
        </p:nvSpPr>
        <p:spPr>
          <a:xfrm>
            <a:off x="6996924" y="4316638"/>
            <a:ext cx="366378" cy="43917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5D0B1D31-5CE0-4F1C-A4D9-D32BBD18431F}"/>
              </a:ext>
            </a:extLst>
          </p:cNvPr>
          <p:cNvGrpSpPr/>
          <p:nvPr/>
        </p:nvGrpSpPr>
        <p:grpSpPr>
          <a:xfrm>
            <a:off x="6995638" y="4321098"/>
            <a:ext cx="364674" cy="2164538"/>
            <a:chOff x="6651896" y="1021900"/>
            <a:chExt cx="364674" cy="2164538"/>
          </a:xfrm>
        </p:grpSpPr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91E4296A-FB19-48AD-95E2-5AE18E104CBD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246" name="Rectangle 245">
                <a:extLst>
                  <a:ext uri="{FF2B5EF4-FFF2-40B4-BE49-F238E27FC236}">
                    <a16:creationId xmlns:a16="http://schemas.microsoft.com/office/drawing/2014/main" id="{9736D01A-6D91-43CA-93B6-F31E3C7DE43B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E5E214C9-1FF7-43AB-B23A-3F16D92F8626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8" name="Rectangle 247">
                <a:extLst>
                  <a:ext uri="{FF2B5EF4-FFF2-40B4-BE49-F238E27FC236}">
                    <a16:creationId xmlns:a16="http://schemas.microsoft.com/office/drawing/2014/main" id="{D738A341-DEB8-4287-BD32-C8E1405F2FB0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9" name="Rectangle 248">
                <a:extLst>
                  <a:ext uri="{FF2B5EF4-FFF2-40B4-BE49-F238E27FC236}">
                    <a16:creationId xmlns:a16="http://schemas.microsoft.com/office/drawing/2014/main" id="{C1D80DD4-B72E-4888-AAF7-668752798C26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0" name="Rectangle 249">
                <a:extLst>
                  <a:ext uri="{FF2B5EF4-FFF2-40B4-BE49-F238E27FC236}">
                    <a16:creationId xmlns:a16="http://schemas.microsoft.com/office/drawing/2014/main" id="{70C60AF0-B998-4164-A5E5-89C97BA2E8A1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1" name="Rectangle 250">
                <a:extLst>
                  <a:ext uri="{FF2B5EF4-FFF2-40B4-BE49-F238E27FC236}">
                    <a16:creationId xmlns:a16="http://schemas.microsoft.com/office/drawing/2014/main" id="{3BF88F49-A9D1-47A7-A467-03EAABFC2D68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2" name="Rectangle 251">
                <a:extLst>
                  <a:ext uri="{FF2B5EF4-FFF2-40B4-BE49-F238E27FC236}">
                    <a16:creationId xmlns:a16="http://schemas.microsoft.com/office/drawing/2014/main" id="{D9A457AF-E803-4411-9039-0EE4C240361F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E64B970D-FA42-43DC-A520-1E442879E180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4" name="Rectangle 253">
                <a:extLst>
                  <a:ext uri="{FF2B5EF4-FFF2-40B4-BE49-F238E27FC236}">
                    <a16:creationId xmlns:a16="http://schemas.microsoft.com/office/drawing/2014/main" id="{5E18DD55-1E42-4B34-9EBF-C3B5C5BCD4A6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F46DDFD4-4A34-4AF8-9956-18F200C0E454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F9199EDA-AE8B-4947-ABB8-6969C57C60EF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56" name="Rectangle 255">
            <a:extLst>
              <a:ext uri="{FF2B5EF4-FFF2-40B4-BE49-F238E27FC236}">
                <a16:creationId xmlns:a16="http://schemas.microsoft.com/office/drawing/2014/main" id="{4649A7A0-A093-4906-927A-C0B140E4E396}"/>
              </a:ext>
            </a:extLst>
          </p:cNvPr>
          <p:cNvSpPr/>
          <p:nvPr/>
        </p:nvSpPr>
        <p:spPr>
          <a:xfrm>
            <a:off x="8996983" y="4380032"/>
            <a:ext cx="366378" cy="144887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7" name="Rectangle 256">
            <a:extLst>
              <a:ext uri="{FF2B5EF4-FFF2-40B4-BE49-F238E27FC236}">
                <a16:creationId xmlns:a16="http://schemas.microsoft.com/office/drawing/2014/main" id="{3D01B3AB-49B5-4710-8AAF-8181E0551D3B}"/>
              </a:ext>
            </a:extLst>
          </p:cNvPr>
          <p:cNvSpPr/>
          <p:nvPr/>
        </p:nvSpPr>
        <p:spPr>
          <a:xfrm>
            <a:off x="10045307" y="4362715"/>
            <a:ext cx="366378" cy="144431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58" name="Rectangle: Rounded Corners 257">
            <a:extLst>
              <a:ext uri="{FF2B5EF4-FFF2-40B4-BE49-F238E27FC236}">
                <a16:creationId xmlns:a16="http://schemas.microsoft.com/office/drawing/2014/main" id="{01311140-FC4B-486F-9B82-BF2ABE3DC311}"/>
              </a:ext>
            </a:extLst>
          </p:cNvPr>
          <p:cNvSpPr/>
          <p:nvPr/>
        </p:nvSpPr>
        <p:spPr>
          <a:xfrm>
            <a:off x="8510956" y="594318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9" name="Rectangle 258">
            <a:extLst>
              <a:ext uri="{FF2B5EF4-FFF2-40B4-BE49-F238E27FC236}">
                <a16:creationId xmlns:a16="http://schemas.microsoft.com/office/drawing/2014/main" id="{098E6340-7DE5-474E-B9B7-D5BC8998C81B}"/>
              </a:ext>
            </a:extLst>
          </p:cNvPr>
          <p:cNvSpPr/>
          <p:nvPr/>
        </p:nvSpPr>
        <p:spPr>
          <a:xfrm>
            <a:off x="9515198" y="714013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B45BCF70-8D56-4142-AC35-4589D5B6590E}"/>
              </a:ext>
            </a:extLst>
          </p:cNvPr>
          <p:cNvGrpSpPr/>
          <p:nvPr/>
        </p:nvGrpSpPr>
        <p:grpSpPr>
          <a:xfrm>
            <a:off x="8469873" y="825866"/>
            <a:ext cx="775664" cy="1032867"/>
            <a:chOff x="2609742" y="5471319"/>
            <a:chExt cx="775664" cy="1032867"/>
          </a:xfrm>
        </p:grpSpPr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69993E36-82A3-48DC-81BF-AAA4CDEBF342}"/>
                </a:ext>
              </a:extLst>
            </p:cNvPr>
            <p:cNvSpPr txBox="1"/>
            <p:nvPr/>
          </p:nvSpPr>
          <p:spPr>
            <a:xfrm>
              <a:off x="2623866" y="5471319"/>
              <a:ext cx="76154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20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7C5866B3-AFED-4748-8ADE-23B50085DD00}"/>
                </a:ext>
              </a:extLst>
            </p:cNvPr>
            <p:cNvSpPr txBox="1"/>
            <p:nvPr/>
          </p:nvSpPr>
          <p:spPr>
            <a:xfrm>
              <a:off x="2609742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D7C1316D-B0B2-452E-8AC0-939ED0325DB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4" name="TextBox 263">
            <a:extLst>
              <a:ext uri="{FF2B5EF4-FFF2-40B4-BE49-F238E27FC236}">
                <a16:creationId xmlns:a16="http://schemas.microsoft.com/office/drawing/2014/main" id="{DFC29115-2946-4C82-9281-1322FC843F96}"/>
              </a:ext>
            </a:extLst>
          </p:cNvPr>
          <p:cNvSpPr txBox="1"/>
          <p:nvPr/>
        </p:nvSpPr>
        <p:spPr>
          <a:xfrm>
            <a:off x="9098187" y="101913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EABEC34C-8BFD-4AE6-B882-7264D5E98E92}"/>
              </a:ext>
            </a:extLst>
          </p:cNvPr>
          <p:cNvSpPr txBox="1"/>
          <p:nvPr/>
        </p:nvSpPr>
        <p:spPr>
          <a:xfrm>
            <a:off x="9643829" y="714014"/>
            <a:ext cx="6816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09261285-B474-4F91-877D-620F49A491F7}"/>
              </a:ext>
            </a:extLst>
          </p:cNvPr>
          <p:cNvGrpSpPr/>
          <p:nvPr/>
        </p:nvGrpSpPr>
        <p:grpSpPr>
          <a:xfrm>
            <a:off x="9648087" y="825866"/>
            <a:ext cx="446602" cy="1032867"/>
            <a:chOff x="2713855" y="5471319"/>
            <a:chExt cx="446602" cy="1032867"/>
          </a:xfrm>
        </p:grpSpPr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AF0F56FA-241E-4906-AFDA-C0BE254E4591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68B6866B-9655-4FCF-A1A3-BB2E736E83D3}"/>
                </a:ext>
              </a:extLst>
            </p:cNvPr>
            <p:cNvSpPr txBox="1"/>
            <p:nvPr/>
          </p:nvSpPr>
          <p:spPr>
            <a:xfrm>
              <a:off x="2713855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1E0E4219-B421-493D-9ED5-56A555FF818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70" name="Straight Connector 269">
            <a:extLst>
              <a:ext uri="{FF2B5EF4-FFF2-40B4-BE49-F238E27FC236}">
                <a16:creationId xmlns:a16="http://schemas.microsoft.com/office/drawing/2014/main" id="{AC5AB8D5-F4F6-442C-8E39-46DD29FDB081}"/>
              </a:ext>
            </a:extLst>
          </p:cNvPr>
          <p:cNvCxnSpPr>
            <a:cxnSpLocks/>
          </p:cNvCxnSpPr>
          <p:nvPr/>
        </p:nvCxnSpPr>
        <p:spPr>
          <a:xfrm>
            <a:off x="8506224" y="3157445"/>
            <a:ext cx="88143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1" name="Straight Connector 270">
            <a:extLst>
              <a:ext uri="{FF2B5EF4-FFF2-40B4-BE49-F238E27FC236}">
                <a16:creationId xmlns:a16="http://schemas.microsoft.com/office/drawing/2014/main" id="{5DF1CC2B-F09E-40E6-B034-BA633684F33A}"/>
              </a:ext>
            </a:extLst>
          </p:cNvPr>
          <p:cNvCxnSpPr>
            <a:cxnSpLocks/>
          </p:cNvCxnSpPr>
          <p:nvPr/>
        </p:nvCxnSpPr>
        <p:spPr>
          <a:xfrm>
            <a:off x="9842158" y="3157445"/>
            <a:ext cx="4452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2" name="TextBox 271">
            <a:extLst>
              <a:ext uri="{FF2B5EF4-FFF2-40B4-BE49-F238E27FC236}">
                <a16:creationId xmlns:a16="http://schemas.microsoft.com/office/drawing/2014/main" id="{EDB70F23-971D-4503-9E9A-515A872DDA0B}"/>
              </a:ext>
            </a:extLst>
          </p:cNvPr>
          <p:cNvSpPr txBox="1"/>
          <p:nvPr/>
        </p:nvSpPr>
        <p:spPr>
          <a:xfrm>
            <a:off x="8485899" y="2628488"/>
            <a:ext cx="10200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5A4B276B-2A1F-4AA3-ABE3-22C0F79DE9CA}"/>
              </a:ext>
            </a:extLst>
          </p:cNvPr>
          <p:cNvSpPr txBox="1"/>
          <p:nvPr/>
        </p:nvSpPr>
        <p:spPr>
          <a:xfrm>
            <a:off x="8470997" y="3104826"/>
            <a:ext cx="9506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D75B8ECF-6607-4CC6-9651-AECC55224EB5}"/>
              </a:ext>
            </a:extLst>
          </p:cNvPr>
          <p:cNvSpPr txBox="1"/>
          <p:nvPr/>
        </p:nvSpPr>
        <p:spPr>
          <a:xfrm>
            <a:off x="9827863" y="3098919"/>
            <a:ext cx="5189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5BFF2595-BC10-4C33-804D-6AB532D1BCCD}"/>
              </a:ext>
            </a:extLst>
          </p:cNvPr>
          <p:cNvSpPr txBox="1"/>
          <p:nvPr/>
        </p:nvSpPr>
        <p:spPr>
          <a:xfrm>
            <a:off x="9384397" y="284524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6" name="Arc 275">
            <a:extLst>
              <a:ext uri="{FF2B5EF4-FFF2-40B4-BE49-F238E27FC236}">
                <a16:creationId xmlns:a16="http://schemas.microsoft.com/office/drawing/2014/main" id="{61297085-E2C5-4A70-916B-2D3E75B9E82E}"/>
              </a:ext>
            </a:extLst>
          </p:cNvPr>
          <p:cNvSpPr/>
          <p:nvPr/>
        </p:nvSpPr>
        <p:spPr>
          <a:xfrm rot="16200000">
            <a:off x="9121156" y="2130752"/>
            <a:ext cx="810037" cy="1126267"/>
          </a:xfrm>
          <a:prstGeom prst="arc">
            <a:avLst>
              <a:gd name="adj1" fmla="val 16200000"/>
              <a:gd name="adj2" fmla="val 5438209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7" name="Arc 276">
            <a:extLst>
              <a:ext uri="{FF2B5EF4-FFF2-40B4-BE49-F238E27FC236}">
                <a16:creationId xmlns:a16="http://schemas.microsoft.com/office/drawing/2014/main" id="{02F7E532-1B5B-4344-AC48-F6365C01DD1F}"/>
              </a:ext>
            </a:extLst>
          </p:cNvPr>
          <p:cNvSpPr/>
          <p:nvPr/>
        </p:nvSpPr>
        <p:spPr>
          <a:xfrm rot="5400000">
            <a:off x="9110869" y="305787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06DB8603-E682-43CA-BB22-B719BCC687E6}"/>
              </a:ext>
            </a:extLst>
          </p:cNvPr>
          <p:cNvSpPr txBox="1"/>
          <p:nvPr/>
        </p:nvSpPr>
        <p:spPr>
          <a:xfrm>
            <a:off x="9241459" y="359325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966768A7-0E2E-4AE3-9D91-C1E7731AF886}"/>
              </a:ext>
            </a:extLst>
          </p:cNvPr>
          <p:cNvSpPr txBox="1"/>
          <p:nvPr/>
        </p:nvSpPr>
        <p:spPr>
          <a:xfrm>
            <a:off x="9241458" y="229893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7B2FFD4B-9417-490D-9C8B-F5D6DB56B552}"/>
              </a:ext>
            </a:extLst>
          </p:cNvPr>
          <p:cNvSpPr txBox="1"/>
          <p:nvPr/>
        </p:nvSpPr>
        <p:spPr>
          <a:xfrm>
            <a:off x="9826580" y="2652877"/>
            <a:ext cx="5181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8EC0024D-7AA7-40B6-92AB-901BB9C6531F}"/>
              </a:ext>
            </a:extLst>
          </p:cNvPr>
          <p:cNvGrpSpPr/>
          <p:nvPr/>
        </p:nvGrpSpPr>
        <p:grpSpPr>
          <a:xfrm>
            <a:off x="10050540" y="4367033"/>
            <a:ext cx="362676" cy="2167767"/>
            <a:chOff x="2587883" y="1026981"/>
            <a:chExt cx="362676" cy="2167767"/>
          </a:xfrm>
        </p:grpSpPr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46FD7A9A-7100-4971-8C49-A79F8D958E1D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F8D9DE52-DCF8-48E0-8209-10B6E212137E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284" name="Rectangle 283">
                <a:extLst>
                  <a:ext uri="{FF2B5EF4-FFF2-40B4-BE49-F238E27FC236}">
                    <a16:creationId xmlns:a16="http://schemas.microsoft.com/office/drawing/2014/main" id="{119B97AB-FBBC-489A-8B9A-EAF2033DDBB4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8D7D4EA6-8477-4A48-8798-5EF734D7C02A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192DB388-102F-4DA2-844A-3127D1D612C9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CFE19136-88C1-4818-9077-9062DBFC5287}"/>
              </a:ext>
            </a:extLst>
          </p:cNvPr>
          <p:cNvGrpSpPr/>
          <p:nvPr/>
        </p:nvGrpSpPr>
        <p:grpSpPr>
          <a:xfrm>
            <a:off x="8984283" y="4375650"/>
            <a:ext cx="366126" cy="2166628"/>
            <a:chOff x="7812278" y="1020353"/>
            <a:chExt cx="366126" cy="2166628"/>
          </a:xfrm>
        </p:grpSpPr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A651BFDA-7038-4F56-A847-F2513FA7F48E}"/>
                </a:ext>
              </a:extLst>
            </p:cNvPr>
            <p:cNvGrpSpPr/>
            <p:nvPr/>
          </p:nvGrpSpPr>
          <p:grpSpPr>
            <a:xfrm>
              <a:off x="7812278" y="1026981"/>
              <a:ext cx="360000" cy="2160000"/>
              <a:chOff x="7813790" y="3429000"/>
              <a:chExt cx="360000" cy="2160000"/>
            </a:xfrm>
          </p:grpSpPr>
          <p:sp>
            <p:nvSpPr>
              <p:cNvPr id="290" name="Rectangle 289">
                <a:extLst>
                  <a:ext uri="{FF2B5EF4-FFF2-40B4-BE49-F238E27FC236}">
                    <a16:creationId xmlns:a16="http://schemas.microsoft.com/office/drawing/2014/main" id="{6693D09F-2BFD-4D0A-814C-FDF3ABA6CD0E}"/>
                  </a:ext>
                </a:extLst>
              </p:cNvPr>
              <p:cNvSpPr/>
              <p:nvPr/>
            </p:nvSpPr>
            <p:spPr>
              <a:xfrm>
                <a:off x="7813790" y="34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1" name="Rectangle 290">
                <a:extLst>
                  <a:ext uri="{FF2B5EF4-FFF2-40B4-BE49-F238E27FC236}">
                    <a16:creationId xmlns:a16="http://schemas.microsoft.com/office/drawing/2014/main" id="{97EB2B65-06F9-4695-A57F-4B77F9D9A9C8}"/>
                  </a:ext>
                </a:extLst>
              </p:cNvPr>
              <p:cNvSpPr/>
              <p:nvPr/>
            </p:nvSpPr>
            <p:spPr>
              <a:xfrm>
                <a:off x="7813790" y="36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2" name="Rectangle 291">
                <a:extLst>
                  <a:ext uri="{FF2B5EF4-FFF2-40B4-BE49-F238E27FC236}">
                    <a16:creationId xmlns:a16="http://schemas.microsoft.com/office/drawing/2014/main" id="{1AF00F96-E452-414E-A066-71E98C2A734B}"/>
                  </a:ext>
                </a:extLst>
              </p:cNvPr>
              <p:cNvSpPr/>
              <p:nvPr/>
            </p:nvSpPr>
            <p:spPr>
              <a:xfrm>
                <a:off x="7813790" y="37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3" name="Rectangle 292">
                <a:extLst>
                  <a:ext uri="{FF2B5EF4-FFF2-40B4-BE49-F238E27FC236}">
                    <a16:creationId xmlns:a16="http://schemas.microsoft.com/office/drawing/2014/main" id="{8895C18E-EB17-456B-B7DA-E3B840C98E1F}"/>
                  </a:ext>
                </a:extLst>
              </p:cNvPr>
              <p:cNvSpPr/>
              <p:nvPr/>
            </p:nvSpPr>
            <p:spPr>
              <a:xfrm>
                <a:off x="7813790" y="39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4" name="Rectangle 293">
                <a:extLst>
                  <a:ext uri="{FF2B5EF4-FFF2-40B4-BE49-F238E27FC236}">
                    <a16:creationId xmlns:a16="http://schemas.microsoft.com/office/drawing/2014/main" id="{29C91669-4DA7-4B7D-BBDB-B4F3766C85A3}"/>
                  </a:ext>
                </a:extLst>
              </p:cNvPr>
              <p:cNvSpPr/>
              <p:nvPr/>
            </p:nvSpPr>
            <p:spPr>
              <a:xfrm>
                <a:off x="7813790" y="41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5" name="Rectangle 294">
                <a:extLst>
                  <a:ext uri="{FF2B5EF4-FFF2-40B4-BE49-F238E27FC236}">
                    <a16:creationId xmlns:a16="http://schemas.microsoft.com/office/drawing/2014/main" id="{1BCB1723-8166-46B8-9B38-49C23770E5C6}"/>
                  </a:ext>
                </a:extLst>
              </p:cNvPr>
              <p:cNvSpPr/>
              <p:nvPr/>
            </p:nvSpPr>
            <p:spPr>
              <a:xfrm>
                <a:off x="7813790" y="43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F99DEE34-C7EA-4ACE-ABAE-93BBC28EC32C}"/>
                  </a:ext>
                </a:extLst>
              </p:cNvPr>
              <p:cNvSpPr/>
              <p:nvPr/>
            </p:nvSpPr>
            <p:spPr>
              <a:xfrm>
                <a:off x="7813790" y="45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31F81466-8598-44F7-BD60-B01E149AFD3C}"/>
                  </a:ext>
                </a:extLst>
              </p:cNvPr>
              <p:cNvSpPr/>
              <p:nvPr/>
            </p:nvSpPr>
            <p:spPr>
              <a:xfrm>
                <a:off x="7813790" y="46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693D87F0-03F5-4D10-AB16-12DF9C78B39C}"/>
                  </a:ext>
                </a:extLst>
              </p:cNvPr>
              <p:cNvSpPr/>
              <p:nvPr/>
            </p:nvSpPr>
            <p:spPr>
              <a:xfrm>
                <a:off x="7813790" y="48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9" name="Rectangle 298">
                <a:extLst>
                  <a:ext uri="{FF2B5EF4-FFF2-40B4-BE49-F238E27FC236}">
                    <a16:creationId xmlns:a16="http://schemas.microsoft.com/office/drawing/2014/main" id="{31C9AF54-A482-4FE3-9094-2D73BB59E8A9}"/>
                  </a:ext>
                </a:extLst>
              </p:cNvPr>
              <p:cNvSpPr/>
              <p:nvPr/>
            </p:nvSpPr>
            <p:spPr>
              <a:xfrm>
                <a:off x="7813790" y="50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0" name="Rectangle 299">
                <a:extLst>
                  <a:ext uri="{FF2B5EF4-FFF2-40B4-BE49-F238E27FC236}">
                    <a16:creationId xmlns:a16="http://schemas.microsoft.com/office/drawing/2014/main" id="{596D0D9A-35E9-48A5-B78E-BD7DFA07BC77}"/>
                  </a:ext>
                </a:extLst>
              </p:cNvPr>
              <p:cNvSpPr/>
              <p:nvPr/>
            </p:nvSpPr>
            <p:spPr>
              <a:xfrm>
                <a:off x="7813790" y="52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CAED2BA4-6762-40B8-A001-0D40233104AA}"/>
                  </a:ext>
                </a:extLst>
              </p:cNvPr>
              <p:cNvSpPr/>
              <p:nvPr/>
            </p:nvSpPr>
            <p:spPr>
              <a:xfrm>
                <a:off x="7813790" y="54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B4EC12DD-E5BA-4A81-83A3-A3C35F7055D0}"/>
                </a:ext>
              </a:extLst>
            </p:cNvPr>
            <p:cNvSpPr/>
            <p:nvPr/>
          </p:nvSpPr>
          <p:spPr>
            <a:xfrm>
              <a:off x="7818404" y="1020353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02" name="Rectangle 301">
            <a:extLst>
              <a:ext uri="{FF2B5EF4-FFF2-40B4-BE49-F238E27FC236}">
                <a16:creationId xmlns:a16="http://schemas.microsoft.com/office/drawing/2014/main" id="{F2C60738-6AEA-482A-BDDA-6C2F586F16D7}"/>
              </a:ext>
            </a:extLst>
          </p:cNvPr>
          <p:cNvSpPr/>
          <p:nvPr/>
        </p:nvSpPr>
        <p:spPr>
          <a:xfrm>
            <a:off x="8528540" y="4377841"/>
            <a:ext cx="366378" cy="216224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FC22FBF5-36D9-4755-B370-018B723F1FA0}"/>
              </a:ext>
            </a:extLst>
          </p:cNvPr>
          <p:cNvGrpSpPr/>
          <p:nvPr/>
        </p:nvGrpSpPr>
        <p:grpSpPr>
          <a:xfrm>
            <a:off x="8515840" y="4373459"/>
            <a:ext cx="366126" cy="2166628"/>
            <a:chOff x="7812278" y="1020353"/>
            <a:chExt cx="366126" cy="2166628"/>
          </a:xfrm>
        </p:grpSpPr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2A5BE35B-252C-4975-8F05-CD9246D94BEE}"/>
                </a:ext>
              </a:extLst>
            </p:cNvPr>
            <p:cNvGrpSpPr/>
            <p:nvPr/>
          </p:nvGrpSpPr>
          <p:grpSpPr>
            <a:xfrm>
              <a:off x="7812278" y="1026981"/>
              <a:ext cx="360000" cy="2160000"/>
              <a:chOff x="7813790" y="3429000"/>
              <a:chExt cx="360000" cy="2160000"/>
            </a:xfrm>
          </p:grpSpPr>
          <p:sp>
            <p:nvSpPr>
              <p:cNvPr id="306" name="Rectangle 305">
                <a:extLst>
                  <a:ext uri="{FF2B5EF4-FFF2-40B4-BE49-F238E27FC236}">
                    <a16:creationId xmlns:a16="http://schemas.microsoft.com/office/drawing/2014/main" id="{200FEC91-19C8-4AF8-93B5-9F82DAAE1BAF}"/>
                  </a:ext>
                </a:extLst>
              </p:cNvPr>
              <p:cNvSpPr/>
              <p:nvPr/>
            </p:nvSpPr>
            <p:spPr>
              <a:xfrm>
                <a:off x="7813790" y="34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208AF1D4-1844-4FAD-8EB0-24AF18B0FBC8}"/>
                  </a:ext>
                </a:extLst>
              </p:cNvPr>
              <p:cNvSpPr/>
              <p:nvPr/>
            </p:nvSpPr>
            <p:spPr>
              <a:xfrm>
                <a:off x="7813790" y="36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129CCE78-76A1-4550-898A-77DE0035DB73}"/>
                  </a:ext>
                </a:extLst>
              </p:cNvPr>
              <p:cNvSpPr/>
              <p:nvPr/>
            </p:nvSpPr>
            <p:spPr>
              <a:xfrm>
                <a:off x="7813790" y="37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9" name="Rectangle 308">
                <a:extLst>
                  <a:ext uri="{FF2B5EF4-FFF2-40B4-BE49-F238E27FC236}">
                    <a16:creationId xmlns:a16="http://schemas.microsoft.com/office/drawing/2014/main" id="{66F08C33-8124-4EC3-B125-27F9E14C6825}"/>
                  </a:ext>
                </a:extLst>
              </p:cNvPr>
              <p:cNvSpPr/>
              <p:nvPr/>
            </p:nvSpPr>
            <p:spPr>
              <a:xfrm>
                <a:off x="7813790" y="39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0" name="Rectangle 309">
                <a:extLst>
                  <a:ext uri="{FF2B5EF4-FFF2-40B4-BE49-F238E27FC236}">
                    <a16:creationId xmlns:a16="http://schemas.microsoft.com/office/drawing/2014/main" id="{7CBC7526-0A05-4E24-A2EE-79EC133EA7B8}"/>
                  </a:ext>
                </a:extLst>
              </p:cNvPr>
              <p:cNvSpPr/>
              <p:nvPr/>
            </p:nvSpPr>
            <p:spPr>
              <a:xfrm>
                <a:off x="7813790" y="41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1" name="Rectangle 310">
                <a:extLst>
                  <a:ext uri="{FF2B5EF4-FFF2-40B4-BE49-F238E27FC236}">
                    <a16:creationId xmlns:a16="http://schemas.microsoft.com/office/drawing/2014/main" id="{B9027E5F-1071-4396-BE0F-AD7CCE70113F}"/>
                  </a:ext>
                </a:extLst>
              </p:cNvPr>
              <p:cNvSpPr/>
              <p:nvPr/>
            </p:nvSpPr>
            <p:spPr>
              <a:xfrm>
                <a:off x="7813790" y="43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2" name="Rectangle 311">
                <a:extLst>
                  <a:ext uri="{FF2B5EF4-FFF2-40B4-BE49-F238E27FC236}">
                    <a16:creationId xmlns:a16="http://schemas.microsoft.com/office/drawing/2014/main" id="{ADD4D544-A6B5-4C11-9169-C5656BAB3BE9}"/>
                  </a:ext>
                </a:extLst>
              </p:cNvPr>
              <p:cNvSpPr/>
              <p:nvPr/>
            </p:nvSpPr>
            <p:spPr>
              <a:xfrm>
                <a:off x="7813790" y="45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3" name="Rectangle 312">
                <a:extLst>
                  <a:ext uri="{FF2B5EF4-FFF2-40B4-BE49-F238E27FC236}">
                    <a16:creationId xmlns:a16="http://schemas.microsoft.com/office/drawing/2014/main" id="{725301B3-C948-482E-894C-E3F336AA1583}"/>
                  </a:ext>
                </a:extLst>
              </p:cNvPr>
              <p:cNvSpPr/>
              <p:nvPr/>
            </p:nvSpPr>
            <p:spPr>
              <a:xfrm>
                <a:off x="7813790" y="46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4" name="Rectangle 313">
                <a:extLst>
                  <a:ext uri="{FF2B5EF4-FFF2-40B4-BE49-F238E27FC236}">
                    <a16:creationId xmlns:a16="http://schemas.microsoft.com/office/drawing/2014/main" id="{44559F3B-DF4D-4D7F-AF0B-43FC4A3D185E}"/>
                  </a:ext>
                </a:extLst>
              </p:cNvPr>
              <p:cNvSpPr/>
              <p:nvPr/>
            </p:nvSpPr>
            <p:spPr>
              <a:xfrm>
                <a:off x="7813790" y="48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5" name="Rectangle 314">
                <a:extLst>
                  <a:ext uri="{FF2B5EF4-FFF2-40B4-BE49-F238E27FC236}">
                    <a16:creationId xmlns:a16="http://schemas.microsoft.com/office/drawing/2014/main" id="{FF292E87-381A-4354-AC49-E8CE91EA42FA}"/>
                  </a:ext>
                </a:extLst>
              </p:cNvPr>
              <p:cNvSpPr/>
              <p:nvPr/>
            </p:nvSpPr>
            <p:spPr>
              <a:xfrm>
                <a:off x="7813790" y="50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6" name="Rectangle 315">
                <a:extLst>
                  <a:ext uri="{FF2B5EF4-FFF2-40B4-BE49-F238E27FC236}">
                    <a16:creationId xmlns:a16="http://schemas.microsoft.com/office/drawing/2014/main" id="{359E9D8A-AE74-416D-A6A7-FDCD9779D7A3}"/>
                  </a:ext>
                </a:extLst>
              </p:cNvPr>
              <p:cNvSpPr/>
              <p:nvPr/>
            </p:nvSpPr>
            <p:spPr>
              <a:xfrm>
                <a:off x="7813790" y="52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7" name="Rectangle 316">
                <a:extLst>
                  <a:ext uri="{FF2B5EF4-FFF2-40B4-BE49-F238E27FC236}">
                    <a16:creationId xmlns:a16="http://schemas.microsoft.com/office/drawing/2014/main" id="{AA7ADD20-F114-49B2-9E83-2CCAA8C962B9}"/>
                  </a:ext>
                </a:extLst>
              </p:cNvPr>
              <p:cNvSpPr/>
              <p:nvPr/>
            </p:nvSpPr>
            <p:spPr>
              <a:xfrm>
                <a:off x="7813790" y="54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71A232C9-842F-45C0-A22C-EC3031F26025}"/>
                </a:ext>
              </a:extLst>
            </p:cNvPr>
            <p:cNvSpPr/>
            <p:nvPr/>
          </p:nvSpPr>
          <p:spPr>
            <a:xfrm>
              <a:off x="7818404" y="1020353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18" name="Rectangle 317">
            <a:extLst>
              <a:ext uri="{FF2B5EF4-FFF2-40B4-BE49-F238E27FC236}">
                <a16:creationId xmlns:a16="http://schemas.microsoft.com/office/drawing/2014/main" id="{E68869E5-9255-47C7-B4EE-27728C6D9853}"/>
              </a:ext>
            </a:extLst>
          </p:cNvPr>
          <p:cNvSpPr/>
          <p:nvPr/>
        </p:nvSpPr>
        <p:spPr>
          <a:xfrm>
            <a:off x="9581307" y="4368550"/>
            <a:ext cx="366378" cy="217153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A8A018FD-7F6F-4EA4-A28A-B6C8B1E16472}"/>
              </a:ext>
            </a:extLst>
          </p:cNvPr>
          <p:cNvGrpSpPr/>
          <p:nvPr/>
        </p:nvGrpSpPr>
        <p:grpSpPr>
          <a:xfrm>
            <a:off x="9586540" y="4372868"/>
            <a:ext cx="362676" cy="2167767"/>
            <a:chOff x="2587883" y="1026981"/>
            <a:chExt cx="362676" cy="2167767"/>
          </a:xfrm>
        </p:grpSpPr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916B3AAF-FDD0-41BB-B9A4-C197B80939A0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B1384C92-2C71-46AF-ACBC-D4C5548945A1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BC9E799C-FC93-4EE4-89D2-4D42F30C2AD5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3" name="Rectangle 322">
                <a:extLst>
                  <a:ext uri="{FF2B5EF4-FFF2-40B4-BE49-F238E27FC236}">
                    <a16:creationId xmlns:a16="http://schemas.microsoft.com/office/drawing/2014/main" id="{86C5DA40-8A81-4935-9BA4-197E3044D2E0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4" name="Rectangle 323">
                <a:extLst>
                  <a:ext uri="{FF2B5EF4-FFF2-40B4-BE49-F238E27FC236}">
                    <a16:creationId xmlns:a16="http://schemas.microsoft.com/office/drawing/2014/main" id="{AB5DEE9E-13FC-4CBA-A9EF-C98C969D43C6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629808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>
                      <p:stCondLst>
                        <p:cond delay="indefinite"/>
                      </p:stCondLst>
                      <p:childTnLst>
                        <p:par>
                          <p:cTn id="215" fill="hold">
                            <p:stCondLst>
                              <p:cond delay="0"/>
                            </p:stCondLst>
                            <p:childTnLst>
                              <p:par>
                                <p:cTn id="2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" grpId="0" animBg="1"/>
      <p:bldP spid="101" grpId="0" animBg="1"/>
      <p:bldP spid="102" grpId="0" animBg="1"/>
      <p:bldP spid="103" grpId="0" animBg="1"/>
      <p:bldP spid="104" grpId="0" animBg="1"/>
      <p:bldP spid="113" grpId="0"/>
      <p:bldP spid="124" grpId="0"/>
      <p:bldP spid="131" grpId="0"/>
      <p:bldP spid="132" grpId="0"/>
      <p:bldP spid="133" grpId="0"/>
      <p:bldP spid="134" grpId="0"/>
      <p:bldP spid="135" grpId="0" animBg="1"/>
      <p:bldP spid="136" grpId="0" animBg="1"/>
      <p:bldP spid="137" grpId="0"/>
      <p:bldP spid="138" grpId="0"/>
      <p:bldP spid="139" grpId="0"/>
      <p:bldP spid="142" grpId="0"/>
      <p:bldP spid="143" grpId="0"/>
      <p:bldP spid="144" grpId="0"/>
      <p:bldP spid="145" grpId="0"/>
      <p:bldP spid="146" grpId="0" animBg="1"/>
      <p:bldP spid="147" grpId="0" animBg="1"/>
      <p:bldP spid="148" grpId="0"/>
      <p:bldP spid="149" grpId="0"/>
      <p:bldP spid="150" grpId="0"/>
      <p:bldP spid="190" grpId="0" animBg="1"/>
      <p:bldP spid="197" grpId="0" animBg="1"/>
      <p:bldP spid="210" grpId="0" animBg="1"/>
      <p:bldP spid="219" grpId="0" animBg="1"/>
      <p:bldP spid="228" grpId="0" animBg="1"/>
      <p:bldP spid="242" grpId="0" animBg="1"/>
      <p:bldP spid="256" grpId="0" animBg="1"/>
      <p:bldP spid="257" grpId="0" animBg="1"/>
      <p:bldP spid="265" grpId="0"/>
      <p:bldP spid="272" grpId="0"/>
      <p:bldP spid="273" grpId="0"/>
      <p:bldP spid="274" grpId="0"/>
      <p:bldP spid="275" grpId="0"/>
      <p:bldP spid="276" grpId="0" animBg="1"/>
      <p:bldP spid="277" grpId="0" animBg="1"/>
      <p:bldP spid="278" grpId="0"/>
      <p:bldP spid="279" grpId="0"/>
      <p:bldP spid="280" grpId="0"/>
      <p:bldP spid="302" grpId="0" animBg="1"/>
      <p:bldP spid="318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479D5C7C-9404-4F60-8F49-9DEE2DEBF50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A9799FC-C5A7-4780-803C-D8A57F39F4C6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6E0E5EE4-A475-454E-B9B4-CA6C74839A86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22608DC4-83E4-4826-97A1-296C8156C36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1F850D33-5EF3-47C3-BB3A-EC95B8335055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5201108-2A1C-40EB-84F8-E71A3BEF46F8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1CB32319-8C24-4274-BD72-C09D71157984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DB1781D5-64BC-4A38-822B-77D9B655477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24B1C46F-3F77-4367-AF14-0CAAF73AB6FC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8DA1D4E-A0B4-4F3F-A2CA-0C9B10D21BF4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B26CA2AA-AEEB-472B-A661-ACF57AFC4596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7838ADB0-8C78-4DA8-80B3-F24F63A16705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EC3C5494-E264-46B1-8BC7-45BCAC47A65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7C91ECFC-56C8-411B-9201-5EFB860556F5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40A35FA9-877B-452A-B126-788658D01CE2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F883C8C-CCFD-4737-9C3E-C2BF705138E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0BF0A0F-DB57-419B-BD34-761F164A8FFD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850A86AB-FB56-49F3-A6C6-AF85E719C25F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3C30A167-A1BB-4130-A728-30A245BB9F8F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D6275B71-0D5A-4B01-A27C-B0CCD772C08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0E26C57B-5EE4-4CF3-A97B-9C05AAF42391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5E56F648-C394-4874-9E42-9BA612E4EA2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DA6FFD1B-4ECA-4305-B824-F116346D05E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3BACECA5-D866-4673-85EC-EF3C26FC771E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1EF5F7ED-7EFF-4F2B-B3DF-EACD101E9873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5226DA8-08BF-42F9-9E05-F31F3844829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C397D87E-6E25-449E-852D-4F3592A546E0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F76B9B6A-A974-4CCA-B3C6-FD941C2025DD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1FDBF00D-BAEF-44E0-9647-9E7B3A5B93C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4C610EF-9826-4CAB-9172-8D0D102402F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827851A3-1F83-4CF3-BC64-B839D74E6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B13FD7A1-3CB4-4FE3-882E-D7D451225D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75BA1CEC-D5A4-4C1E-910B-31A2AAF197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83CB1165-937C-45C0-9830-35DEF94CC5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5A9FD2BE-8753-40C9-8C0C-19DEEFA4342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838D6E8A-CE52-473C-85D0-730988EB494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2C8C6038-8056-49B2-80F6-ABBDDF85C5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B3F15DA-5BDF-4F70-900C-CEA14C27A1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C65085E7-2F9A-4D77-A634-C2848315420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A5B24CFB-D2A0-4D5D-BF85-50ED8F5FB1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B6FBF617-9707-4E22-B7E1-ED470E454F1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79F6ED13-5FC1-4E01-A108-8886F3661F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7ABECF8D-EC52-4AD8-9B57-39E88C544D5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A4504568-DE30-450D-B9B6-A5F886DD7BB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5" name="Rectangle: Rounded Corners 104">
            <a:extLst>
              <a:ext uri="{FF2B5EF4-FFF2-40B4-BE49-F238E27FC236}">
                <a16:creationId xmlns:a16="http://schemas.microsoft.com/office/drawing/2014/main" id="{93C1DD1D-F2AD-4163-A8CB-0DBFA4D971BC}"/>
              </a:ext>
            </a:extLst>
          </p:cNvPr>
          <p:cNvSpPr/>
          <p:nvPr/>
        </p:nvSpPr>
        <p:spPr>
          <a:xfrm>
            <a:off x="4931470" y="597082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6" name="Rectangle: Rounded Corners 105">
            <a:extLst>
              <a:ext uri="{FF2B5EF4-FFF2-40B4-BE49-F238E27FC236}">
                <a16:creationId xmlns:a16="http://schemas.microsoft.com/office/drawing/2014/main" id="{197327E5-DFA0-4A50-91B6-D73EC4383080}"/>
              </a:ext>
            </a:extLst>
          </p:cNvPr>
          <p:cNvSpPr/>
          <p:nvPr/>
        </p:nvSpPr>
        <p:spPr>
          <a:xfrm>
            <a:off x="1364171" y="604779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1E4900CF-FA04-4900-9B66-F4D37FE23C9C}"/>
              </a:ext>
            </a:extLst>
          </p:cNvPr>
          <p:cNvSpPr/>
          <p:nvPr/>
        </p:nvSpPr>
        <p:spPr>
          <a:xfrm>
            <a:off x="2400397" y="721816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6B50A796-C6E8-4DF2-B445-B9461F84991C}"/>
              </a:ext>
            </a:extLst>
          </p:cNvPr>
          <p:cNvGrpSpPr/>
          <p:nvPr/>
        </p:nvGrpSpPr>
        <p:grpSpPr>
          <a:xfrm>
            <a:off x="1470068" y="833669"/>
            <a:ext cx="435719" cy="1032867"/>
            <a:chOff x="2724738" y="5471319"/>
            <a:chExt cx="435719" cy="1032867"/>
          </a:xfrm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7D26BABA-5989-4F6C-88D1-3A56829A1A3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0A890AB-A3DD-4CCF-9F5D-3F106049D69B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EA2C2BF5-9F95-46EB-BD31-B3910347076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2E6CAE8D-AE12-4EA2-8E32-4D261A154BF9}"/>
              </a:ext>
            </a:extLst>
          </p:cNvPr>
          <p:cNvSpPr txBox="1"/>
          <p:nvPr/>
        </p:nvSpPr>
        <p:spPr>
          <a:xfrm>
            <a:off x="1983386" y="102693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CE4926E5-7D58-4A3F-B6E1-51A3F91777F3}"/>
              </a:ext>
            </a:extLst>
          </p:cNvPr>
          <p:cNvSpPr txBox="1"/>
          <p:nvPr/>
        </p:nvSpPr>
        <p:spPr>
          <a:xfrm>
            <a:off x="2385120" y="721817"/>
            <a:ext cx="89664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20</a:t>
            </a:r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77DDFCF5-1109-4B46-883C-1D499EC8390C}"/>
              </a:ext>
            </a:extLst>
          </p:cNvPr>
          <p:cNvGrpSpPr/>
          <p:nvPr/>
        </p:nvGrpSpPr>
        <p:grpSpPr>
          <a:xfrm>
            <a:off x="2544169" y="833669"/>
            <a:ext cx="435719" cy="1032867"/>
            <a:chOff x="2724738" y="5471319"/>
            <a:chExt cx="435719" cy="1032867"/>
          </a:xfrm>
        </p:grpSpPr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CE4546F3-89E6-47A5-93A9-5CC09045657B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CF38503B-EA46-4122-B837-73D93DDF168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5DA87E76-4A4F-46B8-BB67-59C0CA83923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Rectangle 117">
            <a:extLst>
              <a:ext uri="{FF2B5EF4-FFF2-40B4-BE49-F238E27FC236}">
                <a16:creationId xmlns:a16="http://schemas.microsoft.com/office/drawing/2014/main" id="{870514C9-5C29-4685-887B-4DFA5FF3E01F}"/>
              </a:ext>
            </a:extLst>
          </p:cNvPr>
          <p:cNvSpPr/>
          <p:nvPr/>
        </p:nvSpPr>
        <p:spPr>
          <a:xfrm>
            <a:off x="5935712" y="716777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B0A74B04-370F-41B1-B258-7FA40B146A99}"/>
              </a:ext>
            </a:extLst>
          </p:cNvPr>
          <p:cNvGrpSpPr/>
          <p:nvPr/>
        </p:nvGrpSpPr>
        <p:grpSpPr>
          <a:xfrm>
            <a:off x="4897609" y="828630"/>
            <a:ext cx="652743" cy="1032867"/>
            <a:chOff x="2616964" y="5471319"/>
            <a:chExt cx="652743" cy="10328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68A7E562-AE76-4C56-A923-CC9A278D9C14}"/>
                </a:ext>
              </a:extLst>
            </p:cNvPr>
            <p:cNvSpPr txBox="1"/>
            <p:nvPr/>
          </p:nvSpPr>
          <p:spPr>
            <a:xfrm>
              <a:off x="2616964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6F7CE1B8-BB42-4CD2-877D-D8B740D9963B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C33636D9-CFE2-48C4-B74F-38E22BEBE4B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3" name="TextBox 122">
            <a:extLst>
              <a:ext uri="{FF2B5EF4-FFF2-40B4-BE49-F238E27FC236}">
                <a16:creationId xmlns:a16="http://schemas.microsoft.com/office/drawing/2014/main" id="{78432CA3-8E58-4586-A7FE-DDB8B5D5BADA}"/>
              </a:ext>
            </a:extLst>
          </p:cNvPr>
          <p:cNvSpPr txBox="1"/>
          <p:nvPr/>
        </p:nvSpPr>
        <p:spPr>
          <a:xfrm>
            <a:off x="5518701" y="102190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EEE3951B-1235-4662-8BF4-52ABA5C33982}"/>
              </a:ext>
            </a:extLst>
          </p:cNvPr>
          <p:cNvSpPr txBox="1"/>
          <p:nvPr/>
        </p:nvSpPr>
        <p:spPr>
          <a:xfrm>
            <a:off x="5939938" y="716778"/>
            <a:ext cx="80160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22</a:t>
            </a:r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54D325F1-11E8-40A5-B4E5-749BF6E9E704}"/>
              </a:ext>
            </a:extLst>
          </p:cNvPr>
          <p:cNvGrpSpPr/>
          <p:nvPr/>
        </p:nvGrpSpPr>
        <p:grpSpPr>
          <a:xfrm>
            <a:off x="5971616" y="828630"/>
            <a:ext cx="652743" cy="1032867"/>
            <a:chOff x="2616870" y="5471319"/>
            <a:chExt cx="652743" cy="1032867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F569305B-7756-46D8-9131-D1DF06B9F98E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863E7FB2-A5C4-483D-8E43-2D4B4B56BFE5}"/>
                </a:ext>
              </a:extLst>
            </p:cNvPr>
            <p:cNvSpPr txBox="1"/>
            <p:nvPr/>
          </p:nvSpPr>
          <p:spPr>
            <a:xfrm>
              <a:off x="2616870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14</a:t>
              </a:r>
            </a:p>
          </p:txBody>
        </p: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520BCEC3-FBE5-4682-AC68-37A2759DD97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29" name="Straight Connector 128">
            <a:extLst>
              <a:ext uri="{FF2B5EF4-FFF2-40B4-BE49-F238E27FC236}">
                <a16:creationId xmlns:a16="http://schemas.microsoft.com/office/drawing/2014/main" id="{E2714DD6-3BF5-4C8B-ADC9-E723DDD9D173}"/>
              </a:ext>
            </a:extLst>
          </p:cNvPr>
          <p:cNvCxnSpPr>
            <a:cxnSpLocks/>
          </p:cNvCxnSpPr>
          <p:nvPr/>
        </p:nvCxnSpPr>
        <p:spPr>
          <a:xfrm>
            <a:off x="1368986" y="316463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BB80829A-C5C2-45D5-AF59-47D545BFB145}"/>
              </a:ext>
            </a:extLst>
          </p:cNvPr>
          <p:cNvCxnSpPr>
            <a:cxnSpLocks/>
          </p:cNvCxnSpPr>
          <p:nvPr/>
        </p:nvCxnSpPr>
        <p:spPr>
          <a:xfrm>
            <a:off x="2248216" y="3164638"/>
            <a:ext cx="89530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TextBox 130">
            <a:extLst>
              <a:ext uri="{FF2B5EF4-FFF2-40B4-BE49-F238E27FC236}">
                <a16:creationId xmlns:a16="http://schemas.microsoft.com/office/drawing/2014/main" id="{C5AB07A2-DDF0-47F5-AC7A-A6D0AC770BD4}"/>
              </a:ext>
            </a:extLst>
          </p:cNvPr>
          <p:cNvSpPr txBox="1"/>
          <p:nvPr/>
        </p:nvSpPr>
        <p:spPr>
          <a:xfrm>
            <a:off x="1331613" y="265680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7BBB9CDE-681E-478C-B8AF-6CB6AFBACA46}"/>
              </a:ext>
            </a:extLst>
          </p:cNvPr>
          <p:cNvSpPr txBox="1"/>
          <p:nvPr/>
        </p:nvSpPr>
        <p:spPr>
          <a:xfrm>
            <a:off x="1342179" y="31028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3CA3CA0D-2C3D-4B36-9271-3681787ED5DF}"/>
              </a:ext>
            </a:extLst>
          </p:cNvPr>
          <p:cNvSpPr txBox="1"/>
          <p:nvPr/>
        </p:nvSpPr>
        <p:spPr>
          <a:xfrm>
            <a:off x="2481202" y="3102846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2ACA010B-0E94-494E-BB7E-1FEFA6431C50}"/>
              </a:ext>
            </a:extLst>
          </p:cNvPr>
          <p:cNvSpPr txBox="1"/>
          <p:nvPr/>
        </p:nvSpPr>
        <p:spPr>
          <a:xfrm>
            <a:off x="1801173" y="284916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35" name="Arc 134">
            <a:extLst>
              <a:ext uri="{FF2B5EF4-FFF2-40B4-BE49-F238E27FC236}">
                <a16:creationId xmlns:a16="http://schemas.microsoft.com/office/drawing/2014/main" id="{6EA82E5C-496D-4A9A-8E78-D56D85E3DCD0}"/>
              </a:ext>
            </a:extLst>
          </p:cNvPr>
          <p:cNvSpPr/>
          <p:nvPr/>
        </p:nvSpPr>
        <p:spPr>
          <a:xfrm rot="16200000">
            <a:off x="1731418" y="2137133"/>
            <a:ext cx="810037" cy="1121356"/>
          </a:xfrm>
          <a:prstGeom prst="arc">
            <a:avLst>
              <a:gd name="adj1" fmla="val 16200000"/>
              <a:gd name="adj2" fmla="val 5508531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6" name="Arc 135">
            <a:extLst>
              <a:ext uri="{FF2B5EF4-FFF2-40B4-BE49-F238E27FC236}">
                <a16:creationId xmlns:a16="http://schemas.microsoft.com/office/drawing/2014/main" id="{1B23C790-F046-46F3-924C-45A6ABF5CC0D}"/>
              </a:ext>
            </a:extLst>
          </p:cNvPr>
          <p:cNvSpPr/>
          <p:nvPr/>
        </p:nvSpPr>
        <p:spPr>
          <a:xfrm rot="5400000">
            <a:off x="1726270" y="3065648"/>
            <a:ext cx="810037" cy="1131635"/>
          </a:xfrm>
          <a:prstGeom prst="arc">
            <a:avLst>
              <a:gd name="adj1" fmla="val 16097264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71576D6A-F984-4F96-8CE3-44CC36C8F08C}"/>
              </a:ext>
            </a:extLst>
          </p:cNvPr>
          <p:cNvSpPr txBox="1"/>
          <p:nvPr/>
        </p:nvSpPr>
        <p:spPr>
          <a:xfrm>
            <a:off x="1849899" y="3603709"/>
            <a:ext cx="77628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C2B55E87-2AD5-440E-82F8-27CB784436D5}"/>
              </a:ext>
            </a:extLst>
          </p:cNvPr>
          <p:cNvSpPr txBox="1"/>
          <p:nvPr/>
        </p:nvSpPr>
        <p:spPr>
          <a:xfrm>
            <a:off x="1844961" y="2302864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7D507545-A095-4396-90FC-E5D4E9DFBCBE}"/>
              </a:ext>
            </a:extLst>
          </p:cNvPr>
          <p:cNvSpPr txBox="1"/>
          <p:nvPr/>
        </p:nvSpPr>
        <p:spPr>
          <a:xfrm>
            <a:off x="2218160" y="2656804"/>
            <a:ext cx="97076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60601E70-FF27-4A3E-BFFF-445920C6DBAE}"/>
              </a:ext>
            </a:extLst>
          </p:cNvPr>
          <p:cNvCxnSpPr>
            <a:cxnSpLocks/>
          </p:cNvCxnSpPr>
          <p:nvPr/>
        </p:nvCxnSpPr>
        <p:spPr>
          <a:xfrm>
            <a:off x="4484490" y="3163475"/>
            <a:ext cx="89514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A65E348D-276F-4FD5-868C-F342128D4FB2}"/>
              </a:ext>
            </a:extLst>
          </p:cNvPr>
          <p:cNvCxnSpPr>
            <a:cxnSpLocks/>
          </p:cNvCxnSpPr>
          <p:nvPr/>
        </p:nvCxnSpPr>
        <p:spPr>
          <a:xfrm>
            <a:off x="5820880" y="316347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TextBox 141">
            <a:extLst>
              <a:ext uri="{FF2B5EF4-FFF2-40B4-BE49-F238E27FC236}">
                <a16:creationId xmlns:a16="http://schemas.microsoft.com/office/drawing/2014/main" id="{EE9AE40C-A084-43B0-99FF-9EE2BDACEB59}"/>
              </a:ext>
            </a:extLst>
          </p:cNvPr>
          <p:cNvSpPr txBox="1"/>
          <p:nvPr/>
        </p:nvSpPr>
        <p:spPr>
          <a:xfrm>
            <a:off x="4445970" y="2641388"/>
            <a:ext cx="94658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182B3F06-5DB4-45F1-A852-93D8E4F77669}"/>
              </a:ext>
            </a:extLst>
          </p:cNvPr>
          <p:cNvSpPr txBox="1"/>
          <p:nvPr/>
        </p:nvSpPr>
        <p:spPr>
          <a:xfrm>
            <a:off x="4690447" y="3101683"/>
            <a:ext cx="4404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94212C65-7A4A-4C45-B0B2-4ADB0812FB56}"/>
              </a:ext>
            </a:extLst>
          </p:cNvPr>
          <p:cNvSpPr txBox="1"/>
          <p:nvPr/>
        </p:nvSpPr>
        <p:spPr>
          <a:xfrm>
            <a:off x="5820879" y="310168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2E7303A3-B54F-432D-8F8E-4BF95DF32913}"/>
              </a:ext>
            </a:extLst>
          </p:cNvPr>
          <p:cNvSpPr txBox="1"/>
          <p:nvPr/>
        </p:nvSpPr>
        <p:spPr>
          <a:xfrm>
            <a:off x="5373837" y="284800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46" name="Arc 145">
            <a:extLst>
              <a:ext uri="{FF2B5EF4-FFF2-40B4-BE49-F238E27FC236}">
                <a16:creationId xmlns:a16="http://schemas.microsoft.com/office/drawing/2014/main" id="{AE879D9B-1F68-4266-A24E-713E310FC290}"/>
              </a:ext>
            </a:extLst>
          </p:cNvPr>
          <p:cNvSpPr/>
          <p:nvPr/>
        </p:nvSpPr>
        <p:spPr>
          <a:xfrm rot="16200000">
            <a:off x="5306538" y="2133516"/>
            <a:ext cx="810037" cy="1126267"/>
          </a:xfrm>
          <a:prstGeom prst="arc">
            <a:avLst>
              <a:gd name="adj1" fmla="val 16113536"/>
              <a:gd name="adj2" fmla="val 5511936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7" name="Arc 146">
            <a:extLst>
              <a:ext uri="{FF2B5EF4-FFF2-40B4-BE49-F238E27FC236}">
                <a16:creationId xmlns:a16="http://schemas.microsoft.com/office/drawing/2014/main" id="{18B35372-C15C-4FFE-AD78-468D7FD7A864}"/>
              </a:ext>
            </a:extLst>
          </p:cNvPr>
          <p:cNvSpPr/>
          <p:nvPr/>
        </p:nvSpPr>
        <p:spPr>
          <a:xfrm rot="5400000">
            <a:off x="5296251" y="3060636"/>
            <a:ext cx="810037" cy="1126267"/>
          </a:xfrm>
          <a:prstGeom prst="arc">
            <a:avLst>
              <a:gd name="adj1" fmla="val 16131518"/>
              <a:gd name="adj2" fmla="val 5477655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CF911C95-3874-4887-8C9C-2180CD7E5166}"/>
              </a:ext>
            </a:extLst>
          </p:cNvPr>
          <p:cNvSpPr txBox="1"/>
          <p:nvPr/>
        </p:nvSpPr>
        <p:spPr>
          <a:xfrm>
            <a:off x="5426841" y="359601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7E4E2E70-BB4E-420D-961D-68F1A7E2C027}"/>
              </a:ext>
            </a:extLst>
          </p:cNvPr>
          <p:cNvSpPr txBox="1"/>
          <p:nvPr/>
        </p:nvSpPr>
        <p:spPr>
          <a:xfrm>
            <a:off x="5426840" y="230170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DE4BF3ED-24A9-4474-A453-0437858E1BE7}"/>
              </a:ext>
            </a:extLst>
          </p:cNvPr>
          <p:cNvSpPr txBox="1"/>
          <p:nvPr/>
        </p:nvSpPr>
        <p:spPr>
          <a:xfrm>
            <a:off x="5820879" y="2655641"/>
            <a:ext cx="13148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2 2</a:t>
            </a:r>
          </a:p>
        </p:txBody>
      </p:sp>
      <p:sp>
        <p:nvSpPr>
          <p:cNvPr id="258" name="Rectangle: Rounded Corners 257">
            <a:extLst>
              <a:ext uri="{FF2B5EF4-FFF2-40B4-BE49-F238E27FC236}">
                <a16:creationId xmlns:a16="http://schemas.microsoft.com/office/drawing/2014/main" id="{01311140-FC4B-486F-9B82-BF2ABE3DC311}"/>
              </a:ext>
            </a:extLst>
          </p:cNvPr>
          <p:cNvSpPr/>
          <p:nvPr/>
        </p:nvSpPr>
        <p:spPr>
          <a:xfrm>
            <a:off x="8510956" y="594318"/>
            <a:ext cx="195569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9" name="Rectangle 258">
            <a:extLst>
              <a:ext uri="{FF2B5EF4-FFF2-40B4-BE49-F238E27FC236}">
                <a16:creationId xmlns:a16="http://schemas.microsoft.com/office/drawing/2014/main" id="{098E6340-7DE5-474E-B9B7-D5BC8998C81B}"/>
              </a:ext>
            </a:extLst>
          </p:cNvPr>
          <p:cNvSpPr/>
          <p:nvPr/>
        </p:nvSpPr>
        <p:spPr>
          <a:xfrm>
            <a:off x="9515198" y="714013"/>
            <a:ext cx="788532" cy="56558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B45BCF70-8D56-4142-AC35-4589D5B6590E}"/>
              </a:ext>
            </a:extLst>
          </p:cNvPr>
          <p:cNvGrpSpPr/>
          <p:nvPr/>
        </p:nvGrpSpPr>
        <p:grpSpPr>
          <a:xfrm>
            <a:off x="8469873" y="825866"/>
            <a:ext cx="775664" cy="1032867"/>
            <a:chOff x="2609742" y="5471319"/>
            <a:chExt cx="775664" cy="1032867"/>
          </a:xfrm>
        </p:grpSpPr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69993E36-82A3-48DC-81BF-AAA4CDEBF342}"/>
                </a:ext>
              </a:extLst>
            </p:cNvPr>
            <p:cNvSpPr txBox="1"/>
            <p:nvPr/>
          </p:nvSpPr>
          <p:spPr>
            <a:xfrm>
              <a:off x="2623866" y="5471319"/>
              <a:ext cx="76154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21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7C5866B3-AFED-4748-8ADE-23B50085DD00}"/>
                </a:ext>
              </a:extLst>
            </p:cNvPr>
            <p:cNvSpPr txBox="1"/>
            <p:nvPr/>
          </p:nvSpPr>
          <p:spPr>
            <a:xfrm>
              <a:off x="2609742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D7C1316D-B0B2-452E-8AC0-939ED0325DB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4" name="TextBox 263">
            <a:extLst>
              <a:ext uri="{FF2B5EF4-FFF2-40B4-BE49-F238E27FC236}">
                <a16:creationId xmlns:a16="http://schemas.microsoft.com/office/drawing/2014/main" id="{DFC29115-2946-4C82-9281-1322FC843F96}"/>
              </a:ext>
            </a:extLst>
          </p:cNvPr>
          <p:cNvSpPr txBox="1"/>
          <p:nvPr/>
        </p:nvSpPr>
        <p:spPr>
          <a:xfrm>
            <a:off x="9098187" y="1019136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EABEC34C-8BFD-4AE6-B882-7264D5E98E92}"/>
              </a:ext>
            </a:extLst>
          </p:cNvPr>
          <p:cNvSpPr txBox="1"/>
          <p:nvPr/>
        </p:nvSpPr>
        <p:spPr>
          <a:xfrm>
            <a:off x="9643829" y="714014"/>
            <a:ext cx="68161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09261285-B474-4F91-877D-620F49A491F7}"/>
              </a:ext>
            </a:extLst>
          </p:cNvPr>
          <p:cNvGrpSpPr/>
          <p:nvPr/>
        </p:nvGrpSpPr>
        <p:grpSpPr>
          <a:xfrm>
            <a:off x="9648087" y="825866"/>
            <a:ext cx="446602" cy="1032867"/>
            <a:chOff x="2713855" y="5471319"/>
            <a:chExt cx="446602" cy="1032867"/>
          </a:xfrm>
        </p:grpSpPr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AF0F56FA-241E-4906-AFDA-C0BE254E4591}"/>
                </a:ext>
              </a:extLst>
            </p:cNvPr>
            <p:cNvSpPr txBox="1"/>
            <p:nvPr/>
          </p:nvSpPr>
          <p:spPr>
            <a:xfrm>
              <a:off x="2732662" y="5471319"/>
              <a:ext cx="18473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en-GB" sz="3600" dirty="0">
                <a:ea typeface="Cambria Math" panose="02040503050406030204" pitchFamily="18" charset="0"/>
              </a:endParaRP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68B6866B-9655-4FCF-A1A3-BB2E736E83D3}"/>
                </a:ext>
              </a:extLst>
            </p:cNvPr>
            <p:cNvSpPr txBox="1"/>
            <p:nvPr/>
          </p:nvSpPr>
          <p:spPr>
            <a:xfrm>
              <a:off x="2713855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1E0E4219-B421-493D-9ED5-56A555FF818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70" name="Straight Connector 269">
            <a:extLst>
              <a:ext uri="{FF2B5EF4-FFF2-40B4-BE49-F238E27FC236}">
                <a16:creationId xmlns:a16="http://schemas.microsoft.com/office/drawing/2014/main" id="{AC5AB8D5-F4F6-442C-8E39-46DD29FDB081}"/>
              </a:ext>
            </a:extLst>
          </p:cNvPr>
          <p:cNvCxnSpPr>
            <a:cxnSpLocks/>
          </p:cNvCxnSpPr>
          <p:nvPr/>
        </p:nvCxnSpPr>
        <p:spPr>
          <a:xfrm>
            <a:off x="8506224" y="3157445"/>
            <a:ext cx="88143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1" name="Straight Connector 270">
            <a:extLst>
              <a:ext uri="{FF2B5EF4-FFF2-40B4-BE49-F238E27FC236}">
                <a16:creationId xmlns:a16="http://schemas.microsoft.com/office/drawing/2014/main" id="{5DF1CC2B-F09E-40E6-B034-BA633684F33A}"/>
              </a:ext>
            </a:extLst>
          </p:cNvPr>
          <p:cNvCxnSpPr>
            <a:cxnSpLocks/>
          </p:cNvCxnSpPr>
          <p:nvPr/>
        </p:nvCxnSpPr>
        <p:spPr>
          <a:xfrm>
            <a:off x="9842158" y="3157445"/>
            <a:ext cx="4452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2" name="TextBox 271">
            <a:extLst>
              <a:ext uri="{FF2B5EF4-FFF2-40B4-BE49-F238E27FC236}">
                <a16:creationId xmlns:a16="http://schemas.microsoft.com/office/drawing/2014/main" id="{EDB70F23-971D-4503-9E9A-515A872DDA0B}"/>
              </a:ext>
            </a:extLst>
          </p:cNvPr>
          <p:cNvSpPr txBox="1"/>
          <p:nvPr/>
        </p:nvSpPr>
        <p:spPr>
          <a:xfrm>
            <a:off x="8485899" y="2628488"/>
            <a:ext cx="102007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5A4B276B-2A1F-4AA3-ABE3-22C0F79DE9CA}"/>
              </a:ext>
            </a:extLst>
          </p:cNvPr>
          <p:cNvSpPr txBox="1"/>
          <p:nvPr/>
        </p:nvSpPr>
        <p:spPr>
          <a:xfrm>
            <a:off x="8470997" y="3104826"/>
            <a:ext cx="95066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D75B8ECF-6607-4CC6-9651-AECC55224EB5}"/>
              </a:ext>
            </a:extLst>
          </p:cNvPr>
          <p:cNvSpPr txBox="1"/>
          <p:nvPr/>
        </p:nvSpPr>
        <p:spPr>
          <a:xfrm>
            <a:off x="9827863" y="3098919"/>
            <a:ext cx="5189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5BFF2595-BC10-4C33-804D-6AB532D1BCCD}"/>
              </a:ext>
            </a:extLst>
          </p:cNvPr>
          <p:cNvSpPr txBox="1"/>
          <p:nvPr/>
        </p:nvSpPr>
        <p:spPr>
          <a:xfrm>
            <a:off x="9384397" y="284524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6" name="Arc 275">
            <a:extLst>
              <a:ext uri="{FF2B5EF4-FFF2-40B4-BE49-F238E27FC236}">
                <a16:creationId xmlns:a16="http://schemas.microsoft.com/office/drawing/2014/main" id="{61297085-E2C5-4A70-916B-2D3E75B9E82E}"/>
              </a:ext>
            </a:extLst>
          </p:cNvPr>
          <p:cNvSpPr/>
          <p:nvPr/>
        </p:nvSpPr>
        <p:spPr>
          <a:xfrm rot="16200000">
            <a:off x="9121156" y="2130752"/>
            <a:ext cx="810037" cy="1126267"/>
          </a:xfrm>
          <a:prstGeom prst="arc">
            <a:avLst>
              <a:gd name="adj1" fmla="val 16200000"/>
              <a:gd name="adj2" fmla="val 5438209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7" name="Arc 276">
            <a:extLst>
              <a:ext uri="{FF2B5EF4-FFF2-40B4-BE49-F238E27FC236}">
                <a16:creationId xmlns:a16="http://schemas.microsoft.com/office/drawing/2014/main" id="{02F7E532-1B5B-4344-AC48-F6365C01DD1F}"/>
              </a:ext>
            </a:extLst>
          </p:cNvPr>
          <p:cNvSpPr/>
          <p:nvPr/>
        </p:nvSpPr>
        <p:spPr>
          <a:xfrm rot="5400000">
            <a:off x="9110869" y="305787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06DB8603-E682-43CA-BB22-B719BCC687E6}"/>
              </a:ext>
            </a:extLst>
          </p:cNvPr>
          <p:cNvSpPr txBox="1"/>
          <p:nvPr/>
        </p:nvSpPr>
        <p:spPr>
          <a:xfrm>
            <a:off x="9241459" y="359325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966768A7-0E2E-4AE3-9D91-C1E7731AF886}"/>
              </a:ext>
            </a:extLst>
          </p:cNvPr>
          <p:cNvSpPr txBox="1"/>
          <p:nvPr/>
        </p:nvSpPr>
        <p:spPr>
          <a:xfrm>
            <a:off x="9241458" y="229893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latin typeface="Arial Black" panose="020B0A04020102020204" pitchFamily="34" charset="0"/>
              </a:rPr>
              <a:t>÷</a:t>
            </a:r>
            <a:r>
              <a:rPr lang="en-GB" sz="2400" b="1" dirty="0">
                <a:latin typeface="Arial Black" panose="020B0A04020102020204" pitchFamily="34" charset="0"/>
              </a:rPr>
              <a:t>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7B2FFD4B-9417-490D-9C8B-F5D6DB56B552}"/>
              </a:ext>
            </a:extLst>
          </p:cNvPr>
          <p:cNvSpPr txBox="1"/>
          <p:nvPr/>
        </p:nvSpPr>
        <p:spPr>
          <a:xfrm>
            <a:off x="9826580" y="2652877"/>
            <a:ext cx="5181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51" name="Rectangle 150">
            <a:extLst>
              <a:ext uri="{FF2B5EF4-FFF2-40B4-BE49-F238E27FC236}">
                <a16:creationId xmlns:a16="http://schemas.microsoft.com/office/drawing/2014/main" id="{5623806B-A3E9-4E76-8019-8E35B6CF0A0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964505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/>
      <p:bldP spid="124" grpId="0"/>
      <p:bldP spid="131" grpId="0"/>
      <p:bldP spid="132" grpId="0"/>
      <p:bldP spid="133" grpId="0"/>
      <p:bldP spid="134" grpId="0"/>
      <p:bldP spid="135" grpId="0" animBg="1"/>
      <p:bldP spid="136" grpId="0" animBg="1"/>
      <p:bldP spid="137" grpId="0"/>
      <p:bldP spid="138" grpId="0"/>
      <p:bldP spid="139" grpId="0"/>
      <p:bldP spid="142" grpId="0"/>
      <p:bldP spid="143" grpId="0"/>
      <p:bldP spid="144" grpId="0"/>
      <p:bldP spid="145" grpId="0"/>
      <p:bldP spid="146" grpId="0" animBg="1"/>
      <p:bldP spid="147" grpId="0" animBg="1"/>
      <p:bldP spid="148" grpId="0"/>
      <p:bldP spid="149" grpId="0"/>
      <p:bldP spid="150" grpId="0"/>
      <p:bldP spid="265" grpId="0"/>
      <p:bldP spid="272" grpId="0"/>
      <p:bldP spid="273" grpId="0"/>
      <p:bldP spid="274" grpId="0"/>
      <p:bldP spid="275" grpId="0"/>
      <p:bldP spid="276" grpId="0" animBg="1"/>
      <p:bldP spid="277" grpId="0" animBg="1"/>
      <p:bldP spid="278" grpId="0"/>
      <p:bldP spid="279" grpId="0"/>
      <p:bldP spid="280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4E20C60-9941-4183-9F0A-CC29696CD1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20 Compare fractions with denominators as common multiples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3334CDA-B7C1-419B-9D95-5B539AA6ACC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39405452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" name="Group 228">
            <a:extLst>
              <a:ext uri="{FF2B5EF4-FFF2-40B4-BE49-F238E27FC236}">
                <a16:creationId xmlns:a16="http://schemas.microsoft.com/office/drawing/2014/main" id="{CCBD700B-E1B8-43F9-95D3-1C6C66617C53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A8A5E3E4-AD79-425E-A430-D9E95C82406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2E0115C5-06F7-44AD-8029-01CC584AA10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FEDC52A-AC81-45B7-A2AB-512113CD058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816A1801-8DD8-4AF5-8EAB-53E9D43D781C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7C282267-1DDF-444D-B0C2-4A9BFC7ED6C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A7F6312A-F70E-4595-8E27-85E80DFAC90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2D75D89C-7760-463E-82C4-C5FF697EA57E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495295B8-9C5D-456B-822A-A338F5EF539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C9D5FC62-0F0A-4F1B-B39E-F0558E82D704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71389B8-023F-4704-BE2E-8337F9FACFD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6E4EC94-8855-4519-A819-484791229A9F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F2C1F008-84C4-44F8-9AEA-C3E78AFD5D5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CF903F4D-8C53-4754-8DE6-370DAD7C0D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BBD16008-A0D6-44A5-812B-9F456885E825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556F23A2-CFC1-4E6D-8BDC-FE91FA42EAEC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77B4A231-2986-47C1-8404-A52310C93552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F3F8EEC5-F4E2-4B7A-9FE7-339C62C64C98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66651CE0-2CD3-4A4E-9515-B01C892EDD36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8A1F4357-EE6E-4B99-856A-29D9CD21830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4C084C9B-CBF4-4982-B175-5257A117ADF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B266997D-68DC-465E-B0C6-66D3FAAE6A1C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5B840AFA-EFE0-4C11-BFD2-48ABB34B1C9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0FA51B4F-1F83-4B54-AA21-110AEF2A10C0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A9509EFC-D53D-4BDC-8C8B-B4D3BE74E73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078E8133-3916-42FF-888B-DAEB5AE36EC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9788B9D5-72BC-415B-9AC8-FFBF55BACFB1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6B64EBA1-8E09-4F52-A439-E2BB66CD8135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59FD4AC5-B58C-45A1-BD4A-75FAD5376C2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4DE54310-6D30-4070-B907-C4CDA93AF7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5C71A397-2030-4B86-B722-58B9B1F19F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441A4F2E-B517-4CF6-90FF-9E4660E59B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67AFD2FC-B86E-48DC-8717-97CA0171E0D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CA47C834-5CE3-4868-BDD5-555D5BE659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05DBE307-D12D-4D79-AC23-F46B84333C9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CB83E633-C28C-4533-8D01-D65C29B5F1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4EDFB203-8F1C-4A3B-A5A8-B9CC00CE72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9907929B-9412-4EDF-ABEA-E542F07C5F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E5E978A0-4EDF-4611-B157-29C191B4BD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3B10A06A-E799-4C6B-BBA5-379279D0D4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FF8204E6-E38E-40F4-AA87-30760CF634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7515AACC-D6B2-40F1-9644-DE8D2CE8E65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6A092B71-040D-4BDC-BD83-D865CE799B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9C6A3D97-9374-4BE2-AAF4-587533A553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3" name="Rectangle: Rounded Corners 392">
            <a:extLst>
              <a:ext uri="{FF2B5EF4-FFF2-40B4-BE49-F238E27FC236}">
                <a16:creationId xmlns:a16="http://schemas.microsoft.com/office/drawing/2014/main" id="{2389C8B1-771E-40D9-BA14-BDDEA73F529B}"/>
              </a:ext>
            </a:extLst>
          </p:cNvPr>
          <p:cNvSpPr/>
          <p:nvPr/>
        </p:nvSpPr>
        <p:spPr>
          <a:xfrm rot="5400000">
            <a:off x="4836372" y="-4050023"/>
            <a:ext cx="2565314" cy="1203282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8" name="Rectangle 227">
            <a:extLst>
              <a:ext uri="{FF2B5EF4-FFF2-40B4-BE49-F238E27FC236}">
                <a16:creationId xmlns:a16="http://schemas.microsoft.com/office/drawing/2014/main" id="{7916D4AE-A7D9-4827-9D02-54890396124F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7" name="Rectangle 386">
            <a:extLst>
              <a:ext uri="{FF2B5EF4-FFF2-40B4-BE49-F238E27FC236}">
                <a16:creationId xmlns:a16="http://schemas.microsoft.com/office/drawing/2014/main" id="{3494F9EA-32E6-4306-9119-5C6443B5607B}"/>
              </a:ext>
            </a:extLst>
          </p:cNvPr>
          <p:cNvSpPr/>
          <p:nvPr/>
        </p:nvSpPr>
        <p:spPr>
          <a:xfrm>
            <a:off x="3381619" y="979641"/>
            <a:ext cx="366378" cy="187474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5AC7D020-94A3-4D83-98B5-B90A35ED2BB5}"/>
              </a:ext>
            </a:extLst>
          </p:cNvPr>
          <p:cNvSpPr/>
          <p:nvPr/>
        </p:nvSpPr>
        <p:spPr>
          <a:xfrm>
            <a:off x="275062" y="949301"/>
            <a:ext cx="366378" cy="162283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9" name="Rectangle 388">
            <a:extLst>
              <a:ext uri="{FF2B5EF4-FFF2-40B4-BE49-F238E27FC236}">
                <a16:creationId xmlns:a16="http://schemas.microsoft.com/office/drawing/2014/main" id="{71C4A045-7774-4CC6-8CCD-4ED60AB583BE}"/>
              </a:ext>
            </a:extLst>
          </p:cNvPr>
          <p:cNvSpPr/>
          <p:nvPr/>
        </p:nvSpPr>
        <p:spPr>
          <a:xfrm>
            <a:off x="4301674" y="968725"/>
            <a:ext cx="366378" cy="158361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0" name="Rectangle 389">
            <a:extLst>
              <a:ext uri="{FF2B5EF4-FFF2-40B4-BE49-F238E27FC236}">
                <a16:creationId xmlns:a16="http://schemas.microsoft.com/office/drawing/2014/main" id="{C2FD4DED-434B-4359-AD13-06FBD3A40A69}"/>
              </a:ext>
            </a:extLst>
          </p:cNvPr>
          <p:cNvSpPr/>
          <p:nvPr/>
        </p:nvSpPr>
        <p:spPr>
          <a:xfrm>
            <a:off x="7413498" y="942881"/>
            <a:ext cx="366378" cy="132344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1" name="Rectangle 390">
            <a:extLst>
              <a:ext uri="{FF2B5EF4-FFF2-40B4-BE49-F238E27FC236}">
                <a16:creationId xmlns:a16="http://schemas.microsoft.com/office/drawing/2014/main" id="{C9AEEF1B-A7E8-497A-9F52-684C02D51DCE}"/>
              </a:ext>
            </a:extLst>
          </p:cNvPr>
          <p:cNvSpPr/>
          <p:nvPr/>
        </p:nvSpPr>
        <p:spPr>
          <a:xfrm>
            <a:off x="8318646" y="953427"/>
            <a:ext cx="366378" cy="143192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2" name="Rectangle 391">
            <a:extLst>
              <a:ext uri="{FF2B5EF4-FFF2-40B4-BE49-F238E27FC236}">
                <a16:creationId xmlns:a16="http://schemas.microsoft.com/office/drawing/2014/main" id="{27B2CF6E-E2FB-46DB-8011-A66A15C49D80}"/>
              </a:ext>
            </a:extLst>
          </p:cNvPr>
          <p:cNvSpPr/>
          <p:nvPr/>
        </p:nvSpPr>
        <p:spPr>
          <a:xfrm>
            <a:off x="11445106" y="969348"/>
            <a:ext cx="366378" cy="127230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D516B589-6C58-4983-BE74-73065AC9DE1C}"/>
              </a:ext>
            </a:extLst>
          </p:cNvPr>
          <p:cNvSpPr/>
          <p:nvPr/>
        </p:nvSpPr>
        <p:spPr>
          <a:xfrm>
            <a:off x="4732110" y="497181"/>
            <a:ext cx="2607934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chemeClr val="tx1"/>
                </a:solidFill>
              </a:rPr>
              <a:t>Write </a:t>
            </a:r>
            <a:r>
              <a:rPr lang="en-US" sz="3600" b="1" dirty="0">
                <a:solidFill>
                  <a:schemeClr val="tx1"/>
                </a:solidFill>
              </a:rPr>
              <a:t>&lt;</a:t>
            </a:r>
            <a:r>
              <a:rPr lang="en-US" sz="3600" dirty="0">
                <a:solidFill>
                  <a:schemeClr val="tx1"/>
                </a:solidFill>
              </a:rPr>
              <a:t> or </a:t>
            </a:r>
            <a:r>
              <a:rPr lang="en-US" sz="3600" b="1" dirty="0">
                <a:solidFill>
                  <a:schemeClr val="tx1"/>
                </a:solidFill>
              </a:rPr>
              <a:t>&gt;</a:t>
            </a:r>
            <a:r>
              <a:rPr lang="en-US" sz="3600" dirty="0">
                <a:solidFill>
                  <a:schemeClr val="tx1"/>
                </a:solidFill>
              </a:rPr>
              <a:t>.</a:t>
            </a:r>
            <a:endParaRPr lang="en-GB" sz="3600" dirty="0">
              <a:solidFill>
                <a:schemeClr val="tx1"/>
              </a:solidFill>
            </a:endParaRP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A391CB22-FFF3-45C1-A42E-F384FE8C28E7}"/>
              </a:ext>
            </a:extLst>
          </p:cNvPr>
          <p:cNvSpPr/>
          <p:nvPr/>
        </p:nvSpPr>
        <p:spPr>
          <a:xfrm>
            <a:off x="913090" y="1286598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DD949CB-BF1D-4436-B339-A42D767E64C4}"/>
              </a:ext>
            </a:extLst>
          </p:cNvPr>
          <p:cNvSpPr/>
          <p:nvPr/>
        </p:nvSpPr>
        <p:spPr>
          <a:xfrm>
            <a:off x="1641425" y="1529051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C93EFA3-55B3-4467-9BD1-A29EA9B81FC0}"/>
              </a:ext>
            </a:extLst>
          </p:cNvPr>
          <p:cNvSpPr txBox="1"/>
          <p:nvPr/>
        </p:nvSpPr>
        <p:spPr>
          <a:xfrm>
            <a:off x="1730271" y="1520112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&lt;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656743EC-03E8-47C8-A400-7D044EB1237A}"/>
              </a:ext>
            </a:extLst>
          </p:cNvPr>
          <p:cNvGrpSpPr/>
          <p:nvPr/>
        </p:nvGrpSpPr>
        <p:grpSpPr>
          <a:xfrm>
            <a:off x="1057997" y="1276141"/>
            <a:ext cx="435719" cy="1032867"/>
            <a:chOff x="2724738" y="5471319"/>
            <a:chExt cx="435719" cy="1032867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929C27E-1384-471C-94E7-3818E5B342C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88A3493-AA39-467D-B616-862E7D2D76F9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AD7170E-E04E-4B26-B943-234E5C54502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3D010D8-90A7-41D4-9A3E-D86E33AC11DA}"/>
              </a:ext>
            </a:extLst>
          </p:cNvPr>
          <p:cNvGrpSpPr/>
          <p:nvPr/>
        </p:nvGrpSpPr>
        <p:grpSpPr>
          <a:xfrm>
            <a:off x="2507650" y="1285078"/>
            <a:ext cx="435719" cy="1032867"/>
            <a:chOff x="2724738" y="5471319"/>
            <a:chExt cx="435719" cy="1032867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B9E03C6-4AA1-4BA1-B0A1-2347C46AD17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B3867CE-2F9F-4548-9640-80D8F714FA6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3E3AB8FE-F602-40D2-959C-891309A000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4" name="Rectangle: Rounded Corners 183">
            <a:extLst>
              <a:ext uri="{FF2B5EF4-FFF2-40B4-BE49-F238E27FC236}">
                <a16:creationId xmlns:a16="http://schemas.microsoft.com/office/drawing/2014/main" id="{E177D935-2C76-4083-A697-EC7ACBDA4FEA}"/>
              </a:ext>
            </a:extLst>
          </p:cNvPr>
          <p:cNvSpPr/>
          <p:nvPr/>
        </p:nvSpPr>
        <p:spPr>
          <a:xfrm>
            <a:off x="4925852" y="1286598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 184">
            <a:extLst>
              <a:ext uri="{FF2B5EF4-FFF2-40B4-BE49-F238E27FC236}">
                <a16:creationId xmlns:a16="http://schemas.microsoft.com/office/drawing/2014/main" id="{B47FFB86-DDC3-4DC8-B3C5-DD1A3E5ED4FF}"/>
              </a:ext>
            </a:extLst>
          </p:cNvPr>
          <p:cNvSpPr/>
          <p:nvPr/>
        </p:nvSpPr>
        <p:spPr>
          <a:xfrm>
            <a:off x="5654187" y="1529051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C52247FE-9164-45AA-8C10-D202263F4371}"/>
              </a:ext>
            </a:extLst>
          </p:cNvPr>
          <p:cNvSpPr txBox="1"/>
          <p:nvPr/>
        </p:nvSpPr>
        <p:spPr>
          <a:xfrm>
            <a:off x="5816555" y="1520112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&gt;</a:t>
            </a:r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2D1BA277-8516-48B1-B573-938074440238}"/>
              </a:ext>
            </a:extLst>
          </p:cNvPr>
          <p:cNvGrpSpPr/>
          <p:nvPr/>
        </p:nvGrpSpPr>
        <p:grpSpPr>
          <a:xfrm>
            <a:off x="4949587" y="1276141"/>
            <a:ext cx="652988" cy="1032867"/>
            <a:chOff x="2603566" y="5471319"/>
            <a:chExt cx="652988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57147B15-962F-4CFF-A254-3AE5DBF97CDE}"/>
                </a:ext>
              </a:extLst>
            </p:cNvPr>
            <p:cNvSpPr txBox="1"/>
            <p:nvPr/>
          </p:nvSpPr>
          <p:spPr>
            <a:xfrm>
              <a:off x="2603566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30743EE0-46B9-4AED-A87A-83446A193DEB}"/>
                </a:ext>
              </a:extLst>
            </p:cNvPr>
            <p:cNvSpPr txBox="1"/>
            <p:nvPr/>
          </p:nvSpPr>
          <p:spPr>
            <a:xfrm>
              <a:off x="2603811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86A9C99-B88F-4218-8C7B-7B83ADC725C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D884415B-9EA6-48DD-9921-79A997964DE9}"/>
              </a:ext>
            </a:extLst>
          </p:cNvPr>
          <p:cNvGrpSpPr/>
          <p:nvPr/>
        </p:nvGrpSpPr>
        <p:grpSpPr>
          <a:xfrm>
            <a:off x="6520412" y="1285078"/>
            <a:ext cx="435719" cy="1032867"/>
            <a:chOff x="2724738" y="5471319"/>
            <a:chExt cx="435719" cy="1032867"/>
          </a:xfrm>
        </p:grpSpPr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38414703-49B5-4661-A654-E83C6D71FA8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29B15402-48FF-46FB-87A0-0AF4697FF8A9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E3FF2DD4-C2ED-4C80-88C3-86F749E272E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5" name="Rectangle: Rounded Corners 194">
            <a:extLst>
              <a:ext uri="{FF2B5EF4-FFF2-40B4-BE49-F238E27FC236}">
                <a16:creationId xmlns:a16="http://schemas.microsoft.com/office/drawing/2014/main" id="{BE6B3695-DE37-402C-AAC1-8D0F3804C042}"/>
              </a:ext>
            </a:extLst>
          </p:cNvPr>
          <p:cNvSpPr/>
          <p:nvPr/>
        </p:nvSpPr>
        <p:spPr>
          <a:xfrm>
            <a:off x="8955297" y="1276141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6" name="Rectangle 195">
            <a:extLst>
              <a:ext uri="{FF2B5EF4-FFF2-40B4-BE49-F238E27FC236}">
                <a16:creationId xmlns:a16="http://schemas.microsoft.com/office/drawing/2014/main" id="{3D9DB0E8-5F60-48B3-A8FF-2CA30CE21540}"/>
              </a:ext>
            </a:extLst>
          </p:cNvPr>
          <p:cNvSpPr/>
          <p:nvPr/>
        </p:nvSpPr>
        <p:spPr>
          <a:xfrm>
            <a:off x="9683632" y="1518594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84B40F0F-D5A8-4E3C-AC5F-8BE6685580F7}"/>
              </a:ext>
            </a:extLst>
          </p:cNvPr>
          <p:cNvSpPr txBox="1"/>
          <p:nvPr/>
        </p:nvSpPr>
        <p:spPr>
          <a:xfrm>
            <a:off x="9816020" y="1509655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&gt;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D0B2D6F-D1B2-4765-9B9E-30FEF6386063}"/>
              </a:ext>
            </a:extLst>
          </p:cNvPr>
          <p:cNvGrpSpPr/>
          <p:nvPr/>
        </p:nvGrpSpPr>
        <p:grpSpPr>
          <a:xfrm>
            <a:off x="9100204" y="1265684"/>
            <a:ext cx="435719" cy="1032867"/>
            <a:chOff x="2724738" y="5471319"/>
            <a:chExt cx="435719" cy="1032867"/>
          </a:xfrm>
        </p:grpSpPr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D821A318-9DE0-4E92-BB8C-8A764592920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7AE4CEFF-620F-4CEC-8FD0-F0F86D45ADA6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983C9F89-C87A-467C-A8F7-4DA0B14E7BB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0925B8B5-0C88-4F1D-829D-C5A2D79FC46F}"/>
              </a:ext>
            </a:extLst>
          </p:cNvPr>
          <p:cNvGrpSpPr/>
          <p:nvPr/>
        </p:nvGrpSpPr>
        <p:grpSpPr>
          <a:xfrm>
            <a:off x="10443444" y="1274621"/>
            <a:ext cx="652743" cy="1032867"/>
            <a:chOff x="2618325" y="5471319"/>
            <a:chExt cx="652743" cy="1032867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39674E8-EBF6-495D-B61C-600A9235426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97547AE5-B4DC-4DC2-A9A9-D1886225BEDB}"/>
                </a:ext>
              </a:extLst>
            </p:cNvPr>
            <p:cNvSpPr txBox="1"/>
            <p:nvPr/>
          </p:nvSpPr>
          <p:spPr>
            <a:xfrm>
              <a:off x="2618325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198AFFB8-8F1D-42AC-9266-6B2633C12DC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9DE3C300-C3A6-4DE1-A91C-6E9C6DD6E5DE}"/>
              </a:ext>
            </a:extLst>
          </p:cNvPr>
          <p:cNvCxnSpPr>
            <a:cxnSpLocks/>
          </p:cNvCxnSpPr>
          <p:nvPr/>
        </p:nvCxnSpPr>
        <p:spPr>
          <a:xfrm>
            <a:off x="1362591" y="407093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3E7A60E7-6F55-4006-AB51-1039C876B043}"/>
              </a:ext>
            </a:extLst>
          </p:cNvPr>
          <p:cNvCxnSpPr>
            <a:cxnSpLocks/>
          </p:cNvCxnSpPr>
          <p:nvPr/>
        </p:nvCxnSpPr>
        <p:spPr>
          <a:xfrm>
            <a:off x="2241821" y="4070937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8" name="TextBox 207">
            <a:extLst>
              <a:ext uri="{FF2B5EF4-FFF2-40B4-BE49-F238E27FC236}">
                <a16:creationId xmlns:a16="http://schemas.microsoft.com/office/drawing/2014/main" id="{1ABE796C-7D14-451F-A59D-A6F01ED28428}"/>
              </a:ext>
            </a:extLst>
          </p:cNvPr>
          <p:cNvSpPr txBox="1"/>
          <p:nvPr/>
        </p:nvSpPr>
        <p:spPr>
          <a:xfrm>
            <a:off x="1325218" y="356310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7968A60A-4542-4BA8-856B-59275F9E6C02}"/>
              </a:ext>
            </a:extLst>
          </p:cNvPr>
          <p:cNvSpPr txBox="1"/>
          <p:nvPr/>
        </p:nvSpPr>
        <p:spPr>
          <a:xfrm>
            <a:off x="1335784" y="400914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31A70214-5F08-4DF9-A37B-3D3FB1F7F8F5}"/>
              </a:ext>
            </a:extLst>
          </p:cNvPr>
          <p:cNvSpPr txBox="1"/>
          <p:nvPr/>
        </p:nvSpPr>
        <p:spPr>
          <a:xfrm>
            <a:off x="2222364" y="4009145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8BEA20DB-14DE-4579-A6B4-86CE119D1724}"/>
              </a:ext>
            </a:extLst>
          </p:cNvPr>
          <p:cNvSpPr txBox="1"/>
          <p:nvPr/>
        </p:nvSpPr>
        <p:spPr>
          <a:xfrm>
            <a:off x="1794778" y="375546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12" name="Arc 211">
            <a:extLst>
              <a:ext uri="{FF2B5EF4-FFF2-40B4-BE49-F238E27FC236}">
                <a16:creationId xmlns:a16="http://schemas.microsoft.com/office/drawing/2014/main" id="{5F7EF8E8-879A-45E2-AEF7-3C90BD54295C}"/>
              </a:ext>
            </a:extLst>
          </p:cNvPr>
          <p:cNvSpPr/>
          <p:nvPr/>
        </p:nvSpPr>
        <p:spPr>
          <a:xfrm rot="16200000">
            <a:off x="1613579" y="3154877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3" name="Arc 212">
            <a:extLst>
              <a:ext uri="{FF2B5EF4-FFF2-40B4-BE49-F238E27FC236}">
                <a16:creationId xmlns:a16="http://schemas.microsoft.com/office/drawing/2014/main" id="{E18D3017-7081-4928-983E-6860EFF79A8B}"/>
              </a:ext>
            </a:extLst>
          </p:cNvPr>
          <p:cNvSpPr/>
          <p:nvPr/>
        </p:nvSpPr>
        <p:spPr>
          <a:xfrm rot="5400000">
            <a:off x="1603291" y="4088531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80AF2F99-3386-45C8-9538-23DF277CB7E0}"/>
              </a:ext>
            </a:extLst>
          </p:cNvPr>
          <p:cNvSpPr txBox="1"/>
          <p:nvPr/>
        </p:nvSpPr>
        <p:spPr>
          <a:xfrm>
            <a:off x="1721321" y="451000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136C4E3C-8CE8-48A3-B4D0-8244EDD733C2}"/>
              </a:ext>
            </a:extLst>
          </p:cNvPr>
          <p:cNvSpPr txBox="1"/>
          <p:nvPr/>
        </p:nvSpPr>
        <p:spPr>
          <a:xfrm>
            <a:off x="1706732" y="3209163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A66C58BB-BB25-422D-A0DC-10779FA3AAD1}"/>
              </a:ext>
            </a:extLst>
          </p:cNvPr>
          <p:cNvSpPr txBox="1"/>
          <p:nvPr/>
        </p:nvSpPr>
        <p:spPr>
          <a:xfrm>
            <a:off x="2211765" y="3563103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217" name="Straight Connector 216">
            <a:extLst>
              <a:ext uri="{FF2B5EF4-FFF2-40B4-BE49-F238E27FC236}">
                <a16:creationId xmlns:a16="http://schemas.microsoft.com/office/drawing/2014/main" id="{A0FF4DC7-1C6A-470E-8FFA-A444133D1B05}"/>
              </a:ext>
            </a:extLst>
          </p:cNvPr>
          <p:cNvCxnSpPr>
            <a:cxnSpLocks/>
          </p:cNvCxnSpPr>
          <p:nvPr/>
        </p:nvCxnSpPr>
        <p:spPr>
          <a:xfrm>
            <a:off x="5382411" y="405476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93EF98F2-DF33-4F5E-B798-DBC5E5AB1380}"/>
              </a:ext>
            </a:extLst>
          </p:cNvPr>
          <p:cNvCxnSpPr>
            <a:cxnSpLocks/>
          </p:cNvCxnSpPr>
          <p:nvPr/>
        </p:nvCxnSpPr>
        <p:spPr>
          <a:xfrm>
            <a:off x="6261641" y="405476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287AD49F-BA45-4D95-BCCA-C326085C2048}"/>
              </a:ext>
            </a:extLst>
          </p:cNvPr>
          <p:cNvSpPr txBox="1"/>
          <p:nvPr/>
        </p:nvSpPr>
        <p:spPr>
          <a:xfrm>
            <a:off x="5345038" y="354693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38E3E394-0B27-4EA3-9574-FD0E1D87E552}"/>
              </a:ext>
            </a:extLst>
          </p:cNvPr>
          <p:cNvSpPr txBox="1"/>
          <p:nvPr/>
        </p:nvSpPr>
        <p:spPr>
          <a:xfrm>
            <a:off x="5355604" y="399297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8D61FEB-8354-4501-8455-3D086B72EC5F}"/>
              </a:ext>
            </a:extLst>
          </p:cNvPr>
          <p:cNvSpPr txBox="1"/>
          <p:nvPr/>
        </p:nvSpPr>
        <p:spPr>
          <a:xfrm>
            <a:off x="6261640" y="399297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AFD3A234-9375-4863-9E6B-1F548D6F4EF9}"/>
              </a:ext>
            </a:extLst>
          </p:cNvPr>
          <p:cNvSpPr txBox="1"/>
          <p:nvPr/>
        </p:nvSpPr>
        <p:spPr>
          <a:xfrm>
            <a:off x="5814598" y="373929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23" name="Arc 222">
            <a:extLst>
              <a:ext uri="{FF2B5EF4-FFF2-40B4-BE49-F238E27FC236}">
                <a16:creationId xmlns:a16="http://schemas.microsoft.com/office/drawing/2014/main" id="{ECF971EA-8C75-42B0-9977-73E371AEC1DD}"/>
              </a:ext>
            </a:extLst>
          </p:cNvPr>
          <p:cNvSpPr/>
          <p:nvPr/>
        </p:nvSpPr>
        <p:spPr>
          <a:xfrm rot="16200000">
            <a:off x="5747299" y="302480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4" name="Arc 223">
            <a:extLst>
              <a:ext uri="{FF2B5EF4-FFF2-40B4-BE49-F238E27FC236}">
                <a16:creationId xmlns:a16="http://schemas.microsoft.com/office/drawing/2014/main" id="{85F54FCE-78D6-4614-AAB2-E0D4530D3A82}"/>
              </a:ext>
            </a:extLst>
          </p:cNvPr>
          <p:cNvSpPr/>
          <p:nvPr/>
        </p:nvSpPr>
        <p:spPr>
          <a:xfrm rot="5400000">
            <a:off x="5737012" y="395192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F2CF84C5-237A-49BB-827C-FC3AE6DA618D}"/>
              </a:ext>
            </a:extLst>
          </p:cNvPr>
          <p:cNvSpPr txBox="1"/>
          <p:nvPr/>
        </p:nvSpPr>
        <p:spPr>
          <a:xfrm>
            <a:off x="5867602" y="448730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A882A3D9-2800-4600-A4F8-41D57E22DF84}"/>
              </a:ext>
            </a:extLst>
          </p:cNvPr>
          <p:cNvSpPr txBox="1"/>
          <p:nvPr/>
        </p:nvSpPr>
        <p:spPr>
          <a:xfrm>
            <a:off x="5867601" y="319299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638F21D6-90A8-473C-8E5A-49415765868D}"/>
              </a:ext>
            </a:extLst>
          </p:cNvPr>
          <p:cNvSpPr txBox="1"/>
          <p:nvPr/>
        </p:nvSpPr>
        <p:spPr>
          <a:xfrm>
            <a:off x="6475529" y="3546932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273" name="Straight Connector 272">
            <a:extLst>
              <a:ext uri="{FF2B5EF4-FFF2-40B4-BE49-F238E27FC236}">
                <a16:creationId xmlns:a16="http://schemas.microsoft.com/office/drawing/2014/main" id="{D7A5B916-6B6A-4EAB-AE68-18E5675B688B}"/>
              </a:ext>
            </a:extLst>
          </p:cNvPr>
          <p:cNvCxnSpPr>
            <a:cxnSpLocks/>
          </p:cNvCxnSpPr>
          <p:nvPr/>
        </p:nvCxnSpPr>
        <p:spPr>
          <a:xfrm>
            <a:off x="9396203" y="406249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4" name="Straight Connector 273">
            <a:extLst>
              <a:ext uri="{FF2B5EF4-FFF2-40B4-BE49-F238E27FC236}">
                <a16:creationId xmlns:a16="http://schemas.microsoft.com/office/drawing/2014/main" id="{C098AF2F-FF1A-427C-830D-1D951AF3207E}"/>
              </a:ext>
            </a:extLst>
          </p:cNvPr>
          <p:cNvCxnSpPr>
            <a:cxnSpLocks/>
          </p:cNvCxnSpPr>
          <p:nvPr/>
        </p:nvCxnSpPr>
        <p:spPr>
          <a:xfrm>
            <a:off x="10275433" y="406249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5" name="TextBox 274">
            <a:extLst>
              <a:ext uri="{FF2B5EF4-FFF2-40B4-BE49-F238E27FC236}">
                <a16:creationId xmlns:a16="http://schemas.microsoft.com/office/drawing/2014/main" id="{660DBD4B-7551-48F5-9548-6D878120671B}"/>
              </a:ext>
            </a:extLst>
          </p:cNvPr>
          <p:cNvSpPr txBox="1"/>
          <p:nvPr/>
        </p:nvSpPr>
        <p:spPr>
          <a:xfrm>
            <a:off x="9358830" y="355466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BE3E49E3-BEDC-4719-9966-631B79C6E96B}"/>
              </a:ext>
            </a:extLst>
          </p:cNvPr>
          <p:cNvSpPr txBox="1"/>
          <p:nvPr/>
        </p:nvSpPr>
        <p:spPr>
          <a:xfrm>
            <a:off x="9369396" y="400070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4233B93F-D6AF-4C05-B1AA-AB3FD94C5305}"/>
              </a:ext>
            </a:extLst>
          </p:cNvPr>
          <p:cNvSpPr txBox="1"/>
          <p:nvPr/>
        </p:nvSpPr>
        <p:spPr>
          <a:xfrm>
            <a:off x="10275432" y="400070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837708B9-D28A-4100-8C3D-C4CF9091DE08}"/>
              </a:ext>
            </a:extLst>
          </p:cNvPr>
          <p:cNvSpPr txBox="1"/>
          <p:nvPr/>
        </p:nvSpPr>
        <p:spPr>
          <a:xfrm>
            <a:off x="9828390" y="374702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9" name="Arc 278">
            <a:extLst>
              <a:ext uri="{FF2B5EF4-FFF2-40B4-BE49-F238E27FC236}">
                <a16:creationId xmlns:a16="http://schemas.microsoft.com/office/drawing/2014/main" id="{B975EE21-AE67-420E-96C3-0E0DCAC2081A}"/>
              </a:ext>
            </a:extLst>
          </p:cNvPr>
          <p:cNvSpPr/>
          <p:nvPr/>
        </p:nvSpPr>
        <p:spPr>
          <a:xfrm rot="16200000">
            <a:off x="9761091" y="303253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0" name="Arc 279">
            <a:extLst>
              <a:ext uri="{FF2B5EF4-FFF2-40B4-BE49-F238E27FC236}">
                <a16:creationId xmlns:a16="http://schemas.microsoft.com/office/drawing/2014/main" id="{09B91195-D8CE-41D3-A41E-A9BE74158186}"/>
              </a:ext>
            </a:extLst>
          </p:cNvPr>
          <p:cNvSpPr/>
          <p:nvPr/>
        </p:nvSpPr>
        <p:spPr>
          <a:xfrm rot="5400000">
            <a:off x="9750804" y="395965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C56A4ADC-0E85-4464-9580-0AB5CFA2DE8C}"/>
              </a:ext>
            </a:extLst>
          </p:cNvPr>
          <p:cNvSpPr txBox="1"/>
          <p:nvPr/>
        </p:nvSpPr>
        <p:spPr>
          <a:xfrm>
            <a:off x="9881394" y="449503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845F229A-1CAD-409F-BED9-2A73F98DC4F9}"/>
              </a:ext>
            </a:extLst>
          </p:cNvPr>
          <p:cNvSpPr txBox="1"/>
          <p:nvPr/>
        </p:nvSpPr>
        <p:spPr>
          <a:xfrm>
            <a:off x="9881393" y="320072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00816E2A-F933-42AD-B694-F6587D4A6191}"/>
              </a:ext>
            </a:extLst>
          </p:cNvPr>
          <p:cNvSpPr txBox="1"/>
          <p:nvPr/>
        </p:nvSpPr>
        <p:spPr>
          <a:xfrm>
            <a:off x="10489321" y="3554664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0F50CF7E-BAAB-41DB-A3E5-10BA91807C15}"/>
              </a:ext>
            </a:extLst>
          </p:cNvPr>
          <p:cNvGrpSpPr/>
          <p:nvPr/>
        </p:nvGrpSpPr>
        <p:grpSpPr>
          <a:xfrm>
            <a:off x="3380136" y="969478"/>
            <a:ext cx="362676" cy="2165081"/>
            <a:chOff x="5488838" y="1021900"/>
            <a:chExt cx="362676" cy="2165081"/>
          </a:xfrm>
        </p:grpSpPr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FA749DDB-202C-4064-A879-E533BD409704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287" name="Rectangle 286">
                <a:extLst>
                  <a:ext uri="{FF2B5EF4-FFF2-40B4-BE49-F238E27FC236}">
                    <a16:creationId xmlns:a16="http://schemas.microsoft.com/office/drawing/2014/main" id="{26D87F7E-36FE-47CB-9950-36C64A6C1EA7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8" name="Rectangle 287">
                <a:extLst>
                  <a:ext uri="{FF2B5EF4-FFF2-40B4-BE49-F238E27FC236}">
                    <a16:creationId xmlns:a16="http://schemas.microsoft.com/office/drawing/2014/main" id="{7FCD593D-3099-41D4-ADFB-91BABAFE3F42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9" name="Rectangle 288">
                <a:extLst>
                  <a:ext uri="{FF2B5EF4-FFF2-40B4-BE49-F238E27FC236}">
                    <a16:creationId xmlns:a16="http://schemas.microsoft.com/office/drawing/2014/main" id="{B70968EE-4399-4737-B8A7-B50B9E5902B7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0" name="Rectangle 289">
                <a:extLst>
                  <a:ext uri="{FF2B5EF4-FFF2-40B4-BE49-F238E27FC236}">
                    <a16:creationId xmlns:a16="http://schemas.microsoft.com/office/drawing/2014/main" id="{0E8D5E1F-E0BE-4B79-AB55-04859EA28B79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1" name="Rectangle 290">
                <a:extLst>
                  <a:ext uri="{FF2B5EF4-FFF2-40B4-BE49-F238E27FC236}">
                    <a16:creationId xmlns:a16="http://schemas.microsoft.com/office/drawing/2014/main" id="{3D95711A-8046-415E-AC77-CD4428A06CEF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2" name="Rectangle 291">
                <a:extLst>
                  <a:ext uri="{FF2B5EF4-FFF2-40B4-BE49-F238E27FC236}">
                    <a16:creationId xmlns:a16="http://schemas.microsoft.com/office/drawing/2014/main" id="{40F4A33A-DB6C-4AD6-9231-DA3C7ACE149F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3" name="Rectangle 292">
                <a:extLst>
                  <a:ext uri="{FF2B5EF4-FFF2-40B4-BE49-F238E27FC236}">
                    <a16:creationId xmlns:a16="http://schemas.microsoft.com/office/drawing/2014/main" id="{8C80B3C2-E1AD-499B-8F5E-E604E1C07BA4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4" name="Rectangle 293">
                <a:extLst>
                  <a:ext uri="{FF2B5EF4-FFF2-40B4-BE49-F238E27FC236}">
                    <a16:creationId xmlns:a16="http://schemas.microsoft.com/office/drawing/2014/main" id="{83F0A80F-9014-4A42-8A56-858C034C94F2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1B67D090-BD3E-4A4A-BD94-243FE8A8F99E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78C58020-48B5-43F8-A674-08E0BCF6CD85}"/>
              </a:ext>
            </a:extLst>
          </p:cNvPr>
          <p:cNvGrpSpPr/>
          <p:nvPr/>
        </p:nvGrpSpPr>
        <p:grpSpPr>
          <a:xfrm>
            <a:off x="295419" y="949301"/>
            <a:ext cx="360000" cy="2160000"/>
            <a:chOff x="5493026" y="3429000"/>
            <a:chExt cx="360000" cy="2160000"/>
          </a:xfrm>
        </p:grpSpPr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89B75116-2BDB-4132-9DE6-514770AAC138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711C373F-648E-4E9D-81FD-B2C4E8CF5B26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D7119EA0-FAB2-4FC0-96CE-3559EDEC38FE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82025A2E-DDB8-4B9A-BB61-1B1B49DA6623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04B5C13F-2D64-495D-8E83-9702CFC69121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5C5DED23-3869-4F77-9FCD-60518878D7F7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8ED4BAB6-648E-4E7C-84EE-65780C56BE27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20C8E5C9-823A-4B95-B4F5-F718A7B7E56B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24D39E2D-CBEE-4E8F-9816-94B6A4AB6AEA}"/>
              </a:ext>
            </a:extLst>
          </p:cNvPr>
          <p:cNvGrpSpPr/>
          <p:nvPr/>
        </p:nvGrpSpPr>
        <p:grpSpPr>
          <a:xfrm>
            <a:off x="281871" y="947032"/>
            <a:ext cx="370026" cy="2160831"/>
            <a:chOff x="3160724" y="1026150"/>
            <a:chExt cx="370026" cy="2160831"/>
          </a:xfrm>
        </p:grpSpPr>
        <p:grpSp>
          <p:nvGrpSpPr>
            <p:cNvPr id="305" name="Group 304">
              <a:extLst>
                <a:ext uri="{FF2B5EF4-FFF2-40B4-BE49-F238E27FC236}">
                  <a16:creationId xmlns:a16="http://schemas.microsoft.com/office/drawing/2014/main" id="{49EED19B-EC90-48DA-B238-F9B6FBDFD437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307" name="Rectangle 306">
                <a:extLst>
                  <a:ext uri="{FF2B5EF4-FFF2-40B4-BE49-F238E27FC236}">
                    <a16:creationId xmlns:a16="http://schemas.microsoft.com/office/drawing/2014/main" id="{E3F04397-1E71-454A-A95A-675903BBB642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8" name="Rectangle 307">
                <a:extLst>
                  <a:ext uri="{FF2B5EF4-FFF2-40B4-BE49-F238E27FC236}">
                    <a16:creationId xmlns:a16="http://schemas.microsoft.com/office/drawing/2014/main" id="{053659A3-2F51-45EB-8B5E-2F4DA5BF33F3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9" name="Rectangle 308">
                <a:extLst>
                  <a:ext uri="{FF2B5EF4-FFF2-40B4-BE49-F238E27FC236}">
                    <a16:creationId xmlns:a16="http://schemas.microsoft.com/office/drawing/2014/main" id="{C6D744D4-23DF-44D7-836C-BB79F616F6DA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0" name="Rectangle 309">
                <a:extLst>
                  <a:ext uri="{FF2B5EF4-FFF2-40B4-BE49-F238E27FC236}">
                    <a16:creationId xmlns:a16="http://schemas.microsoft.com/office/drawing/2014/main" id="{A668E52C-CB78-492A-B7E9-76045C60DD55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0F1AEFEA-9BDD-4242-AD11-E3F1A6000A16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5627CE0D-B73F-4CFA-A4E8-EB69EB403478}"/>
              </a:ext>
            </a:extLst>
          </p:cNvPr>
          <p:cNvGrpSpPr/>
          <p:nvPr/>
        </p:nvGrpSpPr>
        <p:grpSpPr>
          <a:xfrm>
            <a:off x="7435746" y="971954"/>
            <a:ext cx="360000" cy="2145215"/>
            <a:chOff x="8393981" y="3426102"/>
            <a:chExt cx="360000" cy="2145215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C793BC89-3C7A-4F8F-ABF7-0ECF5A93A836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8B65584D-6EB3-4B69-888E-0BB5489F71ED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C56CD4BA-6797-44F5-833F-57A4FA420DCC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8BDC5A9E-D9CE-492A-AFB2-D47469A0174F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064205D4-B100-4D7B-93BD-1D92320538AC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7" name="Rectangle 316">
              <a:extLst>
                <a:ext uri="{FF2B5EF4-FFF2-40B4-BE49-F238E27FC236}">
                  <a16:creationId xmlns:a16="http://schemas.microsoft.com/office/drawing/2014/main" id="{F012D7B6-F4E8-44C6-9C44-A8BDC25A998F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F92B8E0E-5A8B-45E0-A848-0E2F9D561A50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4F8549E3-F4E0-46C7-B252-20D2AD476880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E5015A7E-5292-48B1-93F9-6340A92ECF38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C576FAD9-5B1D-48E2-B5A0-063D46609A7A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3A0DEFF0-DFEB-41F5-8920-015755A0E3A2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CCF0C1B0-F562-49A3-989C-EBDB5C628A5F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55EABD30-F5D0-48F9-B32B-2A07D680DA41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2487E5C5-3211-4BBF-9A33-EDAFA2983D78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51E04BCC-3DAB-4175-9616-76B391247E68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E3134DA2-868C-446D-A498-4B054DD4043E}"/>
              </a:ext>
            </a:extLst>
          </p:cNvPr>
          <p:cNvGrpSpPr/>
          <p:nvPr/>
        </p:nvGrpSpPr>
        <p:grpSpPr>
          <a:xfrm>
            <a:off x="7420962" y="953900"/>
            <a:ext cx="364475" cy="2170481"/>
            <a:chOff x="3750941" y="1016500"/>
            <a:chExt cx="364475" cy="2170481"/>
          </a:xfrm>
        </p:grpSpPr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8A078FFD-1AF2-4517-9507-DE31B7CF987B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E7D20E58-0E3B-40B4-A2E3-E8226E3F6ADB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1" name="Rectangle 330">
                <a:extLst>
                  <a:ext uri="{FF2B5EF4-FFF2-40B4-BE49-F238E27FC236}">
                    <a16:creationId xmlns:a16="http://schemas.microsoft.com/office/drawing/2014/main" id="{E91E55D0-3D72-4108-98DF-4282B6D66E94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2" name="Rectangle 331">
                <a:extLst>
                  <a:ext uri="{FF2B5EF4-FFF2-40B4-BE49-F238E27FC236}">
                    <a16:creationId xmlns:a16="http://schemas.microsoft.com/office/drawing/2014/main" id="{8F3FD917-FC2D-45E6-BAAB-C412A018B5FD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3" name="Rectangle 332">
                <a:extLst>
                  <a:ext uri="{FF2B5EF4-FFF2-40B4-BE49-F238E27FC236}">
                    <a16:creationId xmlns:a16="http://schemas.microsoft.com/office/drawing/2014/main" id="{FBC6FBF7-004B-4844-A0E9-F6182413BB22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4" name="Rectangle 333">
                <a:extLst>
                  <a:ext uri="{FF2B5EF4-FFF2-40B4-BE49-F238E27FC236}">
                    <a16:creationId xmlns:a16="http://schemas.microsoft.com/office/drawing/2014/main" id="{9E3303E7-5416-4250-A85F-680DA3613E08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98624AA9-98D2-4B7F-A779-7C5693987B6F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641C1024-E224-4B25-99B5-0C5CACE8D469}"/>
              </a:ext>
            </a:extLst>
          </p:cNvPr>
          <p:cNvGrpSpPr/>
          <p:nvPr/>
        </p:nvGrpSpPr>
        <p:grpSpPr>
          <a:xfrm>
            <a:off x="4298106" y="961629"/>
            <a:ext cx="364900" cy="2160000"/>
            <a:chOff x="8392469" y="1011178"/>
            <a:chExt cx="364900" cy="2160000"/>
          </a:xfrm>
        </p:grpSpPr>
        <p:grpSp>
          <p:nvGrpSpPr>
            <p:cNvPr id="336" name="Group 335">
              <a:extLst>
                <a:ext uri="{FF2B5EF4-FFF2-40B4-BE49-F238E27FC236}">
                  <a16:creationId xmlns:a16="http://schemas.microsoft.com/office/drawing/2014/main" id="{759AF7EE-4F3B-457F-9956-938051411564}"/>
                </a:ext>
              </a:extLst>
            </p:cNvPr>
            <p:cNvGrpSpPr/>
            <p:nvPr/>
          </p:nvGrpSpPr>
          <p:grpSpPr>
            <a:xfrm>
              <a:off x="8392469" y="1024083"/>
              <a:ext cx="360000" cy="2145215"/>
              <a:chOff x="8393981" y="3426102"/>
              <a:chExt cx="360000" cy="2145215"/>
            </a:xfrm>
          </p:grpSpPr>
          <p:sp>
            <p:nvSpPr>
              <p:cNvPr id="338" name="Rectangle 337">
                <a:extLst>
                  <a:ext uri="{FF2B5EF4-FFF2-40B4-BE49-F238E27FC236}">
                    <a16:creationId xmlns:a16="http://schemas.microsoft.com/office/drawing/2014/main" id="{21C24034-1D59-4B7C-8D14-9310F6FB92F6}"/>
                  </a:ext>
                </a:extLst>
              </p:cNvPr>
              <p:cNvSpPr/>
              <p:nvPr/>
            </p:nvSpPr>
            <p:spPr>
              <a:xfrm>
                <a:off x="8393981" y="3426102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275799B9-5C45-42F5-B0C2-14543B633429}"/>
                  </a:ext>
                </a:extLst>
              </p:cNvPr>
              <p:cNvSpPr/>
              <p:nvPr/>
            </p:nvSpPr>
            <p:spPr>
              <a:xfrm>
                <a:off x="8393981" y="35689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0" name="Rectangle 339">
                <a:extLst>
                  <a:ext uri="{FF2B5EF4-FFF2-40B4-BE49-F238E27FC236}">
                    <a16:creationId xmlns:a16="http://schemas.microsoft.com/office/drawing/2014/main" id="{263ABD3C-39FC-425F-96B5-94FBEBFDE4B5}"/>
                  </a:ext>
                </a:extLst>
              </p:cNvPr>
              <p:cNvSpPr/>
              <p:nvPr/>
            </p:nvSpPr>
            <p:spPr>
              <a:xfrm>
                <a:off x="8393981" y="37129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1" name="Rectangle 340">
                <a:extLst>
                  <a:ext uri="{FF2B5EF4-FFF2-40B4-BE49-F238E27FC236}">
                    <a16:creationId xmlns:a16="http://schemas.microsoft.com/office/drawing/2014/main" id="{DD958F5B-8BEE-42CD-A926-CCAB7D61EC94}"/>
                  </a:ext>
                </a:extLst>
              </p:cNvPr>
              <p:cNvSpPr/>
              <p:nvPr/>
            </p:nvSpPr>
            <p:spPr>
              <a:xfrm>
                <a:off x="8393981" y="3855004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4F56FE52-4F46-4317-8011-4B47AA2E9AB8}"/>
                  </a:ext>
                </a:extLst>
              </p:cNvPr>
              <p:cNvSpPr/>
              <p:nvPr/>
            </p:nvSpPr>
            <p:spPr>
              <a:xfrm>
                <a:off x="8393981" y="3997617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3" name="Rectangle 342">
                <a:extLst>
                  <a:ext uri="{FF2B5EF4-FFF2-40B4-BE49-F238E27FC236}">
                    <a16:creationId xmlns:a16="http://schemas.microsoft.com/office/drawing/2014/main" id="{00BAC60B-1760-4D81-872B-3245868A8C38}"/>
                  </a:ext>
                </a:extLst>
              </p:cNvPr>
              <p:cNvSpPr/>
              <p:nvPr/>
            </p:nvSpPr>
            <p:spPr>
              <a:xfrm>
                <a:off x="8393981" y="4139721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4" name="Rectangle 343">
                <a:extLst>
                  <a:ext uri="{FF2B5EF4-FFF2-40B4-BE49-F238E27FC236}">
                    <a16:creationId xmlns:a16="http://schemas.microsoft.com/office/drawing/2014/main" id="{CE3E9261-3C96-4063-8109-731C9E3B3AB3}"/>
                  </a:ext>
                </a:extLst>
              </p:cNvPr>
              <p:cNvSpPr/>
              <p:nvPr/>
            </p:nvSpPr>
            <p:spPr>
              <a:xfrm>
                <a:off x="8393981" y="4282519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5" name="Rectangle 344">
                <a:extLst>
                  <a:ext uri="{FF2B5EF4-FFF2-40B4-BE49-F238E27FC236}">
                    <a16:creationId xmlns:a16="http://schemas.microsoft.com/office/drawing/2014/main" id="{7251CD39-455C-4EED-9B7F-1DF00ACC5182}"/>
                  </a:ext>
                </a:extLst>
              </p:cNvPr>
              <p:cNvSpPr/>
              <p:nvPr/>
            </p:nvSpPr>
            <p:spPr>
              <a:xfrm>
                <a:off x="8393981" y="4426519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6" name="Rectangle 345">
                <a:extLst>
                  <a:ext uri="{FF2B5EF4-FFF2-40B4-BE49-F238E27FC236}">
                    <a16:creationId xmlns:a16="http://schemas.microsoft.com/office/drawing/2014/main" id="{12E91CE2-23C9-4FF7-8A81-7B7F94C083F0}"/>
                  </a:ext>
                </a:extLst>
              </p:cNvPr>
              <p:cNvSpPr/>
              <p:nvPr/>
            </p:nvSpPr>
            <p:spPr>
              <a:xfrm>
                <a:off x="8393981" y="4568623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7" name="Rectangle 346">
                <a:extLst>
                  <a:ext uri="{FF2B5EF4-FFF2-40B4-BE49-F238E27FC236}">
                    <a16:creationId xmlns:a16="http://schemas.microsoft.com/office/drawing/2014/main" id="{9E57AF2E-463E-44AD-8E0A-EBC563AC9AD7}"/>
                  </a:ext>
                </a:extLst>
              </p:cNvPr>
              <p:cNvSpPr/>
              <p:nvPr/>
            </p:nvSpPr>
            <p:spPr>
              <a:xfrm>
                <a:off x="8393981" y="4711236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8" name="Rectangle 347">
                <a:extLst>
                  <a:ext uri="{FF2B5EF4-FFF2-40B4-BE49-F238E27FC236}">
                    <a16:creationId xmlns:a16="http://schemas.microsoft.com/office/drawing/2014/main" id="{F82FED3E-C710-478B-A9EF-DE12DC11F31F}"/>
                  </a:ext>
                </a:extLst>
              </p:cNvPr>
              <p:cNvSpPr/>
              <p:nvPr/>
            </p:nvSpPr>
            <p:spPr>
              <a:xfrm>
                <a:off x="8393981" y="485334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9" name="Rectangle 348">
                <a:extLst>
                  <a:ext uri="{FF2B5EF4-FFF2-40B4-BE49-F238E27FC236}">
                    <a16:creationId xmlns:a16="http://schemas.microsoft.com/office/drawing/2014/main" id="{77E6FB9A-7A55-4B07-8B1E-262F013B0FDF}"/>
                  </a:ext>
                </a:extLst>
              </p:cNvPr>
              <p:cNvSpPr/>
              <p:nvPr/>
            </p:nvSpPr>
            <p:spPr>
              <a:xfrm>
                <a:off x="8393981" y="49986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0" name="Rectangle 349">
                <a:extLst>
                  <a:ext uri="{FF2B5EF4-FFF2-40B4-BE49-F238E27FC236}">
                    <a16:creationId xmlns:a16="http://schemas.microsoft.com/office/drawing/2014/main" id="{0B87ECCE-AC91-413A-B697-8AE541CC571A}"/>
                  </a:ext>
                </a:extLst>
              </p:cNvPr>
              <p:cNvSpPr/>
              <p:nvPr/>
            </p:nvSpPr>
            <p:spPr>
              <a:xfrm>
                <a:off x="8393981" y="51426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1" name="Rectangle 350">
                <a:extLst>
                  <a:ext uri="{FF2B5EF4-FFF2-40B4-BE49-F238E27FC236}">
                    <a16:creationId xmlns:a16="http://schemas.microsoft.com/office/drawing/2014/main" id="{F4F72605-281E-438A-A553-23630D10D162}"/>
                  </a:ext>
                </a:extLst>
              </p:cNvPr>
              <p:cNvSpPr/>
              <p:nvPr/>
            </p:nvSpPr>
            <p:spPr>
              <a:xfrm>
                <a:off x="8393981" y="5284704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2" name="Rectangle 351">
                <a:extLst>
                  <a:ext uri="{FF2B5EF4-FFF2-40B4-BE49-F238E27FC236}">
                    <a16:creationId xmlns:a16="http://schemas.microsoft.com/office/drawing/2014/main" id="{00F21D8D-C57E-4886-A352-F31498C6101A}"/>
                  </a:ext>
                </a:extLst>
              </p:cNvPr>
              <p:cNvSpPr/>
              <p:nvPr/>
            </p:nvSpPr>
            <p:spPr>
              <a:xfrm>
                <a:off x="8393981" y="5427317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0C177DF8-3EE4-46EE-909E-6E494142F576}"/>
                </a:ext>
              </a:extLst>
            </p:cNvPr>
            <p:cNvSpPr/>
            <p:nvPr/>
          </p:nvSpPr>
          <p:spPr>
            <a:xfrm>
              <a:off x="8397369" y="101117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9A5C2F2F-EA79-47D4-A0E6-7428923014B1}"/>
              </a:ext>
            </a:extLst>
          </p:cNvPr>
          <p:cNvGrpSpPr/>
          <p:nvPr/>
        </p:nvGrpSpPr>
        <p:grpSpPr>
          <a:xfrm>
            <a:off x="8330504" y="944870"/>
            <a:ext cx="360000" cy="2160000"/>
            <a:chOff x="7813790" y="3429000"/>
            <a:chExt cx="360000" cy="2160000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DB49570F-3146-469D-A439-8C739F25F3BD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69692964-3761-4FFB-9EDA-30C34C654485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D1024BC6-E680-46C4-A239-D0E94B4DEA7C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94B3AC37-2FE2-4016-9272-1D1BF1D5F0B1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6D3E422E-6679-419F-B13B-528AF1EED56E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A908F2A8-A63E-488B-900D-F48579DDF78B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87026BAC-9760-4174-B496-9D404368A2C3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C35556A8-817E-422F-AF7B-6B1909E9D0B1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39A8DFA4-B02A-4E83-AC3C-93ABA8AAE4AA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E8FA59A9-4655-4BD7-A71D-7206299D2B1C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FD87BD5D-83DF-45E1-BE4B-DC32EF7DC05C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78DA12AB-E3C6-4436-B35D-CCFBBA78FFB3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6E0799EA-D85F-4FB6-AD0D-EA4A9B1A05DB}"/>
              </a:ext>
            </a:extLst>
          </p:cNvPr>
          <p:cNvGrpSpPr/>
          <p:nvPr/>
        </p:nvGrpSpPr>
        <p:grpSpPr>
          <a:xfrm>
            <a:off x="8320478" y="948705"/>
            <a:ext cx="362676" cy="2167767"/>
            <a:chOff x="2587883" y="1026981"/>
            <a:chExt cx="362676" cy="2167767"/>
          </a:xfrm>
        </p:grpSpPr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26978FF6-A6A9-42ED-A8DE-FD3220E71110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5C136CCA-6950-41E0-B40B-317FF8D5DB08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369" name="Rectangle 368">
                <a:extLst>
                  <a:ext uri="{FF2B5EF4-FFF2-40B4-BE49-F238E27FC236}">
                    <a16:creationId xmlns:a16="http://schemas.microsoft.com/office/drawing/2014/main" id="{98342F62-4E0B-4863-8933-9A2D19238123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70" name="Rectangle 369">
                <a:extLst>
                  <a:ext uri="{FF2B5EF4-FFF2-40B4-BE49-F238E27FC236}">
                    <a16:creationId xmlns:a16="http://schemas.microsoft.com/office/drawing/2014/main" id="{76114837-4E99-4F3F-8286-950435C8ADB8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811E3153-7185-4FCE-B5C7-F089E4BB707A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372" name="Group 371">
            <a:extLst>
              <a:ext uri="{FF2B5EF4-FFF2-40B4-BE49-F238E27FC236}">
                <a16:creationId xmlns:a16="http://schemas.microsoft.com/office/drawing/2014/main" id="{E8B7966A-FB49-4A95-B607-64B1572A1335}"/>
              </a:ext>
            </a:extLst>
          </p:cNvPr>
          <p:cNvGrpSpPr/>
          <p:nvPr/>
        </p:nvGrpSpPr>
        <p:grpSpPr>
          <a:xfrm>
            <a:off x="11443500" y="970226"/>
            <a:ext cx="366126" cy="2166628"/>
            <a:chOff x="7812278" y="1020353"/>
            <a:chExt cx="366126" cy="2166628"/>
          </a:xfrm>
        </p:grpSpPr>
        <p:grpSp>
          <p:nvGrpSpPr>
            <p:cNvPr id="373" name="Group 372">
              <a:extLst>
                <a:ext uri="{FF2B5EF4-FFF2-40B4-BE49-F238E27FC236}">
                  <a16:creationId xmlns:a16="http://schemas.microsoft.com/office/drawing/2014/main" id="{57F65CFC-2E2A-454E-BCD5-6C40D6A5BA61}"/>
                </a:ext>
              </a:extLst>
            </p:cNvPr>
            <p:cNvGrpSpPr/>
            <p:nvPr/>
          </p:nvGrpSpPr>
          <p:grpSpPr>
            <a:xfrm>
              <a:off x="7812278" y="1026981"/>
              <a:ext cx="360000" cy="2160000"/>
              <a:chOff x="7813790" y="3429000"/>
              <a:chExt cx="360000" cy="2160000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F60F3231-8594-4240-AF49-D735677245F1}"/>
                  </a:ext>
                </a:extLst>
              </p:cNvPr>
              <p:cNvSpPr/>
              <p:nvPr/>
            </p:nvSpPr>
            <p:spPr>
              <a:xfrm>
                <a:off x="7813790" y="34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1A32C42C-8680-4AAB-8738-98254BA6ADE6}"/>
                  </a:ext>
                </a:extLst>
              </p:cNvPr>
              <p:cNvSpPr/>
              <p:nvPr/>
            </p:nvSpPr>
            <p:spPr>
              <a:xfrm>
                <a:off x="7813790" y="36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CC22BAEF-386A-4E5C-961A-EB2E424E1298}"/>
                  </a:ext>
                </a:extLst>
              </p:cNvPr>
              <p:cNvSpPr/>
              <p:nvPr/>
            </p:nvSpPr>
            <p:spPr>
              <a:xfrm>
                <a:off x="7813790" y="37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811DCCF9-19B0-425F-81FA-5D5CC547CAF2}"/>
                  </a:ext>
                </a:extLst>
              </p:cNvPr>
              <p:cNvSpPr/>
              <p:nvPr/>
            </p:nvSpPr>
            <p:spPr>
              <a:xfrm>
                <a:off x="7813790" y="39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CE5478F6-201E-472C-8A49-573849E51DFF}"/>
                  </a:ext>
                </a:extLst>
              </p:cNvPr>
              <p:cNvSpPr/>
              <p:nvPr/>
            </p:nvSpPr>
            <p:spPr>
              <a:xfrm>
                <a:off x="7813790" y="41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7C345EFB-E533-44FF-8543-37C7800359C9}"/>
                  </a:ext>
                </a:extLst>
              </p:cNvPr>
              <p:cNvSpPr/>
              <p:nvPr/>
            </p:nvSpPr>
            <p:spPr>
              <a:xfrm>
                <a:off x="7813790" y="43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A532FE75-E332-430D-AF72-5005D278E772}"/>
                  </a:ext>
                </a:extLst>
              </p:cNvPr>
              <p:cNvSpPr/>
              <p:nvPr/>
            </p:nvSpPr>
            <p:spPr>
              <a:xfrm>
                <a:off x="7813790" y="45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CA84516E-BA9C-4C85-ABC2-1A5BB13174E8}"/>
                  </a:ext>
                </a:extLst>
              </p:cNvPr>
              <p:cNvSpPr/>
              <p:nvPr/>
            </p:nvSpPr>
            <p:spPr>
              <a:xfrm>
                <a:off x="7813790" y="46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E8343361-CB8D-488E-9130-412D482C9CE3}"/>
                  </a:ext>
                </a:extLst>
              </p:cNvPr>
              <p:cNvSpPr/>
              <p:nvPr/>
            </p:nvSpPr>
            <p:spPr>
              <a:xfrm>
                <a:off x="7813790" y="48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BFE93C68-AC1A-43A7-BA28-027174E27B23}"/>
                  </a:ext>
                </a:extLst>
              </p:cNvPr>
              <p:cNvSpPr/>
              <p:nvPr/>
            </p:nvSpPr>
            <p:spPr>
              <a:xfrm>
                <a:off x="7813790" y="50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C3F81F1B-E443-4102-A9CA-B0C1EB2A158A}"/>
                  </a:ext>
                </a:extLst>
              </p:cNvPr>
              <p:cNvSpPr/>
              <p:nvPr/>
            </p:nvSpPr>
            <p:spPr>
              <a:xfrm>
                <a:off x="7813790" y="52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4749E25C-450C-407A-B20D-C361262BE16F}"/>
                  </a:ext>
                </a:extLst>
              </p:cNvPr>
              <p:cNvSpPr/>
              <p:nvPr/>
            </p:nvSpPr>
            <p:spPr>
              <a:xfrm>
                <a:off x="7813790" y="54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D8BE458E-9240-48D4-9ABA-645C185127D3}"/>
                </a:ext>
              </a:extLst>
            </p:cNvPr>
            <p:cNvSpPr/>
            <p:nvPr/>
          </p:nvSpPr>
          <p:spPr>
            <a:xfrm>
              <a:off x="7818404" y="1020353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5657505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3" grpId="0" animBg="1"/>
      <p:bldP spid="387" grpId="0" animBg="1"/>
      <p:bldP spid="388" grpId="0" animBg="1"/>
      <p:bldP spid="389" grpId="0" animBg="1"/>
      <p:bldP spid="390" grpId="0" animBg="1"/>
      <p:bldP spid="391" grpId="0" animBg="1"/>
      <p:bldP spid="392" grpId="0" animBg="1"/>
      <p:bldP spid="9" grpId="0"/>
      <p:bldP spid="186" grpId="0"/>
      <p:bldP spid="197" grpId="0"/>
      <p:bldP spid="208" grpId="0"/>
      <p:bldP spid="209" grpId="0"/>
      <p:bldP spid="210" grpId="0"/>
      <p:bldP spid="211" grpId="0"/>
      <p:bldP spid="212" grpId="0" animBg="1"/>
      <p:bldP spid="213" grpId="0" animBg="1"/>
      <p:bldP spid="214" grpId="0"/>
      <p:bldP spid="215" grpId="0"/>
      <p:bldP spid="216" grpId="0"/>
      <p:bldP spid="219" grpId="0"/>
      <p:bldP spid="220" grpId="0"/>
      <p:bldP spid="221" grpId="0"/>
      <p:bldP spid="222" grpId="0"/>
      <p:bldP spid="223" grpId="0" animBg="1"/>
      <p:bldP spid="224" grpId="0" animBg="1"/>
      <p:bldP spid="225" grpId="0"/>
      <p:bldP spid="226" grpId="0"/>
      <p:bldP spid="227" grpId="0"/>
      <p:bldP spid="275" grpId="0"/>
      <p:bldP spid="276" grpId="0"/>
      <p:bldP spid="277" grpId="0"/>
      <p:bldP spid="278" grpId="0"/>
      <p:bldP spid="279" grpId="0" animBg="1"/>
      <p:bldP spid="280" grpId="0" animBg="1"/>
      <p:bldP spid="281" grpId="0"/>
      <p:bldP spid="282" grpId="0"/>
      <p:bldP spid="28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" name="Group 228">
            <a:extLst>
              <a:ext uri="{FF2B5EF4-FFF2-40B4-BE49-F238E27FC236}">
                <a16:creationId xmlns:a16="http://schemas.microsoft.com/office/drawing/2014/main" id="{CCBD700B-E1B8-43F9-95D3-1C6C66617C53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A8A5E3E4-AD79-425E-A430-D9E95C82406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2E0115C5-06F7-44AD-8029-01CC584AA10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FEDC52A-AC81-45B7-A2AB-512113CD058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816A1801-8DD8-4AF5-8EAB-53E9D43D781C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7C282267-1DDF-444D-B0C2-4A9BFC7ED6C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A7F6312A-F70E-4595-8E27-85E80DFAC90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2D75D89C-7760-463E-82C4-C5FF697EA57E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495295B8-9C5D-456B-822A-A338F5EF539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C9D5FC62-0F0A-4F1B-B39E-F0558E82D704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71389B8-023F-4704-BE2E-8337F9FACFD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6E4EC94-8855-4519-A819-484791229A9F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F2C1F008-84C4-44F8-9AEA-C3E78AFD5D5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CF903F4D-8C53-4754-8DE6-370DAD7C0D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BBD16008-A0D6-44A5-812B-9F456885E825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556F23A2-CFC1-4E6D-8BDC-FE91FA42EAEC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77B4A231-2986-47C1-8404-A52310C93552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F3F8EEC5-F4E2-4B7A-9FE7-339C62C64C98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66651CE0-2CD3-4A4E-9515-B01C892EDD36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8A1F4357-EE6E-4B99-856A-29D9CD21830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4C084C9B-CBF4-4982-B175-5257A117ADF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B266997D-68DC-465E-B0C6-66D3FAAE6A1C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5B840AFA-EFE0-4C11-BFD2-48ABB34B1C9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0FA51B4F-1F83-4B54-AA21-110AEF2A10C0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A9509EFC-D53D-4BDC-8C8B-B4D3BE74E73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078E8133-3916-42FF-888B-DAEB5AE36EC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9788B9D5-72BC-415B-9AC8-FFBF55BACFB1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6B64EBA1-8E09-4F52-A439-E2BB66CD8135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59FD4AC5-B58C-45A1-BD4A-75FAD5376C2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4DE54310-6D30-4070-B907-C4CDA93AF7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5C71A397-2030-4B86-B722-58B9B1F19F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441A4F2E-B517-4CF6-90FF-9E4660E59B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67AFD2FC-B86E-48DC-8717-97CA0171E0D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CA47C834-5CE3-4868-BDD5-555D5BE659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05DBE307-D12D-4D79-AC23-F46B84333C9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CB83E633-C28C-4533-8D01-D65C29B5F1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4EDFB203-8F1C-4A3B-A5A8-B9CC00CE72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9907929B-9412-4EDF-ABEA-E542F07C5F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E5E978A0-4EDF-4611-B157-29C191B4BD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3B10A06A-E799-4C6B-BBA5-379279D0D4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FF8204E6-E38E-40F4-AA87-30760CF634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7515AACC-D6B2-40F1-9644-DE8D2CE8E65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6A092B71-040D-4BDC-BD83-D865CE799B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9C6A3D97-9374-4BE2-AAF4-587533A553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D516B589-6C58-4983-BE74-73065AC9DE1C}"/>
              </a:ext>
            </a:extLst>
          </p:cNvPr>
          <p:cNvSpPr/>
          <p:nvPr/>
        </p:nvSpPr>
        <p:spPr>
          <a:xfrm>
            <a:off x="4732110" y="497181"/>
            <a:ext cx="2607934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chemeClr val="tx1"/>
                </a:solidFill>
              </a:rPr>
              <a:t>Write </a:t>
            </a:r>
            <a:r>
              <a:rPr lang="en-US" sz="3600" b="1" dirty="0">
                <a:solidFill>
                  <a:schemeClr val="tx1"/>
                </a:solidFill>
              </a:rPr>
              <a:t>&lt;</a:t>
            </a:r>
            <a:r>
              <a:rPr lang="en-US" sz="3600" dirty="0">
                <a:solidFill>
                  <a:schemeClr val="tx1"/>
                </a:solidFill>
              </a:rPr>
              <a:t> or </a:t>
            </a:r>
            <a:r>
              <a:rPr lang="en-US" sz="3600" b="1" dirty="0">
                <a:solidFill>
                  <a:schemeClr val="tx1"/>
                </a:solidFill>
              </a:rPr>
              <a:t>&gt;</a:t>
            </a:r>
            <a:r>
              <a:rPr lang="en-US" sz="3600" dirty="0">
                <a:solidFill>
                  <a:schemeClr val="tx1"/>
                </a:solidFill>
              </a:rPr>
              <a:t>.</a:t>
            </a:r>
            <a:endParaRPr lang="en-GB" sz="3600" dirty="0">
              <a:solidFill>
                <a:schemeClr val="tx1"/>
              </a:solidFill>
            </a:endParaRP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A391CB22-FFF3-45C1-A42E-F384FE8C28E7}"/>
              </a:ext>
            </a:extLst>
          </p:cNvPr>
          <p:cNvSpPr/>
          <p:nvPr/>
        </p:nvSpPr>
        <p:spPr>
          <a:xfrm>
            <a:off x="913090" y="1286598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DD949CB-BF1D-4436-B339-A42D767E64C4}"/>
              </a:ext>
            </a:extLst>
          </p:cNvPr>
          <p:cNvSpPr/>
          <p:nvPr/>
        </p:nvSpPr>
        <p:spPr>
          <a:xfrm>
            <a:off x="1641425" y="1529051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C93EFA3-55B3-4467-9BD1-A29EA9B81FC0}"/>
              </a:ext>
            </a:extLst>
          </p:cNvPr>
          <p:cNvSpPr txBox="1"/>
          <p:nvPr/>
        </p:nvSpPr>
        <p:spPr>
          <a:xfrm>
            <a:off x="1730271" y="1520112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&gt;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656743EC-03E8-47C8-A400-7D044EB1237A}"/>
              </a:ext>
            </a:extLst>
          </p:cNvPr>
          <p:cNvGrpSpPr/>
          <p:nvPr/>
        </p:nvGrpSpPr>
        <p:grpSpPr>
          <a:xfrm>
            <a:off x="1057997" y="1276141"/>
            <a:ext cx="435719" cy="1032867"/>
            <a:chOff x="2724738" y="5471319"/>
            <a:chExt cx="435719" cy="1032867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929C27E-1384-471C-94E7-3818E5B342C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88A3493-AA39-467D-B616-862E7D2D76F9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AD7170E-E04E-4B26-B943-234E5C54502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3D010D8-90A7-41D4-9A3E-D86E33AC11DA}"/>
              </a:ext>
            </a:extLst>
          </p:cNvPr>
          <p:cNvGrpSpPr/>
          <p:nvPr/>
        </p:nvGrpSpPr>
        <p:grpSpPr>
          <a:xfrm>
            <a:off x="2507650" y="1285078"/>
            <a:ext cx="435719" cy="1032867"/>
            <a:chOff x="2724738" y="5471319"/>
            <a:chExt cx="435719" cy="1032867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B9E03C6-4AA1-4BA1-B0A1-2347C46AD17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B3867CE-2F9F-4548-9640-80D8F714FA6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3E3AB8FE-F602-40D2-959C-891309A000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4" name="Rectangle: Rounded Corners 183">
            <a:extLst>
              <a:ext uri="{FF2B5EF4-FFF2-40B4-BE49-F238E27FC236}">
                <a16:creationId xmlns:a16="http://schemas.microsoft.com/office/drawing/2014/main" id="{E177D935-2C76-4083-A697-EC7ACBDA4FEA}"/>
              </a:ext>
            </a:extLst>
          </p:cNvPr>
          <p:cNvSpPr/>
          <p:nvPr/>
        </p:nvSpPr>
        <p:spPr>
          <a:xfrm>
            <a:off x="4925852" y="1286598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 184">
            <a:extLst>
              <a:ext uri="{FF2B5EF4-FFF2-40B4-BE49-F238E27FC236}">
                <a16:creationId xmlns:a16="http://schemas.microsoft.com/office/drawing/2014/main" id="{B47FFB86-DDC3-4DC8-B3C5-DD1A3E5ED4FF}"/>
              </a:ext>
            </a:extLst>
          </p:cNvPr>
          <p:cNvSpPr/>
          <p:nvPr/>
        </p:nvSpPr>
        <p:spPr>
          <a:xfrm>
            <a:off x="5654187" y="1529051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C52247FE-9164-45AA-8C10-D202263F4371}"/>
              </a:ext>
            </a:extLst>
          </p:cNvPr>
          <p:cNvSpPr txBox="1"/>
          <p:nvPr/>
        </p:nvSpPr>
        <p:spPr>
          <a:xfrm>
            <a:off x="5816555" y="1520112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&lt;</a:t>
            </a:r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2D1BA277-8516-48B1-B573-938074440238}"/>
              </a:ext>
            </a:extLst>
          </p:cNvPr>
          <p:cNvGrpSpPr/>
          <p:nvPr/>
        </p:nvGrpSpPr>
        <p:grpSpPr>
          <a:xfrm>
            <a:off x="4949587" y="1276141"/>
            <a:ext cx="652988" cy="1032867"/>
            <a:chOff x="2603566" y="5471319"/>
            <a:chExt cx="652988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57147B15-962F-4CFF-A254-3AE5DBF97CDE}"/>
                </a:ext>
              </a:extLst>
            </p:cNvPr>
            <p:cNvSpPr txBox="1"/>
            <p:nvPr/>
          </p:nvSpPr>
          <p:spPr>
            <a:xfrm>
              <a:off x="2603566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13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30743EE0-46B9-4AED-A87A-83446A193DEB}"/>
                </a:ext>
              </a:extLst>
            </p:cNvPr>
            <p:cNvSpPr txBox="1"/>
            <p:nvPr/>
          </p:nvSpPr>
          <p:spPr>
            <a:xfrm>
              <a:off x="2603811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21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86A9C99-B88F-4218-8C7B-7B83ADC725C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D884415B-9EA6-48DD-9921-79A997964DE9}"/>
              </a:ext>
            </a:extLst>
          </p:cNvPr>
          <p:cNvGrpSpPr/>
          <p:nvPr/>
        </p:nvGrpSpPr>
        <p:grpSpPr>
          <a:xfrm>
            <a:off x="6520412" y="1285078"/>
            <a:ext cx="435719" cy="1032867"/>
            <a:chOff x="2724738" y="5471319"/>
            <a:chExt cx="435719" cy="1032867"/>
          </a:xfrm>
        </p:grpSpPr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38414703-49B5-4661-A654-E83C6D71FA8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29B15402-48FF-46FB-87A0-0AF4697FF8A9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E3FF2DD4-C2ED-4C80-88C3-86F749E272E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5" name="Rectangle: Rounded Corners 194">
            <a:extLst>
              <a:ext uri="{FF2B5EF4-FFF2-40B4-BE49-F238E27FC236}">
                <a16:creationId xmlns:a16="http://schemas.microsoft.com/office/drawing/2014/main" id="{BE6B3695-DE37-402C-AAC1-8D0F3804C042}"/>
              </a:ext>
            </a:extLst>
          </p:cNvPr>
          <p:cNvSpPr/>
          <p:nvPr/>
        </p:nvSpPr>
        <p:spPr>
          <a:xfrm>
            <a:off x="8955297" y="1276141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6" name="Rectangle 195">
            <a:extLst>
              <a:ext uri="{FF2B5EF4-FFF2-40B4-BE49-F238E27FC236}">
                <a16:creationId xmlns:a16="http://schemas.microsoft.com/office/drawing/2014/main" id="{3D9DB0E8-5F60-48B3-A8FF-2CA30CE21540}"/>
              </a:ext>
            </a:extLst>
          </p:cNvPr>
          <p:cNvSpPr/>
          <p:nvPr/>
        </p:nvSpPr>
        <p:spPr>
          <a:xfrm>
            <a:off x="9683632" y="1518594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84B40F0F-D5A8-4E3C-AC5F-8BE6685580F7}"/>
              </a:ext>
            </a:extLst>
          </p:cNvPr>
          <p:cNvSpPr txBox="1"/>
          <p:nvPr/>
        </p:nvSpPr>
        <p:spPr>
          <a:xfrm>
            <a:off x="9816020" y="1509655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&lt;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D0B2D6F-D1B2-4765-9B9E-30FEF6386063}"/>
              </a:ext>
            </a:extLst>
          </p:cNvPr>
          <p:cNvGrpSpPr/>
          <p:nvPr/>
        </p:nvGrpSpPr>
        <p:grpSpPr>
          <a:xfrm>
            <a:off x="9100204" y="1265684"/>
            <a:ext cx="435719" cy="1032867"/>
            <a:chOff x="2724738" y="5471319"/>
            <a:chExt cx="435719" cy="1032867"/>
          </a:xfrm>
        </p:grpSpPr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D821A318-9DE0-4E92-BB8C-8A764592920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7AE4CEFF-620F-4CEC-8FD0-F0F86D45ADA6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983C9F89-C87A-467C-A8F7-4DA0B14E7BB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0925B8B5-0C88-4F1D-829D-C5A2D79FC46F}"/>
              </a:ext>
            </a:extLst>
          </p:cNvPr>
          <p:cNvGrpSpPr/>
          <p:nvPr/>
        </p:nvGrpSpPr>
        <p:grpSpPr>
          <a:xfrm>
            <a:off x="10443444" y="1274621"/>
            <a:ext cx="661064" cy="1032867"/>
            <a:chOff x="2618325" y="5471319"/>
            <a:chExt cx="661064" cy="1032867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F39674E8-EBF6-495D-B61C-600A92354266}"/>
                </a:ext>
              </a:extLst>
            </p:cNvPr>
            <p:cNvSpPr txBox="1"/>
            <p:nvPr/>
          </p:nvSpPr>
          <p:spPr>
            <a:xfrm>
              <a:off x="2626646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17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97547AE5-B4DC-4DC2-A9A9-D1886225BEDB}"/>
                </a:ext>
              </a:extLst>
            </p:cNvPr>
            <p:cNvSpPr txBox="1"/>
            <p:nvPr/>
          </p:nvSpPr>
          <p:spPr>
            <a:xfrm>
              <a:off x="2618325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24</a:t>
              </a:r>
            </a:p>
          </p:txBody>
        </p: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198AFFB8-8F1D-42AC-9266-6B2633C12DC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9DE3C300-C3A6-4DE1-A91C-6E9C6DD6E5DE}"/>
              </a:ext>
            </a:extLst>
          </p:cNvPr>
          <p:cNvCxnSpPr>
            <a:cxnSpLocks/>
          </p:cNvCxnSpPr>
          <p:nvPr/>
        </p:nvCxnSpPr>
        <p:spPr>
          <a:xfrm>
            <a:off x="1362591" y="3620555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3E7A60E7-6F55-4006-AB51-1039C876B043}"/>
              </a:ext>
            </a:extLst>
          </p:cNvPr>
          <p:cNvCxnSpPr>
            <a:cxnSpLocks/>
          </p:cNvCxnSpPr>
          <p:nvPr/>
        </p:nvCxnSpPr>
        <p:spPr>
          <a:xfrm>
            <a:off x="2241821" y="3620555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8" name="TextBox 207">
            <a:extLst>
              <a:ext uri="{FF2B5EF4-FFF2-40B4-BE49-F238E27FC236}">
                <a16:creationId xmlns:a16="http://schemas.microsoft.com/office/drawing/2014/main" id="{1ABE796C-7D14-451F-A59D-A6F01ED28428}"/>
              </a:ext>
            </a:extLst>
          </p:cNvPr>
          <p:cNvSpPr txBox="1"/>
          <p:nvPr/>
        </p:nvSpPr>
        <p:spPr>
          <a:xfrm>
            <a:off x="1325218" y="311272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7968A60A-4542-4BA8-856B-59275F9E6C02}"/>
              </a:ext>
            </a:extLst>
          </p:cNvPr>
          <p:cNvSpPr txBox="1"/>
          <p:nvPr/>
        </p:nvSpPr>
        <p:spPr>
          <a:xfrm>
            <a:off x="1335784" y="355876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31A70214-5F08-4DF9-A37B-3D3FB1F7F8F5}"/>
              </a:ext>
            </a:extLst>
          </p:cNvPr>
          <p:cNvSpPr txBox="1"/>
          <p:nvPr/>
        </p:nvSpPr>
        <p:spPr>
          <a:xfrm>
            <a:off x="2222364" y="3558763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8BEA20DB-14DE-4579-A6B4-86CE119D1724}"/>
              </a:ext>
            </a:extLst>
          </p:cNvPr>
          <p:cNvSpPr txBox="1"/>
          <p:nvPr/>
        </p:nvSpPr>
        <p:spPr>
          <a:xfrm>
            <a:off x="1794778" y="330508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12" name="Arc 211">
            <a:extLst>
              <a:ext uri="{FF2B5EF4-FFF2-40B4-BE49-F238E27FC236}">
                <a16:creationId xmlns:a16="http://schemas.microsoft.com/office/drawing/2014/main" id="{5F7EF8E8-879A-45E2-AEF7-3C90BD54295C}"/>
              </a:ext>
            </a:extLst>
          </p:cNvPr>
          <p:cNvSpPr/>
          <p:nvPr/>
        </p:nvSpPr>
        <p:spPr>
          <a:xfrm rot="16200000">
            <a:off x="1613579" y="2704495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3" name="Arc 212">
            <a:extLst>
              <a:ext uri="{FF2B5EF4-FFF2-40B4-BE49-F238E27FC236}">
                <a16:creationId xmlns:a16="http://schemas.microsoft.com/office/drawing/2014/main" id="{E18D3017-7081-4928-983E-6860EFF79A8B}"/>
              </a:ext>
            </a:extLst>
          </p:cNvPr>
          <p:cNvSpPr/>
          <p:nvPr/>
        </p:nvSpPr>
        <p:spPr>
          <a:xfrm rot="5400000">
            <a:off x="1603291" y="3638149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80AF2F99-3386-45C8-9538-23DF277CB7E0}"/>
              </a:ext>
            </a:extLst>
          </p:cNvPr>
          <p:cNvSpPr txBox="1"/>
          <p:nvPr/>
        </p:nvSpPr>
        <p:spPr>
          <a:xfrm>
            <a:off x="1721321" y="405962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136C4E3C-8CE8-48A3-B4D0-8244EDD733C2}"/>
              </a:ext>
            </a:extLst>
          </p:cNvPr>
          <p:cNvSpPr txBox="1"/>
          <p:nvPr/>
        </p:nvSpPr>
        <p:spPr>
          <a:xfrm>
            <a:off x="1706732" y="2758781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A66C58BB-BB25-422D-A0DC-10779FA3AAD1}"/>
              </a:ext>
            </a:extLst>
          </p:cNvPr>
          <p:cNvSpPr txBox="1"/>
          <p:nvPr/>
        </p:nvSpPr>
        <p:spPr>
          <a:xfrm>
            <a:off x="2211765" y="3112721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17" name="Straight Connector 216">
            <a:extLst>
              <a:ext uri="{FF2B5EF4-FFF2-40B4-BE49-F238E27FC236}">
                <a16:creationId xmlns:a16="http://schemas.microsoft.com/office/drawing/2014/main" id="{A0FF4DC7-1C6A-470E-8FFA-A444133D1B05}"/>
              </a:ext>
            </a:extLst>
          </p:cNvPr>
          <p:cNvCxnSpPr>
            <a:cxnSpLocks/>
          </p:cNvCxnSpPr>
          <p:nvPr/>
        </p:nvCxnSpPr>
        <p:spPr>
          <a:xfrm>
            <a:off x="5382411" y="3604384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93EF98F2-DF33-4F5E-B798-DBC5E5AB1380}"/>
              </a:ext>
            </a:extLst>
          </p:cNvPr>
          <p:cNvCxnSpPr>
            <a:cxnSpLocks/>
          </p:cNvCxnSpPr>
          <p:nvPr/>
        </p:nvCxnSpPr>
        <p:spPr>
          <a:xfrm>
            <a:off x="6261641" y="3604384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287AD49F-BA45-4D95-BCCA-C326085C2048}"/>
              </a:ext>
            </a:extLst>
          </p:cNvPr>
          <p:cNvSpPr txBox="1"/>
          <p:nvPr/>
        </p:nvSpPr>
        <p:spPr>
          <a:xfrm>
            <a:off x="5345038" y="309655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38E3E394-0B27-4EA3-9574-FD0E1D87E552}"/>
              </a:ext>
            </a:extLst>
          </p:cNvPr>
          <p:cNvSpPr txBox="1"/>
          <p:nvPr/>
        </p:nvSpPr>
        <p:spPr>
          <a:xfrm>
            <a:off x="5355604" y="354259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8D61FEB-8354-4501-8455-3D086B72EC5F}"/>
              </a:ext>
            </a:extLst>
          </p:cNvPr>
          <p:cNvSpPr txBox="1"/>
          <p:nvPr/>
        </p:nvSpPr>
        <p:spPr>
          <a:xfrm>
            <a:off x="6261640" y="3542592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AFD3A234-9375-4863-9E6B-1F548D6F4EF9}"/>
              </a:ext>
            </a:extLst>
          </p:cNvPr>
          <p:cNvSpPr txBox="1"/>
          <p:nvPr/>
        </p:nvSpPr>
        <p:spPr>
          <a:xfrm>
            <a:off x="5814598" y="328891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23" name="Arc 222">
            <a:extLst>
              <a:ext uri="{FF2B5EF4-FFF2-40B4-BE49-F238E27FC236}">
                <a16:creationId xmlns:a16="http://schemas.microsoft.com/office/drawing/2014/main" id="{ECF971EA-8C75-42B0-9977-73E371AEC1DD}"/>
              </a:ext>
            </a:extLst>
          </p:cNvPr>
          <p:cNvSpPr/>
          <p:nvPr/>
        </p:nvSpPr>
        <p:spPr>
          <a:xfrm rot="16200000">
            <a:off x="5747299" y="257442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4" name="Arc 223">
            <a:extLst>
              <a:ext uri="{FF2B5EF4-FFF2-40B4-BE49-F238E27FC236}">
                <a16:creationId xmlns:a16="http://schemas.microsoft.com/office/drawing/2014/main" id="{85F54FCE-78D6-4614-AAB2-E0D4530D3A82}"/>
              </a:ext>
            </a:extLst>
          </p:cNvPr>
          <p:cNvSpPr/>
          <p:nvPr/>
        </p:nvSpPr>
        <p:spPr>
          <a:xfrm rot="5400000">
            <a:off x="5737012" y="3501545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F2CF84C5-237A-49BB-827C-FC3AE6DA618D}"/>
              </a:ext>
            </a:extLst>
          </p:cNvPr>
          <p:cNvSpPr txBox="1"/>
          <p:nvPr/>
        </p:nvSpPr>
        <p:spPr>
          <a:xfrm>
            <a:off x="5867602" y="403692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A882A3D9-2800-4600-A4F8-41D57E22DF84}"/>
              </a:ext>
            </a:extLst>
          </p:cNvPr>
          <p:cNvSpPr txBox="1"/>
          <p:nvPr/>
        </p:nvSpPr>
        <p:spPr>
          <a:xfrm>
            <a:off x="5867601" y="274261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638F21D6-90A8-473C-8E5A-49415765868D}"/>
              </a:ext>
            </a:extLst>
          </p:cNvPr>
          <p:cNvSpPr txBox="1"/>
          <p:nvPr/>
        </p:nvSpPr>
        <p:spPr>
          <a:xfrm>
            <a:off x="6262789" y="3096550"/>
            <a:ext cx="99622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cxnSp>
        <p:nvCxnSpPr>
          <p:cNvPr id="273" name="Straight Connector 272">
            <a:extLst>
              <a:ext uri="{FF2B5EF4-FFF2-40B4-BE49-F238E27FC236}">
                <a16:creationId xmlns:a16="http://schemas.microsoft.com/office/drawing/2014/main" id="{D7A5B916-6B6A-4EAB-AE68-18E5675B688B}"/>
              </a:ext>
            </a:extLst>
          </p:cNvPr>
          <p:cNvCxnSpPr>
            <a:cxnSpLocks/>
          </p:cNvCxnSpPr>
          <p:nvPr/>
        </p:nvCxnSpPr>
        <p:spPr>
          <a:xfrm>
            <a:off x="9396203" y="361211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4" name="Straight Connector 273">
            <a:extLst>
              <a:ext uri="{FF2B5EF4-FFF2-40B4-BE49-F238E27FC236}">
                <a16:creationId xmlns:a16="http://schemas.microsoft.com/office/drawing/2014/main" id="{C098AF2F-FF1A-427C-830D-1D951AF3207E}"/>
              </a:ext>
            </a:extLst>
          </p:cNvPr>
          <p:cNvCxnSpPr>
            <a:cxnSpLocks/>
          </p:cNvCxnSpPr>
          <p:nvPr/>
        </p:nvCxnSpPr>
        <p:spPr>
          <a:xfrm>
            <a:off x="10275433" y="361211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5" name="TextBox 274">
            <a:extLst>
              <a:ext uri="{FF2B5EF4-FFF2-40B4-BE49-F238E27FC236}">
                <a16:creationId xmlns:a16="http://schemas.microsoft.com/office/drawing/2014/main" id="{660DBD4B-7551-48F5-9548-6D878120671B}"/>
              </a:ext>
            </a:extLst>
          </p:cNvPr>
          <p:cNvSpPr txBox="1"/>
          <p:nvPr/>
        </p:nvSpPr>
        <p:spPr>
          <a:xfrm>
            <a:off x="9358830" y="310428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BE3E49E3-BEDC-4719-9966-631B79C6E96B}"/>
              </a:ext>
            </a:extLst>
          </p:cNvPr>
          <p:cNvSpPr txBox="1"/>
          <p:nvPr/>
        </p:nvSpPr>
        <p:spPr>
          <a:xfrm>
            <a:off x="9369396" y="355032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4233B93F-D6AF-4C05-B1AA-AB3FD94C5305}"/>
              </a:ext>
            </a:extLst>
          </p:cNvPr>
          <p:cNvSpPr txBox="1"/>
          <p:nvPr/>
        </p:nvSpPr>
        <p:spPr>
          <a:xfrm>
            <a:off x="10275432" y="355032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837708B9-D28A-4100-8C3D-C4CF9091DE08}"/>
              </a:ext>
            </a:extLst>
          </p:cNvPr>
          <p:cNvSpPr txBox="1"/>
          <p:nvPr/>
        </p:nvSpPr>
        <p:spPr>
          <a:xfrm>
            <a:off x="9828390" y="329664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9" name="Arc 278">
            <a:extLst>
              <a:ext uri="{FF2B5EF4-FFF2-40B4-BE49-F238E27FC236}">
                <a16:creationId xmlns:a16="http://schemas.microsoft.com/office/drawing/2014/main" id="{B975EE21-AE67-420E-96C3-0E0DCAC2081A}"/>
              </a:ext>
            </a:extLst>
          </p:cNvPr>
          <p:cNvSpPr/>
          <p:nvPr/>
        </p:nvSpPr>
        <p:spPr>
          <a:xfrm rot="16200000">
            <a:off x="9761091" y="258215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0" name="Arc 279">
            <a:extLst>
              <a:ext uri="{FF2B5EF4-FFF2-40B4-BE49-F238E27FC236}">
                <a16:creationId xmlns:a16="http://schemas.microsoft.com/office/drawing/2014/main" id="{09B91195-D8CE-41D3-A41E-A9BE74158186}"/>
              </a:ext>
            </a:extLst>
          </p:cNvPr>
          <p:cNvSpPr/>
          <p:nvPr/>
        </p:nvSpPr>
        <p:spPr>
          <a:xfrm rot="5400000">
            <a:off x="9750804" y="350927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C56A4ADC-0E85-4464-9580-0AB5CFA2DE8C}"/>
              </a:ext>
            </a:extLst>
          </p:cNvPr>
          <p:cNvSpPr txBox="1"/>
          <p:nvPr/>
        </p:nvSpPr>
        <p:spPr>
          <a:xfrm>
            <a:off x="9881394" y="404465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845F229A-1CAD-409F-BED9-2A73F98DC4F9}"/>
              </a:ext>
            </a:extLst>
          </p:cNvPr>
          <p:cNvSpPr txBox="1"/>
          <p:nvPr/>
        </p:nvSpPr>
        <p:spPr>
          <a:xfrm>
            <a:off x="9881393" y="275034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00816E2A-F933-42AD-B694-F6587D4A6191}"/>
              </a:ext>
            </a:extLst>
          </p:cNvPr>
          <p:cNvSpPr txBox="1"/>
          <p:nvPr/>
        </p:nvSpPr>
        <p:spPr>
          <a:xfrm>
            <a:off x="10267331" y="3104282"/>
            <a:ext cx="9392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84882890-3413-4BC5-A801-A0697A7E73C7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128077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86" grpId="0"/>
      <p:bldP spid="197" grpId="0"/>
      <p:bldP spid="208" grpId="0"/>
      <p:bldP spid="209" grpId="0"/>
      <p:bldP spid="210" grpId="0"/>
      <p:bldP spid="211" grpId="0"/>
      <p:bldP spid="212" grpId="0" animBg="1"/>
      <p:bldP spid="213" grpId="0" animBg="1"/>
      <p:bldP spid="214" grpId="0"/>
      <p:bldP spid="215" grpId="0"/>
      <p:bldP spid="216" grpId="0"/>
      <p:bldP spid="219" grpId="0"/>
      <p:bldP spid="220" grpId="0"/>
      <p:bldP spid="221" grpId="0"/>
      <p:bldP spid="222" grpId="0"/>
      <p:bldP spid="223" grpId="0" animBg="1"/>
      <p:bldP spid="224" grpId="0" animBg="1"/>
      <p:bldP spid="225" grpId="0"/>
      <p:bldP spid="226" grpId="0"/>
      <p:bldP spid="227" grpId="0"/>
      <p:bldP spid="275" grpId="0"/>
      <p:bldP spid="276" grpId="0"/>
      <p:bldP spid="277" grpId="0"/>
      <p:bldP spid="278" grpId="0"/>
      <p:bldP spid="279" grpId="0" animBg="1"/>
      <p:bldP spid="280" grpId="0" animBg="1"/>
      <p:bldP spid="281" grpId="0"/>
      <p:bldP spid="282" grpId="0"/>
      <p:bldP spid="283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4E20C60-9941-4183-9F0A-CC29696CD1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21 Compare improper fractions with denominators as common multiples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3334CDA-B7C1-419B-9D95-5B539AA6ACC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49579451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" name="Group 228">
            <a:extLst>
              <a:ext uri="{FF2B5EF4-FFF2-40B4-BE49-F238E27FC236}">
                <a16:creationId xmlns:a16="http://schemas.microsoft.com/office/drawing/2014/main" id="{CCBD700B-E1B8-43F9-95D3-1C6C66617C53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A8A5E3E4-AD79-425E-A430-D9E95C82406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2E0115C5-06F7-44AD-8029-01CC584AA10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FEDC52A-AC81-45B7-A2AB-512113CD058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816A1801-8DD8-4AF5-8EAB-53E9D43D781C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7C282267-1DDF-444D-B0C2-4A9BFC7ED6C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A7F6312A-F70E-4595-8E27-85E80DFAC90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2D75D89C-7760-463E-82C4-C5FF697EA57E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495295B8-9C5D-456B-822A-A338F5EF539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C9D5FC62-0F0A-4F1B-B39E-F0558E82D704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71389B8-023F-4704-BE2E-8337F9FACFD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6E4EC94-8855-4519-A819-484791229A9F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F2C1F008-84C4-44F8-9AEA-C3E78AFD5D5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CF903F4D-8C53-4754-8DE6-370DAD7C0D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BBD16008-A0D6-44A5-812B-9F456885E825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556F23A2-CFC1-4E6D-8BDC-FE91FA42EAEC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77B4A231-2986-47C1-8404-A52310C93552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F3F8EEC5-F4E2-4B7A-9FE7-339C62C64C98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66651CE0-2CD3-4A4E-9515-B01C892EDD36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8A1F4357-EE6E-4B99-856A-29D9CD21830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4C084C9B-CBF4-4982-B175-5257A117ADF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B266997D-68DC-465E-B0C6-66D3FAAE6A1C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5B840AFA-EFE0-4C11-BFD2-48ABB34B1C9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0FA51B4F-1F83-4B54-AA21-110AEF2A10C0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A9509EFC-D53D-4BDC-8C8B-B4D3BE74E73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078E8133-3916-42FF-888B-DAEB5AE36EC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9788B9D5-72BC-415B-9AC8-FFBF55BACFB1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6B64EBA1-8E09-4F52-A439-E2BB66CD8135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59FD4AC5-B58C-45A1-BD4A-75FAD5376C2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4DE54310-6D30-4070-B907-C4CDA93AF7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5C71A397-2030-4B86-B722-58B9B1F19F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441A4F2E-B517-4CF6-90FF-9E4660E59B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67AFD2FC-B86E-48DC-8717-97CA0171E0D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CA47C834-5CE3-4868-BDD5-555D5BE659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05DBE307-D12D-4D79-AC23-F46B84333C9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CB83E633-C28C-4533-8D01-D65C29B5F1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4EDFB203-8F1C-4A3B-A5A8-B9CC00CE72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9907929B-9412-4EDF-ABEA-E542F07C5F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E5E978A0-4EDF-4611-B157-29C191B4BD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3B10A06A-E799-4C6B-BBA5-379279D0D4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FF8204E6-E38E-40F4-AA87-30760CF634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7515AACC-D6B2-40F1-9644-DE8D2CE8E65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6A092B71-040D-4BDC-BD83-D865CE799B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9C6A3D97-9374-4BE2-AAF4-587533A553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0E59671D-08AD-4D45-93A8-1E8F17E04718}"/>
              </a:ext>
            </a:extLst>
          </p:cNvPr>
          <p:cNvSpPr/>
          <p:nvPr/>
        </p:nvSpPr>
        <p:spPr>
          <a:xfrm rot="5400000">
            <a:off x="4869810" y="-3836644"/>
            <a:ext cx="2498436" cy="1203282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CB8ED2D7-A88C-4FE8-B0D6-A20F00C0D28B}"/>
              </a:ext>
            </a:extLst>
          </p:cNvPr>
          <p:cNvSpPr/>
          <p:nvPr/>
        </p:nvSpPr>
        <p:spPr>
          <a:xfrm>
            <a:off x="4268816" y="1114551"/>
            <a:ext cx="366378" cy="21636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6DBE70E6-534D-4574-9B3D-162107CE26E8}"/>
              </a:ext>
            </a:extLst>
          </p:cNvPr>
          <p:cNvSpPr/>
          <p:nvPr/>
        </p:nvSpPr>
        <p:spPr>
          <a:xfrm>
            <a:off x="1162259" y="1084211"/>
            <a:ext cx="366378" cy="54393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545D21DB-6032-402F-BAFD-B5894BB7A47D}"/>
              </a:ext>
            </a:extLst>
          </p:cNvPr>
          <p:cNvSpPr/>
          <p:nvPr/>
        </p:nvSpPr>
        <p:spPr>
          <a:xfrm>
            <a:off x="6977466" y="1088338"/>
            <a:ext cx="366378" cy="71790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82A6587E-1A89-4DCE-8D18-65E513691C39}"/>
              </a:ext>
            </a:extLst>
          </p:cNvPr>
          <p:cNvSpPr/>
          <p:nvPr/>
        </p:nvSpPr>
        <p:spPr>
          <a:xfrm>
            <a:off x="10103926" y="1104258"/>
            <a:ext cx="366378" cy="216750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" name="Rectangle: Rounded Corners 54">
            <a:extLst>
              <a:ext uri="{FF2B5EF4-FFF2-40B4-BE49-F238E27FC236}">
                <a16:creationId xmlns:a16="http://schemas.microsoft.com/office/drawing/2014/main" id="{B8C7A583-300C-423A-8113-A4F156770789}"/>
              </a:ext>
            </a:extLst>
          </p:cNvPr>
          <p:cNvSpPr/>
          <p:nvPr/>
        </p:nvSpPr>
        <p:spPr>
          <a:xfrm>
            <a:off x="1800287" y="1286598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BDD5E706-6116-4794-9900-10FC58B01CED}"/>
              </a:ext>
            </a:extLst>
          </p:cNvPr>
          <p:cNvSpPr/>
          <p:nvPr/>
        </p:nvSpPr>
        <p:spPr>
          <a:xfrm>
            <a:off x="2528622" y="1529051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AEECE045-FD53-4433-AD4D-D43AE75F40DF}"/>
              </a:ext>
            </a:extLst>
          </p:cNvPr>
          <p:cNvSpPr txBox="1"/>
          <p:nvPr/>
        </p:nvSpPr>
        <p:spPr>
          <a:xfrm>
            <a:off x="2617468" y="1520112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&gt;</a:t>
            </a: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4BED45B7-9F46-4D0A-8C28-F14AA052FABE}"/>
              </a:ext>
            </a:extLst>
          </p:cNvPr>
          <p:cNvGrpSpPr/>
          <p:nvPr/>
        </p:nvGrpSpPr>
        <p:grpSpPr>
          <a:xfrm>
            <a:off x="1945194" y="1276141"/>
            <a:ext cx="435719" cy="1032867"/>
            <a:chOff x="2724738" y="5471319"/>
            <a:chExt cx="435719" cy="1032867"/>
          </a:xfrm>
        </p:grpSpPr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834E650-9E7F-4825-94EE-FE0355077F2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5585E272-F33E-4B5D-8C2F-A5EB9B11C128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64BCBB02-725E-4618-AA4A-92DEE75CBD3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1B71F2DB-BAA3-4EB8-9B1F-7A19A453F2E7}"/>
              </a:ext>
            </a:extLst>
          </p:cNvPr>
          <p:cNvGrpSpPr/>
          <p:nvPr/>
        </p:nvGrpSpPr>
        <p:grpSpPr>
          <a:xfrm>
            <a:off x="3394847" y="1285078"/>
            <a:ext cx="435719" cy="1032867"/>
            <a:chOff x="2724738" y="5471319"/>
            <a:chExt cx="435719" cy="1032867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D34F53E1-FE6F-443B-897B-891F75C2C12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AA060856-5BAD-4910-8AF7-73CC42C17D42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D5BBEF6C-C686-4D2E-A920-3F9DF1A3591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Rectangle: Rounded Corners 76">
            <a:extLst>
              <a:ext uri="{FF2B5EF4-FFF2-40B4-BE49-F238E27FC236}">
                <a16:creationId xmlns:a16="http://schemas.microsoft.com/office/drawing/2014/main" id="{890F9CF3-AA82-4892-ACFD-DDCA99588E5A}"/>
              </a:ext>
            </a:extLst>
          </p:cNvPr>
          <p:cNvSpPr/>
          <p:nvPr/>
        </p:nvSpPr>
        <p:spPr>
          <a:xfrm>
            <a:off x="7614117" y="1276141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FDDFB309-2CDF-4AE3-BD1A-ECD3CED20452}"/>
              </a:ext>
            </a:extLst>
          </p:cNvPr>
          <p:cNvSpPr/>
          <p:nvPr/>
        </p:nvSpPr>
        <p:spPr>
          <a:xfrm>
            <a:off x="8342452" y="1518594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973445B3-7184-4318-88DB-5BF551C6618E}"/>
              </a:ext>
            </a:extLst>
          </p:cNvPr>
          <p:cNvSpPr txBox="1"/>
          <p:nvPr/>
        </p:nvSpPr>
        <p:spPr>
          <a:xfrm>
            <a:off x="8474840" y="1509655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&lt;</a:t>
            </a:r>
          </a:p>
        </p:txBody>
      </p:sp>
      <p:grpSp>
        <p:nvGrpSpPr>
          <p:cNvPr id="80" name="Group 79">
            <a:extLst>
              <a:ext uri="{FF2B5EF4-FFF2-40B4-BE49-F238E27FC236}">
                <a16:creationId xmlns:a16="http://schemas.microsoft.com/office/drawing/2014/main" id="{6C9D4403-9316-4D8F-B7B3-E0313F4E6165}"/>
              </a:ext>
            </a:extLst>
          </p:cNvPr>
          <p:cNvGrpSpPr/>
          <p:nvPr/>
        </p:nvGrpSpPr>
        <p:grpSpPr>
          <a:xfrm>
            <a:off x="7759024" y="1265684"/>
            <a:ext cx="435719" cy="1032867"/>
            <a:chOff x="2724738" y="5471319"/>
            <a:chExt cx="435719" cy="1032867"/>
          </a:xfrm>
        </p:grpSpPr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BCC9969A-6E59-4215-A666-C11319FED9C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E9811FC0-3FE2-483E-BE20-0DCAD95F638C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33CE387E-3C5B-45BA-BB23-C303A62F815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8BC557B4-7BBE-47F2-9212-6F8EE10EE78B}"/>
              </a:ext>
            </a:extLst>
          </p:cNvPr>
          <p:cNvGrpSpPr/>
          <p:nvPr/>
        </p:nvGrpSpPr>
        <p:grpSpPr>
          <a:xfrm>
            <a:off x="9101279" y="1274621"/>
            <a:ext cx="749269" cy="1032867"/>
            <a:chOff x="2617340" y="5471319"/>
            <a:chExt cx="749269" cy="1032867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8348F39D-6625-45DC-8D9A-4B691D08C334}"/>
                </a:ext>
              </a:extLst>
            </p:cNvPr>
            <p:cNvSpPr txBox="1"/>
            <p:nvPr/>
          </p:nvSpPr>
          <p:spPr>
            <a:xfrm>
              <a:off x="2617340" y="5471319"/>
              <a:ext cx="74926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17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D813C477-6D76-4BF6-A129-966AE105649A}"/>
                </a:ext>
              </a:extLst>
            </p:cNvPr>
            <p:cNvSpPr txBox="1"/>
            <p:nvPr/>
          </p:nvSpPr>
          <p:spPr>
            <a:xfrm>
              <a:off x="2618325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FB16CE40-6A7B-45B9-BA75-71AD01DAC02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8" name="Straight Connector 87">
            <a:extLst>
              <a:ext uri="{FF2B5EF4-FFF2-40B4-BE49-F238E27FC236}">
                <a16:creationId xmlns:a16="http://schemas.microsoft.com/office/drawing/2014/main" id="{C122E4ED-A16F-4475-83A5-8D871C7906A0}"/>
              </a:ext>
            </a:extLst>
          </p:cNvPr>
          <p:cNvCxnSpPr>
            <a:cxnSpLocks/>
          </p:cNvCxnSpPr>
          <p:nvPr/>
        </p:nvCxnSpPr>
        <p:spPr>
          <a:xfrm>
            <a:off x="2249788" y="4506344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Straight Connector 88">
            <a:extLst>
              <a:ext uri="{FF2B5EF4-FFF2-40B4-BE49-F238E27FC236}">
                <a16:creationId xmlns:a16="http://schemas.microsoft.com/office/drawing/2014/main" id="{1F75991A-17E1-46C3-AAC7-242A23AB0B6F}"/>
              </a:ext>
            </a:extLst>
          </p:cNvPr>
          <p:cNvCxnSpPr>
            <a:cxnSpLocks/>
          </p:cNvCxnSpPr>
          <p:nvPr/>
        </p:nvCxnSpPr>
        <p:spPr>
          <a:xfrm>
            <a:off x="3129018" y="4506344"/>
            <a:ext cx="897378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TextBox 89">
            <a:extLst>
              <a:ext uri="{FF2B5EF4-FFF2-40B4-BE49-F238E27FC236}">
                <a16:creationId xmlns:a16="http://schemas.microsoft.com/office/drawing/2014/main" id="{F548B8B2-61BC-43FF-B9B6-12BD47FDA1B7}"/>
              </a:ext>
            </a:extLst>
          </p:cNvPr>
          <p:cNvSpPr txBox="1"/>
          <p:nvPr/>
        </p:nvSpPr>
        <p:spPr>
          <a:xfrm>
            <a:off x="2212415" y="399851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C0E4620A-904B-4784-BE8C-008E13FB1C40}"/>
              </a:ext>
            </a:extLst>
          </p:cNvPr>
          <p:cNvSpPr txBox="1"/>
          <p:nvPr/>
        </p:nvSpPr>
        <p:spPr>
          <a:xfrm>
            <a:off x="2222981" y="444455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E05D9DE5-83EC-4576-A039-D1AC9A6285E5}"/>
              </a:ext>
            </a:extLst>
          </p:cNvPr>
          <p:cNvSpPr txBox="1"/>
          <p:nvPr/>
        </p:nvSpPr>
        <p:spPr>
          <a:xfrm>
            <a:off x="3345535" y="4444552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4D25A7EC-3AF0-46EB-99D6-A1C280C7898C}"/>
              </a:ext>
            </a:extLst>
          </p:cNvPr>
          <p:cNvSpPr txBox="1"/>
          <p:nvPr/>
        </p:nvSpPr>
        <p:spPr>
          <a:xfrm>
            <a:off x="2681975" y="4190873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94" name="Arc 93">
            <a:extLst>
              <a:ext uri="{FF2B5EF4-FFF2-40B4-BE49-F238E27FC236}">
                <a16:creationId xmlns:a16="http://schemas.microsoft.com/office/drawing/2014/main" id="{599B54EF-BC1E-498C-AA68-26C534C4D726}"/>
              </a:ext>
            </a:extLst>
          </p:cNvPr>
          <p:cNvSpPr/>
          <p:nvPr/>
        </p:nvSpPr>
        <p:spPr>
          <a:xfrm rot="16200000">
            <a:off x="2613251" y="3477808"/>
            <a:ext cx="810037" cy="1123418"/>
          </a:xfrm>
          <a:prstGeom prst="arc">
            <a:avLst>
              <a:gd name="adj1" fmla="val 16200000"/>
              <a:gd name="adj2" fmla="val 5461764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Arc 94">
            <a:extLst>
              <a:ext uri="{FF2B5EF4-FFF2-40B4-BE49-F238E27FC236}">
                <a16:creationId xmlns:a16="http://schemas.microsoft.com/office/drawing/2014/main" id="{89FEE6EB-4208-40E8-B94B-CE924ADC9DFF}"/>
              </a:ext>
            </a:extLst>
          </p:cNvPr>
          <p:cNvSpPr/>
          <p:nvPr/>
        </p:nvSpPr>
        <p:spPr>
          <a:xfrm rot="5400000">
            <a:off x="2608111" y="4406315"/>
            <a:ext cx="810037" cy="1133713"/>
          </a:xfrm>
          <a:prstGeom prst="arc">
            <a:avLst>
              <a:gd name="adj1" fmla="val 16013856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95EAC1D7-B959-419F-8E54-DE5404A42D95}"/>
              </a:ext>
            </a:extLst>
          </p:cNvPr>
          <p:cNvSpPr txBox="1"/>
          <p:nvPr/>
        </p:nvSpPr>
        <p:spPr>
          <a:xfrm>
            <a:off x="2737178" y="494541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BAD2262C-3473-4A2F-B487-6D48A113E1A3}"/>
              </a:ext>
            </a:extLst>
          </p:cNvPr>
          <p:cNvSpPr txBox="1"/>
          <p:nvPr/>
        </p:nvSpPr>
        <p:spPr>
          <a:xfrm>
            <a:off x="2722589" y="3644570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46E22EEB-BAA2-404C-A314-099BF6B744FC}"/>
              </a:ext>
            </a:extLst>
          </p:cNvPr>
          <p:cNvSpPr txBox="1"/>
          <p:nvPr/>
        </p:nvSpPr>
        <p:spPr>
          <a:xfrm>
            <a:off x="3098962" y="3998510"/>
            <a:ext cx="10929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AA2DB827-1FC2-40D3-9B8D-3A04FAA3A626}"/>
              </a:ext>
            </a:extLst>
          </p:cNvPr>
          <p:cNvCxnSpPr>
            <a:cxnSpLocks/>
          </p:cNvCxnSpPr>
          <p:nvPr/>
        </p:nvCxnSpPr>
        <p:spPr>
          <a:xfrm>
            <a:off x="8067380" y="4497905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BF094F54-B9D8-4831-8231-1239341091D5}"/>
              </a:ext>
            </a:extLst>
          </p:cNvPr>
          <p:cNvCxnSpPr>
            <a:cxnSpLocks/>
          </p:cNvCxnSpPr>
          <p:nvPr/>
        </p:nvCxnSpPr>
        <p:spPr>
          <a:xfrm>
            <a:off x="8946610" y="4497905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A9E2A09B-7D70-440A-8EEA-9F920D98E04D}"/>
              </a:ext>
            </a:extLst>
          </p:cNvPr>
          <p:cNvSpPr txBox="1"/>
          <p:nvPr/>
        </p:nvSpPr>
        <p:spPr>
          <a:xfrm>
            <a:off x="8030007" y="3990071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DEBBFE95-98FA-4E93-BE14-F56B80D0F82E}"/>
              </a:ext>
            </a:extLst>
          </p:cNvPr>
          <p:cNvSpPr txBox="1"/>
          <p:nvPr/>
        </p:nvSpPr>
        <p:spPr>
          <a:xfrm>
            <a:off x="8040573" y="443611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D1616B75-FA2A-4FA2-8FFE-98C9FDFFD6F4}"/>
              </a:ext>
            </a:extLst>
          </p:cNvPr>
          <p:cNvSpPr txBox="1"/>
          <p:nvPr/>
        </p:nvSpPr>
        <p:spPr>
          <a:xfrm>
            <a:off x="8946609" y="4436113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1FC2CC2F-4BC7-4A7B-82B4-F1A8FDD37FAF}"/>
              </a:ext>
            </a:extLst>
          </p:cNvPr>
          <p:cNvSpPr txBox="1"/>
          <p:nvPr/>
        </p:nvSpPr>
        <p:spPr>
          <a:xfrm>
            <a:off x="8499567" y="4182434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16" name="Arc 115">
            <a:extLst>
              <a:ext uri="{FF2B5EF4-FFF2-40B4-BE49-F238E27FC236}">
                <a16:creationId xmlns:a16="http://schemas.microsoft.com/office/drawing/2014/main" id="{F5342B3B-D2BF-482A-91DD-4CA9540ECAEE}"/>
              </a:ext>
            </a:extLst>
          </p:cNvPr>
          <p:cNvSpPr/>
          <p:nvPr/>
        </p:nvSpPr>
        <p:spPr>
          <a:xfrm rot="16200000">
            <a:off x="8432268" y="346794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7" name="Arc 116">
            <a:extLst>
              <a:ext uri="{FF2B5EF4-FFF2-40B4-BE49-F238E27FC236}">
                <a16:creationId xmlns:a16="http://schemas.microsoft.com/office/drawing/2014/main" id="{8A861934-6BAD-4F39-99D6-1F108FFB5985}"/>
              </a:ext>
            </a:extLst>
          </p:cNvPr>
          <p:cNvSpPr/>
          <p:nvPr/>
        </p:nvSpPr>
        <p:spPr>
          <a:xfrm rot="5400000">
            <a:off x="8421981" y="4395066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9B10CC44-1921-40B3-9F1A-D6154A7110D7}"/>
              </a:ext>
            </a:extLst>
          </p:cNvPr>
          <p:cNvSpPr txBox="1"/>
          <p:nvPr/>
        </p:nvSpPr>
        <p:spPr>
          <a:xfrm>
            <a:off x="8552571" y="493044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E8FAE329-11A7-40F8-B061-2481D2C09762}"/>
              </a:ext>
            </a:extLst>
          </p:cNvPr>
          <p:cNvSpPr txBox="1"/>
          <p:nvPr/>
        </p:nvSpPr>
        <p:spPr>
          <a:xfrm>
            <a:off x="8552570" y="363613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8C8EF552-C0A0-40F8-85DE-47A6090B26CD}"/>
              </a:ext>
            </a:extLst>
          </p:cNvPr>
          <p:cNvSpPr txBox="1"/>
          <p:nvPr/>
        </p:nvSpPr>
        <p:spPr>
          <a:xfrm>
            <a:off x="8950429" y="3990071"/>
            <a:ext cx="990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DAFD8D6-0C80-4390-92EF-22AAAA4A6AAF}"/>
              </a:ext>
            </a:extLst>
          </p:cNvPr>
          <p:cNvGrpSpPr/>
          <p:nvPr/>
        </p:nvGrpSpPr>
        <p:grpSpPr>
          <a:xfrm>
            <a:off x="4267333" y="1104388"/>
            <a:ext cx="362676" cy="2165081"/>
            <a:chOff x="5488838" y="1021900"/>
            <a:chExt cx="362676" cy="2165081"/>
          </a:xfrm>
        </p:grpSpPr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653345E1-41D9-4F84-95AF-B95C04329AB2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DFF05B91-0A1E-4CD0-9EC6-1A60AB0B9AEF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3E067A94-5AB4-4654-B7A8-329B2E7D29B3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6" name="Rectangle 125">
                <a:extLst>
                  <a:ext uri="{FF2B5EF4-FFF2-40B4-BE49-F238E27FC236}">
                    <a16:creationId xmlns:a16="http://schemas.microsoft.com/office/drawing/2014/main" id="{FCA3FDD0-BCD0-4B03-BE40-250916B52247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784B8D13-FA7C-4BD6-BB58-F4FBBB92954E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7F650B28-7DF0-4600-9925-35DC31EA075B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7AB533DC-9415-4249-9244-B186D13F6FF7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84C509D6-8F6F-4EAF-AC44-D91C837B3224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E11F3FA8-57A2-4552-A312-08DD8DAD25EE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5CC9E938-4DFE-4C71-82F6-F4FE4558276A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D40B0029-9625-48E1-AEF4-D560EA6A0C6B}"/>
              </a:ext>
            </a:extLst>
          </p:cNvPr>
          <p:cNvGrpSpPr/>
          <p:nvPr/>
        </p:nvGrpSpPr>
        <p:grpSpPr>
          <a:xfrm>
            <a:off x="1182616" y="1084211"/>
            <a:ext cx="360000" cy="2160000"/>
            <a:chOff x="5493026" y="3429000"/>
            <a:chExt cx="360000" cy="2160000"/>
          </a:xfrm>
        </p:grpSpPr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D339A6E1-B178-44C0-8C0F-C18AE13879DB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4" name="Rectangle 133">
              <a:extLst>
                <a:ext uri="{FF2B5EF4-FFF2-40B4-BE49-F238E27FC236}">
                  <a16:creationId xmlns:a16="http://schemas.microsoft.com/office/drawing/2014/main" id="{3481E84B-CE81-4913-999F-9347B91F7258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5" name="Rectangle 134">
              <a:extLst>
                <a:ext uri="{FF2B5EF4-FFF2-40B4-BE49-F238E27FC236}">
                  <a16:creationId xmlns:a16="http://schemas.microsoft.com/office/drawing/2014/main" id="{7E5418F4-15BF-4F72-A861-8DBCED85B30C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2CC85C40-CC4C-4AFE-ACF0-0794AB8B9B11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7" name="Rectangle 136">
              <a:extLst>
                <a:ext uri="{FF2B5EF4-FFF2-40B4-BE49-F238E27FC236}">
                  <a16:creationId xmlns:a16="http://schemas.microsoft.com/office/drawing/2014/main" id="{E5760B4E-E438-4B16-87D7-B717F89C96F0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8" name="Rectangle 137">
              <a:extLst>
                <a:ext uri="{FF2B5EF4-FFF2-40B4-BE49-F238E27FC236}">
                  <a16:creationId xmlns:a16="http://schemas.microsoft.com/office/drawing/2014/main" id="{E0AE8F81-3873-4EE8-AB8C-705A08E8B6AD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FC58FDFC-8AAA-44A6-8CE0-9CF0452E82E9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0" name="Rectangle 139">
              <a:extLst>
                <a:ext uri="{FF2B5EF4-FFF2-40B4-BE49-F238E27FC236}">
                  <a16:creationId xmlns:a16="http://schemas.microsoft.com/office/drawing/2014/main" id="{3C0708DB-DDC8-49EC-9DFC-C92FC0F42242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0F5BF8A2-5F15-4FCC-A1D3-C231BC590EA9}"/>
              </a:ext>
            </a:extLst>
          </p:cNvPr>
          <p:cNvGrpSpPr/>
          <p:nvPr/>
        </p:nvGrpSpPr>
        <p:grpSpPr>
          <a:xfrm>
            <a:off x="1169068" y="1081942"/>
            <a:ext cx="370026" cy="2160831"/>
            <a:chOff x="3160724" y="1026150"/>
            <a:chExt cx="370026" cy="2160831"/>
          </a:xfrm>
        </p:grpSpPr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5BBAC758-58EF-4C1E-8632-ED93AFC853B9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E9706E24-AAC2-4AF4-ADF7-FF87E4712E68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F574BE2A-7759-4E0E-A04F-8D013EC94D6F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25179475-A7FF-49E4-955C-99767BE208A2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81A53702-6FB2-4090-BBE6-9156D31CF965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E9BA78E6-FAEB-418F-8A3E-D4F3D190A35D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415E892C-6558-45EB-997C-FA990B7003E0}"/>
              </a:ext>
            </a:extLst>
          </p:cNvPr>
          <p:cNvGrpSpPr/>
          <p:nvPr/>
        </p:nvGrpSpPr>
        <p:grpSpPr>
          <a:xfrm>
            <a:off x="6989324" y="1079780"/>
            <a:ext cx="360000" cy="2160000"/>
            <a:chOff x="7813790" y="3429000"/>
            <a:chExt cx="360000" cy="2160000"/>
          </a:xfrm>
        </p:grpSpPr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AEC1939E-708F-4861-9047-7061340CBB3B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2" name="Rectangle 191">
              <a:extLst>
                <a:ext uri="{FF2B5EF4-FFF2-40B4-BE49-F238E27FC236}">
                  <a16:creationId xmlns:a16="http://schemas.microsoft.com/office/drawing/2014/main" id="{70D6C7D1-08E5-46F5-8C45-42A3A4162FF1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3" name="Rectangle 192">
              <a:extLst>
                <a:ext uri="{FF2B5EF4-FFF2-40B4-BE49-F238E27FC236}">
                  <a16:creationId xmlns:a16="http://schemas.microsoft.com/office/drawing/2014/main" id="{7121B9BD-DEC8-41C1-A73E-39494A90E4A4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4" name="Rectangle 193">
              <a:extLst>
                <a:ext uri="{FF2B5EF4-FFF2-40B4-BE49-F238E27FC236}">
                  <a16:creationId xmlns:a16="http://schemas.microsoft.com/office/drawing/2014/main" id="{8E070C49-FD0F-426A-ACC6-4714B54B4D51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5" name="Rectangle 194">
              <a:extLst>
                <a:ext uri="{FF2B5EF4-FFF2-40B4-BE49-F238E27FC236}">
                  <a16:creationId xmlns:a16="http://schemas.microsoft.com/office/drawing/2014/main" id="{9DB7AA4E-5505-4E6D-A320-301CF5C8763A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6" name="Rectangle 195">
              <a:extLst>
                <a:ext uri="{FF2B5EF4-FFF2-40B4-BE49-F238E27FC236}">
                  <a16:creationId xmlns:a16="http://schemas.microsoft.com/office/drawing/2014/main" id="{C9B57912-EAB4-4BB2-AC01-B5C765C5F820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7" name="Rectangle 196">
              <a:extLst>
                <a:ext uri="{FF2B5EF4-FFF2-40B4-BE49-F238E27FC236}">
                  <a16:creationId xmlns:a16="http://schemas.microsoft.com/office/drawing/2014/main" id="{CD8D0117-8AA1-4584-BF0C-6BCA36A996DC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1B67AD5A-B5D3-4473-9C74-4B95CA183A14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5C1B6354-3218-4618-A206-72091237FCEF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CB60B283-5DFD-4CE4-A256-F929DEAAEB6E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9392BD29-2110-4BA6-B483-6B52C960F89E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AFC443E2-6125-430A-A0D0-BE3F9EDD3D6E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DE9E55BC-8ECF-4509-87AA-E30B48C7116A}"/>
              </a:ext>
            </a:extLst>
          </p:cNvPr>
          <p:cNvGrpSpPr/>
          <p:nvPr/>
        </p:nvGrpSpPr>
        <p:grpSpPr>
          <a:xfrm>
            <a:off x="6979298" y="1083615"/>
            <a:ext cx="362676" cy="2167767"/>
            <a:chOff x="2587883" y="1026981"/>
            <a:chExt cx="362676" cy="2167767"/>
          </a:xfrm>
        </p:grpSpPr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74F3E96C-D688-4997-8111-571F2635A04E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205" name="Group 204">
              <a:extLst>
                <a:ext uri="{FF2B5EF4-FFF2-40B4-BE49-F238E27FC236}">
                  <a16:creationId xmlns:a16="http://schemas.microsoft.com/office/drawing/2014/main" id="{7A44A016-8A26-4677-A226-A066910DF1DB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206" name="Rectangle 205">
                <a:extLst>
                  <a:ext uri="{FF2B5EF4-FFF2-40B4-BE49-F238E27FC236}">
                    <a16:creationId xmlns:a16="http://schemas.microsoft.com/office/drawing/2014/main" id="{3F1C3C9B-66F3-4EA0-8037-79F3C2F305F4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7" name="Rectangle 206">
                <a:extLst>
                  <a:ext uri="{FF2B5EF4-FFF2-40B4-BE49-F238E27FC236}">
                    <a16:creationId xmlns:a16="http://schemas.microsoft.com/office/drawing/2014/main" id="{79FF076A-B378-4C4B-972E-B69CA996BB95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08" name="Rectangle 207">
                <a:extLst>
                  <a:ext uri="{FF2B5EF4-FFF2-40B4-BE49-F238E27FC236}">
                    <a16:creationId xmlns:a16="http://schemas.microsoft.com/office/drawing/2014/main" id="{5EAD1111-2460-49A5-8661-6A5D6EEAB3C0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CE756790-0762-452C-A666-FDE631EB05BF}"/>
              </a:ext>
            </a:extLst>
          </p:cNvPr>
          <p:cNvGrpSpPr/>
          <p:nvPr/>
        </p:nvGrpSpPr>
        <p:grpSpPr>
          <a:xfrm>
            <a:off x="10102320" y="1105136"/>
            <a:ext cx="366126" cy="2166628"/>
            <a:chOff x="7812278" y="1020353"/>
            <a:chExt cx="366126" cy="2166628"/>
          </a:xfrm>
        </p:grpSpPr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A8682DCF-BA22-4CF0-89C0-4C29D9361135}"/>
                </a:ext>
              </a:extLst>
            </p:cNvPr>
            <p:cNvGrpSpPr/>
            <p:nvPr/>
          </p:nvGrpSpPr>
          <p:grpSpPr>
            <a:xfrm>
              <a:off x="7812278" y="1026981"/>
              <a:ext cx="360000" cy="2160000"/>
              <a:chOff x="7813790" y="3429000"/>
              <a:chExt cx="360000" cy="2160000"/>
            </a:xfrm>
          </p:grpSpPr>
          <p:sp>
            <p:nvSpPr>
              <p:cNvPr id="212" name="Rectangle 211">
                <a:extLst>
                  <a:ext uri="{FF2B5EF4-FFF2-40B4-BE49-F238E27FC236}">
                    <a16:creationId xmlns:a16="http://schemas.microsoft.com/office/drawing/2014/main" id="{652EF63D-0923-4564-AA61-03564F37BE7D}"/>
                  </a:ext>
                </a:extLst>
              </p:cNvPr>
              <p:cNvSpPr/>
              <p:nvPr/>
            </p:nvSpPr>
            <p:spPr>
              <a:xfrm>
                <a:off x="7813790" y="34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3" name="Rectangle 212">
                <a:extLst>
                  <a:ext uri="{FF2B5EF4-FFF2-40B4-BE49-F238E27FC236}">
                    <a16:creationId xmlns:a16="http://schemas.microsoft.com/office/drawing/2014/main" id="{2F319AB2-B00B-4563-95D4-092C2135E8F6}"/>
                  </a:ext>
                </a:extLst>
              </p:cNvPr>
              <p:cNvSpPr/>
              <p:nvPr/>
            </p:nvSpPr>
            <p:spPr>
              <a:xfrm>
                <a:off x="7813790" y="36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4" name="Rectangle 213">
                <a:extLst>
                  <a:ext uri="{FF2B5EF4-FFF2-40B4-BE49-F238E27FC236}">
                    <a16:creationId xmlns:a16="http://schemas.microsoft.com/office/drawing/2014/main" id="{0C1901A8-BC8B-40D9-B627-3C3415EE2D8A}"/>
                  </a:ext>
                </a:extLst>
              </p:cNvPr>
              <p:cNvSpPr/>
              <p:nvPr/>
            </p:nvSpPr>
            <p:spPr>
              <a:xfrm>
                <a:off x="7813790" y="37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60649F96-C2B7-4137-9B22-02BCE6BB73C0}"/>
                  </a:ext>
                </a:extLst>
              </p:cNvPr>
              <p:cNvSpPr/>
              <p:nvPr/>
            </p:nvSpPr>
            <p:spPr>
              <a:xfrm>
                <a:off x="7813790" y="39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E0246937-7ECA-43AD-A873-B044EE54DD67}"/>
                  </a:ext>
                </a:extLst>
              </p:cNvPr>
              <p:cNvSpPr/>
              <p:nvPr/>
            </p:nvSpPr>
            <p:spPr>
              <a:xfrm>
                <a:off x="7813790" y="41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7" name="Rectangle 216">
                <a:extLst>
                  <a:ext uri="{FF2B5EF4-FFF2-40B4-BE49-F238E27FC236}">
                    <a16:creationId xmlns:a16="http://schemas.microsoft.com/office/drawing/2014/main" id="{233ADBB2-DF5F-42ED-A0BD-24F8F689FCDB}"/>
                  </a:ext>
                </a:extLst>
              </p:cNvPr>
              <p:cNvSpPr/>
              <p:nvPr/>
            </p:nvSpPr>
            <p:spPr>
              <a:xfrm>
                <a:off x="7813790" y="43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8" name="Rectangle 217">
                <a:extLst>
                  <a:ext uri="{FF2B5EF4-FFF2-40B4-BE49-F238E27FC236}">
                    <a16:creationId xmlns:a16="http://schemas.microsoft.com/office/drawing/2014/main" id="{F2F24A89-ECF6-4573-AE70-9C07727EC652}"/>
                  </a:ext>
                </a:extLst>
              </p:cNvPr>
              <p:cNvSpPr/>
              <p:nvPr/>
            </p:nvSpPr>
            <p:spPr>
              <a:xfrm>
                <a:off x="7813790" y="45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19" name="Rectangle 218">
                <a:extLst>
                  <a:ext uri="{FF2B5EF4-FFF2-40B4-BE49-F238E27FC236}">
                    <a16:creationId xmlns:a16="http://schemas.microsoft.com/office/drawing/2014/main" id="{D07FEA5E-870F-44D9-9910-FDFFEFEBC127}"/>
                  </a:ext>
                </a:extLst>
              </p:cNvPr>
              <p:cNvSpPr/>
              <p:nvPr/>
            </p:nvSpPr>
            <p:spPr>
              <a:xfrm>
                <a:off x="7813790" y="46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0" name="Rectangle 219">
                <a:extLst>
                  <a:ext uri="{FF2B5EF4-FFF2-40B4-BE49-F238E27FC236}">
                    <a16:creationId xmlns:a16="http://schemas.microsoft.com/office/drawing/2014/main" id="{9FDE6D1B-E718-489F-98E3-720423A963F5}"/>
                  </a:ext>
                </a:extLst>
              </p:cNvPr>
              <p:cNvSpPr/>
              <p:nvPr/>
            </p:nvSpPr>
            <p:spPr>
              <a:xfrm>
                <a:off x="7813790" y="48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1" name="Rectangle 220">
                <a:extLst>
                  <a:ext uri="{FF2B5EF4-FFF2-40B4-BE49-F238E27FC236}">
                    <a16:creationId xmlns:a16="http://schemas.microsoft.com/office/drawing/2014/main" id="{055FEEB9-5908-47B4-878C-30087EC6273C}"/>
                  </a:ext>
                </a:extLst>
              </p:cNvPr>
              <p:cNvSpPr/>
              <p:nvPr/>
            </p:nvSpPr>
            <p:spPr>
              <a:xfrm>
                <a:off x="7813790" y="50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2" name="Rectangle 221">
                <a:extLst>
                  <a:ext uri="{FF2B5EF4-FFF2-40B4-BE49-F238E27FC236}">
                    <a16:creationId xmlns:a16="http://schemas.microsoft.com/office/drawing/2014/main" id="{1CDC4D36-CCD6-43DB-B6B7-A32834BEB613}"/>
                  </a:ext>
                </a:extLst>
              </p:cNvPr>
              <p:cNvSpPr/>
              <p:nvPr/>
            </p:nvSpPr>
            <p:spPr>
              <a:xfrm>
                <a:off x="7813790" y="52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23" name="Rectangle 222">
                <a:extLst>
                  <a:ext uri="{FF2B5EF4-FFF2-40B4-BE49-F238E27FC236}">
                    <a16:creationId xmlns:a16="http://schemas.microsoft.com/office/drawing/2014/main" id="{0C23B5BE-9248-4CB4-BD60-C90C8D1048EE}"/>
                  </a:ext>
                </a:extLst>
              </p:cNvPr>
              <p:cNvSpPr/>
              <p:nvPr/>
            </p:nvSpPr>
            <p:spPr>
              <a:xfrm>
                <a:off x="7813790" y="54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DE0E724A-A16D-4005-AECB-EB1876D64237}"/>
                </a:ext>
              </a:extLst>
            </p:cNvPr>
            <p:cNvSpPr/>
            <p:nvPr/>
          </p:nvSpPr>
          <p:spPr>
            <a:xfrm>
              <a:off x="7818404" y="1020353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D516B589-6C58-4983-BE74-73065AC9DE1C}"/>
              </a:ext>
            </a:extLst>
          </p:cNvPr>
          <p:cNvSpPr/>
          <p:nvPr/>
        </p:nvSpPr>
        <p:spPr>
          <a:xfrm>
            <a:off x="4732110" y="497181"/>
            <a:ext cx="2607934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chemeClr val="tx1"/>
                </a:solidFill>
              </a:rPr>
              <a:t>Write </a:t>
            </a:r>
            <a:r>
              <a:rPr lang="en-US" sz="3600" b="1" dirty="0">
                <a:solidFill>
                  <a:schemeClr val="tx1"/>
                </a:solidFill>
              </a:rPr>
              <a:t>&lt;</a:t>
            </a:r>
            <a:r>
              <a:rPr lang="en-US" sz="3600" dirty="0">
                <a:solidFill>
                  <a:schemeClr val="tx1"/>
                </a:solidFill>
              </a:rPr>
              <a:t> or </a:t>
            </a:r>
            <a:r>
              <a:rPr lang="en-US" sz="3600" b="1" dirty="0">
                <a:solidFill>
                  <a:schemeClr val="tx1"/>
                </a:solidFill>
              </a:rPr>
              <a:t>&gt;</a:t>
            </a:r>
            <a:r>
              <a:rPr lang="en-US" sz="3600" dirty="0">
                <a:solidFill>
                  <a:schemeClr val="tx1"/>
                </a:solidFill>
              </a:rPr>
              <a:t>.</a:t>
            </a:r>
            <a:endParaRPr lang="en-GB" sz="3600" dirty="0">
              <a:solidFill>
                <a:schemeClr val="tx1"/>
              </a:solidFill>
            </a:endParaRPr>
          </a:p>
        </p:txBody>
      </p:sp>
      <p:sp>
        <p:nvSpPr>
          <p:cNvPr id="225" name="Rectangle 224">
            <a:extLst>
              <a:ext uri="{FF2B5EF4-FFF2-40B4-BE49-F238E27FC236}">
                <a16:creationId xmlns:a16="http://schemas.microsoft.com/office/drawing/2014/main" id="{6F6F97DF-D048-41B3-970A-09492C2EC76E}"/>
              </a:ext>
            </a:extLst>
          </p:cNvPr>
          <p:cNvSpPr/>
          <p:nvPr/>
        </p:nvSpPr>
        <p:spPr>
          <a:xfrm>
            <a:off x="689216" y="1092278"/>
            <a:ext cx="366378" cy="214966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41244A69-C052-4243-82F0-C4A6D0D2F7AD}"/>
              </a:ext>
            </a:extLst>
          </p:cNvPr>
          <p:cNvGrpSpPr/>
          <p:nvPr/>
        </p:nvGrpSpPr>
        <p:grpSpPr>
          <a:xfrm>
            <a:off x="709573" y="1092278"/>
            <a:ext cx="360000" cy="2160000"/>
            <a:chOff x="5493026" y="3429000"/>
            <a:chExt cx="360000" cy="2160000"/>
          </a:xfrm>
        </p:grpSpPr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80D30FFF-B439-4E69-9E76-B74A442D7D28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1F720AFB-23FD-4CE2-8F78-D9C4D88513E6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72B6AA5A-F7E9-4701-9978-21D3BAFC52CD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ED495296-A237-4939-B11F-9DFBA99E05A5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00F08498-93F7-43DC-AA88-3DDA15597D38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id="{999F0B6A-3F44-4E92-8FA7-B93285066687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6839429A-C5D4-4630-84E1-CA403B7BB3F7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794CA8E6-5B50-4F7D-8A06-CCE7328DD247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A547FFD8-D19E-4F8A-9596-974EEF1026A6}"/>
              </a:ext>
            </a:extLst>
          </p:cNvPr>
          <p:cNvGrpSpPr/>
          <p:nvPr/>
        </p:nvGrpSpPr>
        <p:grpSpPr>
          <a:xfrm>
            <a:off x="696025" y="1090009"/>
            <a:ext cx="370026" cy="2160831"/>
            <a:chOff x="3160724" y="1026150"/>
            <a:chExt cx="370026" cy="2160831"/>
          </a:xfrm>
        </p:grpSpPr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4ED8F9AA-A261-4C56-B70E-30DF6E0C29F1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283" name="Rectangle 282">
                <a:extLst>
                  <a:ext uri="{FF2B5EF4-FFF2-40B4-BE49-F238E27FC236}">
                    <a16:creationId xmlns:a16="http://schemas.microsoft.com/office/drawing/2014/main" id="{CD92F60A-AF18-4B3C-A6B3-9EA71E631C88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4" name="Rectangle 283">
                <a:extLst>
                  <a:ext uri="{FF2B5EF4-FFF2-40B4-BE49-F238E27FC236}">
                    <a16:creationId xmlns:a16="http://schemas.microsoft.com/office/drawing/2014/main" id="{B757D266-44CF-4640-A4EE-D18E91090536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A6A7BC0B-E4DD-4003-BC88-F1925351A82B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9100C7C1-C999-441D-BD7B-479F52052921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96782F04-B8E7-4629-86A6-427ABEA0D7ED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87" name="Rectangle 286">
            <a:extLst>
              <a:ext uri="{FF2B5EF4-FFF2-40B4-BE49-F238E27FC236}">
                <a16:creationId xmlns:a16="http://schemas.microsoft.com/office/drawing/2014/main" id="{386A307A-7992-42AE-9D4E-CD705BD156C4}"/>
              </a:ext>
            </a:extLst>
          </p:cNvPr>
          <p:cNvSpPr/>
          <p:nvPr/>
        </p:nvSpPr>
        <p:spPr>
          <a:xfrm>
            <a:off x="4746841" y="1114552"/>
            <a:ext cx="366378" cy="27371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98F54393-A02A-41A4-B890-D0AD533E6E2F}"/>
              </a:ext>
            </a:extLst>
          </p:cNvPr>
          <p:cNvGrpSpPr/>
          <p:nvPr/>
        </p:nvGrpSpPr>
        <p:grpSpPr>
          <a:xfrm>
            <a:off x="4745358" y="1104388"/>
            <a:ext cx="362676" cy="2165081"/>
            <a:chOff x="5488838" y="1021900"/>
            <a:chExt cx="362676" cy="2165081"/>
          </a:xfrm>
        </p:grpSpPr>
        <p:grpSp>
          <p:nvGrpSpPr>
            <p:cNvPr id="289" name="Group 288">
              <a:extLst>
                <a:ext uri="{FF2B5EF4-FFF2-40B4-BE49-F238E27FC236}">
                  <a16:creationId xmlns:a16="http://schemas.microsoft.com/office/drawing/2014/main" id="{85251C25-FF73-4E6C-BBA2-5E2B025C735C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291" name="Rectangle 290">
                <a:extLst>
                  <a:ext uri="{FF2B5EF4-FFF2-40B4-BE49-F238E27FC236}">
                    <a16:creationId xmlns:a16="http://schemas.microsoft.com/office/drawing/2014/main" id="{29106810-ACF4-43CB-B127-84E83C5C2FF5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2" name="Rectangle 291">
                <a:extLst>
                  <a:ext uri="{FF2B5EF4-FFF2-40B4-BE49-F238E27FC236}">
                    <a16:creationId xmlns:a16="http://schemas.microsoft.com/office/drawing/2014/main" id="{CCA7F2E9-0EC6-412A-9369-42A12A98D6D4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3" name="Rectangle 292">
                <a:extLst>
                  <a:ext uri="{FF2B5EF4-FFF2-40B4-BE49-F238E27FC236}">
                    <a16:creationId xmlns:a16="http://schemas.microsoft.com/office/drawing/2014/main" id="{EBAA15E2-C0ED-432E-9160-8875048A9F8D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4" name="Rectangle 293">
                <a:extLst>
                  <a:ext uri="{FF2B5EF4-FFF2-40B4-BE49-F238E27FC236}">
                    <a16:creationId xmlns:a16="http://schemas.microsoft.com/office/drawing/2014/main" id="{07FA1C8E-A158-42BF-A37E-EF27179885A6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5" name="Rectangle 294">
                <a:extLst>
                  <a:ext uri="{FF2B5EF4-FFF2-40B4-BE49-F238E27FC236}">
                    <a16:creationId xmlns:a16="http://schemas.microsoft.com/office/drawing/2014/main" id="{7BC43F58-3BDC-41C4-9ED0-F569076DF499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6" name="Rectangle 295">
                <a:extLst>
                  <a:ext uri="{FF2B5EF4-FFF2-40B4-BE49-F238E27FC236}">
                    <a16:creationId xmlns:a16="http://schemas.microsoft.com/office/drawing/2014/main" id="{C990F48F-6278-4290-93C7-666E63EC8CC5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7" name="Rectangle 296">
                <a:extLst>
                  <a:ext uri="{FF2B5EF4-FFF2-40B4-BE49-F238E27FC236}">
                    <a16:creationId xmlns:a16="http://schemas.microsoft.com/office/drawing/2014/main" id="{E577A5F4-15C8-4C5A-94F6-142290A57AAC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707706C9-897F-46DC-93EC-CB5402B8D4F4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80B3CDB8-F686-4A8B-9F00-127EBEBC6101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28" name="Rectangle 227">
            <a:extLst>
              <a:ext uri="{FF2B5EF4-FFF2-40B4-BE49-F238E27FC236}">
                <a16:creationId xmlns:a16="http://schemas.microsoft.com/office/drawing/2014/main" id="{7916D4AE-A7D9-4827-9D02-54890396124F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9" name="Rectangle 298">
            <a:extLst>
              <a:ext uri="{FF2B5EF4-FFF2-40B4-BE49-F238E27FC236}">
                <a16:creationId xmlns:a16="http://schemas.microsoft.com/office/drawing/2014/main" id="{4F0ABDB5-3EFE-49D1-948B-5597CE5758F0}"/>
              </a:ext>
            </a:extLst>
          </p:cNvPr>
          <p:cNvSpPr/>
          <p:nvPr/>
        </p:nvSpPr>
        <p:spPr>
          <a:xfrm>
            <a:off x="6499338" y="1093393"/>
            <a:ext cx="366378" cy="21783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4512857D-A7E6-4C75-A23B-83EF0E83287D}"/>
              </a:ext>
            </a:extLst>
          </p:cNvPr>
          <p:cNvGrpSpPr/>
          <p:nvPr/>
        </p:nvGrpSpPr>
        <p:grpSpPr>
          <a:xfrm>
            <a:off x="6511196" y="1084836"/>
            <a:ext cx="360000" cy="2160000"/>
            <a:chOff x="7813790" y="3429000"/>
            <a:chExt cx="360000" cy="2160000"/>
          </a:xfrm>
        </p:grpSpPr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2A227EE6-C21C-4A2F-B95C-0ACA83FFFB1D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8E86F38E-50F8-4992-B648-522FD4E3AF26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C3ECA24A-1A11-4B5A-8CF9-D7B80ACF0B68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C7061ACF-3566-4AD7-BE9D-2ECF8DD210E9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39592C09-F6C5-4417-BD34-E11580E9BF23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4C3425B7-0E89-44D5-8B2D-8AE194EF8886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84990E20-AD03-425E-8387-F1D07DC50511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C8226A5E-2332-4B22-B115-DB59653D92FA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F48915C3-FD99-4413-A973-16E7FD9B9AB2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89E67BEE-F6C6-4468-842B-C0E3AA9B4B22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BDB5EF7C-0977-4FF1-A15C-01384EBF4C3C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A837E566-E370-497D-A6E9-982106ACCE87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620FB266-C44C-46B9-90AA-482E1CD94C0F}"/>
              </a:ext>
            </a:extLst>
          </p:cNvPr>
          <p:cNvGrpSpPr/>
          <p:nvPr/>
        </p:nvGrpSpPr>
        <p:grpSpPr>
          <a:xfrm>
            <a:off x="6501170" y="1088671"/>
            <a:ext cx="362676" cy="2167767"/>
            <a:chOff x="2587883" y="1026981"/>
            <a:chExt cx="362676" cy="2167767"/>
          </a:xfrm>
        </p:grpSpPr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75FEB09D-9689-423E-A57D-BC679A8AF4F8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B6EB66A6-A929-46FF-8FD0-4A3339183932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316" name="Rectangle 315">
                <a:extLst>
                  <a:ext uri="{FF2B5EF4-FFF2-40B4-BE49-F238E27FC236}">
                    <a16:creationId xmlns:a16="http://schemas.microsoft.com/office/drawing/2014/main" id="{3073C656-1588-4DEB-BA66-A83133174222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7" name="Rectangle 316">
                <a:extLst>
                  <a:ext uri="{FF2B5EF4-FFF2-40B4-BE49-F238E27FC236}">
                    <a16:creationId xmlns:a16="http://schemas.microsoft.com/office/drawing/2014/main" id="{8CF974C7-06A3-41A0-970A-3DBC83CD6C2E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3804AD16-4490-4272-A1CD-4840E9F76628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319" name="Rectangle 318">
            <a:extLst>
              <a:ext uri="{FF2B5EF4-FFF2-40B4-BE49-F238E27FC236}">
                <a16:creationId xmlns:a16="http://schemas.microsoft.com/office/drawing/2014/main" id="{D2B78349-4A1A-4DBF-926B-0465B078EA56}"/>
              </a:ext>
            </a:extLst>
          </p:cNvPr>
          <p:cNvSpPr/>
          <p:nvPr/>
        </p:nvSpPr>
        <p:spPr>
          <a:xfrm>
            <a:off x="10584020" y="1096438"/>
            <a:ext cx="366378" cy="91439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9B30AA68-509E-4F3C-9A11-FDB1BC28988B}"/>
              </a:ext>
            </a:extLst>
          </p:cNvPr>
          <p:cNvGrpSpPr/>
          <p:nvPr/>
        </p:nvGrpSpPr>
        <p:grpSpPr>
          <a:xfrm>
            <a:off x="10582414" y="1097316"/>
            <a:ext cx="366126" cy="2166628"/>
            <a:chOff x="7812278" y="1020353"/>
            <a:chExt cx="366126" cy="2166628"/>
          </a:xfrm>
        </p:grpSpPr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EA5C3FA7-45E2-4E4D-98AC-67A927E5A2F0}"/>
                </a:ext>
              </a:extLst>
            </p:cNvPr>
            <p:cNvGrpSpPr/>
            <p:nvPr/>
          </p:nvGrpSpPr>
          <p:grpSpPr>
            <a:xfrm>
              <a:off x="7812278" y="1026981"/>
              <a:ext cx="360000" cy="2160000"/>
              <a:chOff x="7813790" y="3429000"/>
              <a:chExt cx="360000" cy="2160000"/>
            </a:xfrm>
          </p:grpSpPr>
          <p:sp>
            <p:nvSpPr>
              <p:cNvPr id="323" name="Rectangle 322">
                <a:extLst>
                  <a:ext uri="{FF2B5EF4-FFF2-40B4-BE49-F238E27FC236}">
                    <a16:creationId xmlns:a16="http://schemas.microsoft.com/office/drawing/2014/main" id="{CD5C6378-97FB-4CB1-A101-23813A88B834}"/>
                  </a:ext>
                </a:extLst>
              </p:cNvPr>
              <p:cNvSpPr/>
              <p:nvPr/>
            </p:nvSpPr>
            <p:spPr>
              <a:xfrm>
                <a:off x="7813790" y="34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4" name="Rectangle 323">
                <a:extLst>
                  <a:ext uri="{FF2B5EF4-FFF2-40B4-BE49-F238E27FC236}">
                    <a16:creationId xmlns:a16="http://schemas.microsoft.com/office/drawing/2014/main" id="{BDE55B52-C10C-47E6-99B5-6E39A661EED5}"/>
                  </a:ext>
                </a:extLst>
              </p:cNvPr>
              <p:cNvSpPr/>
              <p:nvPr/>
            </p:nvSpPr>
            <p:spPr>
              <a:xfrm>
                <a:off x="7813790" y="36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5" name="Rectangle 324">
                <a:extLst>
                  <a:ext uri="{FF2B5EF4-FFF2-40B4-BE49-F238E27FC236}">
                    <a16:creationId xmlns:a16="http://schemas.microsoft.com/office/drawing/2014/main" id="{4C0E59A7-AABD-47A6-9721-CCDC1F345D85}"/>
                  </a:ext>
                </a:extLst>
              </p:cNvPr>
              <p:cNvSpPr/>
              <p:nvPr/>
            </p:nvSpPr>
            <p:spPr>
              <a:xfrm>
                <a:off x="7813790" y="37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6" name="Rectangle 325">
                <a:extLst>
                  <a:ext uri="{FF2B5EF4-FFF2-40B4-BE49-F238E27FC236}">
                    <a16:creationId xmlns:a16="http://schemas.microsoft.com/office/drawing/2014/main" id="{AED5484F-90F9-41B0-9D5B-DFC4FDC82DD0}"/>
                  </a:ext>
                </a:extLst>
              </p:cNvPr>
              <p:cNvSpPr/>
              <p:nvPr/>
            </p:nvSpPr>
            <p:spPr>
              <a:xfrm>
                <a:off x="7813790" y="39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7" name="Rectangle 326">
                <a:extLst>
                  <a:ext uri="{FF2B5EF4-FFF2-40B4-BE49-F238E27FC236}">
                    <a16:creationId xmlns:a16="http://schemas.microsoft.com/office/drawing/2014/main" id="{BD28F698-B115-4C6C-9BDE-7B390BC29E28}"/>
                  </a:ext>
                </a:extLst>
              </p:cNvPr>
              <p:cNvSpPr/>
              <p:nvPr/>
            </p:nvSpPr>
            <p:spPr>
              <a:xfrm>
                <a:off x="7813790" y="41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8" name="Rectangle 327">
                <a:extLst>
                  <a:ext uri="{FF2B5EF4-FFF2-40B4-BE49-F238E27FC236}">
                    <a16:creationId xmlns:a16="http://schemas.microsoft.com/office/drawing/2014/main" id="{89C4ABE1-714E-4740-BB8D-0807ECC17572}"/>
                  </a:ext>
                </a:extLst>
              </p:cNvPr>
              <p:cNvSpPr/>
              <p:nvPr/>
            </p:nvSpPr>
            <p:spPr>
              <a:xfrm>
                <a:off x="7813790" y="43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49B9F3F8-D725-47E3-B714-6CE2B3F92BA9}"/>
                  </a:ext>
                </a:extLst>
              </p:cNvPr>
              <p:cNvSpPr/>
              <p:nvPr/>
            </p:nvSpPr>
            <p:spPr>
              <a:xfrm>
                <a:off x="7813790" y="45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67B03928-0E51-4A3A-90D1-C4F2489C0685}"/>
                  </a:ext>
                </a:extLst>
              </p:cNvPr>
              <p:cNvSpPr/>
              <p:nvPr/>
            </p:nvSpPr>
            <p:spPr>
              <a:xfrm>
                <a:off x="7813790" y="46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1" name="Rectangle 330">
                <a:extLst>
                  <a:ext uri="{FF2B5EF4-FFF2-40B4-BE49-F238E27FC236}">
                    <a16:creationId xmlns:a16="http://schemas.microsoft.com/office/drawing/2014/main" id="{57460D55-601B-4098-8FD8-A8E466AF3556}"/>
                  </a:ext>
                </a:extLst>
              </p:cNvPr>
              <p:cNvSpPr/>
              <p:nvPr/>
            </p:nvSpPr>
            <p:spPr>
              <a:xfrm>
                <a:off x="7813790" y="48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2" name="Rectangle 331">
                <a:extLst>
                  <a:ext uri="{FF2B5EF4-FFF2-40B4-BE49-F238E27FC236}">
                    <a16:creationId xmlns:a16="http://schemas.microsoft.com/office/drawing/2014/main" id="{2D4B0EAE-2C7E-4326-9958-7DD172D98F3A}"/>
                  </a:ext>
                </a:extLst>
              </p:cNvPr>
              <p:cNvSpPr/>
              <p:nvPr/>
            </p:nvSpPr>
            <p:spPr>
              <a:xfrm>
                <a:off x="7813790" y="50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3" name="Rectangle 332">
                <a:extLst>
                  <a:ext uri="{FF2B5EF4-FFF2-40B4-BE49-F238E27FC236}">
                    <a16:creationId xmlns:a16="http://schemas.microsoft.com/office/drawing/2014/main" id="{BB38A783-A56F-4E4E-9FA0-F16C14768C5D}"/>
                  </a:ext>
                </a:extLst>
              </p:cNvPr>
              <p:cNvSpPr/>
              <p:nvPr/>
            </p:nvSpPr>
            <p:spPr>
              <a:xfrm>
                <a:off x="7813790" y="52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4" name="Rectangle 333">
                <a:extLst>
                  <a:ext uri="{FF2B5EF4-FFF2-40B4-BE49-F238E27FC236}">
                    <a16:creationId xmlns:a16="http://schemas.microsoft.com/office/drawing/2014/main" id="{69CBC87A-895E-4754-9D7F-BBCBABB567D4}"/>
                  </a:ext>
                </a:extLst>
              </p:cNvPr>
              <p:cNvSpPr/>
              <p:nvPr/>
            </p:nvSpPr>
            <p:spPr>
              <a:xfrm>
                <a:off x="7813790" y="54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D1F35E61-873A-4D84-B072-684FF5B45732}"/>
                </a:ext>
              </a:extLst>
            </p:cNvPr>
            <p:cNvSpPr/>
            <p:nvPr/>
          </p:nvSpPr>
          <p:spPr>
            <a:xfrm>
              <a:off x="7818404" y="1020353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9567840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49" grpId="0" animBg="1"/>
      <p:bldP spid="50" grpId="0" animBg="1"/>
      <p:bldP spid="53" grpId="0" animBg="1"/>
      <p:bldP spid="54" grpId="0" animBg="1"/>
      <p:bldP spid="57" grpId="0"/>
      <p:bldP spid="79" grpId="0"/>
      <p:bldP spid="90" grpId="0"/>
      <p:bldP spid="91" grpId="0"/>
      <p:bldP spid="92" grpId="0"/>
      <p:bldP spid="93" grpId="0"/>
      <p:bldP spid="94" grpId="0" animBg="1"/>
      <p:bldP spid="95" grpId="0" animBg="1"/>
      <p:bldP spid="96" grpId="0"/>
      <p:bldP spid="97" grpId="0"/>
      <p:bldP spid="98" grpId="0"/>
      <p:bldP spid="112" grpId="0"/>
      <p:bldP spid="113" grpId="0"/>
      <p:bldP spid="114" grpId="0"/>
      <p:bldP spid="115" grpId="0"/>
      <p:bldP spid="116" grpId="0" animBg="1"/>
      <p:bldP spid="117" grpId="0" animBg="1"/>
      <p:bldP spid="118" grpId="0"/>
      <p:bldP spid="119" grpId="0"/>
      <p:bldP spid="120" grpId="0"/>
      <p:bldP spid="225" grpId="0" animBg="1"/>
      <p:bldP spid="287" grpId="0" animBg="1"/>
      <p:bldP spid="299" grpId="0" animBg="1"/>
      <p:bldP spid="319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" name="Group 228">
            <a:extLst>
              <a:ext uri="{FF2B5EF4-FFF2-40B4-BE49-F238E27FC236}">
                <a16:creationId xmlns:a16="http://schemas.microsoft.com/office/drawing/2014/main" id="{CCBD700B-E1B8-43F9-95D3-1C6C66617C53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A8A5E3E4-AD79-425E-A430-D9E95C82406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2E0115C5-06F7-44AD-8029-01CC584AA10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FEDC52A-AC81-45B7-A2AB-512113CD058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816A1801-8DD8-4AF5-8EAB-53E9D43D781C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7C282267-1DDF-444D-B0C2-4A9BFC7ED6C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A7F6312A-F70E-4595-8E27-85E80DFAC90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2D75D89C-7760-463E-82C4-C5FF697EA57E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495295B8-9C5D-456B-822A-A338F5EF539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C9D5FC62-0F0A-4F1B-B39E-F0558E82D704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71389B8-023F-4704-BE2E-8337F9FACFD1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6E4EC94-8855-4519-A819-484791229A9F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F2C1F008-84C4-44F8-9AEA-C3E78AFD5D5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CF903F4D-8C53-4754-8DE6-370DAD7C0D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BBD16008-A0D6-44A5-812B-9F456885E825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556F23A2-CFC1-4E6D-8BDC-FE91FA42EAEC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77B4A231-2986-47C1-8404-A52310C93552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F3F8EEC5-F4E2-4B7A-9FE7-339C62C64C98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66651CE0-2CD3-4A4E-9515-B01C892EDD36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8A1F4357-EE6E-4B99-856A-29D9CD218300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4C084C9B-CBF4-4982-B175-5257A117ADF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B266997D-68DC-465E-B0C6-66D3FAAE6A1C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5B840AFA-EFE0-4C11-BFD2-48ABB34B1C9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0FA51B4F-1F83-4B54-AA21-110AEF2A10C0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A9509EFC-D53D-4BDC-8C8B-B4D3BE74E73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078E8133-3916-42FF-888B-DAEB5AE36EC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9788B9D5-72BC-415B-9AC8-FFBF55BACFB1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6B64EBA1-8E09-4F52-A439-E2BB66CD8135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59FD4AC5-B58C-45A1-BD4A-75FAD5376C2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4DE54310-6D30-4070-B907-C4CDA93AF7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5C71A397-2030-4B86-B722-58B9B1F19F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441A4F2E-B517-4CF6-90FF-9E4660E59B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67AFD2FC-B86E-48DC-8717-97CA0171E0D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CA47C834-5CE3-4868-BDD5-555D5BE659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05DBE307-D12D-4D79-AC23-F46B84333C9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CB83E633-C28C-4533-8D01-D65C29B5F10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4EDFB203-8F1C-4A3B-A5A8-B9CC00CE72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9907929B-9412-4EDF-ABEA-E542F07C5F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E5E978A0-4EDF-4611-B157-29C191B4BD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3B10A06A-E799-4C6B-BBA5-379279D0D4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FF8204E6-E38E-40F4-AA87-30760CF634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7515AACC-D6B2-40F1-9644-DE8D2CE8E65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6A092B71-040D-4BDC-BD83-D865CE799B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9C6A3D97-9374-4BE2-AAF4-587533A553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Rectangle: Rounded Corners 54">
            <a:extLst>
              <a:ext uri="{FF2B5EF4-FFF2-40B4-BE49-F238E27FC236}">
                <a16:creationId xmlns:a16="http://schemas.microsoft.com/office/drawing/2014/main" id="{B8C7A583-300C-423A-8113-A4F156770789}"/>
              </a:ext>
            </a:extLst>
          </p:cNvPr>
          <p:cNvSpPr/>
          <p:nvPr/>
        </p:nvSpPr>
        <p:spPr>
          <a:xfrm>
            <a:off x="1800287" y="1286598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BDD5E706-6116-4794-9900-10FC58B01CED}"/>
              </a:ext>
            </a:extLst>
          </p:cNvPr>
          <p:cNvSpPr/>
          <p:nvPr/>
        </p:nvSpPr>
        <p:spPr>
          <a:xfrm>
            <a:off x="2528622" y="1529051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AEECE045-FD53-4433-AD4D-D43AE75F40DF}"/>
              </a:ext>
            </a:extLst>
          </p:cNvPr>
          <p:cNvSpPr txBox="1"/>
          <p:nvPr/>
        </p:nvSpPr>
        <p:spPr>
          <a:xfrm>
            <a:off x="2617468" y="1520112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&gt;</a:t>
            </a: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4BED45B7-9F46-4D0A-8C28-F14AA052FABE}"/>
              </a:ext>
            </a:extLst>
          </p:cNvPr>
          <p:cNvGrpSpPr/>
          <p:nvPr/>
        </p:nvGrpSpPr>
        <p:grpSpPr>
          <a:xfrm>
            <a:off x="1945194" y="1276141"/>
            <a:ext cx="435719" cy="1032867"/>
            <a:chOff x="2724738" y="5471319"/>
            <a:chExt cx="435719" cy="1032867"/>
          </a:xfrm>
        </p:grpSpPr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834E650-9E7F-4825-94EE-FE0355077F2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5585E272-F33E-4B5D-8C2F-A5EB9B11C128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64BCBB02-725E-4618-AA4A-92DEE75CBD3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1B71F2DB-BAA3-4EB8-9B1F-7A19A453F2E7}"/>
              </a:ext>
            </a:extLst>
          </p:cNvPr>
          <p:cNvGrpSpPr/>
          <p:nvPr/>
        </p:nvGrpSpPr>
        <p:grpSpPr>
          <a:xfrm>
            <a:off x="3296755" y="1285078"/>
            <a:ext cx="654518" cy="1032867"/>
            <a:chOff x="2626646" y="5471319"/>
            <a:chExt cx="654518" cy="1032867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D34F53E1-FE6F-443B-897B-891F75C2C12C}"/>
                </a:ext>
              </a:extLst>
            </p:cNvPr>
            <p:cNvSpPr txBox="1"/>
            <p:nvPr/>
          </p:nvSpPr>
          <p:spPr>
            <a:xfrm>
              <a:off x="2626646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20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AA060856-5BAD-4910-8AF7-73CC42C17D42}"/>
                </a:ext>
              </a:extLst>
            </p:cNvPr>
            <p:cNvSpPr txBox="1"/>
            <p:nvPr/>
          </p:nvSpPr>
          <p:spPr>
            <a:xfrm>
              <a:off x="2628421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D5BBEF6C-C686-4D2E-A920-3F9DF1A3591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Rectangle: Rounded Corners 76">
            <a:extLst>
              <a:ext uri="{FF2B5EF4-FFF2-40B4-BE49-F238E27FC236}">
                <a16:creationId xmlns:a16="http://schemas.microsoft.com/office/drawing/2014/main" id="{890F9CF3-AA82-4892-ACFD-DDCA99588E5A}"/>
              </a:ext>
            </a:extLst>
          </p:cNvPr>
          <p:cNvSpPr/>
          <p:nvPr/>
        </p:nvSpPr>
        <p:spPr>
          <a:xfrm>
            <a:off x="7614117" y="1276141"/>
            <a:ext cx="2226109" cy="955324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FDDFB309-2CDF-4AE3-BD1A-ECD3CED20452}"/>
              </a:ext>
            </a:extLst>
          </p:cNvPr>
          <p:cNvSpPr/>
          <p:nvPr/>
        </p:nvSpPr>
        <p:spPr>
          <a:xfrm>
            <a:off x="8342452" y="1518594"/>
            <a:ext cx="711200" cy="575905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973445B3-7184-4318-88DB-5BF551C6618E}"/>
              </a:ext>
            </a:extLst>
          </p:cNvPr>
          <p:cNvSpPr txBox="1"/>
          <p:nvPr/>
        </p:nvSpPr>
        <p:spPr>
          <a:xfrm>
            <a:off x="8474840" y="1509655"/>
            <a:ext cx="57881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 Black" panose="020B0A04020102020204" pitchFamily="34" charset="0"/>
                <a:ea typeface="Cambria Math" panose="02040503050406030204" pitchFamily="18" charset="0"/>
              </a:rPr>
              <a:t>&gt;</a:t>
            </a:r>
          </a:p>
        </p:txBody>
      </p:sp>
      <p:grpSp>
        <p:nvGrpSpPr>
          <p:cNvPr id="80" name="Group 79">
            <a:extLst>
              <a:ext uri="{FF2B5EF4-FFF2-40B4-BE49-F238E27FC236}">
                <a16:creationId xmlns:a16="http://schemas.microsoft.com/office/drawing/2014/main" id="{6C9D4403-9316-4D8F-B7B3-E0313F4E6165}"/>
              </a:ext>
            </a:extLst>
          </p:cNvPr>
          <p:cNvGrpSpPr/>
          <p:nvPr/>
        </p:nvGrpSpPr>
        <p:grpSpPr>
          <a:xfrm>
            <a:off x="7661652" y="1265684"/>
            <a:ext cx="654518" cy="1032867"/>
            <a:chOff x="2627366" y="5471319"/>
            <a:chExt cx="654518" cy="1032867"/>
          </a:xfrm>
        </p:grpSpPr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BCC9969A-6E59-4215-A666-C11319FED9C7}"/>
                </a:ext>
              </a:extLst>
            </p:cNvPr>
            <p:cNvSpPr txBox="1"/>
            <p:nvPr/>
          </p:nvSpPr>
          <p:spPr>
            <a:xfrm>
              <a:off x="2627366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29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E9811FC0-3FE2-483E-BE20-0DCAD95F638C}"/>
                </a:ext>
              </a:extLst>
            </p:cNvPr>
            <p:cNvSpPr txBox="1"/>
            <p:nvPr/>
          </p:nvSpPr>
          <p:spPr>
            <a:xfrm>
              <a:off x="2629141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33CE387E-3C5B-45BA-BB23-C303A62F815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8BC557B4-7BBE-47F2-9212-6F8EE10EE78B}"/>
              </a:ext>
            </a:extLst>
          </p:cNvPr>
          <p:cNvGrpSpPr/>
          <p:nvPr/>
        </p:nvGrpSpPr>
        <p:grpSpPr>
          <a:xfrm>
            <a:off x="9208677" y="1274621"/>
            <a:ext cx="769336" cy="1032867"/>
            <a:chOff x="2724738" y="5471319"/>
            <a:chExt cx="769336" cy="1032867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8348F39D-6625-45DC-8D9A-4B691D08C334}"/>
                </a:ext>
              </a:extLst>
            </p:cNvPr>
            <p:cNvSpPr txBox="1"/>
            <p:nvPr/>
          </p:nvSpPr>
          <p:spPr>
            <a:xfrm>
              <a:off x="2744805" y="5471319"/>
              <a:ext cx="74926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D813C477-6D76-4BF6-A129-966AE105649A}"/>
                </a:ext>
              </a:extLst>
            </p:cNvPr>
            <p:cNvSpPr txBox="1"/>
            <p:nvPr/>
          </p:nvSpPr>
          <p:spPr>
            <a:xfrm>
              <a:off x="2745790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FB16CE40-6A7B-45B9-BA75-71AD01DAC02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8" name="Straight Connector 87">
            <a:extLst>
              <a:ext uri="{FF2B5EF4-FFF2-40B4-BE49-F238E27FC236}">
                <a16:creationId xmlns:a16="http://schemas.microsoft.com/office/drawing/2014/main" id="{C122E4ED-A16F-4475-83A5-8D871C7906A0}"/>
              </a:ext>
            </a:extLst>
          </p:cNvPr>
          <p:cNvCxnSpPr>
            <a:cxnSpLocks/>
          </p:cNvCxnSpPr>
          <p:nvPr/>
        </p:nvCxnSpPr>
        <p:spPr>
          <a:xfrm>
            <a:off x="2249788" y="360558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Straight Connector 88">
            <a:extLst>
              <a:ext uri="{FF2B5EF4-FFF2-40B4-BE49-F238E27FC236}">
                <a16:creationId xmlns:a16="http://schemas.microsoft.com/office/drawing/2014/main" id="{1F75991A-17E1-46C3-AAC7-242A23AB0B6F}"/>
              </a:ext>
            </a:extLst>
          </p:cNvPr>
          <p:cNvCxnSpPr>
            <a:cxnSpLocks/>
          </p:cNvCxnSpPr>
          <p:nvPr/>
        </p:nvCxnSpPr>
        <p:spPr>
          <a:xfrm>
            <a:off x="3129018" y="3605587"/>
            <a:ext cx="897378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TextBox 89">
            <a:extLst>
              <a:ext uri="{FF2B5EF4-FFF2-40B4-BE49-F238E27FC236}">
                <a16:creationId xmlns:a16="http://schemas.microsoft.com/office/drawing/2014/main" id="{F548B8B2-61BC-43FF-B9B6-12BD47FDA1B7}"/>
              </a:ext>
            </a:extLst>
          </p:cNvPr>
          <p:cNvSpPr txBox="1"/>
          <p:nvPr/>
        </p:nvSpPr>
        <p:spPr>
          <a:xfrm>
            <a:off x="2212415" y="309775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C0E4620A-904B-4784-BE8C-008E13FB1C40}"/>
              </a:ext>
            </a:extLst>
          </p:cNvPr>
          <p:cNvSpPr txBox="1"/>
          <p:nvPr/>
        </p:nvSpPr>
        <p:spPr>
          <a:xfrm>
            <a:off x="2222981" y="354379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E05D9DE5-83EC-4576-A039-D1AC9A6285E5}"/>
              </a:ext>
            </a:extLst>
          </p:cNvPr>
          <p:cNvSpPr txBox="1"/>
          <p:nvPr/>
        </p:nvSpPr>
        <p:spPr>
          <a:xfrm>
            <a:off x="3106999" y="3543795"/>
            <a:ext cx="106785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4D25A7EC-3AF0-46EB-99D6-A1C280C7898C}"/>
              </a:ext>
            </a:extLst>
          </p:cNvPr>
          <p:cNvSpPr txBox="1"/>
          <p:nvPr/>
        </p:nvSpPr>
        <p:spPr>
          <a:xfrm>
            <a:off x="2681975" y="329011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94" name="Arc 93">
            <a:extLst>
              <a:ext uri="{FF2B5EF4-FFF2-40B4-BE49-F238E27FC236}">
                <a16:creationId xmlns:a16="http://schemas.microsoft.com/office/drawing/2014/main" id="{599B54EF-BC1E-498C-AA68-26C534C4D726}"/>
              </a:ext>
            </a:extLst>
          </p:cNvPr>
          <p:cNvSpPr/>
          <p:nvPr/>
        </p:nvSpPr>
        <p:spPr>
          <a:xfrm rot="16200000">
            <a:off x="2613251" y="2577051"/>
            <a:ext cx="810037" cy="1123418"/>
          </a:xfrm>
          <a:prstGeom prst="arc">
            <a:avLst>
              <a:gd name="adj1" fmla="val 16200000"/>
              <a:gd name="adj2" fmla="val 5461764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5" name="Arc 94">
            <a:extLst>
              <a:ext uri="{FF2B5EF4-FFF2-40B4-BE49-F238E27FC236}">
                <a16:creationId xmlns:a16="http://schemas.microsoft.com/office/drawing/2014/main" id="{89FEE6EB-4208-40E8-B94B-CE924ADC9DFF}"/>
              </a:ext>
            </a:extLst>
          </p:cNvPr>
          <p:cNvSpPr/>
          <p:nvPr/>
        </p:nvSpPr>
        <p:spPr>
          <a:xfrm rot="5400000">
            <a:off x="2608111" y="3505558"/>
            <a:ext cx="810037" cy="1133713"/>
          </a:xfrm>
          <a:prstGeom prst="arc">
            <a:avLst>
              <a:gd name="adj1" fmla="val 16013856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95EAC1D7-B959-419F-8E54-DE5404A42D95}"/>
              </a:ext>
            </a:extLst>
          </p:cNvPr>
          <p:cNvSpPr txBox="1"/>
          <p:nvPr/>
        </p:nvSpPr>
        <p:spPr>
          <a:xfrm>
            <a:off x="2737178" y="404465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BAD2262C-3473-4A2F-B487-6D48A113E1A3}"/>
              </a:ext>
            </a:extLst>
          </p:cNvPr>
          <p:cNvSpPr txBox="1"/>
          <p:nvPr/>
        </p:nvSpPr>
        <p:spPr>
          <a:xfrm>
            <a:off x="2722589" y="2743813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46E22EEB-BAA2-404C-A314-099BF6B744FC}"/>
              </a:ext>
            </a:extLst>
          </p:cNvPr>
          <p:cNvSpPr txBox="1"/>
          <p:nvPr/>
        </p:nvSpPr>
        <p:spPr>
          <a:xfrm>
            <a:off x="3098962" y="3097753"/>
            <a:ext cx="10929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AA2DB827-1FC2-40D3-9B8D-3A04FAA3A626}"/>
              </a:ext>
            </a:extLst>
          </p:cNvPr>
          <p:cNvCxnSpPr>
            <a:cxnSpLocks/>
          </p:cNvCxnSpPr>
          <p:nvPr/>
        </p:nvCxnSpPr>
        <p:spPr>
          <a:xfrm>
            <a:off x="8067380" y="3597148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BF094F54-B9D8-4831-8231-1239341091D5}"/>
              </a:ext>
            </a:extLst>
          </p:cNvPr>
          <p:cNvCxnSpPr>
            <a:cxnSpLocks/>
          </p:cNvCxnSpPr>
          <p:nvPr/>
        </p:nvCxnSpPr>
        <p:spPr>
          <a:xfrm>
            <a:off x="8946610" y="3597148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A9E2A09B-7D70-440A-8EEA-9F920D98E04D}"/>
              </a:ext>
            </a:extLst>
          </p:cNvPr>
          <p:cNvSpPr txBox="1"/>
          <p:nvPr/>
        </p:nvSpPr>
        <p:spPr>
          <a:xfrm>
            <a:off x="8030007" y="308931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DEBBFE95-98FA-4E93-BE14-F56B80D0F82E}"/>
              </a:ext>
            </a:extLst>
          </p:cNvPr>
          <p:cNvSpPr txBox="1"/>
          <p:nvPr/>
        </p:nvSpPr>
        <p:spPr>
          <a:xfrm>
            <a:off x="8040573" y="353535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D1616B75-FA2A-4FA2-8FFE-98C9FDFFD6F4}"/>
              </a:ext>
            </a:extLst>
          </p:cNvPr>
          <p:cNvSpPr txBox="1"/>
          <p:nvPr/>
        </p:nvSpPr>
        <p:spPr>
          <a:xfrm>
            <a:off x="8946609" y="3535356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1FC2CC2F-4BC7-4A7B-82B4-F1A8FDD37FAF}"/>
              </a:ext>
            </a:extLst>
          </p:cNvPr>
          <p:cNvSpPr txBox="1"/>
          <p:nvPr/>
        </p:nvSpPr>
        <p:spPr>
          <a:xfrm>
            <a:off x="8499567" y="3281677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16" name="Arc 115">
            <a:extLst>
              <a:ext uri="{FF2B5EF4-FFF2-40B4-BE49-F238E27FC236}">
                <a16:creationId xmlns:a16="http://schemas.microsoft.com/office/drawing/2014/main" id="{F5342B3B-D2BF-482A-91DD-4CA9540ECAEE}"/>
              </a:ext>
            </a:extLst>
          </p:cNvPr>
          <p:cNvSpPr/>
          <p:nvPr/>
        </p:nvSpPr>
        <p:spPr>
          <a:xfrm rot="16200000">
            <a:off x="8432268" y="256718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7" name="Arc 116">
            <a:extLst>
              <a:ext uri="{FF2B5EF4-FFF2-40B4-BE49-F238E27FC236}">
                <a16:creationId xmlns:a16="http://schemas.microsoft.com/office/drawing/2014/main" id="{8A861934-6BAD-4F39-99D6-1F108FFB5985}"/>
              </a:ext>
            </a:extLst>
          </p:cNvPr>
          <p:cNvSpPr/>
          <p:nvPr/>
        </p:nvSpPr>
        <p:spPr>
          <a:xfrm rot="5400000">
            <a:off x="8421981" y="3494309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9B10CC44-1921-40B3-9F1A-D6154A7110D7}"/>
              </a:ext>
            </a:extLst>
          </p:cNvPr>
          <p:cNvSpPr txBox="1"/>
          <p:nvPr/>
        </p:nvSpPr>
        <p:spPr>
          <a:xfrm>
            <a:off x="8552571" y="402968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E8FAE329-11A7-40F8-B061-2481D2C09762}"/>
              </a:ext>
            </a:extLst>
          </p:cNvPr>
          <p:cNvSpPr txBox="1"/>
          <p:nvPr/>
        </p:nvSpPr>
        <p:spPr>
          <a:xfrm>
            <a:off x="8552570" y="2735374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8C8EF552-C0A0-40F8-85DE-47A6090B26CD}"/>
              </a:ext>
            </a:extLst>
          </p:cNvPr>
          <p:cNvSpPr txBox="1"/>
          <p:nvPr/>
        </p:nvSpPr>
        <p:spPr>
          <a:xfrm>
            <a:off x="8950429" y="3089314"/>
            <a:ext cx="99029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2 5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D516B589-6C58-4983-BE74-73065AC9DE1C}"/>
              </a:ext>
            </a:extLst>
          </p:cNvPr>
          <p:cNvSpPr/>
          <p:nvPr/>
        </p:nvSpPr>
        <p:spPr>
          <a:xfrm>
            <a:off x="4732110" y="497181"/>
            <a:ext cx="2607934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chemeClr val="tx1"/>
                </a:solidFill>
              </a:rPr>
              <a:t>Write </a:t>
            </a:r>
            <a:r>
              <a:rPr lang="en-US" sz="3600" b="1" dirty="0">
                <a:solidFill>
                  <a:schemeClr val="tx1"/>
                </a:solidFill>
              </a:rPr>
              <a:t>&lt;</a:t>
            </a:r>
            <a:r>
              <a:rPr lang="en-US" sz="3600" dirty="0">
                <a:solidFill>
                  <a:schemeClr val="tx1"/>
                </a:solidFill>
              </a:rPr>
              <a:t> or </a:t>
            </a:r>
            <a:r>
              <a:rPr lang="en-US" sz="3600" b="1" dirty="0">
                <a:solidFill>
                  <a:schemeClr val="tx1"/>
                </a:solidFill>
              </a:rPr>
              <a:t>&gt;</a:t>
            </a:r>
            <a:r>
              <a:rPr lang="en-US" sz="3600" dirty="0">
                <a:solidFill>
                  <a:schemeClr val="tx1"/>
                </a:solidFill>
              </a:rPr>
              <a:t>.</a:t>
            </a:r>
            <a:endParaRPr lang="en-GB" sz="3600" dirty="0">
              <a:solidFill>
                <a:schemeClr val="tx1"/>
              </a:solidFill>
            </a:endParaRP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698F32AE-0A2F-4F3E-A55B-E516B0DCCC36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868290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79" grpId="0"/>
      <p:bldP spid="90" grpId="0"/>
      <p:bldP spid="91" grpId="0"/>
      <p:bldP spid="92" grpId="0"/>
      <p:bldP spid="93" grpId="0"/>
      <p:bldP spid="94" grpId="0" animBg="1"/>
      <p:bldP spid="95" grpId="0" animBg="1"/>
      <p:bldP spid="96" grpId="0"/>
      <p:bldP spid="97" grpId="0"/>
      <p:bldP spid="98" grpId="0"/>
      <p:bldP spid="112" grpId="0"/>
      <p:bldP spid="113" grpId="0"/>
      <p:bldP spid="114" grpId="0"/>
      <p:bldP spid="115" grpId="0"/>
      <p:bldP spid="116" grpId="0" animBg="1"/>
      <p:bldP spid="117" grpId="0" animBg="1"/>
      <p:bldP spid="118" grpId="0"/>
      <p:bldP spid="119" grpId="0"/>
      <p:bldP spid="120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CA18E2-059E-443A-8A18-C1CED2E7C4A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22 Order fractions with denominators as common multiples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A81236C-7842-4EC5-82E0-AB4EFD0FA43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52610544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0" name="Group 249">
            <a:extLst>
              <a:ext uri="{FF2B5EF4-FFF2-40B4-BE49-F238E27FC236}">
                <a16:creationId xmlns:a16="http://schemas.microsoft.com/office/drawing/2014/main" id="{3FB7DEC7-46C2-4ADB-B2BF-7755FEF2474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4AED383E-323A-4A58-9EDB-F47F9E51D35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4F66D1DA-5C4B-4F4F-9A08-A98A5D8263F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836D9532-B6F6-4111-B0C0-F55A7C5DFCCB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91D4A723-72C7-477F-8283-B2A9A8EB30FE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26923E69-BC5F-4ADB-9AA8-4427CE92CA5B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A9563CAE-AABE-4426-A37F-22AFDB0DB5F2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72DF4447-5227-43E8-8DE4-958019E78115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CD747B96-5FAD-48CE-B7F7-612B636F346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80C07246-DDF5-422E-9335-7925A4B0963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EC63FF2E-D509-4D62-8D06-86259A5D2B9C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E825B642-D71D-4959-9484-85DDA304DE1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A064ADDE-FFA6-4668-9D75-4460B06B5824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6DE77102-86C6-4A9E-825E-F5A8E584E0E8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854E7B07-A780-481C-90E7-BF481DEE52F0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D5774848-7A04-4027-91F6-0182A249AECF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6937DFFB-1CF6-46E5-BBA6-9CDFB58E99C5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2A8AC236-479D-43BC-BAA0-B7454C3E06C4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B6564379-254A-4345-98EC-1157BB28024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820E0C4B-5204-4874-8834-AFA5E3E6FA6A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ED7D4601-6D46-45AB-90B6-7147F7F3CA3D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D90F1C63-A276-4EE1-996D-AD443B13AAF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2FF1F45F-82E7-44FC-92A0-3B30CE6F5731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08155419-3BA3-4681-B830-C8A9F6F130F2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88EA411B-A92E-4014-8A06-E5A19FF3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4281033-194D-4CEA-BC8B-6FCB36F7B6B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6B736932-B7DA-4DCE-8A24-DE295BBEBAB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4485CA72-2FF3-4933-9027-291C9FA1EC1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635E6266-6400-4729-A082-B4C9A5206A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Straight Connector 278">
              <a:extLst>
                <a:ext uri="{FF2B5EF4-FFF2-40B4-BE49-F238E27FC236}">
                  <a16:creationId xmlns:a16="http://schemas.microsoft.com/office/drawing/2014/main" id="{95709AA0-451F-4B32-BE33-D7553778F3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Straight Connector 279">
              <a:extLst>
                <a:ext uri="{FF2B5EF4-FFF2-40B4-BE49-F238E27FC236}">
                  <a16:creationId xmlns:a16="http://schemas.microsoft.com/office/drawing/2014/main" id="{B41CF8A0-E7E5-4B1A-AD0C-A1E69CBB38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Straight Connector 280">
              <a:extLst>
                <a:ext uri="{FF2B5EF4-FFF2-40B4-BE49-F238E27FC236}">
                  <a16:creationId xmlns:a16="http://schemas.microsoft.com/office/drawing/2014/main" id="{2FB55949-0C95-478A-B60B-ED097D86858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C58EDFE8-BE72-4C26-A7ED-62B97B237B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Straight Connector 282">
              <a:extLst>
                <a:ext uri="{FF2B5EF4-FFF2-40B4-BE49-F238E27FC236}">
                  <a16:creationId xmlns:a16="http://schemas.microsoft.com/office/drawing/2014/main" id="{A5FB7D40-525A-4790-9C27-21A482B2DE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Straight Connector 283">
              <a:extLst>
                <a:ext uri="{FF2B5EF4-FFF2-40B4-BE49-F238E27FC236}">
                  <a16:creationId xmlns:a16="http://schemas.microsoft.com/office/drawing/2014/main" id="{3018CFA9-D045-4392-A082-4978C98E64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991E64-C16F-4C3B-A06C-93FF4114A9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0AC12682-EE9F-41E0-AF0B-8CD36EF396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Straight Connector 286">
              <a:extLst>
                <a:ext uri="{FF2B5EF4-FFF2-40B4-BE49-F238E27FC236}">
                  <a16:creationId xmlns:a16="http://schemas.microsoft.com/office/drawing/2014/main" id="{B847429B-1DC5-4583-8654-FBAC79D7F4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Straight Connector 287">
              <a:extLst>
                <a:ext uri="{FF2B5EF4-FFF2-40B4-BE49-F238E27FC236}">
                  <a16:creationId xmlns:a16="http://schemas.microsoft.com/office/drawing/2014/main" id="{993DEAC1-AA5F-4636-86E7-92FF3A323D2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08E88A31-8A26-4291-8B7D-60F0FB37E1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881F5A38-C927-4F7F-B3C3-D94A1B0B416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11CD524F-2ED5-499D-A0A9-30B9FAAD789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Straight Connector 291">
              <a:extLst>
                <a:ext uri="{FF2B5EF4-FFF2-40B4-BE49-F238E27FC236}">
                  <a16:creationId xmlns:a16="http://schemas.microsoft.com/office/drawing/2014/main" id="{B9AC0C67-537F-43F7-B813-B2353DFF3C1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3C0B1C13-6589-4401-AB4E-246CCBCE39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697FC6CF-D538-435A-9186-9CE49CC1B01A}"/>
              </a:ext>
            </a:extLst>
          </p:cNvPr>
          <p:cNvSpPr/>
          <p:nvPr/>
        </p:nvSpPr>
        <p:spPr>
          <a:xfrm>
            <a:off x="420995" y="1188720"/>
            <a:ext cx="5469349" cy="516705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7" name="Rectangle 396">
            <a:extLst>
              <a:ext uri="{FF2B5EF4-FFF2-40B4-BE49-F238E27FC236}">
                <a16:creationId xmlns:a16="http://schemas.microsoft.com/office/drawing/2014/main" id="{847786C0-E39B-4A07-8D59-070ED4A8B103}"/>
              </a:ext>
            </a:extLst>
          </p:cNvPr>
          <p:cNvSpPr/>
          <p:nvPr/>
        </p:nvSpPr>
        <p:spPr>
          <a:xfrm>
            <a:off x="961492" y="3985833"/>
            <a:ext cx="366378" cy="130428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8" name="Rectangle 397">
            <a:extLst>
              <a:ext uri="{FF2B5EF4-FFF2-40B4-BE49-F238E27FC236}">
                <a16:creationId xmlns:a16="http://schemas.microsoft.com/office/drawing/2014/main" id="{B160784E-78EA-4865-A86E-E47E3AB24193}"/>
              </a:ext>
            </a:extLst>
          </p:cNvPr>
          <p:cNvSpPr/>
          <p:nvPr/>
        </p:nvSpPr>
        <p:spPr>
          <a:xfrm>
            <a:off x="2311343" y="3990487"/>
            <a:ext cx="180000" cy="216359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9" name="Rectangle 398">
            <a:extLst>
              <a:ext uri="{FF2B5EF4-FFF2-40B4-BE49-F238E27FC236}">
                <a16:creationId xmlns:a16="http://schemas.microsoft.com/office/drawing/2014/main" id="{859B14FE-2856-43C7-B788-B9751D40F8F6}"/>
              </a:ext>
            </a:extLst>
          </p:cNvPr>
          <p:cNvSpPr/>
          <p:nvPr/>
        </p:nvSpPr>
        <p:spPr>
          <a:xfrm>
            <a:off x="2488927" y="3996126"/>
            <a:ext cx="180000" cy="64603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0" name="Rectangle 399">
            <a:extLst>
              <a:ext uri="{FF2B5EF4-FFF2-40B4-BE49-F238E27FC236}">
                <a16:creationId xmlns:a16="http://schemas.microsoft.com/office/drawing/2014/main" id="{C4850C4F-1D17-4CA6-9E0D-933A97234133}"/>
              </a:ext>
            </a:extLst>
          </p:cNvPr>
          <p:cNvSpPr/>
          <p:nvPr/>
        </p:nvSpPr>
        <p:spPr>
          <a:xfrm>
            <a:off x="3585600" y="3997456"/>
            <a:ext cx="366378" cy="151781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1" name="Rectangle 400">
            <a:extLst>
              <a:ext uri="{FF2B5EF4-FFF2-40B4-BE49-F238E27FC236}">
                <a16:creationId xmlns:a16="http://schemas.microsoft.com/office/drawing/2014/main" id="{E88C41D1-98CE-464C-9CB8-72082C70A9C7}"/>
              </a:ext>
            </a:extLst>
          </p:cNvPr>
          <p:cNvSpPr/>
          <p:nvPr/>
        </p:nvSpPr>
        <p:spPr>
          <a:xfrm>
            <a:off x="4955319" y="4004318"/>
            <a:ext cx="366378" cy="10775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2" name="Rectangle 401">
            <a:extLst>
              <a:ext uri="{FF2B5EF4-FFF2-40B4-BE49-F238E27FC236}">
                <a16:creationId xmlns:a16="http://schemas.microsoft.com/office/drawing/2014/main" id="{0F868C81-0583-4FA1-A73B-200E573FB75C}"/>
              </a:ext>
            </a:extLst>
          </p:cNvPr>
          <p:cNvSpPr/>
          <p:nvPr/>
        </p:nvSpPr>
        <p:spPr>
          <a:xfrm>
            <a:off x="4959192" y="5077500"/>
            <a:ext cx="179912" cy="10775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A8AD123-AE09-4720-ABFA-D22CFCEF3E6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519B0FF8-A3B6-4B65-A280-0F34E6E95A72}"/>
              </a:ext>
            </a:extLst>
          </p:cNvPr>
          <p:cNvSpPr/>
          <p:nvPr/>
        </p:nvSpPr>
        <p:spPr>
          <a:xfrm>
            <a:off x="461189" y="502229"/>
            <a:ext cx="5429156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Order these fractions: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95620F0-C8D6-4568-9CA4-454A4883A99A}"/>
              </a:ext>
            </a:extLst>
          </p:cNvPr>
          <p:cNvSpPr/>
          <p:nvPr/>
        </p:nvSpPr>
        <p:spPr>
          <a:xfrm>
            <a:off x="637443" y="240106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2B107C3-F3DC-44EF-876A-3DE24A7E0891}"/>
              </a:ext>
            </a:extLst>
          </p:cNvPr>
          <p:cNvSpPr txBox="1"/>
          <p:nvPr/>
        </p:nvSpPr>
        <p:spPr>
          <a:xfrm>
            <a:off x="531040" y="3410769"/>
            <a:ext cx="142886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latin typeface="Calibri" panose="020F0502020204030204" pitchFamily="34" charset="0"/>
                <a:ea typeface="Cambria Math" panose="02040503050406030204" pitchFamily="18" charset="0"/>
              </a:rPr>
              <a:t>smallest</a:t>
            </a:r>
            <a:endParaRPr lang="en-GB" sz="28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2F4FE41-D449-482D-9210-201A49EEEC9B}"/>
              </a:ext>
            </a:extLst>
          </p:cNvPr>
          <p:cNvSpPr txBox="1"/>
          <p:nvPr/>
        </p:nvSpPr>
        <p:spPr>
          <a:xfrm>
            <a:off x="4773923" y="3410768"/>
            <a:ext cx="12164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latin typeface="Calibri" panose="020F0502020204030204" pitchFamily="34" charset="0"/>
                <a:ea typeface="Cambria Math" panose="02040503050406030204" pitchFamily="18" charset="0"/>
              </a:rPr>
              <a:t>largest</a:t>
            </a:r>
            <a:endParaRPr lang="en-GB" sz="28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F4D5BE2-6EAF-4933-97A9-8CF60A815953}"/>
              </a:ext>
            </a:extLst>
          </p:cNvPr>
          <p:cNvSpPr/>
          <p:nvPr/>
        </p:nvSpPr>
        <p:spPr>
          <a:xfrm>
            <a:off x="1959905" y="240106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7493CD5-02FB-4918-86B8-BFB1C9D6AE89}"/>
              </a:ext>
            </a:extLst>
          </p:cNvPr>
          <p:cNvSpPr/>
          <p:nvPr/>
        </p:nvSpPr>
        <p:spPr>
          <a:xfrm>
            <a:off x="3282367" y="240106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1DA991B-4274-4792-BD8C-FADEFE1D3558}"/>
              </a:ext>
            </a:extLst>
          </p:cNvPr>
          <p:cNvSpPr/>
          <p:nvPr/>
        </p:nvSpPr>
        <p:spPr>
          <a:xfrm>
            <a:off x="4604829" y="2401067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2C37356-6838-4D6B-8786-787A8EAFA90B}"/>
              </a:ext>
            </a:extLst>
          </p:cNvPr>
          <p:cNvGrpSpPr/>
          <p:nvPr/>
        </p:nvGrpSpPr>
        <p:grpSpPr>
          <a:xfrm>
            <a:off x="2601979" y="1292868"/>
            <a:ext cx="435719" cy="1032867"/>
            <a:chOff x="2724738" y="5471319"/>
            <a:chExt cx="435719" cy="103286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70A9EEA-D294-4A57-94F2-30D515D9DF8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F6AD49B-6D94-4757-97DD-BDC2F2D20081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5610CF1-2799-45AC-A2AE-B07A323CEB3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29B7E2A-2532-4257-97E2-96D24C60FC82}"/>
              </a:ext>
            </a:extLst>
          </p:cNvPr>
          <p:cNvGrpSpPr/>
          <p:nvPr/>
        </p:nvGrpSpPr>
        <p:grpSpPr>
          <a:xfrm>
            <a:off x="4138241" y="1292868"/>
            <a:ext cx="435719" cy="1032867"/>
            <a:chOff x="2724738" y="5471319"/>
            <a:chExt cx="435719" cy="1032867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DAB3FA9D-8096-4047-8C7A-9F24FBBCF8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BBA99108-57FB-4D70-B172-D4386E64E20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AF08DB77-2486-4840-B513-CF2E3D0641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875DC0C-6C3B-4837-9D91-D69251516B5A}"/>
              </a:ext>
            </a:extLst>
          </p:cNvPr>
          <p:cNvGrpSpPr/>
          <p:nvPr/>
        </p:nvGrpSpPr>
        <p:grpSpPr>
          <a:xfrm>
            <a:off x="3255612" y="1292868"/>
            <a:ext cx="654143" cy="1032867"/>
            <a:chOff x="2618968" y="5471319"/>
            <a:chExt cx="654143" cy="1032867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AB20F518-056C-40CC-BBB8-3AD7AF74F347}"/>
                </a:ext>
              </a:extLst>
            </p:cNvPr>
            <p:cNvSpPr txBox="1"/>
            <p:nvPr/>
          </p:nvSpPr>
          <p:spPr>
            <a:xfrm>
              <a:off x="2620368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13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A0261CA-BEA0-4FD0-B04A-3CBF9BB9E0C2}"/>
                </a:ext>
              </a:extLst>
            </p:cNvPr>
            <p:cNvSpPr txBox="1"/>
            <p:nvPr/>
          </p:nvSpPr>
          <p:spPr>
            <a:xfrm>
              <a:off x="2618968" y="5857855"/>
              <a:ext cx="6477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20</a:t>
              </a:r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DBCBC8A-B8E1-4072-99E6-852C3323A22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7331C429-2E5A-43FD-95F6-15426C9F688A}"/>
              </a:ext>
            </a:extLst>
          </p:cNvPr>
          <p:cNvGrpSpPr/>
          <p:nvPr/>
        </p:nvGrpSpPr>
        <p:grpSpPr>
          <a:xfrm>
            <a:off x="1722774" y="1292868"/>
            <a:ext cx="647700" cy="1032867"/>
            <a:chOff x="2618968" y="5471319"/>
            <a:chExt cx="647700" cy="1032867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E89C8F82-156F-47C3-AA99-8CCEB5FBE04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47A97CEB-FACA-4327-84E6-E175F5223C1F}"/>
                </a:ext>
              </a:extLst>
            </p:cNvPr>
            <p:cNvSpPr txBox="1"/>
            <p:nvPr/>
          </p:nvSpPr>
          <p:spPr>
            <a:xfrm>
              <a:off x="2618968" y="5857855"/>
              <a:ext cx="6477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088DDCF-814B-42A1-A99E-D7FF881382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04602D90-800E-440C-A9D6-3D423B4EBCC0}"/>
              </a:ext>
            </a:extLst>
          </p:cNvPr>
          <p:cNvGrpSpPr/>
          <p:nvPr/>
        </p:nvGrpSpPr>
        <p:grpSpPr>
          <a:xfrm>
            <a:off x="926870" y="2414834"/>
            <a:ext cx="487609" cy="1071647"/>
            <a:chOff x="1951435" y="36281"/>
            <a:chExt cx="487609" cy="1071647"/>
          </a:xfrm>
        </p:grpSpPr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71C07F10-C468-4F20-A926-F8DD0CD3F47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296" name="Straight Connector 295">
              <a:extLst>
                <a:ext uri="{FF2B5EF4-FFF2-40B4-BE49-F238E27FC236}">
                  <a16:creationId xmlns:a16="http://schemas.microsoft.com/office/drawing/2014/main" id="{C73B34EC-D421-418E-B3EC-8FACE1B09249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AF68A497-0CFD-4E71-9C8E-714B5F77C0DC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A82CCCC3-1F63-41EA-B7E3-10BE209ACA72}"/>
              </a:ext>
            </a:extLst>
          </p:cNvPr>
          <p:cNvGrpSpPr/>
          <p:nvPr/>
        </p:nvGrpSpPr>
        <p:grpSpPr>
          <a:xfrm>
            <a:off x="2023878" y="2408221"/>
            <a:ext cx="995774" cy="1071647"/>
            <a:chOff x="1963495" y="36281"/>
            <a:chExt cx="995774" cy="1071647"/>
          </a:xfrm>
        </p:grpSpPr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7769BE0A-29A9-43E5-8787-500FC45919FA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F1D5B325-BD19-4DDC-9D78-FE16FA7E7EC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59C94A18-6AF0-4DE7-8778-8EE8CEABDEFF}"/>
                </a:ext>
              </a:extLst>
            </p:cNvPr>
            <p:cNvSpPr txBox="1"/>
            <p:nvPr/>
          </p:nvSpPr>
          <p:spPr>
            <a:xfrm>
              <a:off x="1968986" y="36281"/>
              <a:ext cx="99028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082B6A6C-9CA4-4B1D-AE73-C7E096E34A5F}"/>
              </a:ext>
            </a:extLst>
          </p:cNvPr>
          <p:cNvGrpSpPr/>
          <p:nvPr/>
        </p:nvGrpSpPr>
        <p:grpSpPr>
          <a:xfrm>
            <a:off x="3379853" y="2386240"/>
            <a:ext cx="995774" cy="1071647"/>
            <a:chOff x="1963495" y="36281"/>
            <a:chExt cx="995774" cy="1071647"/>
          </a:xfrm>
        </p:grpSpPr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5F471E15-05D2-4759-914E-744B082EE257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B8F1CDB9-06EF-4C8B-8300-7C5659E3882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54808E72-7B12-4A44-B301-039B40133160}"/>
                </a:ext>
              </a:extLst>
            </p:cNvPr>
            <p:cNvSpPr txBox="1"/>
            <p:nvPr/>
          </p:nvSpPr>
          <p:spPr>
            <a:xfrm>
              <a:off x="2169242" y="36281"/>
              <a:ext cx="79002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B4D429F8-0EE6-4F0B-A36C-5BDF7944E6FB}"/>
              </a:ext>
            </a:extLst>
          </p:cNvPr>
          <p:cNvGrpSpPr/>
          <p:nvPr/>
        </p:nvGrpSpPr>
        <p:grpSpPr>
          <a:xfrm>
            <a:off x="4905989" y="2369111"/>
            <a:ext cx="487609" cy="1071647"/>
            <a:chOff x="1951435" y="36281"/>
            <a:chExt cx="487609" cy="1071647"/>
          </a:xfrm>
        </p:grpSpPr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D2E2B040-3DC1-44A4-8695-B2E50AFE47CD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CAFDE891-74CC-4CA6-B6F1-A8646D29803B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95066495-E3B2-4D80-A73D-AAD39B8CF5C8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4A3FF43F-A0A3-4D88-8F58-2980999E9771}"/>
              </a:ext>
            </a:extLst>
          </p:cNvPr>
          <p:cNvGrpSpPr/>
          <p:nvPr/>
        </p:nvGrpSpPr>
        <p:grpSpPr>
          <a:xfrm>
            <a:off x="954912" y="3987587"/>
            <a:ext cx="364475" cy="2170481"/>
            <a:chOff x="3750941" y="1016500"/>
            <a:chExt cx="364475" cy="2170481"/>
          </a:xfrm>
        </p:grpSpPr>
        <p:grpSp>
          <p:nvGrpSpPr>
            <p:cNvPr id="311" name="Group 310">
              <a:extLst>
                <a:ext uri="{FF2B5EF4-FFF2-40B4-BE49-F238E27FC236}">
                  <a16:creationId xmlns:a16="http://schemas.microsoft.com/office/drawing/2014/main" id="{CDCC7CF0-493B-472E-B0D9-22E77E44FD3B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313" name="Rectangle 312">
                <a:extLst>
                  <a:ext uri="{FF2B5EF4-FFF2-40B4-BE49-F238E27FC236}">
                    <a16:creationId xmlns:a16="http://schemas.microsoft.com/office/drawing/2014/main" id="{0CDE70EF-2FC9-4A85-8534-D9E7C76DFEE0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4" name="Rectangle 313">
                <a:extLst>
                  <a:ext uri="{FF2B5EF4-FFF2-40B4-BE49-F238E27FC236}">
                    <a16:creationId xmlns:a16="http://schemas.microsoft.com/office/drawing/2014/main" id="{8B099E08-60CD-493C-9B91-E779133D334F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5" name="Rectangle 314">
                <a:extLst>
                  <a:ext uri="{FF2B5EF4-FFF2-40B4-BE49-F238E27FC236}">
                    <a16:creationId xmlns:a16="http://schemas.microsoft.com/office/drawing/2014/main" id="{D1D6850E-33A9-4079-AC4B-65EE3BC0A1E1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6" name="Rectangle 315">
                <a:extLst>
                  <a:ext uri="{FF2B5EF4-FFF2-40B4-BE49-F238E27FC236}">
                    <a16:creationId xmlns:a16="http://schemas.microsoft.com/office/drawing/2014/main" id="{AB87E19A-C65C-46B1-996C-4430F9305371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7" name="Rectangle 316">
                <a:extLst>
                  <a:ext uri="{FF2B5EF4-FFF2-40B4-BE49-F238E27FC236}">
                    <a16:creationId xmlns:a16="http://schemas.microsoft.com/office/drawing/2014/main" id="{9378AF20-4F6B-415A-A932-F1F31347B61D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B368366D-2C55-48DB-9B86-5A6E75AEC08B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B6401EC8-5B1F-4191-A37E-5FD849CBDB92}"/>
              </a:ext>
            </a:extLst>
          </p:cNvPr>
          <p:cNvGrpSpPr/>
          <p:nvPr/>
        </p:nvGrpSpPr>
        <p:grpSpPr>
          <a:xfrm>
            <a:off x="3591888" y="3998212"/>
            <a:ext cx="364674" cy="2164538"/>
            <a:chOff x="6651896" y="1021900"/>
            <a:chExt cx="364674" cy="2164538"/>
          </a:xfrm>
        </p:grpSpPr>
        <p:grpSp>
          <p:nvGrpSpPr>
            <p:cNvPr id="319" name="Group 318">
              <a:extLst>
                <a:ext uri="{FF2B5EF4-FFF2-40B4-BE49-F238E27FC236}">
                  <a16:creationId xmlns:a16="http://schemas.microsoft.com/office/drawing/2014/main" id="{3FCE5101-AF06-4342-A84F-0ED475F5EBF0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321" name="Rectangle 320">
                <a:extLst>
                  <a:ext uri="{FF2B5EF4-FFF2-40B4-BE49-F238E27FC236}">
                    <a16:creationId xmlns:a16="http://schemas.microsoft.com/office/drawing/2014/main" id="{8C901BE8-43F5-4C59-8F0F-D4D6BE5AD1DC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476149F5-34F3-4B53-A3F2-CD60A64F3B58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3" name="Rectangle 322">
                <a:extLst>
                  <a:ext uri="{FF2B5EF4-FFF2-40B4-BE49-F238E27FC236}">
                    <a16:creationId xmlns:a16="http://schemas.microsoft.com/office/drawing/2014/main" id="{DEFE7D73-DD6A-4ADA-A643-480E0EB1F432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4" name="Rectangle 323">
                <a:extLst>
                  <a:ext uri="{FF2B5EF4-FFF2-40B4-BE49-F238E27FC236}">
                    <a16:creationId xmlns:a16="http://schemas.microsoft.com/office/drawing/2014/main" id="{BAAACDDD-AD3F-4453-920F-4B168EE1ACA4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5" name="Rectangle 324">
                <a:extLst>
                  <a:ext uri="{FF2B5EF4-FFF2-40B4-BE49-F238E27FC236}">
                    <a16:creationId xmlns:a16="http://schemas.microsoft.com/office/drawing/2014/main" id="{872DDAEB-F6CB-4501-9F6A-4A51F09ABC32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6" name="Rectangle 325">
                <a:extLst>
                  <a:ext uri="{FF2B5EF4-FFF2-40B4-BE49-F238E27FC236}">
                    <a16:creationId xmlns:a16="http://schemas.microsoft.com/office/drawing/2014/main" id="{7098C0E3-3438-4D8D-8356-2050D1DE4A74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7" name="Rectangle 326">
                <a:extLst>
                  <a:ext uri="{FF2B5EF4-FFF2-40B4-BE49-F238E27FC236}">
                    <a16:creationId xmlns:a16="http://schemas.microsoft.com/office/drawing/2014/main" id="{06AF4C9D-E02A-48B9-8088-F42CC09E60F9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8" name="Rectangle 327">
                <a:extLst>
                  <a:ext uri="{FF2B5EF4-FFF2-40B4-BE49-F238E27FC236}">
                    <a16:creationId xmlns:a16="http://schemas.microsoft.com/office/drawing/2014/main" id="{901323B4-F40C-4B0B-A8DC-3E5B2021097C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9" name="Rectangle 328">
                <a:extLst>
                  <a:ext uri="{FF2B5EF4-FFF2-40B4-BE49-F238E27FC236}">
                    <a16:creationId xmlns:a16="http://schemas.microsoft.com/office/drawing/2014/main" id="{B9D66C6C-2A36-4AD4-89DD-EE64C59C4740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AE4E43D0-1A33-46F9-9CB9-7C059A99CA8F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1FFFED92-A46B-4F5D-8317-9F0C8E13A14E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3B2BB516-2437-4126-AD84-E8D371114735}"/>
              </a:ext>
            </a:extLst>
          </p:cNvPr>
          <p:cNvGrpSpPr/>
          <p:nvPr/>
        </p:nvGrpSpPr>
        <p:grpSpPr>
          <a:xfrm>
            <a:off x="2315909" y="3993441"/>
            <a:ext cx="362451" cy="2164627"/>
            <a:chOff x="8980010" y="1025794"/>
            <a:chExt cx="362451" cy="2164627"/>
          </a:xfrm>
        </p:grpSpPr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482983A2-C016-40FD-BE40-70305B5CB2E8}"/>
                </a:ext>
              </a:extLst>
            </p:cNvPr>
            <p:cNvGrpSpPr/>
            <p:nvPr/>
          </p:nvGrpSpPr>
          <p:grpSpPr>
            <a:xfrm>
              <a:off x="8982461" y="1025794"/>
              <a:ext cx="360000" cy="2160644"/>
              <a:chOff x="8983973" y="3427813"/>
              <a:chExt cx="360000" cy="2160644"/>
            </a:xfrm>
          </p:grpSpPr>
          <p:sp>
            <p:nvSpPr>
              <p:cNvPr id="334" name="Rectangle 333">
                <a:extLst>
                  <a:ext uri="{FF2B5EF4-FFF2-40B4-BE49-F238E27FC236}">
                    <a16:creationId xmlns:a16="http://schemas.microsoft.com/office/drawing/2014/main" id="{C1325037-2B9D-477F-B098-4A846CC9A074}"/>
                  </a:ext>
                </a:extLst>
              </p:cNvPr>
              <p:cNvSpPr/>
              <p:nvPr/>
            </p:nvSpPr>
            <p:spPr>
              <a:xfrm>
                <a:off x="8983973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5" name="Rectangle 334">
                <a:extLst>
                  <a:ext uri="{FF2B5EF4-FFF2-40B4-BE49-F238E27FC236}">
                    <a16:creationId xmlns:a16="http://schemas.microsoft.com/office/drawing/2014/main" id="{E3D90923-0C4C-410F-98A3-BE6A62678B59}"/>
                  </a:ext>
                </a:extLst>
              </p:cNvPr>
              <p:cNvSpPr/>
              <p:nvPr/>
            </p:nvSpPr>
            <p:spPr>
              <a:xfrm>
                <a:off x="8983973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6" name="Rectangle 335">
                <a:extLst>
                  <a:ext uri="{FF2B5EF4-FFF2-40B4-BE49-F238E27FC236}">
                    <a16:creationId xmlns:a16="http://schemas.microsoft.com/office/drawing/2014/main" id="{D74CD980-7160-425B-B6B2-8683DF747B73}"/>
                  </a:ext>
                </a:extLst>
              </p:cNvPr>
              <p:cNvSpPr/>
              <p:nvPr/>
            </p:nvSpPr>
            <p:spPr>
              <a:xfrm>
                <a:off x="8983973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7" name="Rectangle 336">
                <a:extLst>
                  <a:ext uri="{FF2B5EF4-FFF2-40B4-BE49-F238E27FC236}">
                    <a16:creationId xmlns:a16="http://schemas.microsoft.com/office/drawing/2014/main" id="{E0937E59-66C9-4784-9A98-8AAFE4F84BC8}"/>
                  </a:ext>
                </a:extLst>
              </p:cNvPr>
              <p:cNvSpPr/>
              <p:nvPr/>
            </p:nvSpPr>
            <p:spPr>
              <a:xfrm>
                <a:off x="8983973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8" name="Rectangle 337">
                <a:extLst>
                  <a:ext uri="{FF2B5EF4-FFF2-40B4-BE49-F238E27FC236}">
                    <a16:creationId xmlns:a16="http://schemas.microsoft.com/office/drawing/2014/main" id="{484F2BFD-4AD9-4E2E-97C3-22F732664AC4}"/>
                  </a:ext>
                </a:extLst>
              </p:cNvPr>
              <p:cNvSpPr/>
              <p:nvPr/>
            </p:nvSpPr>
            <p:spPr>
              <a:xfrm>
                <a:off x="8983973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8DC89413-7018-4CE5-AC7D-E46845D2CDAA}"/>
                  </a:ext>
                </a:extLst>
              </p:cNvPr>
              <p:cNvSpPr/>
              <p:nvPr/>
            </p:nvSpPr>
            <p:spPr>
              <a:xfrm>
                <a:off x="8983973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0" name="Rectangle 339">
                <a:extLst>
                  <a:ext uri="{FF2B5EF4-FFF2-40B4-BE49-F238E27FC236}">
                    <a16:creationId xmlns:a16="http://schemas.microsoft.com/office/drawing/2014/main" id="{DCACED05-E2E2-42C7-8CAF-EAA9027C9B42}"/>
                  </a:ext>
                </a:extLst>
              </p:cNvPr>
              <p:cNvSpPr/>
              <p:nvPr/>
            </p:nvSpPr>
            <p:spPr>
              <a:xfrm>
                <a:off x="8983973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1" name="Rectangle 340">
                <a:extLst>
                  <a:ext uri="{FF2B5EF4-FFF2-40B4-BE49-F238E27FC236}">
                    <a16:creationId xmlns:a16="http://schemas.microsoft.com/office/drawing/2014/main" id="{FAC92888-A32E-4996-B617-36A6C0B9DE53}"/>
                  </a:ext>
                </a:extLst>
              </p:cNvPr>
              <p:cNvSpPr/>
              <p:nvPr/>
            </p:nvSpPr>
            <p:spPr>
              <a:xfrm>
                <a:off x="8983973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80A55FFB-FE5A-482F-9E5F-B5EEC9C8B34B}"/>
                  </a:ext>
                </a:extLst>
              </p:cNvPr>
              <p:cNvSpPr/>
              <p:nvPr/>
            </p:nvSpPr>
            <p:spPr>
              <a:xfrm>
                <a:off x="8983973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3" name="Rectangle 342">
                <a:extLst>
                  <a:ext uri="{FF2B5EF4-FFF2-40B4-BE49-F238E27FC236}">
                    <a16:creationId xmlns:a16="http://schemas.microsoft.com/office/drawing/2014/main" id="{2216788F-985C-4DE5-873A-3B8833145BC2}"/>
                  </a:ext>
                </a:extLst>
              </p:cNvPr>
              <p:cNvSpPr/>
              <p:nvPr/>
            </p:nvSpPr>
            <p:spPr>
              <a:xfrm>
                <a:off x="8983973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4" name="Rectangle 343">
                <a:extLst>
                  <a:ext uri="{FF2B5EF4-FFF2-40B4-BE49-F238E27FC236}">
                    <a16:creationId xmlns:a16="http://schemas.microsoft.com/office/drawing/2014/main" id="{C5599934-1AC6-4469-AD5C-AC19BCA7B7DD}"/>
                  </a:ext>
                </a:extLst>
              </p:cNvPr>
              <p:cNvSpPr/>
              <p:nvPr/>
            </p:nvSpPr>
            <p:spPr>
              <a:xfrm>
                <a:off x="8983973" y="3428297"/>
                <a:ext cx="18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5" name="Rectangle 344">
                <a:extLst>
                  <a:ext uri="{FF2B5EF4-FFF2-40B4-BE49-F238E27FC236}">
                    <a16:creationId xmlns:a16="http://schemas.microsoft.com/office/drawing/2014/main" id="{AE3DF6F6-7598-4CAF-863C-610FECADC965}"/>
                  </a:ext>
                </a:extLst>
              </p:cNvPr>
              <p:cNvSpPr/>
              <p:nvPr/>
            </p:nvSpPr>
            <p:spPr>
              <a:xfrm>
                <a:off x="9163973" y="3427813"/>
                <a:ext cx="180000" cy="216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006836C4-5AE5-4D5E-863F-6CEED22EF664}"/>
                </a:ext>
              </a:extLst>
            </p:cNvPr>
            <p:cNvSpPr/>
            <p:nvPr/>
          </p:nvSpPr>
          <p:spPr>
            <a:xfrm>
              <a:off x="8980010" y="1030421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62BC2AA2-52BA-476A-AB30-484B19A915EA}"/>
              </a:ext>
            </a:extLst>
          </p:cNvPr>
          <p:cNvGrpSpPr/>
          <p:nvPr/>
        </p:nvGrpSpPr>
        <p:grpSpPr>
          <a:xfrm>
            <a:off x="4956274" y="3996990"/>
            <a:ext cx="367350" cy="2164897"/>
            <a:chOff x="11198402" y="1200521"/>
            <a:chExt cx="367350" cy="2164897"/>
          </a:xfrm>
        </p:grpSpPr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EFA5D601-2B63-41E2-95A7-546B97DA0285}"/>
                </a:ext>
              </a:extLst>
            </p:cNvPr>
            <p:cNvSpPr/>
            <p:nvPr/>
          </p:nvSpPr>
          <p:spPr>
            <a:xfrm>
              <a:off x="11198402" y="1200521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348" name="Group 347">
              <a:extLst>
                <a:ext uri="{FF2B5EF4-FFF2-40B4-BE49-F238E27FC236}">
                  <a16:creationId xmlns:a16="http://schemas.microsoft.com/office/drawing/2014/main" id="{3421A61F-0228-4CB3-A06F-4C8FD51D416E}"/>
                </a:ext>
              </a:extLst>
            </p:cNvPr>
            <p:cNvGrpSpPr/>
            <p:nvPr/>
          </p:nvGrpSpPr>
          <p:grpSpPr>
            <a:xfrm>
              <a:off x="11205752" y="1205418"/>
              <a:ext cx="360000" cy="2160000"/>
              <a:chOff x="2011880" y="3429000"/>
              <a:chExt cx="360000" cy="2160000"/>
            </a:xfrm>
          </p:grpSpPr>
          <p:sp>
            <p:nvSpPr>
              <p:cNvPr id="350" name="Rectangle 349">
                <a:extLst>
                  <a:ext uri="{FF2B5EF4-FFF2-40B4-BE49-F238E27FC236}">
                    <a16:creationId xmlns:a16="http://schemas.microsoft.com/office/drawing/2014/main" id="{1609950B-B4E2-4B92-A1AC-21217ACC43E6}"/>
                  </a:ext>
                </a:extLst>
              </p:cNvPr>
              <p:cNvSpPr/>
              <p:nvPr/>
            </p:nvSpPr>
            <p:spPr>
              <a:xfrm>
                <a:off x="2011880" y="342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1" name="Rectangle 350">
                <a:extLst>
                  <a:ext uri="{FF2B5EF4-FFF2-40B4-BE49-F238E27FC236}">
                    <a16:creationId xmlns:a16="http://schemas.microsoft.com/office/drawing/2014/main" id="{DA381B36-9729-4F90-852D-66ED154B3F0E}"/>
                  </a:ext>
                </a:extLst>
              </p:cNvPr>
              <p:cNvSpPr/>
              <p:nvPr/>
            </p:nvSpPr>
            <p:spPr>
              <a:xfrm>
                <a:off x="2011880" y="4509000"/>
                <a:ext cx="360000" cy="10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0EA51D6D-6570-4DD6-979E-839367DEEC03}"/>
                </a:ext>
              </a:extLst>
            </p:cNvPr>
            <p:cNvSpPr/>
            <p:nvPr/>
          </p:nvSpPr>
          <p:spPr>
            <a:xfrm>
              <a:off x="11202781" y="1200521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A3FF19F4-3B04-4B4F-BC0E-A119E97E74F7}"/>
              </a:ext>
            </a:extLst>
          </p:cNvPr>
          <p:cNvCxnSpPr>
            <a:cxnSpLocks/>
          </p:cNvCxnSpPr>
          <p:nvPr/>
        </p:nvCxnSpPr>
        <p:spPr>
          <a:xfrm>
            <a:off x="6275775" y="1365226"/>
            <a:ext cx="881396" cy="1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4" name="Straight Connector 363">
            <a:extLst>
              <a:ext uri="{FF2B5EF4-FFF2-40B4-BE49-F238E27FC236}">
                <a16:creationId xmlns:a16="http://schemas.microsoft.com/office/drawing/2014/main" id="{95427141-ECB5-4B8D-A3AF-3F3AB69F9281}"/>
              </a:ext>
            </a:extLst>
          </p:cNvPr>
          <p:cNvCxnSpPr>
            <a:cxnSpLocks/>
          </p:cNvCxnSpPr>
          <p:nvPr/>
        </p:nvCxnSpPr>
        <p:spPr>
          <a:xfrm>
            <a:off x="7598420" y="136522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5" name="TextBox 364">
            <a:extLst>
              <a:ext uri="{FF2B5EF4-FFF2-40B4-BE49-F238E27FC236}">
                <a16:creationId xmlns:a16="http://schemas.microsoft.com/office/drawing/2014/main" id="{C0A028C0-A909-400A-B66E-FC889231EDCD}"/>
              </a:ext>
            </a:extLst>
          </p:cNvPr>
          <p:cNvSpPr txBox="1"/>
          <p:nvPr/>
        </p:nvSpPr>
        <p:spPr>
          <a:xfrm>
            <a:off x="6506443" y="82496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6E75720A-44BA-4B60-AC9D-D4C797941BF0}"/>
              </a:ext>
            </a:extLst>
          </p:cNvPr>
          <p:cNvSpPr txBox="1"/>
          <p:nvPr/>
        </p:nvSpPr>
        <p:spPr>
          <a:xfrm>
            <a:off x="6244426" y="1274548"/>
            <a:ext cx="9474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7B01DCDE-1638-4E71-902E-0D82ED2420BE}"/>
              </a:ext>
            </a:extLst>
          </p:cNvPr>
          <p:cNvSpPr txBox="1"/>
          <p:nvPr/>
        </p:nvSpPr>
        <p:spPr>
          <a:xfrm>
            <a:off x="7598419" y="130343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47B324C0-9EDD-4BE8-82F4-190D66196876}"/>
              </a:ext>
            </a:extLst>
          </p:cNvPr>
          <p:cNvSpPr txBox="1"/>
          <p:nvPr/>
        </p:nvSpPr>
        <p:spPr>
          <a:xfrm>
            <a:off x="7151377" y="104975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69" name="Arc 368">
            <a:extLst>
              <a:ext uri="{FF2B5EF4-FFF2-40B4-BE49-F238E27FC236}">
                <a16:creationId xmlns:a16="http://schemas.microsoft.com/office/drawing/2014/main" id="{1E60F330-B0A0-4445-8E1A-1F38E932708E}"/>
              </a:ext>
            </a:extLst>
          </p:cNvPr>
          <p:cNvSpPr/>
          <p:nvPr/>
        </p:nvSpPr>
        <p:spPr>
          <a:xfrm rot="16200000">
            <a:off x="7084078" y="33526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0" name="Arc 369">
            <a:extLst>
              <a:ext uri="{FF2B5EF4-FFF2-40B4-BE49-F238E27FC236}">
                <a16:creationId xmlns:a16="http://schemas.microsoft.com/office/drawing/2014/main" id="{9FABCCB1-C40E-431E-B80E-8B8324372C3F}"/>
              </a:ext>
            </a:extLst>
          </p:cNvPr>
          <p:cNvSpPr/>
          <p:nvPr/>
        </p:nvSpPr>
        <p:spPr>
          <a:xfrm rot="5400000">
            <a:off x="7073791" y="126238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1" name="TextBox 370">
            <a:extLst>
              <a:ext uri="{FF2B5EF4-FFF2-40B4-BE49-F238E27FC236}">
                <a16:creationId xmlns:a16="http://schemas.microsoft.com/office/drawing/2014/main" id="{7AD0E30A-8513-4FE6-846F-A5890282DB3E}"/>
              </a:ext>
            </a:extLst>
          </p:cNvPr>
          <p:cNvSpPr txBox="1"/>
          <p:nvPr/>
        </p:nvSpPr>
        <p:spPr>
          <a:xfrm>
            <a:off x="7204381" y="179776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72" name="TextBox 371">
            <a:extLst>
              <a:ext uri="{FF2B5EF4-FFF2-40B4-BE49-F238E27FC236}">
                <a16:creationId xmlns:a16="http://schemas.microsoft.com/office/drawing/2014/main" id="{7C5F282C-69F9-4C5C-B016-823AB6527B01}"/>
              </a:ext>
            </a:extLst>
          </p:cNvPr>
          <p:cNvSpPr txBox="1"/>
          <p:nvPr/>
        </p:nvSpPr>
        <p:spPr>
          <a:xfrm>
            <a:off x="7204380" y="50345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1270B606-61ED-41AF-B8E3-9B7C3D0B30E2}"/>
              </a:ext>
            </a:extLst>
          </p:cNvPr>
          <p:cNvSpPr txBox="1"/>
          <p:nvPr/>
        </p:nvSpPr>
        <p:spPr>
          <a:xfrm>
            <a:off x="7565882" y="857392"/>
            <a:ext cx="947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cxnSp>
        <p:nvCxnSpPr>
          <p:cNvPr id="375" name="Straight Connector 374">
            <a:extLst>
              <a:ext uri="{FF2B5EF4-FFF2-40B4-BE49-F238E27FC236}">
                <a16:creationId xmlns:a16="http://schemas.microsoft.com/office/drawing/2014/main" id="{F686F78B-2FF4-4069-A0F0-F9751946F9E9}"/>
              </a:ext>
            </a:extLst>
          </p:cNvPr>
          <p:cNvCxnSpPr>
            <a:cxnSpLocks/>
          </p:cNvCxnSpPr>
          <p:nvPr/>
        </p:nvCxnSpPr>
        <p:spPr>
          <a:xfrm>
            <a:off x="6719190" y="3606190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6" name="Straight Connector 375">
            <a:extLst>
              <a:ext uri="{FF2B5EF4-FFF2-40B4-BE49-F238E27FC236}">
                <a16:creationId xmlns:a16="http://schemas.microsoft.com/office/drawing/2014/main" id="{210E9730-1A3E-442F-B58F-E123C4E28173}"/>
              </a:ext>
            </a:extLst>
          </p:cNvPr>
          <p:cNvCxnSpPr>
            <a:cxnSpLocks/>
          </p:cNvCxnSpPr>
          <p:nvPr/>
        </p:nvCxnSpPr>
        <p:spPr>
          <a:xfrm>
            <a:off x="7598420" y="360619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7" name="TextBox 376">
            <a:extLst>
              <a:ext uri="{FF2B5EF4-FFF2-40B4-BE49-F238E27FC236}">
                <a16:creationId xmlns:a16="http://schemas.microsoft.com/office/drawing/2014/main" id="{6E1E4706-0BEF-4CBC-A7D7-9462328E155A}"/>
              </a:ext>
            </a:extLst>
          </p:cNvPr>
          <p:cNvSpPr txBox="1"/>
          <p:nvPr/>
        </p:nvSpPr>
        <p:spPr>
          <a:xfrm>
            <a:off x="6681817" y="309835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78" name="TextBox 377">
            <a:extLst>
              <a:ext uri="{FF2B5EF4-FFF2-40B4-BE49-F238E27FC236}">
                <a16:creationId xmlns:a16="http://schemas.microsoft.com/office/drawing/2014/main" id="{AF0B8CDF-C985-434A-8E73-C1C91BF25E34}"/>
              </a:ext>
            </a:extLst>
          </p:cNvPr>
          <p:cNvSpPr txBox="1"/>
          <p:nvPr/>
        </p:nvSpPr>
        <p:spPr>
          <a:xfrm>
            <a:off x="6692383" y="354439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79" name="TextBox 378">
            <a:extLst>
              <a:ext uri="{FF2B5EF4-FFF2-40B4-BE49-F238E27FC236}">
                <a16:creationId xmlns:a16="http://schemas.microsoft.com/office/drawing/2014/main" id="{52809F85-EACA-4275-A090-98CDFEF5AA9F}"/>
              </a:ext>
            </a:extLst>
          </p:cNvPr>
          <p:cNvSpPr txBox="1"/>
          <p:nvPr/>
        </p:nvSpPr>
        <p:spPr>
          <a:xfrm>
            <a:off x="7598419" y="354439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80" name="TextBox 379">
            <a:extLst>
              <a:ext uri="{FF2B5EF4-FFF2-40B4-BE49-F238E27FC236}">
                <a16:creationId xmlns:a16="http://schemas.microsoft.com/office/drawing/2014/main" id="{45A57340-493C-4740-ABB8-64D530B019C6}"/>
              </a:ext>
            </a:extLst>
          </p:cNvPr>
          <p:cNvSpPr txBox="1"/>
          <p:nvPr/>
        </p:nvSpPr>
        <p:spPr>
          <a:xfrm>
            <a:off x="7151377" y="3290719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81" name="Arc 380">
            <a:extLst>
              <a:ext uri="{FF2B5EF4-FFF2-40B4-BE49-F238E27FC236}">
                <a16:creationId xmlns:a16="http://schemas.microsoft.com/office/drawing/2014/main" id="{F25C0FA5-3274-44A9-84C0-BB32D164D661}"/>
              </a:ext>
            </a:extLst>
          </p:cNvPr>
          <p:cNvSpPr/>
          <p:nvPr/>
        </p:nvSpPr>
        <p:spPr>
          <a:xfrm rot="16200000">
            <a:off x="7084078" y="257623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2" name="Arc 381">
            <a:extLst>
              <a:ext uri="{FF2B5EF4-FFF2-40B4-BE49-F238E27FC236}">
                <a16:creationId xmlns:a16="http://schemas.microsoft.com/office/drawing/2014/main" id="{729FDB34-AE8D-4CEC-93EA-CF604C3CD068}"/>
              </a:ext>
            </a:extLst>
          </p:cNvPr>
          <p:cNvSpPr/>
          <p:nvPr/>
        </p:nvSpPr>
        <p:spPr>
          <a:xfrm rot="5400000">
            <a:off x="7073791" y="350335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3" name="TextBox 382">
            <a:extLst>
              <a:ext uri="{FF2B5EF4-FFF2-40B4-BE49-F238E27FC236}">
                <a16:creationId xmlns:a16="http://schemas.microsoft.com/office/drawing/2014/main" id="{C93354E0-0B06-4E5A-9020-901CE3A7DBA2}"/>
              </a:ext>
            </a:extLst>
          </p:cNvPr>
          <p:cNvSpPr txBox="1"/>
          <p:nvPr/>
        </p:nvSpPr>
        <p:spPr>
          <a:xfrm>
            <a:off x="7204381" y="403872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84" name="TextBox 383">
            <a:extLst>
              <a:ext uri="{FF2B5EF4-FFF2-40B4-BE49-F238E27FC236}">
                <a16:creationId xmlns:a16="http://schemas.microsoft.com/office/drawing/2014/main" id="{267B5252-441D-4360-98DF-61AB237E2469}"/>
              </a:ext>
            </a:extLst>
          </p:cNvPr>
          <p:cNvSpPr txBox="1"/>
          <p:nvPr/>
        </p:nvSpPr>
        <p:spPr>
          <a:xfrm>
            <a:off x="7204380" y="274441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A0818FC6-10BB-45B4-AADA-090E4D4473AA}"/>
              </a:ext>
            </a:extLst>
          </p:cNvPr>
          <p:cNvSpPr txBox="1"/>
          <p:nvPr/>
        </p:nvSpPr>
        <p:spPr>
          <a:xfrm>
            <a:off x="7616363" y="3098356"/>
            <a:ext cx="10052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cxnSp>
        <p:nvCxnSpPr>
          <p:cNvPr id="386" name="Straight Connector 385">
            <a:extLst>
              <a:ext uri="{FF2B5EF4-FFF2-40B4-BE49-F238E27FC236}">
                <a16:creationId xmlns:a16="http://schemas.microsoft.com/office/drawing/2014/main" id="{D409FC37-3D43-40C6-8084-78E7DC2462BB}"/>
              </a:ext>
            </a:extLst>
          </p:cNvPr>
          <p:cNvCxnSpPr>
            <a:cxnSpLocks/>
          </p:cNvCxnSpPr>
          <p:nvPr/>
        </p:nvCxnSpPr>
        <p:spPr>
          <a:xfrm>
            <a:off x="6732374" y="584415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7" name="Straight Connector 386">
            <a:extLst>
              <a:ext uri="{FF2B5EF4-FFF2-40B4-BE49-F238E27FC236}">
                <a16:creationId xmlns:a16="http://schemas.microsoft.com/office/drawing/2014/main" id="{B72A91FD-BBD1-4785-B8DF-F8B64FC866FD}"/>
              </a:ext>
            </a:extLst>
          </p:cNvPr>
          <p:cNvCxnSpPr>
            <a:cxnSpLocks/>
          </p:cNvCxnSpPr>
          <p:nvPr/>
        </p:nvCxnSpPr>
        <p:spPr>
          <a:xfrm>
            <a:off x="7611604" y="584415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8" name="TextBox 387">
            <a:extLst>
              <a:ext uri="{FF2B5EF4-FFF2-40B4-BE49-F238E27FC236}">
                <a16:creationId xmlns:a16="http://schemas.microsoft.com/office/drawing/2014/main" id="{35535642-5C7E-4FAB-807C-5B3ABA009558}"/>
              </a:ext>
            </a:extLst>
          </p:cNvPr>
          <p:cNvSpPr txBox="1"/>
          <p:nvPr/>
        </p:nvSpPr>
        <p:spPr>
          <a:xfrm>
            <a:off x="6695001" y="533632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F1652307-F5AB-41A7-BBE2-A715294CE87A}"/>
              </a:ext>
            </a:extLst>
          </p:cNvPr>
          <p:cNvSpPr txBox="1"/>
          <p:nvPr/>
        </p:nvSpPr>
        <p:spPr>
          <a:xfrm>
            <a:off x="6705567" y="578236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90" name="TextBox 389">
            <a:extLst>
              <a:ext uri="{FF2B5EF4-FFF2-40B4-BE49-F238E27FC236}">
                <a16:creationId xmlns:a16="http://schemas.microsoft.com/office/drawing/2014/main" id="{6A805752-D43F-4F3A-B59E-B99041E21ED7}"/>
              </a:ext>
            </a:extLst>
          </p:cNvPr>
          <p:cNvSpPr txBox="1"/>
          <p:nvPr/>
        </p:nvSpPr>
        <p:spPr>
          <a:xfrm>
            <a:off x="7611603" y="578236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391" name="TextBox 390">
            <a:extLst>
              <a:ext uri="{FF2B5EF4-FFF2-40B4-BE49-F238E27FC236}">
                <a16:creationId xmlns:a16="http://schemas.microsoft.com/office/drawing/2014/main" id="{82D814B9-0750-4F64-94E0-9EBAEE27430A}"/>
              </a:ext>
            </a:extLst>
          </p:cNvPr>
          <p:cNvSpPr txBox="1"/>
          <p:nvPr/>
        </p:nvSpPr>
        <p:spPr>
          <a:xfrm>
            <a:off x="7164561" y="552868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92" name="Arc 391">
            <a:extLst>
              <a:ext uri="{FF2B5EF4-FFF2-40B4-BE49-F238E27FC236}">
                <a16:creationId xmlns:a16="http://schemas.microsoft.com/office/drawing/2014/main" id="{854219D3-922A-4F7A-8166-3A088809A7CC}"/>
              </a:ext>
            </a:extLst>
          </p:cNvPr>
          <p:cNvSpPr/>
          <p:nvPr/>
        </p:nvSpPr>
        <p:spPr>
          <a:xfrm rot="16200000">
            <a:off x="7097262" y="481419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3" name="Arc 392">
            <a:extLst>
              <a:ext uri="{FF2B5EF4-FFF2-40B4-BE49-F238E27FC236}">
                <a16:creationId xmlns:a16="http://schemas.microsoft.com/office/drawing/2014/main" id="{8E76399C-D8C0-4A0B-839E-838868B69C31}"/>
              </a:ext>
            </a:extLst>
          </p:cNvPr>
          <p:cNvSpPr/>
          <p:nvPr/>
        </p:nvSpPr>
        <p:spPr>
          <a:xfrm rot="5400000">
            <a:off x="7086975" y="574131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2A5A1861-6B3C-4C5B-AE05-8CE150A26653}"/>
              </a:ext>
            </a:extLst>
          </p:cNvPr>
          <p:cNvSpPr txBox="1"/>
          <p:nvPr/>
        </p:nvSpPr>
        <p:spPr>
          <a:xfrm>
            <a:off x="7217565" y="627669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95" name="TextBox 394">
            <a:extLst>
              <a:ext uri="{FF2B5EF4-FFF2-40B4-BE49-F238E27FC236}">
                <a16:creationId xmlns:a16="http://schemas.microsoft.com/office/drawing/2014/main" id="{E3C63A03-3504-4ED0-9999-800CF7903932}"/>
              </a:ext>
            </a:extLst>
          </p:cNvPr>
          <p:cNvSpPr txBox="1"/>
          <p:nvPr/>
        </p:nvSpPr>
        <p:spPr>
          <a:xfrm>
            <a:off x="7217564" y="498238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96" name="TextBox 395">
            <a:extLst>
              <a:ext uri="{FF2B5EF4-FFF2-40B4-BE49-F238E27FC236}">
                <a16:creationId xmlns:a16="http://schemas.microsoft.com/office/drawing/2014/main" id="{7099BF70-E514-4979-A4C1-E5F58734828C}"/>
              </a:ext>
            </a:extLst>
          </p:cNvPr>
          <p:cNvSpPr txBox="1"/>
          <p:nvPr/>
        </p:nvSpPr>
        <p:spPr>
          <a:xfrm>
            <a:off x="7629547" y="5336323"/>
            <a:ext cx="10052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0A890865-F4C2-4432-8892-F1A3FAFB3336}"/>
              </a:ext>
            </a:extLst>
          </p:cNvPr>
          <p:cNvGrpSpPr/>
          <p:nvPr/>
        </p:nvGrpSpPr>
        <p:grpSpPr>
          <a:xfrm>
            <a:off x="957550" y="4000708"/>
            <a:ext cx="360000" cy="2160644"/>
            <a:chOff x="8983973" y="3427813"/>
            <a:chExt cx="360000" cy="2160644"/>
          </a:xfrm>
        </p:grpSpPr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F6E66B7B-C85B-4881-94B4-AF98B8B2B25D}"/>
                </a:ext>
              </a:extLst>
            </p:cNvPr>
            <p:cNvSpPr/>
            <p:nvPr/>
          </p:nvSpPr>
          <p:spPr>
            <a:xfrm>
              <a:off x="8983973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62A00484-67D8-4852-B0C8-9D1ED0A725E8}"/>
                </a:ext>
              </a:extLst>
            </p:cNvPr>
            <p:cNvSpPr/>
            <p:nvPr/>
          </p:nvSpPr>
          <p:spPr>
            <a:xfrm>
              <a:off x="8983973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8380E0D8-1598-4066-9F75-3EAD53AC3DA4}"/>
                </a:ext>
              </a:extLst>
            </p:cNvPr>
            <p:cNvSpPr/>
            <p:nvPr/>
          </p:nvSpPr>
          <p:spPr>
            <a:xfrm>
              <a:off x="8983973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7" name="Rectangle 406">
              <a:extLst>
                <a:ext uri="{FF2B5EF4-FFF2-40B4-BE49-F238E27FC236}">
                  <a16:creationId xmlns:a16="http://schemas.microsoft.com/office/drawing/2014/main" id="{A06000D9-AF30-47A6-AA0E-9037475C084E}"/>
                </a:ext>
              </a:extLst>
            </p:cNvPr>
            <p:cNvSpPr/>
            <p:nvPr/>
          </p:nvSpPr>
          <p:spPr>
            <a:xfrm>
              <a:off x="8983973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1D45541A-F4BB-4726-9F63-2CFA7A5C579B}"/>
                </a:ext>
              </a:extLst>
            </p:cNvPr>
            <p:cNvSpPr/>
            <p:nvPr/>
          </p:nvSpPr>
          <p:spPr>
            <a:xfrm>
              <a:off x="8983973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1B4BAFA1-45DF-411A-BDDB-48985264081B}"/>
                </a:ext>
              </a:extLst>
            </p:cNvPr>
            <p:cNvSpPr/>
            <p:nvPr/>
          </p:nvSpPr>
          <p:spPr>
            <a:xfrm>
              <a:off x="8983973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A97B7D43-098A-4F92-99D9-0F16299333EB}"/>
                </a:ext>
              </a:extLst>
            </p:cNvPr>
            <p:cNvSpPr/>
            <p:nvPr/>
          </p:nvSpPr>
          <p:spPr>
            <a:xfrm>
              <a:off x="8983973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E83C7A72-F36D-4CC5-ADD8-F73954248596}"/>
                </a:ext>
              </a:extLst>
            </p:cNvPr>
            <p:cNvSpPr/>
            <p:nvPr/>
          </p:nvSpPr>
          <p:spPr>
            <a:xfrm>
              <a:off x="8983973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86A6DA80-C5F9-40DE-8041-F7D6CD2DDFD6}"/>
                </a:ext>
              </a:extLst>
            </p:cNvPr>
            <p:cNvSpPr/>
            <p:nvPr/>
          </p:nvSpPr>
          <p:spPr>
            <a:xfrm>
              <a:off x="8983973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3" name="Rectangle 412">
              <a:extLst>
                <a:ext uri="{FF2B5EF4-FFF2-40B4-BE49-F238E27FC236}">
                  <a16:creationId xmlns:a16="http://schemas.microsoft.com/office/drawing/2014/main" id="{853DDEF0-8BCB-4D1D-9B51-2B5C332F1C27}"/>
                </a:ext>
              </a:extLst>
            </p:cNvPr>
            <p:cNvSpPr/>
            <p:nvPr/>
          </p:nvSpPr>
          <p:spPr>
            <a:xfrm>
              <a:off x="8983973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D8D57C09-3FAF-46BB-A00E-7744FE3884A3}"/>
                </a:ext>
              </a:extLst>
            </p:cNvPr>
            <p:cNvSpPr/>
            <p:nvPr/>
          </p:nvSpPr>
          <p:spPr>
            <a:xfrm>
              <a:off x="8983973" y="3428297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5" name="Rectangle 414">
              <a:extLst>
                <a:ext uri="{FF2B5EF4-FFF2-40B4-BE49-F238E27FC236}">
                  <a16:creationId xmlns:a16="http://schemas.microsoft.com/office/drawing/2014/main" id="{29237EB2-6660-4031-87B5-03DB5E085B37}"/>
                </a:ext>
              </a:extLst>
            </p:cNvPr>
            <p:cNvSpPr/>
            <p:nvPr/>
          </p:nvSpPr>
          <p:spPr>
            <a:xfrm>
              <a:off x="9163973" y="3427813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32AA8859-D892-472B-9380-46AF10FC569B}"/>
              </a:ext>
            </a:extLst>
          </p:cNvPr>
          <p:cNvGrpSpPr/>
          <p:nvPr/>
        </p:nvGrpSpPr>
        <p:grpSpPr>
          <a:xfrm>
            <a:off x="3602177" y="4007658"/>
            <a:ext cx="360000" cy="2160644"/>
            <a:chOff x="8983973" y="3427813"/>
            <a:chExt cx="360000" cy="2160644"/>
          </a:xfrm>
        </p:grpSpPr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C396BC2C-6325-404B-9CD6-CFA15CB1A0E9}"/>
                </a:ext>
              </a:extLst>
            </p:cNvPr>
            <p:cNvSpPr/>
            <p:nvPr/>
          </p:nvSpPr>
          <p:spPr>
            <a:xfrm>
              <a:off x="8983973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544F84E4-C1F2-47D2-AC28-C08A0DF1C37E}"/>
                </a:ext>
              </a:extLst>
            </p:cNvPr>
            <p:cNvSpPr/>
            <p:nvPr/>
          </p:nvSpPr>
          <p:spPr>
            <a:xfrm>
              <a:off x="8983973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89338FF1-253B-4271-ABE4-1F8297A97181}"/>
                </a:ext>
              </a:extLst>
            </p:cNvPr>
            <p:cNvSpPr/>
            <p:nvPr/>
          </p:nvSpPr>
          <p:spPr>
            <a:xfrm>
              <a:off x="8983973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D7C8AD11-DBFA-4455-8264-C5DA1AA80F42}"/>
                </a:ext>
              </a:extLst>
            </p:cNvPr>
            <p:cNvSpPr/>
            <p:nvPr/>
          </p:nvSpPr>
          <p:spPr>
            <a:xfrm>
              <a:off x="8983973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F8395EDA-6E9B-49D5-8AA8-9C92BCFB1576}"/>
                </a:ext>
              </a:extLst>
            </p:cNvPr>
            <p:cNvSpPr/>
            <p:nvPr/>
          </p:nvSpPr>
          <p:spPr>
            <a:xfrm>
              <a:off x="8983973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2" name="Rectangle 421">
              <a:extLst>
                <a:ext uri="{FF2B5EF4-FFF2-40B4-BE49-F238E27FC236}">
                  <a16:creationId xmlns:a16="http://schemas.microsoft.com/office/drawing/2014/main" id="{9C6E02D7-F803-421D-8D52-47FD82839881}"/>
                </a:ext>
              </a:extLst>
            </p:cNvPr>
            <p:cNvSpPr/>
            <p:nvPr/>
          </p:nvSpPr>
          <p:spPr>
            <a:xfrm>
              <a:off x="8983973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3" name="Rectangle 422">
              <a:extLst>
                <a:ext uri="{FF2B5EF4-FFF2-40B4-BE49-F238E27FC236}">
                  <a16:creationId xmlns:a16="http://schemas.microsoft.com/office/drawing/2014/main" id="{60E126B4-4BDB-4089-8496-D31EA06E83FF}"/>
                </a:ext>
              </a:extLst>
            </p:cNvPr>
            <p:cNvSpPr/>
            <p:nvPr/>
          </p:nvSpPr>
          <p:spPr>
            <a:xfrm>
              <a:off x="8983973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27FE9728-E5B2-4539-9759-8F6EDAA19F92}"/>
                </a:ext>
              </a:extLst>
            </p:cNvPr>
            <p:cNvSpPr/>
            <p:nvPr/>
          </p:nvSpPr>
          <p:spPr>
            <a:xfrm>
              <a:off x="8983973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5" name="Rectangle 424">
              <a:extLst>
                <a:ext uri="{FF2B5EF4-FFF2-40B4-BE49-F238E27FC236}">
                  <a16:creationId xmlns:a16="http://schemas.microsoft.com/office/drawing/2014/main" id="{B2DF39D6-F4F5-47DA-BCE4-C897D81C31EE}"/>
                </a:ext>
              </a:extLst>
            </p:cNvPr>
            <p:cNvSpPr/>
            <p:nvPr/>
          </p:nvSpPr>
          <p:spPr>
            <a:xfrm>
              <a:off x="8983973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E1BC9206-8941-4415-8AA5-181D694D3226}"/>
                </a:ext>
              </a:extLst>
            </p:cNvPr>
            <p:cNvSpPr/>
            <p:nvPr/>
          </p:nvSpPr>
          <p:spPr>
            <a:xfrm>
              <a:off x="8983973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40A3016E-F5E2-4B12-8930-71B4DE8FEC01}"/>
                </a:ext>
              </a:extLst>
            </p:cNvPr>
            <p:cNvSpPr/>
            <p:nvPr/>
          </p:nvSpPr>
          <p:spPr>
            <a:xfrm>
              <a:off x="8983973" y="3428297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4DC6172B-F61B-4983-8FF7-AE47F714FA7C}"/>
                </a:ext>
              </a:extLst>
            </p:cNvPr>
            <p:cNvSpPr/>
            <p:nvPr/>
          </p:nvSpPr>
          <p:spPr>
            <a:xfrm>
              <a:off x="9163973" y="3427813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28BA15CC-A19A-44D6-98D6-DE9A20BFD2E4}"/>
              </a:ext>
            </a:extLst>
          </p:cNvPr>
          <p:cNvGrpSpPr/>
          <p:nvPr/>
        </p:nvGrpSpPr>
        <p:grpSpPr>
          <a:xfrm>
            <a:off x="4961364" y="3995881"/>
            <a:ext cx="360000" cy="2160644"/>
            <a:chOff x="8983973" y="3427813"/>
            <a:chExt cx="360000" cy="2160644"/>
          </a:xfrm>
        </p:grpSpPr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3AD1B1CE-B44F-4B34-8871-D1F4A00D43EB}"/>
                </a:ext>
              </a:extLst>
            </p:cNvPr>
            <p:cNvSpPr/>
            <p:nvPr/>
          </p:nvSpPr>
          <p:spPr>
            <a:xfrm>
              <a:off x="8983973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58CAEDAB-BE9B-4511-8117-4D4E790D890E}"/>
                </a:ext>
              </a:extLst>
            </p:cNvPr>
            <p:cNvSpPr/>
            <p:nvPr/>
          </p:nvSpPr>
          <p:spPr>
            <a:xfrm>
              <a:off x="8983973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2" name="Rectangle 431">
              <a:extLst>
                <a:ext uri="{FF2B5EF4-FFF2-40B4-BE49-F238E27FC236}">
                  <a16:creationId xmlns:a16="http://schemas.microsoft.com/office/drawing/2014/main" id="{120C572B-3231-4F86-88B8-482A30973D0E}"/>
                </a:ext>
              </a:extLst>
            </p:cNvPr>
            <p:cNvSpPr/>
            <p:nvPr/>
          </p:nvSpPr>
          <p:spPr>
            <a:xfrm>
              <a:off x="8983973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3" name="Rectangle 432">
              <a:extLst>
                <a:ext uri="{FF2B5EF4-FFF2-40B4-BE49-F238E27FC236}">
                  <a16:creationId xmlns:a16="http://schemas.microsoft.com/office/drawing/2014/main" id="{D77812EA-1628-4289-8DD1-FE3066B188C2}"/>
                </a:ext>
              </a:extLst>
            </p:cNvPr>
            <p:cNvSpPr/>
            <p:nvPr/>
          </p:nvSpPr>
          <p:spPr>
            <a:xfrm>
              <a:off x="8983973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4" name="Rectangle 433">
              <a:extLst>
                <a:ext uri="{FF2B5EF4-FFF2-40B4-BE49-F238E27FC236}">
                  <a16:creationId xmlns:a16="http://schemas.microsoft.com/office/drawing/2014/main" id="{6B36B974-D718-4AA5-AE5D-541E94725452}"/>
                </a:ext>
              </a:extLst>
            </p:cNvPr>
            <p:cNvSpPr/>
            <p:nvPr/>
          </p:nvSpPr>
          <p:spPr>
            <a:xfrm>
              <a:off x="8983973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5" name="Rectangle 434">
              <a:extLst>
                <a:ext uri="{FF2B5EF4-FFF2-40B4-BE49-F238E27FC236}">
                  <a16:creationId xmlns:a16="http://schemas.microsoft.com/office/drawing/2014/main" id="{E80B564E-43BC-4067-83E0-D38C5544EF39}"/>
                </a:ext>
              </a:extLst>
            </p:cNvPr>
            <p:cNvSpPr/>
            <p:nvPr/>
          </p:nvSpPr>
          <p:spPr>
            <a:xfrm>
              <a:off x="8983973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9F20B2D2-67E3-4631-BDAC-D4DB021D46E8}"/>
                </a:ext>
              </a:extLst>
            </p:cNvPr>
            <p:cNvSpPr/>
            <p:nvPr/>
          </p:nvSpPr>
          <p:spPr>
            <a:xfrm>
              <a:off x="8983973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EE6370C4-15C5-4866-B54F-15D84CC791B3}"/>
                </a:ext>
              </a:extLst>
            </p:cNvPr>
            <p:cNvSpPr/>
            <p:nvPr/>
          </p:nvSpPr>
          <p:spPr>
            <a:xfrm>
              <a:off x="8983973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EC4686E4-C068-4295-8475-2A17D5055A5B}"/>
                </a:ext>
              </a:extLst>
            </p:cNvPr>
            <p:cNvSpPr/>
            <p:nvPr/>
          </p:nvSpPr>
          <p:spPr>
            <a:xfrm>
              <a:off x="8983973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0D7C3C0D-846D-4193-9081-DEADC543C09E}"/>
                </a:ext>
              </a:extLst>
            </p:cNvPr>
            <p:cNvSpPr/>
            <p:nvPr/>
          </p:nvSpPr>
          <p:spPr>
            <a:xfrm>
              <a:off x="8983973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231423D9-3FD2-40F4-A57A-8A5BC120EBAA}"/>
                </a:ext>
              </a:extLst>
            </p:cNvPr>
            <p:cNvSpPr/>
            <p:nvPr/>
          </p:nvSpPr>
          <p:spPr>
            <a:xfrm>
              <a:off x="8983973" y="3428297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ECC2C1F2-8CCA-43A6-9F0D-2C811A19DE0C}"/>
                </a:ext>
              </a:extLst>
            </p:cNvPr>
            <p:cNvSpPr/>
            <p:nvPr/>
          </p:nvSpPr>
          <p:spPr>
            <a:xfrm>
              <a:off x="9163973" y="3427813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4897384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7" grpId="0" animBg="1"/>
      <p:bldP spid="398" grpId="0" animBg="1"/>
      <p:bldP spid="399" grpId="0" animBg="1"/>
      <p:bldP spid="400" grpId="0" animBg="1"/>
      <p:bldP spid="401" grpId="0" animBg="1"/>
      <p:bldP spid="402" grpId="0" animBg="1"/>
      <p:bldP spid="365" grpId="0"/>
      <p:bldP spid="366" grpId="0"/>
      <p:bldP spid="367" grpId="0"/>
      <p:bldP spid="368" grpId="0"/>
      <p:bldP spid="369" grpId="0" animBg="1"/>
      <p:bldP spid="370" grpId="0" animBg="1"/>
      <p:bldP spid="371" grpId="0"/>
      <p:bldP spid="372" grpId="0"/>
      <p:bldP spid="373" grpId="0"/>
      <p:bldP spid="377" grpId="0"/>
      <p:bldP spid="378" grpId="0"/>
      <p:bldP spid="379" grpId="0"/>
      <p:bldP spid="380" grpId="0"/>
      <p:bldP spid="381" grpId="0" animBg="1"/>
      <p:bldP spid="382" grpId="0" animBg="1"/>
      <p:bldP spid="383" grpId="0"/>
      <p:bldP spid="384" grpId="0"/>
      <p:bldP spid="385" grpId="0"/>
      <p:bldP spid="388" grpId="0"/>
      <p:bldP spid="389" grpId="0"/>
      <p:bldP spid="390" grpId="0"/>
      <p:bldP spid="391" grpId="0"/>
      <p:bldP spid="392" grpId="0" animBg="1"/>
      <p:bldP spid="393" grpId="0" animBg="1"/>
      <p:bldP spid="394" grpId="0"/>
      <p:bldP spid="395" grpId="0"/>
      <p:bldP spid="396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0" name="Group 249">
            <a:extLst>
              <a:ext uri="{FF2B5EF4-FFF2-40B4-BE49-F238E27FC236}">
                <a16:creationId xmlns:a16="http://schemas.microsoft.com/office/drawing/2014/main" id="{3FB7DEC7-46C2-4ADB-B2BF-7755FEF24744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4AED383E-323A-4A58-9EDB-F47F9E51D35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4F66D1DA-5C4B-4F4F-9A08-A98A5D8263FB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836D9532-B6F6-4111-B0C0-F55A7C5DFCCB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91D4A723-72C7-477F-8283-B2A9A8EB30FE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26923E69-BC5F-4ADB-9AA8-4427CE92CA5B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A9563CAE-AABE-4426-A37F-22AFDB0DB5F2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72DF4447-5227-43E8-8DE4-958019E78115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CD747B96-5FAD-48CE-B7F7-612B636F346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80C07246-DDF5-422E-9335-7925A4B0963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EC63FF2E-D509-4D62-8D06-86259A5D2B9C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E825B642-D71D-4959-9484-85DDA304DE16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A064ADDE-FFA6-4668-9D75-4460B06B5824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6DE77102-86C6-4A9E-825E-F5A8E584E0E8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854E7B07-A780-481C-90E7-BF481DEE52F0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D5774848-7A04-4027-91F6-0182A249AECF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6937DFFB-1CF6-46E5-BBA6-9CDFB58E99C5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2A8AC236-479D-43BC-BAA0-B7454C3E06C4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B6564379-254A-4345-98EC-1157BB28024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820E0C4B-5204-4874-8834-AFA5E3E6FA6A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ED7D4601-6D46-45AB-90B6-7147F7F3CA3D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D90F1C63-A276-4EE1-996D-AD443B13AAF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2FF1F45F-82E7-44FC-92A0-3B30CE6F5731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08155419-3BA3-4681-B830-C8A9F6F130F2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88EA411B-A92E-4014-8A06-E5A19FF3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4281033-194D-4CEA-BC8B-6FCB36F7B6B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6B736932-B7DA-4DCE-8A24-DE295BBEBAB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4485CA72-2FF3-4933-9027-291C9FA1EC1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635E6266-6400-4729-A082-B4C9A5206A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Straight Connector 278">
              <a:extLst>
                <a:ext uri="{FF2B5EF4-FFF2-40B4-BE49-F238E27FC236}">
                  <a16:creationId xmlns:a16="http://schemas.microsoft.com/office/drawing/2014/main" id="{95709AA0-451F-4B32-BE33-D7553778F3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Straight Connector 279">
              <a:extLst>
                <a:ext uri="{FF2B5EF4-FFF2-40B4-BE49-F238E27FC236}">
                  <a16:creationId xmlns:a16="http://schemas.microsoft.com/office/drawing/2014/main" id="{B41CF8A0-E7E5-4B1A-AD0C-A1E69CBB38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Straight Connector 280">
              <a:extLst>
                <a:ext uri="{FF2B5EF4-FFF2-40B4-BE49-F238E27FC236}">
                  <a16:creationId xmlns:a16="http://schemas.microsoft.com/office/drawing/2014/main" id="{2FB55949-0C95-478A-B60B-ED097D86858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C58EDFE8-BE72-4C26-A7ED-62B97B237B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Straight Connector 282">
              <a:extLst>
                <a:ext uri="{FF2B5EF4-FFF2-40B4-BE49-F238E27FC236}">
                  <a16:creationId xmlns:a16="http://schemas.microsoft.com/office/drawing/2014/main" id="{A5FB7D40-525A-4790-9C27-21A482B2DE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Straight Connector 283">
              <a:extLst>
                <a:ext uri="{FF2B5EF4-FFF2-40B4-BE49-F238E27FC236}">
                  <a16:creationId xmlns:a16="http://schemas.microsoft.com/office/drawing/2014/main" id="{3018CFA9-D045-4392-A082-4978C98E64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991E64-C16F-4C3B-A06C-93FF4114A9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0AC12682-EE9F-41E0-AF0B-8CD36EF396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Straight Connector 286">
              <a:extLst>
                <a:ext uri="{FF2B5EF4-FFF2-40B4-BE49-F238E27FC236}">
                  <a16:creationId xmlns:a16="http://schemas.microsoft.com/office/drawing/2014/main" id="{B847429B-1DC5-4583-8654-FBAC79D7F4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Straight Connector 287">
              <a:extLst>
                <a:ext uri="{FF2B5EF4-FFF2-40B4-BE49-F238E27FC236}">
                  <a16:creationId xmlns:a16="http://schemas.microsoft.com/office/drawing/2014/main" id="{993DEAC1-AA5F-4636-86E7-92FF3A323D2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08E88A31-8A26-4291-8B7D-60F0FB37E1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881F5A38-C927-4F7F-B3C3-D94A1B0B416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11CD524F-2ED5-499D-A0A9-30B9FAAD789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Straight Connector 291">
              <a:extLst>
                <a:ext uri="{FF2B5EF4-FFF2-40B4-BE49-F238E27FC236}">
                  <a16:creationId xmlns:a16="http://schemas.microsoft.com/office/drawing/2014/main" id="{B9AC0C67-537F-43F7-B813-B2353DFF3C1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3C0B1C13-6589-4401-AB4E-246CCBCE39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697FC6CF-D538-435A-9186-9CE49CC1B01A}"/>
              </a:ext>
            </a:extLst>
          </p:cNvPr>
          <p:cNvSpPr/>
          <p:nvPr/>
        </p:nvSpPr>
        <p:spPr>
          <a:xfrm>
            <a:off x="420995" y="1188720"/>
            <a:ext cx="5469349" cy="286267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A8AD123-AE09-4720-ABFA-D22CFCEF3E6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519B0FF8-A3B6-4B65-A280-0F34E6E95A72}"/>
              </a:ext>
            </a:extLst>
          </p:cNvPr>
          <p:cNvSpPr/>
          <p:nvPr/>
        </p:nvSpPr>
        <p:spPr>
          <a:xfrm>
            <a:off x="461189" y="502229"/>
            <a:ext cx="5429156" cy="43452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dirty="0">
                <a:solidFill>
                  <a:schemeClr val="tx1"/>
                </a:solidFill>
              </a:rPr>
              <a:t>Order these fractions: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95620F0-C8D6-4568-9CA4-454A4883A99A}"/>
              </a:ext>
            </a:extLst>
          </p:cNvPr>
          <p:cNvSpPr/>
          <p:nvPr/>
        </p:nvSpPr>
        <p:spPr>
          <a:xfrm>
            <a:off x="637443" y="240106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2B107C3-F3DC-44EF-876A-3DE24A7E0891}"/>
              </a:ext>
            </a:extLst>
          </p:cNvPr>
          <p:cNvSpPr txBox="1"/>
          <p:nvPr/>
        </p:nvSpPr>
        <p:spPr>
          <a:xfrm>
            <a:off x="531040" y="3410769"/>
            <a:ext cx="142886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latin typeface="Calibri" panose="020F0502020204030204" pitchFamily="34" charset="0"/>
                <a:ea typeface="Cambria Math" panose="02040503050406030204" pitchFamily="18" charset="0"/>
              </a:rPr>
              <a:t>smallest</a:t>
            </a:r>
            <a:endParaRPr lang="en-GB" sz="28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2F4FE41-D449-482D-9210-201A49EEEC9B}"/>
              </a:ext>
            </a:extLst>
          </p:cNvPr>
          <p:cNvSpPr txBox="1"/>
          <p:nvPr/>
        </p:nvSpPr>
        <p:spPr>
          <a:xfrm>
            <a:off x="4773923" y="3410768"/>
            <a:ext cx="12164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latin typeface="Calibri" panose="020F0502020204030204" pitchFamily="34" charset="0"/>
                <a:ea typeface="Cambria Math" panose="02040503050406030204" pitchFamily="18" charset="0"/>
              </a:rPr>
              <a:t>largest</a:t>
            </a:r>
            <a:endParaRPr lang="en-GB" sz="28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F4D5BE2-6EAF-4933-97A9-8CF60A815953}"/>
              </a:ext>
            </a:extLst>
          </p:cNvPr>
          <p:cNvSpPr/>
          <p:nvPr/>
        </p:nvSpPr>
        <p:spPr>
          <a:xfrm>
            <a:off x="1959905" y="240106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7493CD5-02FB-4918-86B8-BFB1C9D6AE89}"/>
              </a:ext>
            </a:extLst>
          </p:cNvPr>
          <p:cNvSpPr/>
          <p:nvPr/>
        </p:nvSpPr>
        <p:spPr>
          <a:xfrm>
            <a:off x="3282367" y="2401068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1DA991B-4274-4792-BD8C-FADEFE1D3558}"/>
              </a:ext>
            </a:extLst>
          </p:cNvPr>
          <p:cNvSpPr/>
          <p:nvPr/>
        </p:nvSpPr>
        <p:spPr>
          <a:xfrm>
            <a:off x="4604829" y="2401067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2C37356-6838-4D6B-8786-787A8EAFA90B}"/>
              </a:ext>
            </a:extLst>
          </p:cNvPr>
          <p:cNvGrpSpPr/>
          <p:nvPr/>
        </p:nvGrpSpPr>
        <p:grpSpPr>
          <a:xfrm>
            <a:off x="2486985" y="1292868"/>
            <a:ext cx="652743" cy="1032867"/>
            <a:chOff x="2609744" y="5471319"/>
            <a:chExt cx="652743" cy="103286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70A9EEA-D294-4A57-94F2-30D515D9DF8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F6AD49B-6D94-4757-97DD-BDC2F2D20081}"/>
                </a:ext>
              </a:extLst>
            </p:cNvPr>
            <p:cNvSpPr txBox="1"/>
            <p:nvPr/>
          </p:nvSpPr>
          <p:spPr>
            <a:xfrm>
              <a:off x="2609744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5610CF1-2799-45AC-A2AE-B07A323CEB3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29B7E2A-2532-4257-97E2-96D24C60FC82}"/>
              </a:ext>
            </a:extLst>
          </p:cNvPr>
          <p:cNvGrpSpPr/>
          <p:nvPr/>
        </p:nvGrpSpPr>
        <p:grpSpPr>
          <a:xfrm>
            <a:off x="4138241" y="1292868"/>
            <a:ext cx="435719" cy="1032867"/>
            <a:chOff x="2724738" y="5471319"/>
            <a:chExt cx="435719" cy="1032867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DAB3FA9D-8096-4047-8C7A-9F24FBBCF8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BBA99108-57FB-4D70-B172-D4386E64E20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AF08DB77-2486-4840-B513-CF2E3D0641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875DC0C-6C3B-4837-9D91-D69251516B5A}"/>
              </a:ext>
            </a:extLst>
          </p:cNvPr>
          <p:cNvGrpSpPr/>
          <p:nvPr/>
        </p:nvGrpSpPr>
        <p:grpSpPr>
          <a:xfrm>
            <a:off x="3361382" y="1292868"/>
            <a:ext cx="666623" cy="1032867"/>
            <a:chOff x="2724738" y="5471319"/>
            <a:chExt cx="666623" cy="1032867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AB20F518-056C-40CC-BBB8-3AD7AF74F347}"/>
                </a:ext>
              </a:extLst>
            </p:cNvPr>
            <p:cNvSpPr txBox="1"/>
            <p:nvPr/>
          </p:nvSpPr>
          <p:spPr>
            <a:xfrm>
              <a:off x="2745355" y="5471319"/>
              <a:ext cx="27986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A0261CA-BEA0-4FD0-B04A-3CBF9BB9E0C2}"/>
                </a:ext>
              </a:extLst>
            </p:cNvPr>
            <p:cNvSpPr txBox="1"/>
            <p:nvPr/>
          </p:nvSpPr>
          <p:spPr>
            <a:xfrm>
              <a:off x="2743661" y="5857855"/>
              <a:ext cx="6477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DBCBC8A-B8E1-4072-99E6-852C3323A22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7331C429-2E5A-43FD-95F6-15426C9F688A}"/>
              </a:ext>
            </a:extLst>
          </p:cNvPr>
          <p:cNvGrpSpPr/>
          <p:nvPr/>
        </p:nvGrpSpPr>
        <p:grpSpPr>
          <a:xfrm>
            <a:off x="1722774" y="1292868"/>
            <a:ext cx="655598" cy="1032867"/>
            <a:chOff x="2618968" y="5471319"/>
            <a:chExt cx="655598" cy="1032867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E89C8F82-156F-47C3-AA99-8CCEB5FBE040}"/>
                </a:ext>
              </a:extLst>
            </p:cNvPr>
            <p:cNvSpPr txBox="1"/>
            <p:nvPr/>
          </p:nvSpPr>
          <p:spPr>
            <a:xfrm>
              <a:off x="2621823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13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47A97CEB-FACA-4327-84E6-E175F5223C1F}"/>
                </a:ext>
              </a:extLst>
            </p:cNvPr>
            <p:cNvSpPr txBox="1"/>
            <p:nvPr/>
          </p:nvSpPr>
          <p:spPr>
            <a:xfrm>
              <a:off x="2618968" y="5857855"/>
              <a:ext cx="6477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24</a:t>
              </a:r>
            </a:p>
          </p:txBody>
        </p: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3088DDCF-814B-42A1-A99E-D7FF881382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04602D90-800E-440C-A9D6-3D423B4EBCC0}"/>
              </a:ext>
            </a:extLst>
          </p:cNvPr>
          <p:cNvGrpSpPr/>
          <p:nvPr/>
        </p:nvGrpSpPr>
        <p:grpSpPr>
          <a:xfrm>
            <a:off x="926870" y="2414834"/>
            <a:ext cx="487609" cy="1071647"/>
            <a:chOff x="1951435" y="36281"/>
            <a:chExt cx="487609" cy="1071647"/>
          </a:xfrm>
        </p:grpSpPr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71C07F10-C468-4F20-A926-F8DD0CD3F47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96" name="Straight Connector 295">
              <a:extLst>
                <a:ext uri="{FF2B5EF4-FFF2-40B4-BE49-F238E27FC236}">
                  <a16:creationId xmlns:a16="http://schemas.microsoft.com/office/drawing/2014/main" id="{C73B34EC-D421-418E-B3EC-8FACE1B09249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AF68A497-0CFD-4E71-9C8E-714B5F77C0DC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A82CCCC3-1F63-41EA-B7E3-10BE209ACA72}"/>
              </a:ext>
            </a:extLst>
          </p:cNvPr>
          <p:cNvGrpSpPr/>
          <p:nvPr/>
        </p:nvGrpSpPr>
        <p:grpSpPr>
          <a:xfrm>
            <a:off x="2023878" y="2408221"/>
            <a:ext cx="995774" cy="1071647"/>
            <a:chOff x="1963495" y="36281"/>
            <a:chExt cx="995774" cy="1071647"/>
          </a:xfrm>
        </p:grpSpPr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7769BE0A-29A9-43E5-8787-500FC45919FA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2 4</a:t>
              </a:r>
            </a:p>
          </p:txBody>
        </p:sp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F1D5B325-BD19-4DDC-9D78-FE16FA7E7EC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59C94A18-6AF0-4DE7-8778-8EE8CEABDEFF}"/>
                </a:ext>
              </a:extLst>
            </p:cNvPr>
            <p:cNvSpPr txBox="1"/>
            <p:nvPr/>
          </p:nvSpPr>
          <p:spPr>
            <a:xfrm>
              <a:off x="1968986" y="36281"/>
              <a:ext cx="99028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082B6A6C-9CA4-4B1D-AE73-C7E096E34A5F}"/>
              </a:ext>
            </a:extLst>
          </p:cNvPr>
          <p:cNvGrpSpPr/>
          <p:nvPr/>
        </p:nvGrpSpPr>
        <p:grpSpPr>
          <a:xfrm>
            <a:off x="3379853" y="2386240"/>
            <a:ext cx="995774" cy="1071647"/>
            <a:chOff x="1963495" y="36281"/>
            <a:chExt cx="995774" cy="1071647"/>
          </a:xfrm>
        </p:grpSpPr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5F471E15-05D2-4759-914E-744B082EE257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B8F1CDB9-06EF-4C8B-8300-7C5659E3882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54808E72-7B12-4A44-B301-039B40133160}"/>
                </a:ext>
              </a:extLst>
            </p:cNvPr>
            <p:cNvSpPr txBox="1"/>
            <p:nvPr/>
          </p:nvSpPr>
          <p:spPr>
            <a:xfrm>
              <a:off x="2169242" y="36281"/>
              <a:ext cx="79002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B4D429F8-0EE6-4F0B-A36C-5BDF7944E6FB}"/>
              </a:ext>
            </a:extLst>
          </p:cNvPr>
          <p:cNvGrpSpPr/>
          <p:nvPr/>
        </p:nvGrpSpPr>
        <p:grpSpPr>
          <a:xfrm>
            <a:off x="4905989" y="2369111"/>
            <a:ext cx="487609" cy="1071647"/>
            <a:chOff x="1951435" y="36281"/>
            <a:chExt cx="487609" cy="1071647"/>
          </a:xfrm>
        </p:grpSpPr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D2E2B040-3DC1-44A4-8695-B2E50AFE47CD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CAFDE891-74CC-4CA6-B6F1-A8646D29803B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95066495-E3B2-4D80-A73D-AAD39B8CF5C8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A3FF19F4-3B04-4B4F-BC0E-A119E97E74F7}"/>
              </a:ext>
            </a:extLst>
          </p:cNvPr>
          <p:cNvCxnSpPr>
            <a:cxnSpLocks/>
          </p:cNvCxnSpPr>
          <p:nvPr/>
        </p:nvCxnSpPr>
        <p:spPr>
          <a:xfrm>
            <a:off x="6275775" y="1365226"/>
            <a:ext cx="881396" cy="1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4" name="Straight Connector 363">
            <a:extLst>
              <a:ext uri="{FF2B5EF4-FFF2-40B4-BE49-F238E27FC236}">
                <a16:creationId xmlns:a16="http://schemas.microsoft.com/office/drawing/2014/main" id="{95427141-ECB5-4B8D-A3AF-3F3AB69F9281}"/>
              </a:ext>
            </a:extLst>
          </p:cNvPr>
          <p:cNvCxnSpPr>
            <a:cxnSpLocks/>
          </p:cNvCxnSpPr>
          <p:nvPr/>
        </p:nvCxnSpPr>
        <p:spPr>
          <a:xfrm>
            <a:off x="7598420" y="136522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5" name="TextBox 364">
            <a:extLst>
              <a:ext uri="{FF2B5EF4-FFF2-40B4-BE49-F238E27FC236}">
                <a16:creationId xmlns:a16="http://schemas.microsoft.com/office/drawing/2014/main" id="{C0A028C0-A909-400A-B66E-FC889231EDCD}"/>
              </a:ext>
            </a:extLst>
          </p:cNvPr>
          <p:cNvSpPr txBox="1"/>
          <p:nvPr/>
        </p:nvSpPr>
        <p:spPr>
          <a:xfrm>
            <a:off x="6506443" y="82496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6E75720A-44BA-4B60-AC9D-D4C797941BF0}"/>
              </a:ext>
            </a:extLst>
          </p:cNvPr>
          <p:cNvSpPr txBox="1"/>
          <p:nvPr/>
        </p:nvSpPr>
        <p:spPr>
          <a:xfrm>
            <a:off x="6244426" y="1302258"/>
            <a:ext cx="9474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7B01DCDE-1638-4E71-902E-0D82ED2420BE}"/>
              </a:ext>
            </a:extLst>
          </p:cNvPr>
          <p:cNvSpPr txBox="1"/>
          <p:nvPr/>
        </p:nvSpPr>
        <p:spPr>
          <a:xfrm>
            <a:off x="7598419" y="130343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47B324C0-9EDD-4BE8-82F4-190D66196876}"/>
              </a:ext>
            </a:extLst>
          </p:cNvPr>
          <p:cNvSpPr txBox="1"/>
          <p:nvPr/>
        </p:nvSpPr>
        <p:spPr>
          <a:xfrm>
            <a:off x="7151377" y="104975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69" name="Arc 368">
            <a:extLst>
              <a:ext uri="{FF2B5EF4-FFF2-40B4-BE49-F238E27FC236}">
                <a16:creationId xmlns:a16="http://schemas.microsoft.com/office/drawing/2014/main" id="{1E60F330-B0A0-4445-8E1A-1F38E932708E}"/>
              </a:ext>
            </a:extLst>
          </p:cNvPr>
          <p:cNvSpPr/>
          <p:nvPr/>
        </p:nvSpPr>
        <p:spPr>
          <a:xfrm rot="16200000">
            <a:off x="7084078" y="33526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0" name="Arc 369">
            <a:extLst>
              <a:ext uri="{FF2B5EF4-FFF2-40B4-BE49-F238E27FC236}">
                <a16:creationId xmlns:a16="http://schemas.microsoft.com/office/drawing/2014/main" id="{9FABCCB1-C40E-431E-B80E-8B8324372C3F}"/>
              </a:ext>
            </a:extLst>
          </p:cNvPr>
          <p:cNvSpPr/>
          <p:nvPr/>
        </p:nvSpPr>
        <p:spPr>
          <a:xfrm rot="5400000">
            <a:off x="7073791" y="126238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1" name="TextBox 370">
            <a:extLst>
              <a:ext uri="{FF2B5EF4-FFF2-40B4-BE49-F238E27FC236}">
                <a16:creationId xmlns:a16="http://schemas.microsoft.com/office/drawing/2014/main" id="{7AD0E30A-8513-4FE6-846F-A5890282DB3E}"/>
              </a:ext>
            </a:extLst>
          </p:cNvPr>
          <p:cNvSpPr txBox="1"/>
          <p:nvPr/>
        </p:nvSpPr>
        <p:spPr>
          <a:xfrm>
            <a:off x="7204381" y="179776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72" name="TextBox 371">
            <a:extLst>
              <a:ext uri="{FF2B5EF4-FFF2-40B4-BE49-F238E27FC236}">
                <a16:creationId xmlns:a16="http://schemas.microsoft.com/office/drawing/2014/main" id="{7C5F282C-69F9-4C5C-B016-823AB6527B01}"/>
              </a:ext>
            </a:extLst>
          </p:cNvPr>
          <p:cNvSpPr txBox="1"/>
          <p:nvPr/>
        </p:nvSpPr>
        <p:spPr>
          <a:xfrm>
            <a:off x="7204380" y="50345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1270B606-61ED-41AF-B8E3-9B7C3D0B30E2}"/>
              </a:ext>
            </a:extLst>
          </p:cNvPr>
          <p:cNvSpPr txBox="1"/>
          <p:nvPr/>
        </p:nvSpPr>
        <p:spPr>
          <a:xfrm>
            <a:off x="7565882" y="857392"/>
            <a:ext cx="947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cxnSp>
        <p:nvCxnSpPr>
          <p:cNvPr id="375" name="Straight Connector 374">
            <a:extLst>
              <a:ext uri="{FF2B5EF4-FFF2-40B4-BE49-F238E27FC236}">
                <a16:creationId xmlns:a16="http://schemas.microsoft.com/office/drawing/2014/main" id="{F686F78B-2FF4-4069-A0F0-F9751946F9E9}"/>
              </a:ext>
            </a:extLst>
          </p:cNvPr>
          <p:cNvCxnSpPr>
            <a:cxnSpLocks/>
          </p:cNvCxnSpPr>
          <p:nvPr/>
        </p:nvCxnSpPr>
        <p:spPr>
          <a:xfrm>
            <a:off x="6719190" y="3606190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6" name="Straight Connector 375">
            <a:extLst>
              <a:ext uri="{FF2B5EF4-FFF2-40B4-BE49-F238E27FC236}">
                <a16:creationId xmlns:a16="http://schemas.microsoft.com/office/drawing/2014/main" id="{210E9730-1A3E-442F-B58F-E123C4E28173}"/>
              </a:ext>
            </a:extLst>
          </p:cNvPr>
          <p:cNvCxnSpPr>
            <a:cxnSpLocks/>
          </p:cNvCxnSpPr>
          <p:nvPr/>
        </p:nvCxnSpPr>
        <p:spPr>
          <a:xfrm>
            <a:off x="7598420" y="3606190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7" name="TextBox 376">
            <a:extLst>
              <a:ext uri="{FF2B5EF4-FFF2-40B4-BE49-F238E27FC236}">
                <a16:creationId xmlns:a16="http://schemas.microsoft.com/office/drawing/2014/main" id="{6E1E4706-0BEF-4CBC-A7D7-9462328E155A}"/>
              </a:ext>
            </a:extLst>
          </p:cNvPr>
          <p:cNvSpPr txBox="1"/>
          <p:nvPr/>
        </p:nvSpPr>
        <p:spPr>
          <a:xfrm>
            <a:off x="6681817" y="309835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78" name="TextBox 377">
            <a:extLst>
              <a:ext uri="{FF2B5EF4-FFF2-40B4-BE49-F238E27FC236}">
                <a16:creationId xmlns:a16="http://schemas.microsoft.com/office/drawing/2014/main" id="{AF0B8CDF-C985-434A-8E73-C1C91BF25E34}"/>
              </a:ext>
            </a:extLst>
          </p:cNvPr>
          <p:cNvSpPr txBox="1"/>
          <p:nvPr/>
        </p:nvSpPr>
        <p:spPr>
          <a:xfrm>
            <a:off x="6692383" y="354439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79" name="TextBox 378">
            <a:extLst>
              <a:ext uri="{FF2B5EF4-FFF2-40B4-BE49-F238E27FC236}">
                <a16:creationId xmlns:a16="http://schemas.microsoft.com/office/drawing/2014/main" id="{52809F85-EACA-4275-A090-98CDFEF5AA9F}"/>
              </a:ext>
            </a:extLst>
          </p:cNvPr>
          <p:cNvSpPr txBox="1"/>
          <p:nvPr/>
        </p:nvSpPr>
        <p:spPr>
          <a:xfrm>
            <a:off x="7598419" y="3544398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380" name="TextBox 379">
            <a:extLst>
              <a:ext uri="{FF2B5EF4-FFF2-40B4-BE49-F238E27FC236}">
                <a16:creationId xmlns:a16="http://schemas.microsoft.com/office/drawing/2014/main" id="{45A57340-493C-4740-ABB8-64D530B019C6}"/>
              </a:ext>
            </a:extLst>
          </p:cNvPr>
          <p:cNvSpPr txBox="1"/>
          <p:nvPr/>
        </p:nvSpPr>
        <p:spPr>
          <a:xfrm>
            <a:off x="7151377" y="3290719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81" name="Arc 380">
            <a:extLst>
              <a:ext uri="{FF2B5EF4-FFF2-40B4-BE49-F238E27FC236}">
                <a16:creationId xmlns:a16="http://schemas.microsoft.com/office/drawing/2014/main" id="{F25C0FA5-3274-44A9-84C0-BB32D164D661}"/>
              </a:ext>
            </a:extLst>
          </p:cNvPr>
          <p:cNvSpPr/>
          <p:nvPr/>
        </p:nvSpPr>
        <p:spPr>
          <a:xfrm rot="16200000">
            <a:off x="7084078" y="257623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2" name="Arc 381">
            <a:extLst>
              <a:ext uri="{FF2B5EF4-FFF2-40B4-BE49-F238E27FC236}">
                <a16:creationId xmlns:a16="http://schemas.microsoft.com/office/drawing/2014/main" id="{729FDB34-AE8D-4CEC-93EA-CF604C3CD068}"/>
              </a:ext>
            </a:extLst>
          </p:cNvPr>
          <p:cNvSpPr/>
          <p:nvPr/>
        </p:nvSpPr>
        <p:spPr>
          <a:xfrm rot="5400000">
            <a:off x="7073791" y="3503351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3" name="TextBox 382">
            <a:extLst>
              <a:ext uri="{FF2B5EF4-FFF2-40B4-BE49-F238E27FC236}">
                <a16:creationId xmlns:a16="http://schemas.microsoft.com/office/drawing/2014/main" id="{C93354E0-0B06-4E5A-9020-901CE3A7DBA2}"/>
              </a:ext>
            </a:extLst>
          </p:cNvPr>
          <p:cNvSpPr txBox="1"/>
          <p:nvPr/>
        </p:nvSpPr>
        <p:spPr>
          <a:xfrm>
            <a:off x="7204381" y="4038729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84" name="TextBox 383">
            <a:extLst>
              <a:ext uri="{FF2B5EF4-FFF2-40B4-BE49-F238E27FC236}">
                <a16:creationId xmlns:a16="http://schemas.microsoft.com/office/drawing/2014/main" id="{267B5252-441D-4360-98DF-61AB237E2469}"/>
              </a:ext>
            </a:extLst>
          </p:cNvPr>
          <p:cNvSpPr txBox="1"/>
          <p:nvPr/>
        </p:nvSpPr>
        <p:spPr>
          <a:xfrm>
            <a:off x="7204380" y="274441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A0818FC6-10BB-45B4-AADA-090E4D4473AA}"/>
              </a:ext>
            </a:extLst>
          </p:cNvPr>
          <p:cNvSpPr txBox="1"/>
          <p:nvPr/>
        </p:nvSpPr>
        <p:spPr>
          <a:xfrm>
            <a:off x="7812377" y="3098356"/>
            <a:ext cx="8092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386" name="Straight Connector 385">
            <a:extLst>
              <a:ext uri="{FF2B5EF4-FFF2-40B4-BE49-F238E27FC236}">
                <a16:creationId xmlns:a16="http://schemas.microsoft.com/office/drawing/2014/main" id="{D409FC37-3D43-40C6-8084-78E7DC2462BB}"/>
              </a:ext>
            </a:extLst>
          </p:cNvPr>
          <p:cNvCxnSpPr>
            <a:cxnSpLocks/>
          </p:cNvCxnSpPr>
          <p:nvPr/>
        </p:nvCxnSpPr>
        <p:spPr>
          <a:xfrm>
            <a:off x="6732374" y="584415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7" name="Straight Connector 386">
            <a:extLst>
              <a:ext uri="{FF2B5EF4-FFF2-40B4-BE49-F238E27FC236}">
                <a16:creationId xmlns:a16="http://schemas.microsoft.com/office/drawing/2014/main" id="{B72A91FD-BBD1-4785-B8DF-F8B64FC866FD}"/>
              </a:ext>
            </a:extLst>
          </p:cNvPr>
          <p:cNvCxnSpPr>
            <a:cxnSpLocks/>
          </p:cNvCxnSpPr>
          <p:nvPr/>
        </p:nvCxnSpPr>
        <p:spPr>
          <a:xfrm>
            <a:off x="7611604" y="584415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8" name="TextBox 387">
            <a:extLst>
              <a:ext uri="{FF2B5EF4-FFF2-40B4-BE49-F238E27FC236}">
                <a16:creationId xmlns:a16="http://schemas.microsoft.com/office/drawing/2014/main" id="{35535642-5C7E-4FAB-807C-5B3ABA009558}"/>
              </a:ext>
            </a:extLst>
          </p:cNvPr>
          <p:cNvSpPr txBox="1"/>
          <p:nvPr/>
        </p:nvSpPr>
        <p:spPr>
          <a:xfrm>
            <a:off x="6695001" y="533632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F1652307-F5AB-41A7-BBE2-A715294CE87A}"/>
              </a:ext>
            </a:extLst>
          </p:cNvPr>
          <p:cNvSpPr txBox="1"/>
          <p:nvPr/>
        </p:nvSpPr>
        <p:spPr>
          <a:xfrm>
            <a:off x="6705567" y="578236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90" name="TextBox 389">
            <a:extLst>
              <a:ext uri="{FF2B5EF4-FFF2-40B4-BE49-F238E27FC236}">
                <a16:creationId xmlns:a16="http://schemas.microsoft.com/office/drawing/2014/main" id="{6A805752-D43F-4F3A-B59E-B99041E21ED7}"/>
              </a:ext>
            </a:extLst>
          </p:cNvPr>
          <p:cNvSpPr txBox="1"/>
          <p:nvPr/>
        </p:nvSpPr>
        <p:spPr>
          <a:xfrm>
            <a:off x="7611603" y="578236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</a:t>
            </a:r>
          </a:p>
        </p:txBody>
      </p:sp>
      <p:sp>
        <p:nvSpPr>
          <p:cNvPr id="391" name="TextBox 390">
            <a:extLst>
              <a:ext uri="{FF2B5EF4-FFF2-40B4-BE49-F238E27FC236}">
                <a16:creationId xmlns:a16="http://schemas.microsoft.com/office/drawing/2014/main" id="{82D814B9-0750-4F64-94E0-9EBAEE27430A}"/>
              </a:ext>
            </a:extLst>
          </p:cNvPr>
          <p:cNvSpPr txBox="1"/>
          <p:nvPr/>
        </p:nvSpPr>
        <p:spPr>
          <a:xfrm>
            <a:off x="7164561" y="552868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92" name="Arc 391">
            <a:extLst>
              <a:ext uri="{FF2B5EF4-FFF2-40B4-BE49-F238E27FC236}">
                <a16:creationId xmlns:a16="http://schemas.microsoft.com/office/drawing/2014/main" id="{854219D3-922A-4F7A-8166-3A088809A7CC}"/>
              </a:ext>
            </a:extLst>
          </p:cNvPr>
          <p:cNvSpPr/>
          <p:nvPr/>
        </p:nvSpPr>
        <p:spPr>
          <a:xfrm rot="16200000">
            <a:off x="7097262" y="481419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3" name="Arc 392">
            <a:extLst>
              <a:ext uri="{FF2B5EF4-FFF2-40B4-BE49-F238E27FC236}">
                <a16:creationId xmlns:a16="http://schemas.microsoft.com/office/drawing/2014/main" id="{8E76399C-D8C0-4A0B-839E-838868B69C31}"/>
              </a:ext>
            </a:extLst>
          </p:cNvPr>
          <p:cNvSpPr/>
          <p:nvPr/>
        </p:nvSpPr>
        <p:spPr>
          <a:xfrm rot="5400000">
            <a:off x="7086975" y="574131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2A5A1861-6B3C-4C5B-AE05-8CE150A26653}"/>
              </a:ext>
            </a:extLst>
          </p:cNvPr>
          <p:cNvSpPr txBox="1"/>
          <p:nvPr/>
        </p:nvSpPr>
        <p:spPr>
          <a:xfrm>
            <a:off x="7217565" y="627669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95" name="TextBox 394">
            <a:extLst>
              <a:ext uri="{FF2B5EF4-FFF2-40B4-BE49-F238E27FC236}">
                <a16:creationId xmlns:a16="http://schemas.microsoft.com/office/drawing/2014/main" id="{E3C63A03-3504-4ED0-9999-800CF7903932}"/>
              </a:ext>
            </a:extLst>
          </p:cNvPr>
          <p:cNvSpPr txBox="1"/>
          <p:nvPr/>
        </p:nvSpPr>
        <p:spPr>
          <a:xfrm>
            <a:off x="7217564" y="498238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96" name="TextBox 395">
            <a:extLst>
              <a:ext uri="{FF2B5EF4-FFF2-40B4-BE49-F238E27FC236}">
                <a16:creationId xmlns:a16="http://schemas.microsoft.com/office/drawing/2014/main" id="{7099BF70-E514-4979-A4C1-E5F58734828C}"/>
              </a:ext>
            </a:extLst>
          </p:cNvPr>
          <p:cNvSpPr txBox="1"/>
          <p:nvPr/>
        </p:nvSpPr>
        <p:spPr>
          <a:xfrm>
            <a:off x="7629547" y="5336323"/>
            <a:ext cx="100528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</p:spTree>
    <p:extLst>
      <p:ext uri="{BB962C8B-B14F-4D97-AF65-F5344CB8AC3E}">
        <p14:creationId xmlns:p14="http://schemas.microsoft.com/office/powerpoint/2010/main" val="4923243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5" grpId="0"/>
      <p:bldP spid="366" grpId="0"/>
      <p:bldP spid="367" grpId="0"/>
      <p:bldP spid="368" grpId="0"/>
      <p:bldP spid="369" grpId="0" animBg="1"/>
      <p:bldP spid="370" grpId="0" animBg="1"/>
      <p:bldP spid="371" grpId="0"/>
      <p:bldP spid="372" grpId="0"/>
      <p:bldP spid="373" grpId="0"/>
      <p:bldP spid="377" grpId="0"/>
      <p:bldP spid="378" grpId="0"/>
      <p:bldP spid="379" grpId="0"/>
      <p:bldP spid="380" grpId="0"/>
      <p:bldP spid="381" grpId="0" animBg="1"/>
      <p:bldP spid="382" grpId="0" animBg="1"/>
      <p:bldP spid="383" grpId="0"/>
      <p:bldP spid="384" grpId="0"/>
      <p:bldP spid="385" grpId="0"/>
      <p:bldP spid="388" grpId="0"/>
      <p:bldP spid="389" grpId="0"/>
      <p:bldP spid="390" grpId="0"/>
      <p:bldP spid="391" grpId="0"/>
      <p:bldP spid="392" grpId="0" animBg="1"/>
      <p:bldP spid="393" grpId="0" animBg="1"/>
      <p:bldP spid="394" grpId="0"/>
      <p:bldP spid="395" grpId="0"/>
      <p:bldP spid="396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EEA4A0-81C4-405A-9029-E4CBDBDC77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23 Add fractions with denominators as common multiples within 1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184163-15DA-4519-A0C5-D4CA965772C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014775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0" name="Group 479">
            <a:extLst>
              <a:ext uri="{FF2B5EF4-FFF2-40B4-BE49-F238E27FC236}">
                <a16:creationId xmlns:a16="http://schemas.microsoft.com/office/drawing/2014/main" id="{070A04D7-B60D-4333-AF9C-4B2D7513745E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A1171AB0-7CB6-4F3E-B6BF-4321061C82F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492F699F-F182-4E42-A99F-7BF9DA631051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C29973EB-CC7A-45D6-A3AC-3B7597EAC9FF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F1503EF8-32AB-4B9D-A48E-F9F74B91D8D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1A1150E0-E6AF-45EC-8536-EF53C462E675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B57B6C6B-1010-40F1-9826-DF82640C3C14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FFD280A9-3460-4D6D-8634-3BD3DC0D12A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3579FA00-4AE7-499F-AF59-71F2963D9B5A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9" name="Straight Connector 488">
              <a:extLst>
                <a:ext uri="{FF2B5EF4-FFF2-40B4-BE49-F238E27FC236}">
                  <a16:creationId xmlns:a16="http://schemas.microsoft.com/office/drawing/2014/main" id="{57F8D79D-F864-4F9D-99F4-688F836B96AF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0" name="Straight Connector 489">
              <a:extLst>
                <a:ext uri="{FF2B5EF4-FFF2-40B4-BE49-F238E27FC236}">
                  <a16:creationId xmlns:a16="http://schemas.microsoft.com/office/drawing/2014/main" id="{F3076D87-8DA0-4F84-B5C5-9ED8B276D20B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3C41A2A8-8F40-4D65-832D-417129E8091E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Straight Connector 491">
              <a:extLst>
                <a:ext uri="{FF2B5EF4-FFF2-40B4-BE49-F238E27FC236}">
                  <a16:creationId xmlns:a16="http://schemas.microsoft.com/office/drawing/2014/main" id="{682DED90-3FA7-4804-8DB2-B6611C74E561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DAA22FD6-44B2-43B6-8948-7DFA8B977F76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D26C6AAA-8B90-4462-A2CF-5D1843E26ACB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E7D346DC-AD26-473C-8B73-51766EB81957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6" name="Straight Connector 495">
              <a:extLst>
                <a:ext uri="{FF2B5EF4-FFF2-40B4-BE49-F238E27FC236}">
                  <a16:creationId xmlns:a16="http://schemas.microsoft.com/office/drawing/2014/main" id="{C7336EC2-B7FF-4319-BFE3-6F34B0530D9F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7FD059D3-50AD-4157-957A-DAF523446A24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DEE8492B-7207-47F9-B00B-E7306AD059A4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9" name="Straight Connector 498">
              <a:extLst>
                <a:ext uri="{FF2B5EF4-FFF2-40B4-BE49-F238E27FC236}">
                  <a16:creationId xmlns:a16="http://schemas.microsoft.com/office/drawing/2014/main" id="{75E0A3A4-378A-42D9-8273-11134B56EEFB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21A2A1F2-621D-4694-BC7F-164621589BA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E5D31EA2-8057-466D-A90E-CD6E1E21B83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2" name="Straight Connector 501">
              <a:extLst>
                <a:ext uri="{FF2B5EF4-FFF2-40B4-BE49-F238E27FC236}">
                  <a16:creationId xmlns:a16="http://schemas.microsoft.com/office/drawing/2014/main" id="{3F1DB6CA-CB8F-4715-A757-368D2444A77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E5663014-46E3-41CB-9DC3-A3D8C429AD70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5E4D06D5-CE6F-4E88-A1E7-1C6FC1648767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A8DD8A4F-7DB8-47D6-9262-893878C145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Straight Connector 505">
              <a:extLst>
                <a:ext uri="{FF2B5EF4-FFF2-40B4-BE49-F238E27FC236}">
                  <a16:creationId xmlns:a16="http://schemas.microsoft.com/office/drawing/2014/main" id="{3B9432CA-90C4-44FE-98C8-D98A47A8DEEC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7" name="Straight Connector 506">
              <a:extLst>
                <a:ext uri="{FF2B5EF4-FFF2-40B4-BE49-F238E27FC236}">
                  <a16:creationId xmlns:a16="http://schemas.microsoft.com/office/drawing/2014/main" id="{AA1E5EBF-0565-4BE0-8700-E012599D9625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8" name="Straight Connector 507">
              <a:extLst>
                <a:ext uri="{FF2B5EF4-FFF2-40B4-BE49-F238E27FC236}">
                  <a16:creationId xmlns:a16="http://schemas.microsoft.com/office/drawing/2014/main" id="{91EB49E7-7B00-451B-8550-4713968306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Straight Connector 508">
              <a:extLst>
                <a:ext uri="{FF2B5EF4-FFF2-40B4-BE49-F238E27FC236}">
                  <a16:creationId xmlns:a16="http://schemas.microsoft.com/office/drawing/2014/main" id="{AD07E8A6-2B18-4B11-98D5-5A37CEBCA1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Straight Connector 509">
              <a:extLst>
                <a:ext uri="{FF2B5EF4-FFF2-40B4-BE49-F238E27FC236}">
                  <a16:creationId xmlns:a16="http://schemas.microsoft.com/office/drawing/2014/main" id="{F0E6A45F-E697-4CB6-B975-6FCB2A7687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Straight Connector 510">
              <a:extLst>
                <a:ext uri="{FF2B5EF4-FFF2-40B4-BE49-F238E27FC236}">
                  <a16:creationId xmlns:a16="http://schemas.microsoft.com/office/drawing/2014/main" id="{8245EF19-19DF-442E-856A-DD8BB603492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A1C34E16-A99D-49F1-BDA0-21A947C330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CA0DB50E-D28B-4E0D-A26F-7BF254D414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E145EB4F-5BBA-47DD-A9F6-3518FF83C9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Straight Connector 514">
              <a:extLst>
                <a:ext uri="{FF2B5EF4-FFF2-40B4-BE49-F238E27FC236}">
                  <a16:creationId xmlns:a16="http://schemas.microsoft.com/office/drawing/2014/main" id="{E5079FD3-D61A-4BF1-AD66-C9F013D32C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Straight Connector 515">
              <a:extLst>
                <a:ext uri="{FF2B5EF4-FFF2-40B4-BE49-F238E27FC236}">
                  <a16:creationId xmlns:a16="http://schemas.microsoft.com/office/drawing/2014/main" id="{3789ABD1-DE37-497A-96DF-7978FB658D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66B5B641-91BD-4FC5-8456-A52626B213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Straight Connector 517">
              <a:extLst>
                <a:ext uri="{FF2B5EF4-FFF2-40B4-BE49-F238E27FC236}">
                  <a16:creationId xmlns:a16="http://schemas.microsoft.com/office/drawing/2014/main" id="{BB8F888D-3643-4AE8-87B0-90B6123642A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Straight Connector 518">
              <a:extLst>
                <a:ext uri="{FF2B5EF4-FFF2-40B4-BE49-F238E27FC236}">
                  <a16:creationId xmlns:a16="http://schemas.microsoft.com/office/drawing/2014/main" id="{6E29964E-ACEB-4D67-BCDD-DAF22F0207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Straight Connector 519">
              <a:extLst>
                <a:ext uri="{FF2B5EF4-FFF2-40B4-BE49-F238E27FC236}">
                  <a16:creationId xmlns:a16="http://schemas.microsoft.com/office/drawing/2014/main" id="{C08457F3-D756-4441-82E6-B506B9D88C3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Straight Connector 520">
              <a:extLst>
                <a:ext uri="{FF2B5EF4-FFF2-40B4-BE49-F238E27FC236}">
                  <a16:creationId xmlns:a16="http://schemas.microsoft.com/office/drawing/2014/main" id="{19206117-65A5-4339-98A4-CC3C5AF33F6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Straight Connector 521">
              <a:extLst>
                <a:ext uri="{FF2B5EF4-FFF2-40B4-BE49-F238E27FC236}">
                  <a16:creationId xmlns:a16="http://schemas.microsoft.com/office/drawing/2014/main" id="{BC8D52C4-668E-4187-A970-E5A081723F4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Straight Connector 522">
              <a:extLst>
                <a:ext uri="{FF2B5EF4-FFF2-40B4-BE49-F238E27FC236}">
                  <a16:creationId xmlns:a16="http://schemas.microsoft.com/office/drawing/2014/main" id="{DDF5A69A-5B96-4538-A329-1E89ABBC876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3" name="Rectangle: Rounded Corners 472">
            <a:extLst>
              <a:ext uri="{FF2B5EF4-FFF2-40B4-BE49-F238E27FC236}">
                <a16:creationId xmlns:a16="http://schemas.microsoft.com/office/drawing/2014/main" id="{08C9E79D-B675-47C0-B4A1-F9CF8516A6AA}"/>
              </a:ext>
            </a:extLst>
          </p:cNvPr>
          <p:cNvSpPr/>
          <p:nvPr/>
        </p:nvSpPr>
        <p:spPr>
          <a:xfrm rot="5400000">
            <a:off x="10003715" y="2419853"/>
            <a:ext cx="2565314" cy="1620459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8" name="Rectangle 477">
            <a:extLst>
              <a:ext uri="{FF2B5EF4-FFF2-40B4-BE49-F238E27FC236}">
                <a16:creationId xmlns:a16="http://schemas.microsoft.com/office/drawing/2014/main" id="{64838F3D-D3B8-4A4F-BC4C-AE738EFE3A0C}"/>
              </a:ext>
            </a:extLst>
          </p:cNvPr>
          <p:cNvSpPr/>
          <p:nvPr/>
        </p:nvSpPr>
        <p:spPr>
          <a:xfrm>
            <a:off x="10783746" y="2108609"/>
            <a:ext cx="366378" cy="12742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9" name="Rectangle 478">
            <a:extLst>
              <a:ext uri="{FF2B5EF4-FFF2-40B4-BE49-F238E27FC236}">
                <a16:creationId xmlns:a16="http://schemas.microsoft.com/office/drawing/2014/main" id="{674D11CF-C61E-4948-A477-7293903912EE}"/>
              </a:ext>
            </a:extLst>
          </p:cNvPr>
          <p:cNvSpPr/>
          <p:nvPr/>
        </p:nvSpPr>
        <p:spPr>
          <a:xfrm>
            <a:off x="11416031" y="2106237"/>
            <a:ext cx="366378" cy="55657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2" name="Rectangle: Rounded Corners 471">
            <a:extLst>
              <a:ext uri="{FF2B5EF4-FFF2-40B4-BE49-F238E27FC236}">
                <a16:creationId xmlns:a16="http://schemas.microsoft.com/office/drawing/2014/main" id="{705E2385-7AC9-4F3A-BBC3-712F30561CB1}"/>
              </a:ext>
            </a:extLst>
          </p:cNvPr>
          <p:cNvSpPr/>
          <p:nvPr/>
        </p:nvSpPr>
        <p:spPr>
          <a:xfrm rot="5400000">
            <a:off x="6004082" y="2419853"/>
            <a:ext cx="2565314" cy="1620459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6" name="Rectangle 475">
            <a:extLst>
              <a:ext uri="{FF2B5EF4-FFF2-40B4-BE49-F238E27FC236}">
                <a16:creationId xmlns:a16="http://schemas.microsoft.com/office/drawing/2014/main" id="{710754C3-4F2A-4334-94C8-FE1613601AB2}"/>
              </a:ext>
            </a:extLst>
          </p:cNvPr>
          <p:cNvSpPr/>
          <p:nvPr/>
        </p:nvSpPr>
        <p:spPr>
          <a:xfrm>
            <a:off x="6762551" y="2107724"/>
            <a:ext cx="366378" cy="86549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7" name="Rectangle 476">
            <a:extLst>
              <a:ext uri="{FF2B5EF4-FFF2-40B4-BE49-F238E27FC236}">
                <a16:creationId xmlns:a16="http://schemas.microsoft.com/office/drawing/2014/main" id="{E177E807-1D5C-41A6-9F08-808486940049}"/>
              </a:ext>
            </a:extLst>
          </p:cNvPr>
          <p:cNvSpPr/>
          <p:nvPr/>
        </p:nvSpPr>
        <p:spPr>
          <a:xfrm>
            <a:off x="7456047" y="2098222"/>
            <a:ext cx="366378" cy="3120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1" name="Rectangle: Rounded Corners 470">
            <a:extLst>
              <a:ext uri="{FF2B5EF4-FFF2-40B4-BE49-F238E27FC236}">
                <a16:creationId xmlns:a16="http://schemas.microsoft.com/office/drawing/2014/main" id="{C48B33AB-C966-4105-BEC8-239C74B0C7A5}"/>
              </a:ext>
            </a:extLst>
          </p:cNvPr>
          <p:cNvSpPr/>
          <p:nvPr/>
        </p:nvSpPr>
        <p:spPr>
          <a:xfrm rot="5400000">
            <a:off x="1411798" y="2415350"/>
            <a:ext cx="2565314" cy="1620459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4" name="Rectangle 473">
            <a:extLst>
              <a:ext uri="{FF2B5EF4-FFF2-40B4-BE49-F238E27FC236}">
                <a16:creationId xmlns:a16="http://schemas.microsoft.com/office/drawing/2014/main" id="{DCCD8C74-D774-41B4-8E1C-7A34236946C2}"/>
              </a:ext>
            </a:extLst>
          </p:cNvPr>
          <p:cNvSpPr/>
          <p:nvPr/>
        </p:nvSpPr>
        <p:spPr>
          <a:xfrm>
            <a:off x="2298501" y="2097356"/>
            <a:ext cx="366378" cy="159926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5" name="Rectangle 474">
            <a:extLst>
              <a:ext uri="{FF2B5EF4-FFF2-40B4-BE49-F238E27FC236}">
                <a16:creationId xmlns:a16="http://schemas.microsoft.com/office/drawing/2014/main" id="{5DC70CAB-F4FE-4B87-B31E-52FF664A9205}"/>
              </a:ext>
            </a:extLst>
          </p:cNvPr>
          <p:cNvSpPr/>
          <p:nvPr/>
        </p:nvSpPr>
        <p:spPr>
          <a:xfrm>
            <a:off x="2954649" y="2073897"/>
            <a:ext cx="366378" cy="28137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A9597D14-1A98-4A11-A426-539B020E8B3E}"/>
              </a:ext>
            </a:extLst>
          </p:cNvPr>
          <p:cNvSpPr/>
          <p:nvPr/>
        </p:nvSpPr>
        <p:spPr>
          <a:xfrm>
            <a:off x="463769" y="483282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90AC0DC-8E7D-4955-A09E-3EBFDB448BB3}"/>
              </a:ext>
            </a:extLst>
          </p:cNvPr>
          <p:cNvGrpSpPr/>
          <p:nvPr/>
        </p:nvGrpSpPr>
        <p:grpSpPr>
          <a:xfrm>
            <a:off x="612124" y="636459"/>
            <a:ext cx="435719" cy="1032867"/>
            <a:chOff x="2724738" y="5471319"/>
            <a:chExt cx="435719" cy="103286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012B8C6-A413-4B53-9D41-9F7B3165FA6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E9D17255-D9BC-49A9-B6E7-882D019B09A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23F84A27-D176-4FF1-80CB-1F607B1D23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35C8AE6-FE1D-4B26-AC63-3A430E5416CA}"/>
              </a:ext>
            </a:extLst>
          </p:cNvPr>
          <p:cNvGrpSpPr/>
          <p:nvPr/>
        </p:nvGrpSpPr>
        <p:grpSpPr>
          <a:xfrm>
            <a:off x="1459030" y="636459"/>
            <a:ext cx="448400" cy="1032867"/>
            <a:chOff x="2712057" y="5471319"/>
            <a:chExt cx="448400" cy="1032867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1F5CF7C4-A5CE-435C-869B-D1C9968D150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E7770E8-3118-45E3-9D2C-46EF4B838D94}"/>
                </a:ext>
              </a:extLst>
            </p:cNvPr>
            <p:cNvSpPr txBox="1"/>
            <p:nvPr/>
          </p:nvSpPr>
          <p:spPr>
            <a:xfrm>
              <a:off x="2712057" y="5857855"/>
              <a:ext cx="29670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32F3A7A-7048-4F05-BE40-C921AD1941E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31759672-CC4F-49FF-9CA0-37AA22AAE785}"/>
              </a:ext>
            </a:extLst>
          </p:cNvPr>
          <p:cNvSpPr txBox="1"/>
          <p:nvPr/>
        </p:nvSpPr>
        <p:spPr>
          <a:xfrm>
            <a:off x="1062098" y="83866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AF39B13-5680-4272-BF3B-F7C6740E00A5}"/>
              </a:ext>
            </a:extLst>
          </p:cNvPr>
          <p:cNvSpPr txBox="1"/>
          <p:nvPr/>
        </p:nvSpPr>
        <p:spPr>
          <a:xfrm>
            <a:off x="1929609" y="83866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88D3CCD-66A2-4BF3-84D2-F8BECC958CEA}"/>
              </a:ext>
            </a:extLst>
          </p:cNvPr>
          <p:cNvSpPr/>
          <p:nvPr/>
        </p:nvSpPr>
        <p:spPr>
          <a:xfrm>
            <a:off x="2348313" y="63645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91CA792-60F4-47C0-AF7B-0F6A12059706}"/>
              </a:ext>
            </a:extLst>
          </p:cNvPr>
          <p:cNvGrpSpPr/>
          <p:nvPr/>
        </p:nvGrpSpPr>
        <p:grpSpPr>
          <a:xfrm>
            <a:off x="2654620" y="645645"/>
            <a:ext cx="487609" cy="1071647"/>
            <a:chOff x="1951435" y="36281"/>
            <a:chExt cx="487609" cy="107164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0C2E167-A512-4F7A-BB48-BFF66AB919D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A2E95B8-DD1C-4DE5-AF46-C31B6B09B90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B7E8131-314C-4800-B690-335B684D5846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199" name="Rectangle: Rounded Corners 198">
            <a:extLst>
              <a:ext uri="{FF2B5EF4-FFF2-40B4-BE49-F238E27FC236}">
                <a16:creationId xmlns:a16="http://schemas.microsoft.com/office/drawing/2014/main" id="{89CE9087-BEDC-4246-BE8F-738326A6591D}"/>
              </a:ext>
            </a:extLst>
          </p:cNvPr>
          <p:cNvSpPr/>
          <p:nvPr/>
        </p:nvSpPr>
        <p:spPr>
          <a:xfrm>
            <a:off x="4482124" y="492556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F133A29A-5E00-4E7E-BE7B-03F4CD080125}"/>
              </a:ext>
            </a:extLst>
          </p:cNvPr>
          <p:cNvGrpSpPr/>
          <p:nvPr/>
        </p:nvGrpSpPr>
        <p:grpSpPr>
          <a:xfrm>
            <a:off x="4630479" y="645733"/>
            <a:ext cx="435719" cy="1032867"/>
            <a:chOff x="2724738" y="5471319"/>
            <a:chExt cx="435719" cy="1032867"/>
          </a:xfrm>
        </p:grpSpPr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6CCA8BD7-BA6D-4CA8-9D6E-D600B95E940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16440EDF-D93B-44FE-BF0C-619CBB13765A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AC13EC01-76B9-4287-8E3F-4AFE9A881F1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3FD6176E-2AE7-4E09-8117-BE6B874FA343}"/>
              </a:ext>
            </a:extLst>
          </p:cNvPr>
          <p:cNvGrpSpPr/>
          <p:nvPr/>
        </p:nvGrpSpPr>
        <p:grpSpPr>
          <a:xfrm>
            <a:off x="5355387" y="645733"/>
            <a:ext cx="652743" cy="1032867"/>
            <a:chOff x="2590059" y="5471319"/>
            <a:chExt cx="652743" cy="1032867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D8273A3-783D-4FC7-AB1E-9096A9C4D45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9F799826-A577-4352-94AA-2390E27BA8D9}"/>
                </a:ext>
              </a:extLst>
            </p:cNvPr>
            <p:cNvSpPr txBox="1"/>
            <p:nvPr/>
          </p:nvSpPr>
          <p:spPr>
            <a:xfrm>
              <a:off x="2590059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F1AC1451-C130-4BCC-9819-6FEE3A2BACE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8" name="TextBox 207">
            <a:extLst>
              <a:ext uri="{FF2B5EF4-FFF2-40B4-BE49-F238E27FC236}">
                <a16:creationId xmlns:a16="http://schemas.microsoft.com/office/drawing/2014/main" id="{60E44997-F31E-4A6E-A0FE-DB1BEACE9B96}"/>
              </a:ext>
            </a:extLst>
          </p:cNvPr>
          <p:cNvSpPr txBox="1"/>
          <p:nvPr/>
        </p:nvSpPr>
        <p:spPr>
          <a:xfrm>
            <a:off x="5080453" y="84793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7C330B9D-5320-45AC-8469-FB823ABDAAB7}"/>
              </a:ext>
            </a:extLst>
          </p:cNvPr>
          <p:cNvSpPr txBox="1"/>
          <p:nvPr/>
        </p:nvSpPr>
        <p:spPr>
          <a:xfrm>
            <a:off x="5947964" y="84793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9EB9B2B9-A0A4-49FC-9F2E-7862FAB8E9D3}"/>
              </a:ext>
            </a:extLst>
          </p:cNvPr>
          <p:cNvSpPr/>
          <p:nvPr/>
        </p:nvSpPr>
        <p:spPr>
          <a:xfrm>
            <a:off x="6366668" y="645733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5" name="Rectangle: Rounded Corners 214">
            <a:extLst>
              <a:ext uri="{FF2B5EF4-FFF2-40B4-BE49-F238E27FC236}">
                <a16:creationId xmlns:a16="http://schemas.microsoft.com/office/drawing/2014/main" id="{8C0DF662-EA7D-4F5C-B471-52691BECE570}"/>
              </a:ext>
            </a:extLst>
          </p:cNvPr>
          <p:cNvSpPr/>
          <p:nvPr/>
        </p:nvSpPr>
        <p:spPr>
          <a:xfrm>
            <a:off x="8515537" y="485650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2B57483-58FB-4C48-900A-2C4545708408}"/>
              </a:ext>
            </a:extLst>
          </p:cNvPr>
          <p:cNvGrpSpPr/>
          <p:nvPr/>
        </p:nvGrpSpPr>
        <p:grpSpPr>
          <a:xfrm>
            <a:off x="8550405" y="638827"/>
            <a:ext cx="652743" cy="1032867"/>
            <a:chOff x="2611251" y="5471319"/>
            <a:chExt cx="652743" cy="1032867"/>
          </a:xfrm>
        </p:grpSpPr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2A6BC695-7451-48A2-8F3B-24F4F8B5C04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BC81FE6E-5B87-42C6-94AE-A2A705311C3C}"/>
                </a:ext>
              </a:extLst>
            </p:cNvPr>
            <p:cNvSpPr txBox="1"/>
            <p:nvPr/>
          </p:nvSpPr>
          <p:spPr>
            <a:xfrm>
              <a:off x="2611251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89EED204-4276-488B-A9B6-319C4CB055F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67FDF8E2-F568-42F1-95D1-E1C655CC0357}"/>
              </a:ext>
            </a:extLst>
          </p:cNvPr>
          <p:cNvGrpSpPr/>
          <p:nvPr/>
        </p:nvGrpSpPr>
        <p:grpSpPr>
          <a:xfrm>
            <a:off x="9516723" y="638827"/>
            <a:ext cx="442475" cy="1032867"/>
            <a:chOff x="2717982" y="5471319"/>
            <a:chExt cx="442475" cy="1032867"/>
          </a:xfrm>
        </p:grpSpPr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F91BA28B-737E-468E-A845-BE11CC3C82A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D64C0D1B-9C6B-4F98-95A2-F00F4C8A0626}"/>
                </a:ext>
              </a:extLst>
            </p:cNvPr>
            <p:cNvSpPr txBox="1"/>
            <p:nvPr/>
          </p:nvSpPr>
          <p:spPr>
            <a:xfrm>
              <a:off x="2717982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EB6A38FA-D5B9-443A-9509-3DC23F3D9A6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B12D2D8D-DE0B-48E1-8C18-622B0D789B15}"/>
              </a:ext>
            </a:extLst>
          </p:cNvPr>
          <p:cNvSpPr txBox="1"/>
          <p:nvPr/>
        </p:nvSpPr>
        <p:spPr>
          <a:xfrm>
            <a:off x="9113866" y="84103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24E73FA-06E2-4DC0-BB3D-428C6394C83D}"/>
              </a:ext>
            </a:extLst>
          </p:cNvPr>
          <p:cNvSpPr txBox="1"/>
          <p:nvPr/>
        </p:nvSpPr>
        <p:spPr>
          <a:xfrm>
            <a:off x="9981377" y="84103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2FA9770F-5F91-46C3-A2A4-64574AE0DC77}"/>
              </a:ext>
            </a:extLst>
          </p:cNvPr>
          <p:cNvSpPr/>
          <p:nvPr/>
        </p:nvSpPr>
        <p:spPr>
          <a:xfrm>
            <a:off x="10400081" y="638827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A32DBCB2-C83C-4481-B852-0D4DCB116CE4}"/>
              </a:ext>
            </a:extLst>
          </p:cNvPr>
          <p:cNvGrpSpPr/>
          <p:nvPr/>
        </p:nvGrpSpPr>
        <p:grpSpPr>
          <a:xfrm>
            <a:off x="6433882" y="663465"/>
            <a:ext cx="933868" cy="1071647"/>
            <a:chOff x="1963495" y="36281"/>
            <a:chExt cx="933868" cy="1071647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806E784-BFF7-4E46-9B7C-E6D36053C3E7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B46A25E1-225E-4A89-967F-3D8ADC7B9EC1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202ADBDD-3C03-4862-AF70-459176A403FD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D5727B5D-7FAD-43AB-960F-E1B1C4AEB6CB}"/>
              </a:ext>
            </a:extLst>
          </p:cNvPr>
          <p:cNvGrpSpPr/>
          <p:nvPr/>
        </p:nvGrpSpPr>
        <p:grpSpPr>
          <a:xfrm>
            <a:off x="10469056" y="652592"/>
            <a:ext cx="953033" cy="1071647"/>
            <a:chOff x="1963036" y="36281"/>
            <a:chExt cx="953033" cy="1071647"/>
          </a:xfrm>
        </p:grpSpPr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5A364ADE-56EF-4BCD-8F77-55639C288914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8C3B8FAA-4B93-4904-AFC0-C6A7E24B853B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CDF1C4E1-6A93-412D-A42C-78FFC03EE25B}"/>
                </a:ext>
              </a:extLst>
            </p:cNvPr>
            <p:cNvSpPr txBox="1"/>
            <p:nvPr/>
          </p:nvSpPr>
          <p:spPr>
            <a:xfrm>
              <a:off x="1963036" y="36281"/>
              <a:ext cx="95303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</p:grp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0D07F28D-FDDC-418B-AAF3-7ED42231BB75}"/>
              </a:ext>
            </a:extLst>
          </p:cNvPr>
          <p:cNvCxnSpPr>
            <a:cxnSpLocks/>
          </p:cNvCxnSpPr>
          <p:nvPr/>
        </p:nvCxnSpPr>
        <p:spPr>
          <a:xfrm>
            <a:off x="490281" y="315806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6799CCB8-BF45-4F45-83CE-3DE54816F8E2}"/>
              </a:ext>
            </a:extLst>
          </p:cNvPr>
          <p:cNvCxnSpPr>
            <a:cxnSpLocks/>
          </p:cNvCxnSpPr>
          <p:nvPr/>
        </p:nvCxnSpPr>
        <p:spPr>
          <a:xfrm>
            <a:off x="1369511" y="3158069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1" name="TextBox 240">
            <a:extLst>
              <a:ext uri="{FF2B5EF4-FFF2-40B4-BE49-F238E27FC236}">
                <a16:creationId xmlns:a16="http://schemas.microsoft.com/office/drawing/2014/main" id="{1B5491A5-CECE-4650-92C9-24F978DCEFFB}"/>
              </a:ext>
            </a:extLst>
          </p:cNvPr>
          <p:cNvSpPr txBox="1"/>
          <p:nvPr/>
        </p:nvSpPr>
        <p:spPr>
          <a:xfrm>
            <a:off x="452908" y="265023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BB0FA2B3-9C48-45FE-9517-8EEB0D024031}"/>
              </a:ext>
            </a:extLst>
          </p:cNvPr>
          <p:cNvSpPr txBox="1"/>
          <p:nvPr/>
        </p:nvSpPr>
        <p:spPr>
          <a:xfrm>
            <a:off x="463474" y="309627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D5D968AA-94E9-40FE-B730-8793AB8F29AC}"/>
              </a:ext>
            </a:extLst>
          </p:cNvPr>
          <p:cNvSpPr txBox="1"/>
          <p:nvPr/>
        </p:nvSpPr>
        <p:spPr>
          <a:xfrm>
            <a:off x="1350054" y="3096277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C3E9EDCF-6140-4CB2-A030-A125C318B68D}"/>
              </a:ext>
            </a:extLst>
          </p:cNvPr>
          <p:cNvSpPr txBox="1"/>
          <p:nvPr/>
        </p:nvSpPr>
        <p:spPr>
          <a:xfrm>
            <a:off x="922468" y="284259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5" name="Arc 244">
            <a:extLst>
              <a:ext uri="{FF2B5EF4-FFF2-40B4-BE49-F238E27FC236}">
                <a16:creationId xmlns:a16="http://schemas.microsoft.com/office/drawing/2014/main" id="{DD1A4EAA-C056-4FF6-BC21-5DE6A57BE4D8}"/>
              </a:ext>
            </a:extLst>
          </p:cNvPr>
          <p:cNvSpPr/>
          <p:nvPr/>
        </p:nvSpPr>
        <p:spPr>
          <a:xfrm rot="16200000">
            <a:off x="741269" y="2242009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6" name="Arc 245">
            <a:extLst>
              <a:ext uri="{FF2B5EF4-FFF2-40B4-BE49-F238E27FC236}">
                <a16:creationId xmlns:a16="http://schemas.microsoft.com/office/drawing/2014/main" id="{D5DC4C23-DFB8-4C8C-980C-F601212CA0B0}"/>
              </a:ext>
            </a:extLst>
          </p:cNvPr>
          <p:cNvSpPr/>
          <p:nvPr/>
        </p:nvSpPr>
        <p:spPr>
          <a:xfrm rot="5400000">
            <a:off x="730981" y="3175663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B2D506DC-DA0A-4CFF-801B-6E28644537E4}"/>
              </a:ext>
            </a:extLst>
          </p:cNvPr>
          <p:cNvSpPr txBox="1"/>
          <p:nvPr/>
        </p:nvSpPr>
        <p:spPr>
          <a:xfrm>
            <a:off x="849011" y="359714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B65C6E09-CB68-4AD5-B106-EAECD001D26F}"/>
              </a:ext>
            </a:extLst>
          </p:cNvPr>
          <p:cNvSpPr txBox="1"/>
          <p:nvPr/>
        </p:nvSpPr>
        <p:spPr>
          <a:xfrm>
            <a:off x="834422" y="2296295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FF8BCE62-2447-4CFC-9193-4D53C5958BC0}"/>
              </a:ext>
            </a:extLst>
          </p:cNvPr>
          <p:cNvSpPr txBox="1"/>
          <p:nvPr/>
        </p:nvSpPr>
        <p:spPr>
          <a:xfrm>
            <a:off x="1339455" y="265023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C1CDB049-3A65-4A3E-92CD-F04BAB4B010C}"/>
              </a:ext>
            </a:extLst>
          </p:cNvPr>
          <p:cNvGrpSpPr/>
          <p:nvPr/>
        </p:nvGrpSpPr>
        <p:grpSpPr>
          <a:xfrm>
            <a:off x="446905" y="4426586"/>
            <a:ext cx="487609" cy="1086161"/>
            <a:chOff x="1951435" y="36281"/>
            <a:chExt cx="487609" cy="1086161"/>
          </a:xfrm>
        </p:grpSpPr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4A5C10FE-3067-4603-BE69-C24744D764DD}"/>
                </a:ext>
              </a:extLst>
            </p:cNvPr>
            <p:cNvSpPr txBox="1"/>
            <p:nvPr/>
          </p:nvSpPr>
          <p:spPr>
            <a:xfrm>
              <a:off x="1963495" y="49150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4720E236-37C4-460D-BD96-6FD55DFC12FE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953315C2-7E8B-4E1D-88EB-466098C7ABD1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FDBD1EC2-1BA0-42AE-808D-82DAC7F96F73}"/>
              </a:ext>
            </a:extLst>
          </p:cNvPr>
          <p:cNvGrpSpPr/>
          <p:nvPr/>
        </p:nvGrpSpPr>
        <p:grpSpPr>
          <a:xfrm>
            <a:off x="910116" y="4439208"/>
            <a:ext cx="1328541" cy="1076984"/>
            <a:chOff x="903566" y="2208466"/>
            <a:chExt cx="1328541" cy="1076984"/>
          </a:xfrm>
        </p:grpSpPr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1C3740F4-0414-490D-BDA0-CAAB0A66F118}"/>
                </a:ext>
              </a:extLst>
            </p:cNvPr>
            <p:cNvSpPr txBox="1"/>
            <p:nvPr/>
          </p:nvSpPr>
          <p:spPr>
            <a:xfrm>
              <a:off x="903566" y="23762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4F4EB8ED-C05B-4543-B1AB-2331139C55DD}"/>
                </a:ext>
              </a:extLst>
            </p:cNvPr>
            <p:cNvGrpSpPr/>
            <p:nvPr/>
          </p:nvGrpSpPr>
          <p:grpSpPr>
            <a:xfrm>
              <a:off x="1346864" y="2208466"/>
              <a:ext cx="445978" cy="1076984"/>
              <a:chOff x="1346864" y="2208466"/>
              <a:chExt cx="445978" cy="1076984"/>
            </a:xfrm>
          </p:grpSpPr>
          <p:cxnSp>
            <p:nvCxnSpPr>
              <p:cNvPr id="258" name="Straight Connector 257">
                <a:extLst>
                  <a:ext uri="{FF2B5EF4-FFF2-40B4-BE49-F238E27FC236}">
                    <a16:creationId xmlns:a16="http://schemas.microsoft.com/office/drawing/2014/main" id="{1A261E92-7DE9-49AB-932A-B7B58A980F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0362" y="2716300"/>
                <a:ext cx="43214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9" name="TextBox 258">
                <a:extLst>
                  <a:ext uri="{FF2B5EF4-FFF2-40B4-BE49-F238E27FC236}">
                    <a16:creationId xmlns:a16="http://schemas.microsoft.com/office/drawing/2014/main" id="{3A8F94F9-21C6-444B-A1F1-1AAE5494ED94}"/>
                  </a:ext>
                </a:extLst>
              </p:cNvPr>
              <p:cNvSpPr txBox="1"/>
              <p:nvPr/>
            </p:nvSpPr>
            <p:spPr>
              <a:xfrm>
                <a:off x="1351441" y="2654508"/>
                <a:ext cx="44140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D320BA11-F952-4787-B266-B37C940E1AF1}"/>
                  </a:ext>
                </a:extLst>
              </p:cNvPr>
              <p:cNvSpPr txBox="1"/>
              <p:nvPr/>
            </p:nvSpPr>
            <p:spPr>
              <a:xfrm>
                <a:off x="1346864" y="2208466"/>
                <a:ext cx="44564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A2C5A111-4A70-4F33-82D9-BE3CC534BE2D}"/>
                </a:ext>
              </a:extLst>
            </p:cNvPr>
            <p:cNvSpPr txBox="1"/>
            <p:nvPr/>
          </p:nvSpPr>
          <p:spPr>
            <a:xfrm>
              <a:off x="1786460" y="243409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F9DB57AE-5778-4B88-8C35-DEE309D156DA}"/>
              </a:ext>
            </a:extLst>
          </p:cNvPr>
          <p:cNvGrpSpPr/>
          <p:nvPr/>
        </p:nvGrpSpPr>
        <p:grpSpPr>
          <a:xfrm>
            <a:off x="2242238" y="4885250"/>
            <a:ext cx="490985" cy="630942"/>
            <a:chOff x="2235688" y="2654508"/>
            <a:chExt cx="490985" cy="630942"/>
          </a:xfrm>
        </p:grpSpPr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E0DD7314-8EF8-4D6D-B3D9-C804ABF62C67}"/>
                </a:ext>
              </a:extLst>
            </p:cNvPr>
            <p:cNvCxnSpPr>
              <a:cxnSpLocks/>
            </p:cNvCxnSpPr>
            <p:nvPr/>
          </p:nvCxnSpPr>
          <p:spPr>
            <a:xfrm>
              <a:off x="2244613" y="271630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E4FC34B9-A794-4879-9014-B9743CB24EA1}"/>
                </a:ext>
              </a:extLst>
            </p:cNvPr>
            <p:cNvSpPr txBox="1"/>
            <p:nvPr/>
          </p:nvSpPr>
          <p:spPr>
            <a:xfrm>
              <a:off x="2235688" y="265450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264" name="TextBox 263">
            <a:extLst>
              <a:ext uri="{FF2B5EF4-FFF2-40B4-BE49-F238E27FC236}">
                <a16:creationId xmlns:a16="http://schemas.microsoft.com/office/drawing/2014/main" id="{0EBB69F9-4AFB-4DAE-94C4-7B838FEE63BB}"/>
              </a:ext>
            </a:extLst>
          </p:cNvPr>
          <p:cNvSpPr txBox="1"/>
          <p:nvPr/>
        </p:nvSpPr>
        <p:spPr>
          <a:xfrm>
            <a:off x="2222584" y="4422319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65" name="Rectangle 264">
            <a:extLst>
              <a:ext uri="{FF2B5EF4-FFF2-40B4-BE49-F238E27FC236}">
                <a16:creationId xmlns:a16="http://schemas.microsoft.com/office/drawing/2014/main" id="{E044A569-5B3F-4E16-AF4C-0B6F2EC85C88}"/>
              </a:ext>
            </a:extLst>
          </p:cNvPr>
          <p:cNvSpPr/>
          <p:nvPr/>
        </p:nvSpPr>
        <p:spPr>
          <a:xfrm>
            <a:off x="604228" y="728777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6" name="Rectangle 265">
            <a:extLst>
              <a:ext uri="{FF2B5EF4-FFF2-40B4-BE49-F238E27FC236}">
                <a16:creationId xmlns:a16="http://schemas.microsoft.com/office/drawing/2014/main" id="{A66ED0B6-C61F-440C-ADFC-6F9374122771}"/>
              </a:ext>
            </a:extLst>
          </p:cNvPr>
          <p:cNvSpPr/>
          <p:nvPr/>
        </p:nvSpPr>
        <p:spPr>
          <a:xfrm>
            <a:off x="459474" y="4489005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0" name="Rectangle 269">
            <a:extLst>
              <a:ext uri="{FF2B5EF4-FFF2-40B4-BE49-F238E27FC236}">
                <a16:creationId xmlns:a16="http://schemas.microsoft.com/office/drawing/2014/main" id="{29656C5E-30C6-43B2-B11C-12B85CFED753}"/>
              </a:ext>
            </a:extLst>
          </p:cNvPr>
          <p:cNvSpPr/>
          <p:nvPr/>
        </p:nvSpPr>
        <p:spPr>
          <a:xfrm>
            <a:off x="4620006" y="71542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71" name="Straight Connector 270">
            <a:extLst>
              <a:ext uri="{FF2B5EF4-FFF2-40B4-BE49-F238E27FC236}">
                <a16:creationId xmlns:a16="http://schemas.microsoft.com/office/drawing/2014/main" id="{D56BAF19-3199-45A0-AC2F-CCE67BD0B8BC}"/>
              </a:ext>
            </a:extLst>
          </p:cNvPr>
          <p:cNvCxnSpPr>
            <a:cxnSpLocks/>
          </p:cNvCxnSpPr>
          <p:nvPr/>
        </p:nvCxnSpPr>
        <p:spPr>
          <a:xfrm>
            <a:off x="4491924" y="31619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Straight Connector 271">
            <a:extLst>
              <a:ext uri="{FF2B5EF4-FFF2-40B4-BE49-F238E27FC236}">
                <a16:creationId xmlns:a16="http://schemas.microsoft.com/office/drawing/2014/main" id="{C27E4396-80AC-46F6-A6F1-893E8EC307A7}"/>
              </a:ext>
            </a:extLst>
          </p:cNvPr>
          <p:cNvCxnSpPr>
            <a:cxnSpLocks/>
          </p:cNvCxnSpPr>
          <p:nvPr/>
        </p:nvCxnSpPr>
        <p:spPr>
          <a:xfrm>
            <a:off x="5371154" y="316191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3" name="TextBox 272">
            <a:extLst>
              <a:ext uri="{FF2B5EF4-FFF2-40B4-BE49-F238E27FC236}">
                <a16:creationId xmlns:a16="http://schemas.microsoft.com/office/drawing/2014/main" id="{74503199-6C38-4DF1-BC8C-24266A8658C6}"/>
              </a:ext>
            </a:extLst>
          </p:cNvPr>
          <p:cNvSpPr txBox="1"/>
          <p:nvPr/>
        </p:nvSpPr>
        <p:spPr>
          <a:xfrm>
            <a:off x="4454551" y="26540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BADB25E8-2E1A-4139-90E0-67B4D1A76C2C}"/>
              </a:ext>
            </a:extLst>
          </p:cNvPr>
          <p:cNvSpPr txBox="1"/>
          <p:nvPr/>
        </p:nvSpPr>
        <p:spPr>
          <a:xfrm>
            <a:off x="4465117" y="31001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E259CF51-BC02-447D-80E2-D0FDAC4972EE}"/>
              </a:ext>
            </a:extLst>
          </p:cNvPr>
          <p:cNvSpPr txBox="1"/>
          <p:nvPr/>
        </p:nvSpPr>
        <p:spPr>
          <a:xfrm>
            <a:off x="5371153" y="310012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CC322C6F-6571-4232-9AA5-D152CAE6079D}"/>
              </a:ext>
            </a:extLst>
          </p:cNvPr>
          <p:cNvSpPr txBox="1"/>
          <p:nvPr/>
        </p:nvSpPr>
        <p:spPr>
          <a:xfrm>
            <a:off x="4924111" y="284644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7" name="Arc 276">
            <a:extLst>
              <a:ext uri="{FF2B5EF4-FFF2-40B4-BE49-F238E27FC236}">
                <a16:creationId xmlns:a16="http://schemas.microsoft.com/office/drawing/2014/main" id="{E6107EC9-DEB0-4CC4-AFB8-87798CA9DE59}"/>
              </a:ext>
            </a:extLst>
          </p:cNvPr>
          <p:cNvSpPr/>
          <p:nvPr/>
        </p:nvSpPr>
        <p:spPr>
          <a:xfrm rot="16200000">
            <a:off x="4856812" y="213195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8" name="Arc 277">
            <a:extLst>
              <a:ext uri="{FF2B5EF4-FFF2-40B4-BE49-F238E27FC236}">
                <a16:creationId xmlns:a16="http://schemas.microsoft.com/office/drawing/2014/main" id="{6CD480D1-482C-4AE3-A814-EDD43B99BA0B}"/>
              </a:ext>
            </a:extLst>
          </p:cNvPr>
          <p:cNvSpPr/>
          <p:nvPr/>
        </p:nvSpPr>
        <p:spPr>
          <a:xfrm rot="5400000">
            <a:off x="4846525" y="305907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C84373E8-C1BF-40C0-84EE-55393F0B3870}"/>
              </a:ext>
            </a:extLst>
          </p:cNvPr>
          <p:cNvSpPr txBox="1"/>
          <p:nvPr/>
        </p:nvSpPr>
        <p:spPr>
          <a:xfrm>
            <a:off x="4977115" y="359445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994B1322-1BD3-44AE-9564-5063900D8BDE}"/>
              </a:ext>
            </a:extLst>
          </p:cNvPr>
          <p:cNvSpPr txBox="1"/>
          <p:nvPr/>
        </p:nvSpPr>
        <p:spPr>
          <a:xfrm>
            <a:off x="4977114" y="230013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283D69CD-E8C6-425E-AC22-475A62118793}"/>
              </a:ext>
            </a:extLst>
          </p:cNvPr>
          <p:cNvSpPr txBox="1"/>
          <p:nvPr/>
        </p:nvSpPr>
        <p:spPr>
          <a:xfrm>
            <a:off x="5585042" y="2654078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F6CDA2F-203E-403F-98CD-F04DD4FB9714}"/>
              </a:ext>
            </a:extLst>
          </p:cNvPr>
          <p:cNvGrpSpPr/>
          <p:nvPr/>
        </p:nvGrpSpPr>
        <p:grpSpPr>
          <a:xfrm>
            <a:off x="4478336" y="4435646"/>
            <a:ext cx="946491" cy="1072809"/>
            <a:chOff x="4478336" y="4435646"/>
            <a:chExt cx="946491" cy="1072809"/>
          </a:xfrm>
        </p:grpSpPr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E46AD046-5992-4DD4-A3AF-1DF79CCE8A05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38CC09B-9891-47D7-915C-96DDD3BE9EEE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E9793612-8CD6-47E0-9F31-12F83236F9E4}"/>
                </a:ext>
              </a:extLst>
            </p:cNvPr>
            <p:cNvSpPr txBox="1"/>
            <p:nvPr/>
          </p:nvSpPr>
          <p:spPr>
            <a:xfrm>
              <a:off x="4710959" y="4435646"/>
              <a:ext cx="71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286B59A-7696-424A-86B3-B1F7BE586D30}"/>
              </a:ext>
            </a:extLst>
          </p:cNvPr>
          <p:cNvGrpSpPr/>
          <p:nvPr/>
        </p:nvGrpSpPr>
        <p:grpSpPr>
          <a:xfrm>
            <a:off x="5367507" y="4431310"/>
            <a:ext cx="1815295" cy="1072809"/>
            <a:chOff x="5367507" y="4431310"/>
            <a:chExt cx="1815295" cy="1072809"/>
          </a:xfrm>
        </p:grpSpPr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7BD40ADC-D092-484A-A2CD-8B8EEACE3613}"/>
                </a:ext>
              </a:extLst>
            </p:cNvPr>
            <p:cNvSpPr txBox="1"/>
            <p:nvPr/>
          </p:nvSpPr>
          <p:spPr>
            <a:xfrm>
              <a:off x="5367507" y="4628009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D6AA67C8-61AE-4F12-8CB4-13088C72042B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D4F3911A-A2DB-44B4-B578-B9CF9F105AEE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99E5FA52-5E21-487D-AC7B-D98A06ABA3B5}"/>
                </a:ext>
              </a:extLst>
            </p:cNvPr>
            <p:cNvSpPr txBox="1"/>
            <p:nvPr/>
          </p:nvSpPr>
          <p:spPr>
            <a:xfrm>
              <a:off x="6050159" y="4431310"/>
              <a:ext cx="737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D9BDA827-8626-4068-9F53-2D5F6EB3AB48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C56E894-0D02-4063-85CC-AF90CD502352}"/>
              </a:ext>
            </a:extLst>
          </p:cNvPr>
          <p:cNvGrpSpPr/>
          <p:nvPr/>
        </p:nvGrpSpPr>
        <p:grpSpPr>
          <a:xfrm>
            <a:off x="7159287" y="4888640"/>
            <a:ext cx="946491" cy="630942"/>
            <a:chOff x="7159287" y="4888640"/>
            <a:chExt cx="946491" cy="630942"/>
          </a:xfrm>
        </p:grpSpPr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38425348-7CE4-4EFC-BB1D-D1D2FC90A46E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3A8ECEDF-DF2A-40C0-90DA-4A4F75E32F14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</p:grpSp>
      <p:sp>
        <p:nvSpPr>
          <p:cNvPr id="292" name="TextBox 291">
            <a:extLst>
              <a:ext uri="{FF2B5EF4-FFF2-40B4-BE49-F238E27FC236}">
                <a16:creationId xmlns:a16="http://schemas.microsoft.com/office/drawing/2014/main" id="{83EA053D-66B0-49CE-A41E-DE9AF4ACA168}"/>
              </a:ext>
            </a:extLst>
          </p:cNvPr>
          <p:cNvSpPr txBox="1"/>
          <p:nvPr/>
        </p:nvSpPr>
        <p:spPr>
          <a:xfrm>
            <a:off x="7399788" y="4446773"/>
            <a:ext cx="69790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93" name="Rectangle 292">
            <a:extLst>
              <a:ext uri="{FF2B5EF4-FFF2-40B4-BE49-F238E27FC236}">
                <a16:creationId xmlns:a16="http://schemas.microsoft.com/office/drawing/2014/main" id="{799D80EC-C513-4383-BE6C-DB07EA5D3612}"/>
              </a:ext>
            </a:extLst>
          </p:cNvPr>
          <p:cNvSpPr/>
          <p:nvPr/>
        </p:nvSpPr>
        <p:spPr>
          <a:xfrm>
            <a:off x="4488927" y="4502444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4" name="Rectangle 293">
            <a:extLst>
              <a:ext uri="{FF2B5EF4-FFF2-40B4-BE49-F238E27FC236}">
                <a16:creationId xmlns:a16="http://schemas.microsoft.com/office/drawing/2014/main" id="{70D75305-E781-4E89-B638-CAE067941E06}"/>
              </a:ext>
            </a:extLst>
          </p:cNvPr>
          <p:cNvSpPr/>
          <p:nvPr/>
        </p:nvSpPr>
        <p:spPr>
          <a:xfrm>
            <a:off x="9511640" y="719651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06" name="Straight Connector 305">
            <a:extLst>
              <a:ext uri="{FF2B5EF4-FFF2-40B4-BE49-F238E27FC236}">
                <a16:creationId xmlns:a16="http://schemas.microsoft.com/office/drawing/2014/main" id="{FEFB0DA6-59FE-4971-9935-055EA0ED2F9E}"/>
              </a:ext>
            </a:extLst>
          </p:cNvPr>
          <p:cNvCxnSpPr>
            <a:cxnSpLocks/>
          </p:cNvCxnSpPr>
          <p:nvPr/>
        </p:nvCxnSpPr>
        <p:spPr>
          <a:xfrm>
            <a:off x="8514492" y="315854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7" name="Straight Connector 306">
            <a:extLst>
              <a:ext uri="{FF2B5EF4-FFF2-40B4-BE49-F238E27FC236}">
                <a16:creationId xmlns:a16="http://schemas.microsoft.com/office/drawing/2014/main" id="{7A0CAA80-6935-4A68-855D-D81A3C28953C}"/>
              </a:ext>
            </a:extLst>
          </p:cNvPr>
          <p:cNvCxnSpPr>
            <a:cxnSpLocks/>
          </p:cNvCxnSpPr>
          <p:nvPr/>
        </p:nvCxnSpPr>
        <p:spPr>
          <a:xfrm>
            <a:off x="9393722" y="315854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8" name="TextBox 307">
            <a:extLst>
              <a:ext uri="{FF2B5EF4-FFF2-40B4-BE49-F238E27FC236}">
                <a16:creationId xmlns:a16="http://schemas.microsoft.com/office/drawing/2014/main" id="{2C83F3AA-6128-46BC-8D75-83307F321FCA}"/>
              </a:ext>
            </a:extLst>
          </p:cNvPr>
          <p:cNvSpPr txBox="1"/>
          <p:nvPr/>
        </p:nvSpPr>
        <p:spPr>
          <a:xfrm>
            <a:off x="8477119" y="265071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072EAD5C-F896-4E90-9D19-7AE124A3358D}"/>
              </a:ext>
            </a:extLst>
          </p:cNvPr>
          <p:cNvSpPr txBox="1"/>
          <p:nvPr/>
        </p:nvSpPr>
        <p:spPr>
          <a:xfrm>
            <a:off x="8487685" y="309675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1779F785-B4F0-4008-9BCD-DA92D97B824D}"/>
              </a:ext>
            </a:extLst>
          </p:cNvPr>
          <p:cNvSpPr txBox="1"/>
          <p:nvPr/>
        </p:nvSpPr>
        <p:spPr>
          <a:xfrm>
            <a:off x="9393721" y="309675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846727AD-3570-4DB4-8511-55DCC4127FFB}"/>
              </a:ext>
            </a:extLst>
          </p:cNvPr>
          <p:cNvSpPr txBox="1"/>
          <p:nvPr/>
        </p:nvSpPr>
        <p:spPr>
          <a:xfrm>
            <a:off x="8946679" y="284307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12" name="Arc 311">
            <a:extLst>
              <a:ext uri="{FF2B5EF4-FFF2-40B4-BE49-F238E27FC236}">
                <a16:creationId xmlns:a16="http://schemas.microsoft.com/office/drawing/2014/main" id="{F09CC645-5899-4922-B241-B86B5FFB282C}"/>
              </a:ext>
            </a:extLst>
          </p:cNvPr>
          <p:cNvSpPr/>
          <p:nvPr/>
        </p:nvSpPr>
        <p:spPr>
          <a:xfrm rot="16200000">
            <a:off x="8879380" y="212858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3" name="Arc 312">
            <a:extLst>
              <a:ext uri="{FF2B5EF4-FFF2-40B4-BE49-F238E27FC236}">
                <a16:creationId xmlns:a16="http://schemas.microsoft.com/office/drawing/2014/main" id="{4061BF7A-66B2-4258-862B-B5D424EF29A4}"/>
              </a:ext>
            </a:extLst>
          </p:cNvPr>
          <p:cNvSpPr/>
          <p:nvPr/>
        </p:nvSpPr>
        <p:spPr>
          <a:xfrm rot="5400000">
            <a:off x="8869093" y="305570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12D65B81-187C-4813-89FE-4F500B2E282E}"/>
              </a:ext>
            </a:extLst>
          </p:cNvPr>
          <p:cNvSpPr txBox="1"/>
          <p:nvPr/>
        </p:nvSpPr>
        <p:spPr>
          <a:xfrm>
            <a:off x="8999683" y="359108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98EAA803-3849-46C6-8BD0-B43D986D8B7C}"/>
              </a:ext>
            </a:extLst>
          </p:cNvPr>
          <p:cNvSpPr txBox="1"/>
          <p:nvPr/>
        </p:nvSpPr>
        <p:spPr>
          <a:xfrm>
            <a:off x="8999682" y="229677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BF97EDC8-47A9-4DAF-A423-015A4A4E0663}"/>
              </a:ext>
            </a:extLst>
          </p:cNvPr>
          <p:cNvSpPr txBox="1"/>
          <p:nvPr/>
        </p:nvSpPr>
        <p:spPr>
          <a:xfrm>
            <a:off x="9607610" y="2650713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AABBBD21-4D24-4509-AB98-003DA1B3816B}"/>
              </a:ext>
            </a:extLst>
          </p:cNvPr>
          <p:cNvGrpSpPr/>
          <p:nvPr/>
        </p:nvGrpSpPr>
        <p:grpSpPr>
          <a:xfrm>
            <a:off x="8500637" y="4436970"/>
            <a:ext cx="946491" cy="1072809"/>
            <a:chOff x="4478336" y="4435646"/>
            <a:chExt cx="946491" cy="1072809"/>
          </a:xfrm>
        </p:grpSpPr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7BC5125F-43D5-49F7-AFC8-958F362E411C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1F8AC35A-37CF-47AF-A8B2-55202D01917B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80E93058-522A-4089-B89D-A173F8ECD405}"/>
                </a:ext>
              </a:extLst>
            </p:cNvPr>
            <p:cNvSpPr txBox="1"/>
            <p:nvPr/>
          </p:nvSpPr>
          <p:spPr>
            <a:xfrm>
              <a:off x="4710959" y="4435646"/>
              <a:ext cx="71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D80952A6-95CB-4E52-AB10-43F450BBF9FA}"/>
              </a:ext>
            </a:extLst>
          </p:cNvPr>
          <p:cNvGrpSpPr/>
          <p:nvPr/>
        </p:nvGrpSpPr>
        <p:grpSpPr>
          <a:xfrm>
            <a:off x="9389808" y="4432634"/>
            <a:ext cx="1815295" cy="1072809"/>
            <a:chOff x="5367507" y="4431310"/>
            <a:chExt cx="1815295" cy="1072809"/>
          </a:xfrm>
        </p:grpSpPr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D43A14F0-78FC-4F27-803E-4777290BE064}"/>
                </a:ext>
              </a:extLst>
            </p:cNvPr>
            <p:cNvSpPr txBox="1"/>
            <p:nvPr/>
          </p:nvSpPr>
          <p:spPr>
            <a:xfrm>
              <a:off x="5367507" y="4628009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D08AE4EF-5916-4806-AE35-4EA522AB9650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C2569FF9-21E4-4DD8-A679-96A88124A22F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543F21DD-7FC5-40F3-B596-4C61A1802280}"/>
                </a:ext>
              </a:extLst>
            </p:cNvPr>
            <p:cNvSpPr txBox="1"/>
            <p:nvPr/>
          </p:nvSpPr>
          <p:spPr>
            <a:xfrm>
              <a:off x="6050159" y="4431310"/>
              <a:ext cx="737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28AA973B-B014-4001-93E5-4CC2D3309F7A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88763DC6-6FB2-4C8E-944B-1D950642A26D}"/>
              </a:ext>
            </a:extLst>
          </p:cNvPr>
          <p:cNvGrpSpPr/>
          <p:nvPr/>
        </p:nvGrpSpPr>
        <p:grpSpPr>
          <a:xfrm>
            <a:off x="11181588" y="4889964"/>
            <a:ext cx="946491" cy="630942"/>
            <a:chOff x="7159287" y="4888640"/>
            <a:chExt cx="946491" cy="630942"/>
          </a:xfrm>
        </p:grpSpPr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A810E492-3DB7-46D9-BE35-19DC5BA9897A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3EF0867E-76E9-4B63-8E1E-E5CF1CCC4BBA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sp>
        <p:nvSpPr>
          <p:cNvPr id="330" name="TextBox 329">
            <a:extLst>
              <a:ext uri="{FF2B5EF4-FFF2-40B4-BE49-F238E27FC236}">
                <a16:creationId xmlns:a16="http://schemas.microsoft.com/office/drawing/2014/main" id="{220C6A02-D8C8-4C47-9CE1-A37C02F565C1}"/>
              </a:ext>
            </a:extLst>
          </p:cNvPr>
          <p:cNvSpPr txBox="1"/>
          <p:nvPr/>
        </p:nvSpPr>
        <p:spPr>
          <a:xfrm>
            <a:off x="11181094" y="4448097"/>
            <a:ext cx="9389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331" name="Rectangle 330">
            <a:extLst>
              <a:ext uri="{FF2B5EF4-FFF2-40B4-BE49-F238E27FC236}">
                <a16:creationId xmlns:a16="http://schemas.microsoft.com/office/drawing/2014/main" id="{33E104AA-3E88-4732-BC1D-3BECA9C26898}"/>
              </a:ext>
            </a:extLst>
          </p:cNvPr>
          <p:cNvSpPr/>
          <p:nvPr/>
        </p:nvSpPr>
        <p:spPr>
          <a:xfrm>
            <a:off x="9847661" y="4503768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32" name="Group 331">
            <a:extLst>
              <a:ext uri="{FF2B5EF4-FFF2-40B4-BE49-F238E27FC236}">
                <a16:creationId xmlns:a16="http://schemas.microsoft.com/office/drawing/2014/main" id="{B0E3A76D-61CD-46FC-A694-F777E31FAC6E}"/>
              </a:ext>
            </a:extLst>
          </p:cNvPr>
          <p:cNvGrpSpPr/>
          <p:nvPr/>
        </p:nvGrpSpPr>
        <p:grpSpPr>
          <a:xfrm>
            <a:off x="2303560" y="2077946"/>
            <a:ext cx="360000" cy="2160000"/>
            <a:chOff x="5493026" y="3429000"/>
            <a:chExt cx="360000" cy="2160000"/>
          </a:xfrm>
        </p:grpSpPr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C0D073AB-4110-41D3-9AEA-9C0BA5C9D69E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8DEE73CC-4F58-4000-88A5-9B8A0423DF87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64673609-6B81-458A-9B90-868E52CDD590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9637567B-2E98-41E9-A120-520CC742062B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6886F02B-5B2D-4DDA-AB94-B48D69D67C9A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8DFDC6EF-1B99-4B3B-8077-4EDE93E364DD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4BCE8CAA-91DF-48DB-92EC-D2053D7AADAB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8EEF902D-ECAA-45A5-AAD6-0ED063D6A7D8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767A7951-7CE5-453B-98BC-27D2455360A4}"/>
              </a:ext>
            </a:extLst>
          </p:cNvPr>
          <p:cNvGrpSpPr/>
          <p:nvPr/>
        </p:nvGrpSpPr>
        <p:grpSpPr>
          <a:xfrm>
            <a:off x="2296462" y="2077653"/>
            <a:ext cx="370026" cy="2160831"/>
            <a:chOff x="3160724" y="1026150"/>
            <a:chExt cx="370026" cy="2160831"/>
          </a:xfrm>
        </p:grpSpPr>
        <p:grpSp>
          <p:nvGrpSpPr>
            <p:cNvPr id="342" name="Group 341">
              <a:extLst>
                <a:ext uri="{FF2B5EF4-FFF2-40B4-BE49-F238E27FC236}">
                  <a16:creationId xmlns:a16="http://schemas.microsoft.com/office/drawing/2014/main" id="{7B377E7B-9344-4FA6-95D8-8071098FF3EB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344" name="Rectangle 343">
                <a:extLst>
                  <a:ext uri="{FF2B5EF4-FFF2-40B4-BE49-F238E27FC236}">
                    <a16:creationId xmlns:a16="http://schemas.microsoft.com/office/drawing/2014/main" id="{9CE10BCD-99F0-4957-B2B0-3ECC0EC73149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5" name="Rectangle 344">
                <a:extLst>
                  <a:ext uri="{FF2B5EF4-FFF2-40B4-BE49-F238E27FC236}">
                    <a16:creationId xmlns:a16="http://schemas.microsoft.com/office/drawing/2014/main" id="{73F5B9FE-4E7F-47F9-A31D-27981BACF82D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6" name="Rectangle 345">
                <a:extLst>
                  <a:ext uri="{FF2B5EF4-FFF2-40B4-BE49-F238E27FC236}">
                    <a16:creationId xmlns:a16="http://schemas.microsoft.com/office/drawing/2014/main" id="{24075F83-5820-40F6-9D9E-A9B0600798E5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7" name="Rectangle 346">
                <a:extLst>
                  <a:ext uri="{FF2B5EF4-FFF2-40B4-BE49-F238E27FC236}">
                    <a16:creationId xmlns:a16="http://schemas.microsoft.com/office/drawing/2014/main" id="{50A41FAC-4067-40AA-B62A-09B5D494B4AA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51DED4E2-FBAA-4C37-98FF-CB08A01832B1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F5CFBC0A-EAF1-4C8D-A2DE-7376A8502242}"/>
              </a:ext>
            </a:extLst>
          </p:cNvPr>
          <p:cNvGrpSpPr/>
          <p:nvPr/>
        </p:nvGrpSpPr>
        <p:grpSpPr>
          <a:xfrm>
            <a:off x="2958099" y="2075112"/>
            <a:ext cx="362676" cy="2165081"/>
            <a:chOff x="5488838" y="1021900"/>
            <a:chExt cx="362676" cy="2165081"/>
          </a:xfrm>
        </p:grpSpPr>
        <p:grpSp>
          <p:nvGrpSpPr>
            <p:cNvPr id="349" name="Group 348">
              <a:extLst>
                <a:ext uri="{FF2B5EF4-FFF2-40B4-BE49-F238E27FC236}">
                  <a16:creationId xmlns:a16="http://schemas.microsoft.com/office/drawing/2014/main" id="{F810B907-460C-40BB-9DCC-4A2FAC3ABA73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351" name="Rectangle 350">
                <a:extLst>
                  <a:ext uri="{FF2B5EF4-FFF2-40B4-BE49-F238E27FC236}">
                    <a16:creationId xmlns:a16="http://schemas.microsoft.com/office/drawing/2014/main" id="{83373231-388C-467E-8666-67E2F785D95F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2" name="Rectangle 351">
                <a:extLst>
                  <a:ext uri="{FF2B5EF4-FFF2-40B4-BE49-F238E27FC236}">
                    <a16:creationId xmlns:a16="http://schemas.microsoft.com/office/drawing/2014/main" id="{5DD6FAA2-B77F-4349-A9CE-79A11D44FC38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D4F1A862-BF0B-43A4-B92D-1EE6363D5D2E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4" name="Rectangle 353">
                <a:extLst>
                  <a:ext uri="{FF2B5EF4-FFF2-40B4-BE49-F238E27FC236}">
                    <a16:creationId xmlns:a16="http://schemas.microsoft.com/office/drawing/2014/main" id="{B5B1A590-A482-425A-AF47-C5D6DE21F2D1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5" name="Rectangle 354">
                <a:extLst>
                  <a:ext uri="{FF2B5EF4-FFF2-40B4-BE49-F238E27FC236}">
                    <a16:creationId xmlns:a16="http://schemas.microsoft.com/office/drawing/2014/main" id="{7F7190C3-EEAA-4513-9D09-39E64DBDA641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6" name="Rectangle 355">
                <a:extLst>
                  <a:ext uri="{FF2B5EF4-FFF2-40B4-BE49-F238E27FC236}">
                    <a16:creationId xmlns:a16="http://schemas.microsoft.com/office/drawing/2014/main" id="{786C0592-9D68-4F7A-9C63-F9C3DCEFF87E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7" name="Rectangle 356">
                <a:extLst>
                  <a:ext uri="{FF2B5EF4-FFF2-40B4-BE49-F238E27FC236}">
                    <a16:creationId xmlns:a16="http://schemas.microsoft.com/office/drawing/2014/main" id="{20D9C750-F70E-407E-AEFB-9A42C9D7AE6C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8" name="Rectangle 357">
                <a:extLst>
                  <a:ext uri="{FF2B5EF4-FFF2-40B4-BE49-F238E27FC236}">
                    <a16:creationId xmlns:a16="http://schemas.microsoft.com/office/drawing/2014/main" id="{66306C2E-065E-448A-BC47-4DD5139623ED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4787C7C2-27B3-4EFC-83F7-EF70D6151A18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C06EAA73-AFA7-4D78-9ECC-5584ABB5E43C}"/>
              </a:ext>
            </a:extLst>
          </p:cNvPr>
          <p:cNvGrpSpPr/>
          <p:nvPr/>
        </p:nvGrpSpPr>
        <p:grpSpPr>
          <a:xfrm>
            <a:off x="6755565" y="2116782"/>
            <a:ext cx="360000" cy="2145215"/>
            <a:chOff x="8393981" y="3426102"/>
            <a:chExt cx="360000" cy="2145215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9D7B0F09-BBD9-4EBB-8EDE-C9D6A56528AE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669AD855-0928-40F9-8A23-6CC793C73913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38EFC5D9-5720-4834-B74D-9987650EB424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DD3C05D7-B9A4-4001-9C93-364A2C3E8C65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4E58AAE7-45F8-4039-B320-6F0A5D7501AC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2D053BA1-3B4A-447E-8830-DDC97CD38D0B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96F27B89-608B-469B-9317-808B54FCCF91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BE3B5C7C-734B-4FD1-BBD7-04C08F95253E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A9E296EE-A3AD-420F-9768-1989946B67A6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0672553C-5F18-4419-B8B4-DE3C91D63628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BBD2D96F-4068-4059-B13D-88386076B63D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958F1555-A38C-4B8B-965F-FCD9C113D5E7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6F985357-F1F8-4030-AADC-8B135457C97C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C4288A9E-C397-418B-9608-CBD3F277E2B4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A0113C03-6D40-482D-BF5B-FA363D4583C2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380A6DB1-24AA-4413-B705-C39C9A327BA3}"/>
              </a:ext>
            </a:extLst>
          </p:cNvPr>
          <p:cNvGrpSpPr/>
          <p:nvPr/>
        </p:nvGrpSpPr>
        <p:grpSpPr>
          <a:xfrm>
            <a:off x="6755447" y="2101997"/>
            <a:ext cx="364475" cy="2170481"/>
            <a:chOff x="3750941" y="1016500"/>
            <a:chExt cx="364475" cy="2170481"/>
          </a:xfrm>
        </p:grpSpPr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537FCC03-9A63-46B1-BE23-CFF7DEC587C9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A564A1B9-35DE-44C2-A75B-BDAABF13A6AA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EA4F3E9D-A970-4097-BDC2-EBCA35885A3A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7B2586DA-0A90-463B-AD95-C5A1738F8B91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21DB1FBB-6090-488A-B5A8-FBB3023FBE95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542A36D-057B-4A11-8389-0E128973B99D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C32D8A64-42AC-48C0-A9C4-6F248EC7B46C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6149202E-D037-4295-AB87-30D14044A4AE}"/>
              </a:ext>
            </a:extLst>
          </p:cNvPr>
          <p:cNvGrpSpPr/>
          <p:nvPr/>
        </p:nvGrpSpPr>
        <p:grpSpPr>
          <a:xfrm>
            <a:off x="7446940" y="2112478"/>
            <a:ext cx="364900" cy="2160000"/>
            <a:chOff x="8392469" y="1011178"/>
            <a:chExt cx="364900" cy="2160000"/>
          </a:xfrm>
        </p:grpSpPr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99D52DD6-CB45-4F6E-BE5B-1B0410B7BC66}"/>
                </a:ext>
              </a:extLst>
            </p:cNvPr>
            <p:cNvGrpSpPr/>
            <p:nvPr/>
          </p:nvGrpSpPr>
          <p:grpSpPr>
            <a:xfrm>
              <a:off x="8392469" y="1024083"/>
              <a:ext cx="360000" cy="2145215"/>
              <a:chOff x="8393981" y="3426102"/>
              <a:chExt cx="360000" cy="2145215"/>
            </a:xfrm>
          </p:grpSpPr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3332BAE4-CA46-4FA3-84FE-0FE6177054DD}"/>
                  </a:ext>
                </a:extLst>
              </p:cNvPr>
              <p:cNvSpPr/>
              <p:nvPr/>
            </p:nvSpPr>
            <p:spPr>
              <a:xfrm>
                <a:off x="8393981" y="3426102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4842E5FA-4EEB-4A0A-8644-A895BE75F65D}"/>
                  </a:ext>
                </a:extLst>
              </p:cNvPr>
              <p:cNvSpPr/>
              <p:nvPr/>
            </p:nvSpPr>
            <p:spPr>
              <a:xfrm>
                <a:off x="8393981" y="35689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8" name="Rectangle 387">
                <a:extLst>
                  <a:ext uri="{FF2B5EF4-FFF2-40B4-BE49-F238E27FC236}">
                    <a16:creationId xmlns:a16="http://schemas.microsoft.com/office/drawing/2014/main" id="{706458C3-4743-4BCC-86C9-EE806D4D8A80}"/>
                  </a:ext>
                </a:extLst>
              </p:cNvPr>
              <p:cNvSpPr/>
              <p:nvPr/>
            </p:nvSpPr>
            <p:spPr>
              <a:xfrm>
                <a:off x="8393981" y="37129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3F29D201-9595-4E4E-B230-AD19710C1E28}"/>
                  </a:ext>
                </a:extLst>
              </p:cNvPr>
              <p:cNvSpPr/>
              <p:nvPr/>
            </p:nvSpPr>
            <p:spPr>
              <a:xfrm>
                <a:off x="8393981" y="3855004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7D98C1E2-76F2-4396-83BF-5EB0DABF1AD8}"/>
                  </a:ext>
                </a:extLst>
              </p:cNvPr>
              <p:cNvSpPr/>
              <p:nvPr/>
            </p:nvSpPr>
            <p:spPr>
              <a:xfrm>
                <a:off x="8393981" y="3997617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2118D67C-9145-4C2A-B746-98BC06FAF177}"/>
                  </a:ext>
                </a:extLst>
              </p:cNvPr>
              <p:cNvSpPr/>
              <p:nvPr/>
            </p:nvSpPr>
            <p:spPr>
              <a:xfrm>
                <a:off x="8393981" y="4139721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2" name="Rectangle 391">
                <a:extLst>
                  <a:ext uri="{FF2B5EF4-FFF2-40B4-BE49-F238E27FC236}">
                    <a16:creationId xmlns:a16="http://schemas.microsoft.com/office/drawing/2014/main" id="{EDEAAC11-68C7-4B62-A871-6A6196891161}"/>
                  </a:ext>
                </a:extLst>
              </p:cNvPr>
              <p:cNvSpPr/>
              <p:nvPr/>
            </p:nvSpPr>
            <p:spPr>
              <a:xfrm>
                <a:off x="8393981" y="4282519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609921C7-1626-41B3-B25B-268D000DD0E7}"/>
                  </a:ext>
                </a:extLst>
              </p:cNvPr>
              <p:cNvSpPr/>
              <p:nvPr/>
            </p:nvSpPr>
            <p:spPr>
              <a:xfrm>
                <a:off x="8393981" y="4426519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3C492ABB-2F54-4FCB-A240-9A94A506C948}"/>
                  </a:ext>
                </a:extLst>
              </p:cNvPr>
              <p:cNvSpPr/>
              <p:nvPr/>
            </p:nvSpPr>
            <p:spPr>
              <a:xfrm>
                <a:off x="8393981" y="4568623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5EAC1A65-7DF6-4879-8DDD-FD864AE2213F}"/>
                  </a:ext>
                </a:extLst>
              </p:cNvPr>
              <p:cNvSpPr/>
              <p:nvPr/>
            </p:nvSpPr>
            <p:spPr>
              <a:xfrm>
                <a:off x="8393981" y="4711236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EDD40CB3-33A5-432C-BAE4-A2139AFE77A3}"/>
                  </a:ext>
                </a:extLst>
              </p:cNvPr>
              <p:cNvSpPr/>
              <p:nvPr/>
            </p:nvSpPr>
            <p:spPr>
              <a:xfrm>
                <a:off x="8393981" y="485334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9C6DF518-DD15-42D4-A97A-E80493DDAE34}"/>
                  </a:ext>
                </a:extLst>
              </p:cNvPr>
              <p:cNvSpPr/>
              <p:nvPr/>
            </p:nvSpPr>
            <p:spPr>
              <a:xfrm>
                <a:off x="8393981" y="49986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8" name="Rectangle 397">
                <a:extLst>
                  <a:ext uri="{FF2B5EF4-FFF2-40B4-BE49-F238E27FC236}">
                    <a16:creationId xmlns:a16="http://schemas.microsoft.com/office/drawing/2014/main" id="{A5C58EE6-C659-4858-B805-ADFA8A74CF27}"/>
                  </a:ext>
                </a:extLst>
              </p:cNvPr>
              <p:cNvSpPr/>
              <p:nvPr/>
            </p:nvSpPr>
            <p:spPr>
              <a:xfrm>
                <a:off x="8393981" y="5142600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2F35AA3F-D3A7-43E4-9B0B-B0EB863009F3}"/>
                  </a:ext>
                </a:extLst>
              </p:cNvPr>
              <p:cNvSpPr/>
              <p:nvPr/>
            </p:nvSpPr>
            <p:spPr>
              <a:xfrm>
                <a:off x="8393981" y="5284704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00" name="Rectangle 399">
                <a:extLst>
                  <a:ext uri="{FF2B5EF4-FFF2-40B4-BE49-F238E27FC236}">
                    <a16:creationId xmlns:a16="http://schemas.microsoft.com/office/drawing/2014/main" id="{D92EF8E9-D035-4E2A-B85B-8B83781130A5}"/>
                  </a:ext>
                </a:extLst>
              </p:cNvPr>
              <p:cNvSpPr/>
              <p:nvPr/>
            </p:nvSpPr>
            <p:spPr>
              <a:xfrm>
                <a:off x="8393981" y="5427317"/>
                <a:ext cx="360000" cy="144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8C066A0E-BAE4-4996-997F-52E2D06ECF02}"/>
                </a:ext>
              </a:extLst>
            </p:cNvPr>
            <p:cNvSpPr/>
            <p:nvPr/>
          </p:nvSpPr>
          <p:spPr>
            <a:xfrm>
              <a:off x="8397369" y="101117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FFE781D6-9CAC-4CFA-807A-050CB9383C3C}"/>
              </a:ext>
            </a:extLst>
          </p:cNvPr>
          <p:cNvGrpSpPr/>
          <p:nvPr/>
        </p:nvGrpSpPr>
        <p:grpSpPr>
          <a:xfrm>
            <a:off x="11439272" y="2123587"/>
            <a:ext cx="360000" cy="2160000"/>
            <a:chOff x="7813790" y="3429000"/>
            <a:chExt cx="360000" cy="2160000"/>
          </a:xfrm>
        </p:grpSpPr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8A448660-AE1D-4149-ACA9-0CE5F715AB4B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ED15E804-CC90-47A1-B81B-2996627E329B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EB870879-2B95-4C8A-B612-4164A04A4260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80D47005-11CB-4F66-83B7-9EFAE923A113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15F55DA7-B0A7-4335-8229-5E883C2DECB0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2" name="Rectangle 441">
              <a:extLst>
                <a:ext uri="{FF2B5EF4-FFF2-40B4-BE49-F238E27FC236}">
                  <a16:creationId xmlns:a16="http://schemas.microsoft.com/office/drawing/2014/main" id="{97A5EDDD-049B-4D61-AE59-D2634DFD551B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id="{5609FC22-BB2B-4946-A382-3E3B707914CA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4" name="Rectangle 443">
              <a:extLst>
                <a:ext uri="{FF2B5EF4-FFF2-40B4-BE49-F238E27FC236}">
                  <a16:creationId xmlns:a16="http://schemas.microsoft.com/office/drawing/2014/main" id="{70AA5434-D0E2-477B-B81E-BE245D12CD2F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5" name="Rectangle 444">
              <a:extLst>
                <a:ext uri="{FF2B5EF4-FFF2-40B4-BE49-F238E27FC236}">
                  <a16:creationId xmlns:a16="http://schemas.microsoft.com/office/drawing/2014/main" id="{6E773ED4-A557-42F3-AECC-78043032D49A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0A162729-D442-4751-9A27-A894C1E9D676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87D8ABE4-CF41-433C-B9AE-221D5494B7D4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8" name="Rectangle 447">
              <a:extLst>
                <a:ext uri="{FF2B5EF4-FFF2-40B4-BE49-F238E27FC236}">
                  <a16:creationId xmlns:a16="http://schemas.microsoft.com/office/drawing/2014/main" id="{B9398BDD-35E7-43CB-B061-E1066C5A9337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FCA176D5-FE9B-44C9-8EBB-BAC424602D61}"/>
              </a:ext>
            </a:extLst>
          </p:cNvPr>
          <p:cNvGrpSpPr/>
          <p:nvPr/>
        </p:nvGrpSpPr>
        <p:grpSpPr>
          <a:xfrm>
            <a:off x="11419220" y="2124886"/>
            <a:ext cx="370026" cy="2160831"/>
            <a:chOff x="3160724" y="1026150"/>
            <a:chExt cx="370026" cy="2160831"/>
          </a:xfrm>
        </p:grpSpPr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83F44496-B1F8-4656-AE7D-3A6FFAF49CDA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452" name="Rectangle 451">
                <a:extLst>
                  <a:ext uri="{FF2B5EF4-FFF2-40B4-BE49-F238E27FC236}">
                    <a16:creationId xmlns:a16="http://schemas.microsoft.com/office/drawing/2014/main" id="{E1492890-B8D8-4120-A78B-9FDBCCE3E960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53" name="Rectangle 452">
                <a:extLst>
                  <a:ext uri="{FF2B5EF4-FFF2-40B4-BE49-F238E27FC236}">
                    <a16:creationId xmlns:a16="http://schemas.microsoft.com/office/drawing/2014/main" id="{6C3ABECD-B6C1-402B-BFE9-F27711BC83C2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54" name="Rectangle 453">
                <a:extLst>
                  <a:ext uri="{FF2B5EF4-FFF2-40B4-BE49-F238E27FC236}">
                    <a16:creationId xmlns:a16="http://schemas.microsoft.com/office/drawing/2014/main" id="{3BF5D74E-C83C-43D0-8423-59D91881CAFD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55" name="Rectangle 454">
                <a:extLst>
                  <a:ext uri="{FF2B5EF4-FFF2-40B4-BE49-F238E27FC236}">
                    <a16:creationId xmlns:a16="http://schemas.microsoft.com/office/drawing/2014/main" id="{F581AB16-A6D8-4D5C-991C-A03007F724EB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C1EEA4E1-9698-48CA-A899-8DCB35C97D3E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6" name="Group 455">
            <a:extLst>
              <a:ext uri="{FF2B5EF4-FFF2-40B4-BE49-F238E27FC236}">
                <a16:creationId xmlns:a16="http://schemas.microsoft.com/office/drawing/2014/main" id="{0E58C174-16BC-417D-9725-693EF2B59AF0}"/>
              </a:ext>
            </a:extLst>
          </p:cNvPr>
          <p:cNvGrpSpPr/>
          <p:nvPr/>
        </p:nvGrpSpPr>
        <p:grpSpPr>
          <a:xfrm>
            <a:off x="10767385" y="2116182"/>
            <a:ext cx="366126" cy="2166628"/>
            <a:chOff x="7812278" y="1020353"/>
            <a:chExt cx="366126" cy="2166628"/>
          </a:xfrm>
        </p:grpSpPr>
        <p:grpSp>
          <p:nvGrpSpPr>
            <p:cNvPr id="457" name="Group 456">
              <a:extLst>
                <a:ext uri="{FF2B5EF4-FFF2-40B4-BE49-F238E27FC236}">
                  <a16:creationId xmlns:a16="http://schemas.microsoft.com/office/drawing/2014/main" id="{C1032431-738C-48EC-995C-C641D83E1B66}"/>
                </a:ext>
              </a:extLst>
            </p:cNvPr>
            <p:cNvGrpSpPr/>
            <p:nvPr/>
          </p:nvGrpSpPr>
          <p:grpSpPr>
            <a:xfrm>
              <a:off x="7812278" y="1026981"/>
              <a:ext cx="360000" cy="2160000"/>
              <a:chOff x="7813790" y="3429000"/>
              <a:chExt cx="360000" cy="2160000"/>
            </a:xfrm>
          </p:grpSpPr>
          <p:sp>
            <p:nvSpPr>
              <p:cNvPr id="459" name="Rectangle 458">
                <a:extLst>
                  <a:ext uri="{FF2B5EF4-FFF2-40B4-BE49-F238E27FC236}">
                    <a16:creationId xmlns:a16="http://schemas.microsoft.com/office/drawing/2014/main" id="{99033150-2696-45BC-AE91-73585371E325}"/>
                  </a:ext>
                </a:extLst>
              </p:cNvPr>
              <p:cNvSpPr/>
              <p:nvPr/>
            </p:nvSpPr>
            <p:spPr>
              <a:xfrm>
                <a:off x="7813790" y="34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0" name="Rectangle 459">
                <a:extLst>
                  <a:ext uri="{FF2B5EF4-FFF2-40B4-BE49-F238E27FC236}">
                    <a16:creationId xmlns:a16="http://schemas.microsoft.com/office/drawing/2014/main" id="{DDDC3E33-9607-400F-8A7E-A181C77D6688}"/>
                  </a:ext>
                </a:extLst>
              </p:cNvPr>
              <p:cNvSpPr/>
              <p:nvPr/>
            </p:nvSpPr>
            <p:spPr>
              <a:xfrm>
                <a:off x="7813790" y="36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1" name="Rectangle 460">
                <a:extLst>
                  <a:ext uri="{FF2B5EF4-FFF2-40B4-BE49-F238E27FC236}">
                    <a16:creationId xmlns:a16="http://schemas.microsoft.com/office/drawing/2014/main" id="{7923E2E2-945E-4E22-A3D2-03EF61379F7E}"/>
                  </a:ext>
                </a:extLst>
              </p:cNvPr>
              <p:cNvSpPr/>
              <p:nvPr/>
            </p:nvSpPr>
            <p:spPr>
              <a:xfrm>
                <a:off x="7813790" y="37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2" name="Rectangle 461">
                <a:extLst>
                  <a:ext uri="{FF2B5EF4-FFF2-40B4-BE49-F238E27FC236}">
                    <a16:creationId xmlns:a16="http://schemas.microsoft.com/office/drawing/2014/main" id="{384B04CE-7FD7-4788-BBAD-4125D9DA044D}"/>
                  </a:ext>
                </a:extLst>
              </p:cNvPr>
              <p:cNvSpPr/>
              <p:nvPr/>
            </p:nvSpPr>
            <p:spPr>
              <a:xfrm>
                <a:off x="7813790" y="39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BAE1B245-7C88-4B07-895A-22A63E8E83C6}"/>
                  </a:ext>
                </a:extLst>
              </p:cNvPr>
              <p:cNvSpPr/>
              <p:nvPr/>
            </p:nvSpPr>
            <p:spPr>
              <a:xfrm>
                <a:off x="7813790" y="41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4" name="Rectangle 463">
                <a:extLst>
                  <a:ext uri="{FF2B5EF4-FFF2-40B4-BE49-F238E27FC236}">
                    <a16:creationId xmlns:a16="http://schemas.microsoft.com/office/drawing/2014/main" id="{4AF57349-886A-43C7-B7B6-2383C5525B56}"/>
                  </a:ext>
                </a:extLst>
              </p:cNvPr>
              <p:cNvSpPr/>
              <p:nvPr/>
            </p:nvSpPr>
            <p:spPr>
              <a:xfrm>
                <a:off x="7813790" y="43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5" name="Rectangle 464">
                <a:extLst>
                  <a:ext uri="{FF2B5EF4-FFF2-40B4-BE49-F238E27FC236}">
                    <a16:creationId xmlns:a16="http://schemas.microsoft.com/office/drawing/2014/main" id="{FAA7E1BB-29C5-4D3F-B6D6-536A04F0606B}"/>
                  </a:ext>
                </a:extLst>
              </p:cNvPr>
              <p:cNvSpPr/>
              <p:nvPr/>
            </p:nvSpPr>
            <p:spPr>
              <a:xfrm>
                <a:off x="7813790" y="45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6" name="Rectangle 465">
                <a:extLst>
                  <a:ext uri="{FF2B5EF4-FFF2-40B4-BE49-F238E27FC236}">
                    <a16:creationId xmlns:a16="http://schemas.microsoft.com/office/drawing/2014/main" id="{F496AF9A-2A37-4538-9D55-07A0D25954DA}"/>
                  </a:ext>
                </a:extLst>
              </p:cNvPr>
              <p:cNvSpPr/>
              <p:nvPr/>
            </p:nvSpPr>
            <p:spPr>
              <a:xfrm>
                <a:off x="7813790" y="468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7" name="Rectangle 466">
                <a:extLst>
                  <a:ext uri="{FF2B5EF4-FFF2-40B4-BE49-F238E27FC236}">
                    <a16:creationId xmlns:a16="http://schemas.microsoft.com/office/drawing/2014/main" id="{0EF62ECD-401F-406A-AA64-E04EF09C92C4}"/>
                  </a:ext>
                </a:extLst>
              </p:cNvPr>
              <p:cNvSpPr/>
              <p:nvPr/>
            </p:nvSpPr>
            <p:spPr>
              <a:xfrm>
                <a:off x="7813790" y="486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1D8835BF-01CA-4FA0-BCCE-B8F00B0D18A1}"/>
                  </a:ext>
                </a:extLst>
              </p:cNvPr>
              <p:cNvSpPr/>
              <p:nvPr/>
            </p:nvSpPr>
            <p:spPr>
              <a:xfrm>
                <a:off x="7813790" y="504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69" name="Rectangle 468">
                <a:extLst>
                  <a:ext uri="{FF2B5EF4-FFF2-40B4-BE49-F238E27FC236}">
                    <a16:creationId xmlns:a16="http://schemas.microsoft.com/office/drawing/2014/main" id="{E8787CF7-2686-4E79-861A-706ED35833DC}"/>
                  </a:ext>
                </a:extLst>
              </p:cNvPr>
              <p:cNvSpPr/>
              <p:nvPr/>
            </p:nvSpPr>
            <p:spPr>
              <a:xfrm>
                <a:off x="7813790" y="522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70" name="Rectangle 469">
                <a:extLst>
                  <a:ext uri="{FF2B5EF4-FFF2-40B4-BE49-F238E27FC236}">
                    <a16:creationId xmlns:a16="http://schemas.microsoft.com/office/drawing/2014/main" id="{52CD6FA2-D9C7-47C0-94A6-09134292B6AD}"/>
                  </a:ext>
                </a:extLst>
              </p:cNvPr>
              <p:cNvSpPr/>
              <p:nvPr/>
            </p:nvSpPr>
            <p:spPr>
              <a:xfrm>
                <a:off x="7813790" y="5409000"/>
                <a:ext cx="360000" cy="18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0CCF754C-8551-4626-B3AD-EF7F3F6DBEC0}"/>
                </a:ext>
              </a:extLst>
            </p:cNvPr>
            <p:cNvSpPr/>
            <p:nvPr/>
          </p:nvSpPr>
          <p:spPr>
            <a:xfrm>
              <a:off x="7818404" y="1020353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524" name="Rectangle 523">
            <a:extLst>
              <a:ext uri="{FF2B5EF4-FFF2-40B4-BE49-F238E27FC236}">
                <a16:creationId xmlns:a16="http://schemas.microsoft.com/office/drawing/2014/main" id="{6EAACB98-3807-4723-B8CD-1E7AF542E2BD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535284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>
                      <p:stCondLst>
                        <p:cond delay="indefinite"/>
                      </p:stCondLst>
                      <p:childTnLst>
                        <p:par>
                          <p:cTn id="222" fill="hold">
                            <p:stCondLst>
                              <p:cond delay="0"/>
                            </p:stCondLst>
                            <p:childTnLst>
                              <p:par>
                                <p:cTn id="2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>
                      <p:stCondLst>
                        <p:cond delay="indefinite"/>
                      </p:stCondLst>
                      <p:childTnLst>
                        <p:par>
                          <p:cTn id="227" fill="hold">
                            <p:stCondLst>
                              <p:cond delay="0"/>
                            </p:stCondLst>
                            <p:childTnLst>
                              <p:par>
                                <p:cTn id="2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2" fill="hold">
                      <p:stCondLst>
                        <p:cond delay="indefinite"/>
                      </p:stCondLst>
                      <p:childTnLst>
                        <p:par>
                          <p:cTn id="243" fill="hold">
                            <p:stCondLst>
                              <p:cond delay="0"/>
                            </p:stCondLst>
                            <p:childTnLst>
                              <p:par>
                                <p:cTn id="2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0" fill="hold">
                      <p:stCondLst>
                        <p:cond delay="indefinite"/>
                      </p:stCondLst>
                      <p:childTnLst>
                        <p:par>
                          <p:cTn id="251" fill="hold">
                            <p:stCondLst>
                              <p:cond delay="0"/>
                            </p:stCondLst>
                            <p:childTnLst>
                              <p:par>
                                <p:cTn id="2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8" fill="hold">
                      <p:stCondLst>
                        <p:cond delay="indefinite"/>
                      </p:stCondLst>
                      <p:childTnLst>
                        <p:par>
                          <p:cTn id="259" fill="hold">
                            <p:stCondLst>
                              <p:cond delay="0"/>
                            </p:stCondLst>
                            <p:childTnLst>
                              <p:par>
                                <p:cTn id="2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3.33333E-6 L -0.0543 0.23703 " pathEditMode="relative" rAng="0" ptsTypes="AA">
                                      <p:cBhvr>
                                        <p:cTn id="266" dur="20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721" y="1185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7" fill="hold">
                      <p:stCondLst>
                        <p:cond delay="indefinite"/>
                      </p:stCondLst>
                      <p:childTnLst>
                        <p:par>
                          <p:cTn id="268" fill="hold">
                            <p:stCondLst>
                              <p:cond delay="0"/>
                            </p:stCondLst>
                            <p:childTnLst>
                              <p:par>
                                <p:cTn id="26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0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2" fill="hold">
                      <p:stCondLst>
                        <p:cond delay="indefinite"/>
                      </p:stCondLst>
                      <p:childTnLst>
                        <p:par>
                          <p:cTn id="273" fill="hold">
                            <p:stCondLst>
                              <p:cond delay="0"/>
                            </p:stCondLst>
                            <p:childTnLst>
                              <p:par>
                                <p:cTn id="2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4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8" fill="hold">
                      <p:stCondLst>
                        <p:cond delay="indefinite"/>
                      </p:stCondLst>
                      <p:childTnLst>
                        <p:par>
                          <p:cTn id="289" fill="hold">
                            <p:stCondLst>
                              <p:cond delay="0"/>
                            </p:stCondLst>
                            <p:childTnLst>
                              <p:par>
                                <p:cTn id="2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3" fill="hold">
                      <p:stCondLst>
                        <p:cond delay="indefinite"/>
                      </p:stCondLst>
                      <p:childTnLst>
                        <p:par>
                          <p:cTn id="294" fill="hold">
                            <p:stCondLst>
                              <p:cond delay="0"/>
                            </p:stCondLst>
                            <p:childTnLst>
                              <p:par>
                                <p:cTn id="29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3.7037E-6 L -0.05677 0.125 " pathEditMode="relative" rAng="0" ptsTypes="AA">
                                      <p:cBhvr>
                                        <p:cTn id="296" dur="2000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39" y="625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7" fill="hold">
                      <p:stCondLst>
                        <p:cond delay="indefinite"/>
                      </p:stCondLst>
                      <p:childTnLst>
                        <p:par>
                          <p:cTn id="298" fill="hold">
                            <p:stCondLst>
                              <p:cond delay="0"/>
                            </p:stCondLst>
                            <p:childTnLst>
                              <p:par>
                                <p:cTn id="29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0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2" fill="hold">
                      <p:stCondLst>
                        <p:cond delay="indefinite"/>
                      </p:stCondLst>
                      <p:childTnLst>
                        <p:par>
                          <p:cTn id="303" fill="hold">
                            <p:stCondLst>
                              <p:cond delay="0"/>
                            </p:stCondLst>
                            <p:childTnLst>
                              <p:par>
                                <p:cTn id="3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6" dur="5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0" fill="hold">
                      <p:stCondLst>
                        <p:cond delay="indefinite"/>
                      </p:stCondLst>
                      <p:childTnLst>
                        <p:par>
                          <p:cTn id="311" fill="hold">
                            <p:stCondLst>
                              <p:cond delay="0"/>
                            </p:stCondLst>
                            <p:childTnLst>
                              <p:par>
                                <p:cTn id="3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4" dur="5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8" fill="hold">
                      <p:stCondLst>
                        <p:cond delay="indefinite"/>
                      </p:stCondLst>
                      <p:childTnLst>
                        <p:par>
                          <p:cTn id="319" fill="hold">
                            <p:stCondLst>
                              <p:cond delay="0"/>
                            </p:stCondLst>
                            <p:childTnLst>
                              <p:par>
                                <p:cTn id="3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2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3" fill="hold">
                      <p:stCondLst>
                        <p:cond delay="indefinite"/>
                      </p:stCondLst>
                      <p:childTnLst>
                        <p:par>
                          <p:cTn id="324" fill="hold">
                            <p:stCondLst>
                              <p:cond delay="0"/>
                            </p:stCondLst>
                            <p:childTnLst>
                              <p:par>
                                <p:cTn id="32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4.81481E-6 L -0.05351 0.18587 " pathEditMode="relative" rAng="0" ptsTypes="AA">
                                      <p:cBhvr>
                                        <p:cTn id="326" dur="20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82" y="928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>
                      <p:stCondLst>
                        <p:cond delay="indefinite"/>
                      </p:stCondLst>
                      <p:childTnLst>
                        <p:par>
                          <p:cTn id="328" fill="hold">
                            <p:stCondLst>
                              <p:cond delay="0"/>
                            </p:stCondLst>
                            <p:childTnLst>
                              <p:par>
                                <p:cTn id="32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0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3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3" grpId="0" animBg="1"/>
      <p:bldP spid="478" grpId="0" animBg="1"/>
      <p:bldP spid="479" grpId="0" animBg="1"/>
      <p:bldP spid="479" grpId="1" animBg="1"/>
      <p:bldP spid="472" grpId="0" animBg="1"/>
      <p:bldP spid="476" grpId="0" animBg="1"/>
      <p:bldP spid="477" grpId="0" animBg="1"/>
      <p:bldP spid="477" grpId="1" animBg="1"/>
      <p:bldP spid="471" grpId="0" animBg="1"/>
      <p:bldP spid="474" grpId="0" animBg="1"/>
      <p:bldP spid="475" grpId="0" animBg="1"/>
      <p:bldP spid="475" grpId="1" animBg="1"/>
      <p:bldP spid="241" grpId="0"/>
      <p:bldP spid="242" grpId="0"/>
      <p:bldP spid="243" grpId="0"/>
      <p:bldP spid="244" grpId="0"/>
      <p:bldP spid="245" grpId="0" animBg="1"/>
      <p:bldP spid="246" grpId="0" animBg="1"/>
      <p:bldP spid="247" grpId="0"/>
      <p:bldP spid="248" grpId="0"/>
      <p:bldP spid="249" grpId="0"/>
      <p:bldP spid="264" grpId="0"/>
      <p:bldP spid="265" grpId="0" animBg="1"/>
      <p:bldP spid="266" grpId="0" animBg="1"/>
      <p:bldP spid="270" grpId="0" animBg="1"/>
      <p:bldP spid="273" grpId="0"/>
      <p:bldP spid="274" grpId="0"/>
      <p:bldP spid="275" grpId="0"/>
      <p:bldP spid="276" grpId="0"/>
      <p:bldP spid="277" grpId="0" animBg="1"/>
      <p:bldP spid="278" grpId="0" animBg="1"/>
      <p:bldP spid="279" grpId="0"/>
      <p:bldP spid="280" grpId="0"/>
      <p:bldP spid="281" grpId="0"/>
      <p:bldP spid="292" grpId="0"/>
      <p:bldP spid="293" grpId="0" animBg="1"/>
      <p:bldP spid="294" grpId="0" animBg="1"/>
      <p:bldP spid="308" grpId="0"/>
      <p:bldP spid="309" grpId="0"/>
      <p:bldP spid="310" grpId="0"/>
      <p:bldP spid="311" grpId="0"/>
      <p:bldP spid="312" grpId="0" animBg="1"/>
      <p:bldP spid="313" grpId="0" animBg="1"/>
      <p:bldP spid="314" grpId="0"/>
      <p:bldP spid="315" grpId="0"/>
      <p:bldP spid="316" grpId="0"/>
      <p:bldP spid="330" grpId="0"/>
      <p:bldP spid="331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0" name="Group 479">
            <a:extLst>
              <a:ext uri="{FF2B5EF4-FFF2-40B4-BE49-F238E27FC236}">
                <a16:creationId xmlns:a16="http://schemas.microsoft.com/office/drawing/2014/main" id="{070A04D7-B60D-4333-AF9C-4B2D7513745E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A1171AB0-7CB6-4F3E-B6BF-4321061C82F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492F699F-F182-4E42-A99F-7BF9DA631051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C29973EB-CC7A-45D6-A3AC-3B7597EAC9FF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F1503EF8-32AB-4B9D-A48E-F9F74B91D8D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1A1150E0-E6AF-45EC-8536-EF53C462E675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B57B6C6B-1010-40F1-9826-DF82640C3C14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FFD280A9-3460-4D6D-8634-3BD3DC0D12A8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3579FA00-4AE7-499F-AF59-71F2963D9B5A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9" name="Straight Connector 488">
              <a:extLst>
                <a:ext uri="{FF2B5EF4-FFF2-40B4-BE49-F238E27FC236}">
                  <a16:creationId xmlns:a16="http://schemas.microsoft.com/office/drawing/2014/main" id="{57F8D79D-F864-4F9D-99F4-688F836B96AF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0" name="Straight Connector 489">
              <a:extLst>
                <a:ext uri="{FF2B5EF4-FFF2-40B4-BE49-F238E27FC236}">
                  <a16:creationId xmlns:a16="http://schemas.microsoft.com/office/drawing/2014/main" id="{F3076D87-8DA0-4F84-B5C5-9ED8B276D20B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3C41A2A8-8F40-4D65-832D-417129E8091E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Straight Connector 491">
              <a:extLst>
                <a:ext uri="{FF2B5EF4-FFF2-40B4-BE49-F238E27FC236}">
                  <a16:creationId xmlns:a16="http://schemas.microsoft.com/office/drawing/2014/main" id="{682DED90-3FA7-4804-8DB2-B6611C74E561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DAA22FD6-44B2-43B6-8948-7DFA8B977F76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D26C6AAA-8B90-4462-A2CF-5D1843E26ACB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E7D346DC-AD26-473C-8B73-51766EB81957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6" name="Straight Connector 495">
              <a:extLst>
                <a:ext uri="{FF2B5EF4-FFF2-40B4-BE49-F238E27FC236}">
                  <a16:creationId xmlns:a16="http://schemas.microsoft.com/office/drawing/2014/main" id="{C7336EC2-B7FF-4319-BFE3-6F34B0530D9F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7FD059D3-50AD-4157-957A-DAF523446A24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DEE8492B-7207-47F9-B00B-E7306AD059A4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9" name="Straight Connector 498">
              <a:extLst>
                <a:ext uri="{FF2B5EF4-FFF2-40B4-BE49-F238E27FC236}">
                  <a16:creationId xmlns:a16="http://schemas.microsoft.com/office/drawing/2014/main" id="{75E0A3A4-378A-42D9-8273-11134B56EEFB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21A2A1F2-621D-4694-BC7F-164621589BA4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E5D31EA2-8057-466D-A90E-CD6E1E21B83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2" name="Straight Connector 501">
              <a:extLst>
                <a:ext uri="{FF2B5EF4-FFF2-40B4-BE49-F238E27FC236}">
                  <a16:creationId xmlns:a16="http://schemas.microsoft.com/office/drawing/2014/main" id="{3F1DB6CA-CB8F-4715-A757-368D2444A77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E5663014-46E3-41CB-9DC3-A3D8C429AD70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5E4D06D5-CE6F-4E88-A1E7-1C6FC1648767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A8DD8A4F-7DB8-47D6-9262-893878C14520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Straight Connector 505">
              <a:extLst>
                <a:ext uri="{FF2B5EF4-FFF2-40B4-BE49-F238E27FC236}">
                  <a16:creationId xmlns:a16="http://schemas.microsoft.com/office/drawing/2014/main" id="{3B9432CA-90C4-44FE-98C8-D98A47A8DEEC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7" name="Straight Connector 506">
              <a:extLst>
                <a:ext uri="{FF2B5EF4-FFF2-40B4-BE49-F238E27FC236}">
                  <a16:creationId xmlns:a16="http://schemas.microsoft.com/office/drawing/2014/main" id="{AA1E5EBF-0565-4BE0-8700-E012599D9625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8" name="Straight Connector 507">
              <a:extLst>
                <a:ext uri="{FF2B5EF4-FFF2-40B4-BE49-F238E27FC236}">
                  <a16:creationId xmlns:a16="http://schemas.microsoft.com/office/drawing/2014/main" id="{91EB49E7-7B00-451B-8550-4713968306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Straight Connector 508">
              <a:extLst>
                <a:ext uri="{FF2B5EF4-FFF2-40B4-BE49-F238E27FC236}">
                  <a16:creationId xmlns:a16="http://schemas.microsoft.com/office/drawing/2014/main" id="{AD07E8A6-2B18-4B11-98D5-5A37CEBCA1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Straight Connector 509">
              <a:extLst>
                <a:ext uri="{FF2B5EF4-FFF2-40B4-BE49-F238E27FC236}">
                  <a16:creationId xmlns:a16="http://schemas.microsoft.com/office/drawing/2014/main" id="{F0E6A45F-E697-4CB6-B975-6FCB2A76873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Straight Connector 510">
              <a:extLst>
                <a:ext uri="{FF2B5EF4-FFF2-40B4-BE49-F238E27FC236}">
                  <a16:creationId xmlns:a16="http://schemas.microsoft.com/office/drawing/2014/main" id="{8245EF19-19DF-442E-856A-DD8BB603492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A1C34E16-A99D-49F1-BDA0-21A947C330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CA0DB50E-D28B-4E0D-A26F-7BF254D414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E145EB4F-5BBA-47DD-A9F6-3518FF83C9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Straight Connector 514">
              <a:extLst>
                <a:ext uri="{FF2B5EF4-FFF2-40B4-BE49-F238E27FC236}">
                  <a16:creationId xmlns:a16="http://schemas.microsoft.com/office/drawing/2014/main" id="{E5079FD3-D61A-4BF1-AD66-C9F013D32C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Straight Connector 515">
              <a:extLst>
                <a:ext uri="{FF2B5EF4-FFF2-40B4-BE49-F238E27FC236}">
                  <a16:creationId xmlns:a16="http://schemas.microsoft.com/office/drawing/2014/main" id="{3789ABD1-DE37-497A-96DF-7978FB658D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66B5B641-91BD-4FC5-8456-A52626B213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Straight Connector 517">
              <a:extLst>
                <a:ext uri="{FF2B5EF4-FFF2-40B4-BE49-F238E27FC236}">
                  <a16:creationId xmlns:a16="http://schemas.microsoft.com/office/drawing/2014/main" id="{BB8F888D-3643-4AE8-87B0-90B6123642A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Straight Connector 518">
              <a:extLst>
                <a:ext uri="{FF2B5EF4-FFF2-40B4-BE49-F238E27FC236}">
                  <a16:creationId xmlns:a16="http://schemas.microsoft.com/office/drawing/2014/main" id="{6E29964E-ACEB-4D67-BCDD-DAF22F0207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Straight Connector 519">
              <a:extLst>
                <a:ext uri="{FF2B5EF4-FFF2-40B4-BE49-F238E27FC236}">
                  <a16:creationId xmlns:a16="http://schemas.microsoft.com/office/drawing/2014/main" id="{C08457F3-D756-4441-82E6-B506B9D88C3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Straight Connector 520">
              <a:extLst>
                <a:ext uri="{FF2B5EF4-FFF2-40B4-BE49-F238E27FC236}">
                  <a16:creationId xmlns:a16="http://schemas.microsoft.com/office/drawing/2014/main" id="{19206117-65A5-4339-98A4-CC3C5AF33F6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Straight Connector 521">
              <a:extLst>
                <a:ext uri="{FF2B5EF4-FFF2-40B4-BE49-F238E27FC236}">
                  <a16:creationId xmlns:a16="http://schemas.microsoft.com/office/drawing/2014/main" id="{BC8D52C4-668E-4187-A970-E5A081723F4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Straight Connector 522">
              <a:extLst>
                <a:ext uri="{FF2B5EF4-FFF2-40B4-BE49-F238E27FC236}">
                  <a16:creationId xmlns:a16="http://schemas.microsoft.com/office/drawing/2014/main" id="{DDF5A69A-5B96-4538-A329-1E89ABBC876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A9597D14-1A98-4A11-A426-539B020E8B3E}"/>
              </a:ext>
            </a:extLst>
          </p:cNvPr>
          <p:cNvSpPr/>
          <p:nvPr/>
        </p:nvSpPr>
        <p:spPr>
          <a:xfrm>
            <a:off x="463769" y="483282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90AC0DC-8E7D-4955-A09E-3EBFDB448BB3}"/>
              </a:ext>
            </a:extLst>
          </p:cNvPr>
          <p:cNvGrpSpPr/>
          <p:nvPr/>
        </p:nvGrpSpPr>
        <p:grpSpPr>
          <a:xfrm>
            <a:off x="612124" y="636459"/>
            <a:ext cx="435719" cy="1032867"/>
            <a:chOff x="2724738" y="5471319"/>
            <a:chExt cx="435719" cy="103286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012B8C6-A413-4B53-9D41-9F7B3165FA6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E9D17255-D9BC-49A9-B6E7-882D019B09A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23F84A27-D176-4FF1-80CB-1F607B1D23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35C8AE6-FE1D-4B26-AC63-3A430E5416CA}"/>
              </a:ext>
            </a:extLst>
          </p:cNvPr>
          <p:cNvGrpSpPr/>
          <p:nvPr/>
        </p:nvGrpSpPr>
        <p:grpSpPr>
          <a:xfrm>
            <a:off x="1459030" y="636459"/>
            <a:ext cx="448400" cy="1032867"/>
            <a:chOff x="2712057" y="5471319"/>
            <a:chExt cx="448400" cy="1032867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1F5CF7C4-A5CE-435C-869B-D1C9968D150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E7770E8-3118-45E3-9D2C-46EF4B838D94}"/>
                </a:ext>
              </a:extLst>
            </p:cNvPr>
            <p:cNvSpPr txBox="1"/>
            <p:nvPr/>
          </p:nvSpPr>
          <p:spPr>
            <a:xfrm>
              <a:off x="2712057" y="5857855"/>
              <a:ext cx="29670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32F3A7A-7048-4F05-BE40-C921AD1941E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31759672-CC4F-49FF-9CA0-37AA22AAE785}"/>
              </a:ext>
            </a:extLst>
          </p:cNvPr>
          <p:cNvSpPr txBox="1"/>
          <p:nvPr/>
        </p:nvSpPr>
        <p:spPr>
          <a:xfrm>
            <a:off x="1062098" y="83866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AF39B13-5680-4272-BF3B-F7C6740E00A5}"/>
              </a:ext>
            </a:extLst>
          </p:cNvPr>
          <p:cNvSpPr txBox="1"/>
          <p:nvPr/>
        </p:nvSpPr>
        <p:spPr>
          <a:xfrm>
            <a:off x="1929609" y="83866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88D3CCD-66A2-4BF3-84D2-F8BECC958CEA}"/>
              </a:ext>
            </a:extLst>
          </p:cNvPr>
          <p:cNvSpPr/>
          <p:nvPr/>
        </p:nvSpPr>
        <p:spPr>
          <a:xfrm>
            <a:off x="2348313" y="63645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91CA792-60F4-47C0-AF7B-0F6A12059706}"/>
              </a:ext>
            </a:extLst>
          </p:cNvPr>
          <p:cNvGrpSpPr/>
          <p:nvPr/>
        </p:nvGrpSpPr>
        <p:grpSpPr>
          <a:xfrm>
            <a:off x="2654620" y="645645"/>
            <a:ext cx="487609" cy="1071647"/>
            <a:chOff x="1951435" y="36281"/>
            <a:chExt cx="487609" cy="107164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0C2E167-A512-4F7A-BB48-BFF66AB919D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A2E95B8-DD1C-4DE5-AF46-C31B6B09B90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B7E8131-314C-4800-B690-335B684D5846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199" name="Rectangle: Rounded Corners 198">
            <a:extLst>
              <a:ext uri="{FF2B5EF4-FFF2-40B4-BE49-F238E27FC236}">
                <a16:creationId xmlns:a16="http://schemas.microsoft.com/office/drawing/2014/main" id="{89CE9087-BEDC-4246-BE8F-738326A6591D}"/>
              </a:ext>
            </a:extLst>
          </p:cNvPr>
          <p:cNvSpPr/>
          <p:nvPr/>
        </p:nvSpPr>
        <p:spPr>
          <a:xfrm>
            <a:off x="4482124" y="492556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F133A29A-5E00-4E7E-BE7B-03F4CD080125}"/>
              </a:ext>
            </a:extLst>
          </p:cNvPr>
          <p:cNvGrpSpPr/>
          <p:nvPr/>
        </p:nvGrpSpPr>
        <p:grpSpPr>
          <a:xfrm>
            <a:off x="4630479" y="645733"/>
            <a:ext cx="435719" cy="1032867"/>
            <a:chOff x="2724738" y="5471319"/>
            <a:chExt cx="435719" cy="1032867"/>
          </a:xfrm>
        </p:grpSpPr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6CCA8BD7-BA6D-4CA8-9D6E-D600B95E940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16440EDF-D93B-44FE-BF0C-619CBB13765A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AC13EC01-76B9-4287-8E3F-4AFE9A881F1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3FD6176E-2AE7-4E09-8117-BE6B874FA343}"/>
              </a:ext>
            </a:extLst>
          </p:cNvPr>
          <p:cNvGrpSpPr/>
          <p:nvPr/>
        </p:nvGrpSpPr>
        <p:grpSpPr>
          <a:xfrm>
            <a:off x="5355387" y="645733"/>
            <a:ext cx="652743" cy="1032867"/>
            <a:chOff x="2590059" y="5471319"/>
            <a:chExt cx="652743" cy="1032867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D8273A3-783D-4FC7-AB1E-9096A9C4D45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9F799826-A577-4352-94AA-2390E27BA8D9}"/>
                </a:ext>
              </a:extLst>
            </p:cNvPr>
            <p:cNvSpPr txBox="1"/>
            <p:nvPr/>
          </p:nvSpPr>
          <p:spPr>
            <a:xfrm>
              <a:off x="2590059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25</a:t>
              </a:r>
            </a:p>
          </p:txBody>
        </p: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F1AC1451-C130-4BCC-9819-6FEE3A2BACE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8" name="TextBox 207">
            <a:extLst>
              <a:ext uri="{FF2B5EF4-FFF2-40B4-BE49-F238E27FC236}">
                <a16:creationId xmlns:a16="http://schemas.microsoft.com/office/drawing/2014/main" id="{60E44997-F31E-4A6E-A0FE-DB1BEACE9B96}"/>
              </a:ext>
            </a:extLst>
          </p:cNvPr>
          <p:cNvSpPr txBox="1"/>
          <p:nvPr/>
        </p:nvSpPr>
        <p:spPr>
          <a:xfrm>
            <a:off x="5080453" y="84793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7C330B9D-5320-45AC-8469-FB823ABDAAB7}"/>
              </a:ext>
            </a:extLst>
          </p:cNvPr>
          <p:cNvSpPr txBox="1"/>
          <p:nvPr/>
        </p:nvSpPr>
        <p:spPr>
          <a:xfrm>
            <a:off x="5947964" y="84793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9EB9B2B9-A0A4-49FC-9F2E-7862FAB8E9D3}"/>
              </a:ext>
            </a:extLst>
          </p:cNvPr>
          <p:cNvSpPr/>
          <p:nvPr/>
        </p:nvSpPr>
        <p:spPr>
          <a:xfrm>
            <a:off x="6366668" y="645733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5" name="Rectangle: Rounded Corners 214">
            <a:extLst>
              <a:ext uri="{FF2B5EF4-FFF2-40B4-BE49-F238E27FC236}">
                <a16:creationId xmlns:a16="http://schemas.microsoft.com/office/drawing/2014/main" id="{8C0DF662-EA7D-4F5C-B471-52691BECE570}"/>
              </a:ext>
            </a:extLst>
          </p:cNvPr>
          <p:cNvSpPr/>
          <p:nvPr/>
        </p:nvSpPr>
        <p:spPr>
          <a:xfrm>
            <a:off x="8515537" y="485650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2B57483-58FB-4C48-900A-2C4545708408}"/>
              </a:ext>
            </a:extLst>
          </p:cNvPr>
          <p:cNvGrpSpPr/>
          <p:nvPr/>
        </p:nvGrpSpPr>
        <p:grpSpPr>
          <a:xfrm>
            <a:off x="8550405" y="638827"/>
            <a:ext cx="652743" cy="1032867"/>
            <a:chOff x="2611251" y="5471319"/>
            <a:chExt cx="652743" cy="1032867"/>
          </a:xfrm>
        </p:grpSpPr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2A6BC695-7451-48A2-8F3B-24F4F8B5C04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BC81FE6E-5B87-42C6-94AE-A2A705311C3C}"/>
                </a:ext>
              </a:extLst>
            </p:cNvPr>
            <p:cNvSpPr txBox="1"/>
            <p:nvPr/>
          </p:nvSpPr>
          <p:spPr>
            <a:xfrm>
              <a:off x="2611251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27</a:t>
              </a:r>
            </a:p>
          </p:txBody>
        </p: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89EED204-4276-488B-A9B6-319C4CB055F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67FDF8E2-F568-42F1-95D1-E1C655CC0357}"/>
              </a:ext>
            </a:extLst>
          </p:cNvPr>
          <p:cNvGrpSpPr/>
          <p:nvPr/>
        </p:nvGrpSpPr>
        <p:grpSpPr>
          <a:xfrm>
            <a:off x="9516723" y="638827"/>
            <a:ext cx="442475" cy="1032867"/>
            <a:chOff x="2717982" y="5471319"/>
            <a:chExt cx="442475" cy="1032867"/>
          </a:xfrm>
        </p:grpSpPr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F91BA28B-737E-468E-A845-BE11CC3C82A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D64C0D1B-9C6B-4F98-95A2-F00F4C8A0626}"/>
                </a:ext>
              </a:extLst>
            </p:cNvPr>
            <p:cNvSpPr txBox="1"/>
            <p:nvPr/>
          </p:nvSpPr>
          <p:spPr>
            <a:xfrm>
              <a:off x="2717982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EB6A38FA-D5B9-443A-9509-3DC23F3D9A6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B12D2D8D-DE0B-48E1-8C18-622B0D789B15}"/>
              </a:ext>
            </a:extLst>
          </p:cNvPr>
          <p:cNvSpPr txBox="1"/>
          <p:nvPr/>
        </p:nvSpPr>
        <p:spPr>
          <a:xfrm>
            <a:off x="9113866" y="84103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24E73FA-06E2-4DC0-BB3D-428C6394C83D}"/>
              </a:ext>
            </a:extLst>
          </p:cNvPr>
          <p:cNvSpPr txBox="1"/>
          <p:nvPr/>
        </p:nvSpPr>
        <p:spPr>
          <a:xfrm>
            <a:off x="9981377" y="84103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2FA9770F-5F91-46C3-A2A4-64574AE0DC77}"/>
              </a:ext>
            </a:extLst>
          </p:cNvPr>
          <p:cNvSpPr/>
          <p:nvPr/>
        </p:nvSpPr>
        <p:spPr>
          <a:xfrm>
            <a:off x="10400081" y="638827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A32DBCB2-C83C-4481-B852-0D4DCB116CE4}"/>
              </a:ext>
            </a:extLst>
          </p:cNvPr>
          <p:cNvGrpSpPr/>
          <p:nvPr/>
        </p:nvGrpSpPr>
        <p:grpSpPr>
          <a:xfrm>
            <a:off x="6433882" y="663465"/>
            <a:ext cx="1064748" cy="1071647"/>
            <a:chOff x="1963495" y="36281"/>
            <a:chExt cx="1064748" cy="1071647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806E784-BFF7-4E46-9B7C-E6D36053C3E7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2 5</a:t>
              </a:r>
            </a:p>
          </p:txBody>
        </p: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B46A25E1-225E-4A89-967F-3D8ADC7B9EC1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202ADBDD-3C03-4862-AF70-459176A403FD}"/>
                </a:ext>
              </a:extLst>
            </p:cNvPr>
            <p:cNvSpPr txBox="1"/>
            <p:nvPr/>
          </p:nvSpPr>
          <p:spPr>
            <a:xfrm>
              <a:off x="1971898" y="36281"/>
              <a:ext cx="105634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2 2</a:t>
              </a: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D5727B5D-7FAD-43AB-960F-E1B1C4AEB6CB}"/>
              </a:ext>
            </a:extLst>
          </p:cNvPr>
          <p:cNvGrpSpPr/>
          <p:nvPr/>
        </p:nvGrpSpPr>
        <p:grpSpPr>
          <a:xfrm>
            <a:off x="10469056" y="652592"/>
            <a:ext cx="953033" cy="1071647"/>
            <a:chOff x="1963036" y="36281"/>
            <a:chExt cx="953033" cy="1071647"/>
          </a:xfrm>
        </p:grpSpPr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5A364ADE-56EF-4BCD-8F77-55639C288914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2 7</a:t>
              </a:r>
            </a:p>
          </p:txBody>
        </p: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8C3B8FAA-4B93-4904-AFC0-C6A7E24B853B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CDF1C4E1-6A93-412D-A42C-78FFC03EE25B}"/>
                </a:ext>
              </a:extLst>
            </p:cNvPr>
            <p:cNvSpPr txBox="1"/>
            <p:nvPr/>
          </p:nvSpPr>
          <p:spPr>
            <a:xfrm>
              <a:off x="1963036" y="36281"/>
              <a:ext cx="95303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0D07F28D-FDDC-418B-AAF3-7ED42231BB75}"/>
              </a:ext>
            </a:extLst>
          </p:cNvPr>
          <p:cNvCxnSpPr>
            <a:cxnSpLocks/>
          </p:cNvCxnSpPr>
          <p:nvPr/>
        </p:nvCxnSpPr>
        <p:spPr>
          <a:xfrm>
            <a:off x="490281" y="315806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6799CCB8-BF45-4F45-83CE-3DE54816F8E2}"/>
              </a:ext>
            </a:extLst>
          </p:cNvPr>
          <p:cNvCxnSpPr>
            <a:cxnSpLocks/>
          </p:cNvCxnSpPr>
          <p:nvPr/>
        </p:nvCxnSpPr>
        <p:spPr>
          <a:xfrm>
            <a:off x="1369511" y="3158069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1" name="TextBox 240">
            <a:extLst>
              <a:ext uri="{FF2B5EF4-FFF2-40B4-BE49-F238E27FC236}">
                <a16:creationId xmlns:a16="http://schemas.microsoft.com/office/drawing/2014/main" id="{1B5491A5-CECE-4650-92C9-24F978DCEFFB}"/>
              </a:ext>
            </a:extLst>
          </p:cNvPr>
          <p:cNvSpPr txBox="1"/>
          <p:nvPr/>
        </p:nvSpPr>
        <p:spPr>
          <a:xfrm>
            <a:off x="452908" y="265023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BB0FA2B3-9C48-45FE-9517-8EEB0D024031}"/>
              </a:ext>
            </a:extLst>
          </p:cNvPr>
          <p:cNvSpPr txBox="1"/>
          <p:nvPr/>
        </p:nvSpPr>
        <p:spPr>
          <a:xfrm>
            <a:off x="463474" y="309627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D5D968AA-94E9-40FE-B730-8793AB8F29AC}"/>
              </a:ext>
            </a:extLst>
          </p:cNvPr>
          <p:cNvSpPr txBox="1"/>
          <p:nvPr/>
        </p:nvSpPr>
        <p:spPr>
          <a:xfrm>
            <a:off x="1350054" y="3096277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C3E9EDCF-6140-4CB2-A030-A125C318B68D}"/>
              </a:ext>
            </a:extLst>
          </p:cNvPr>
          <p:cNvSpPr txBox="1"/>
          <p:nvPr/>
        </p:nvSpPr>
        <p:spPr>
          <a:xfrm>
            <a:off x="922468" y="284259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5" name="Arc 244">
            <a:extLst>
              <a:ext uri="{FF2B5EF4-FFF2-40B4-BE49-F238E27FC236}">
                <a16:creationId xmlns:a16="http://schemas.microsoft.com/office/drawing/2014/main" id="{DD1A4EAA-C056-4FF6-BC21-5DE6A57BE4D8}"/>
              </a:ext>
            </a:extLst>
          </p:cNvPr>
          <p:cNvSpPr/>
          <p:nvPr/>
        </p:nvSpPr>
        <p:spPr>
          <a:xfrm rot="16200000">
            <a:off x="741269" y="2242009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6" name="Arc 245">
            <a:extLst>
              <a:ext uri="{FF2B5EF4-FFF2-40B4-BE49-F238E27FC236}">
                <a16:creationId xmlns:a16="http://schemas.microsoft.com/office/drawing/2014/main" id="{D5DC4C23-DFB8-4C8C-980C-F601212CA0B0}"/>
              </a:ext>
            </a:extLst>
          </p:cNvPr>
          <p:cNvSpPr/>
          <p:nvPr/>
        </p:nvSpPr>
        <p:spPr>
          <a:xfrm rot="5400000">
            <a:off x="730981" y="3175663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B2D506DC-DA0A-4CFF-801B-6E28644537E4}"/>
              </a:ext>
            </a:extLst>
          </p:cNvPr>
          <p:cNvSpPr txBox="1"/>
          <p:nvPr/>
        </p:nvSpPr>
        <p:spPr>
          <a:xfrm>
            <a:off x="849011" y="359714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B65C6E09-CB68-4AD5-B106-EAECD001D26F}"/>
              </a:ext>
            </a:extLst>
          </p:cNvPr>
          <p:cNvSpPr txBox="1"/>
          <p:nvPr/>
        </p:nvSpPr>
        <p:spPr>
          <a:xfrm>
            <a:off x="834422" y="2296295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FF8BCE62-2447-4CFC-9193-4D53C5958BC0}"/>
              </a:ext>
            </a:extLst>
          </p:cNvPr>
          <p:cNvSpPr txBox="1"/>
          <p:nvPr/>
        </p:nvSpPr>
        <p:spPr>
          <a:xfrm>
            <a:off x="1339455" y="265023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C1CDB049-3A65-4A3E-92CD-F04BAB4B010C}"/>
              </a:ext>
            </a:extLst>
          </p:cNvPr>
          <p:cNvGrpSpPr/>
          <p:nvPr/>
        </p:nvGrpSpPr>
        <p:grpSpPr>
          <a:xfrm>
            <a:off x="446905" y="4426586"/>
            <a:ext cx="487609" cy="1086161"/>
            <a:chOff x="1951435" y="36281"/>
            <a:chExt cx="487609" cy="1086161"/>
          </a:xfrm>
        </p:grpSpPr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4A5C10FE-3067-4603-BE69-C24744D764DD}"/>
                </a:ext>
              </a:extLst>
            </p:cNvPr>
            <p:cNvSpPr txBox="1"/>
            <p:nvPr/>
          </p:nvSpPr>
          <p:spPr>
            <a:xfrm>
              <a:off x="1963495" y="49150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4720E236-37C4-460D-BD96-6FD55DFC12FE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953315C2-7E8B-4E1D-88EB-466098C7ABD1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FDBD1EC2-1BA0-42AE-808D-82DAC7F96F73}"/>
              </a:ext>
            </a:extLst>
          </p:cNvPr>
          <p:cNvGrpSpPr/>
          <p:nvPr/>
        </p:nvGrpSpPr>
        <p:grpSpPr>
          <a:xfrm>
            <a:off x="910116" y="4439208"/>
            <a:ext cx="1328541" cy="1076984"/>
            <a:chOff x="903566" y="2208466"/>
            <a:chExt cx="1328541" cy="1076984"/>
          </a:xfrm>
        </p:grpSpPr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1C3740F4-0414-490D-BDA0-CAAB0A66F118}"/>
                </a:ext>
              </a:extLst>
            </p:cNvPr>
            <p:cNvSpPr txBox="1"/>
            <p:nvPr/>
          </p:nvSpPr>
          <p:spPr>
            <a:xfrm>
              <a:off x="903566" y="23762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4F4EB8ED-C05B-4543-B1AB-2331139C55DD}"/>
                </a:ext>
              </a:extLst>
            </p:cNvPr>
            <p:cNvGrpSpPr/>
            <p:nvPr/>
          </p:nvGrpSpPr>
          <p:grpSpPr>
            <a:xfrm>
              <a:off x="1346864" y="2208466"/>
              <a:ext cx="445978" cy="1076984"/>
              <a:chOff x="1346864" y="2208466"/>
              <a:chExt cx="445978" cy="1076984"/>
            </a:xfrm>
          </p:grpSpPr>
          <p:cxnSp>
            <p:nvCxnSpPr>
              <p:cNvPr id="258" name="Straight Connector 257">
                <a:extLst>
                  <a:ext uri="{FF2B5EF4-FFF2-40B4-BE49-F238E27FC236}">
                    <a16:creationId xmlns:a16="http://schemas.microsoft.com/office/drawing/2014/main" id="{1A261E92-7DE9-49AB-932A-B7B58A980F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0362" y="2716300"/>
                <a:ext cx="43214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9" name="TextBox 258">
                <a:extLst>
                  <a:ext uri="{FF2B5EF4-FFF2-40B4-BE49-F238E27FC236}">
                    <a16:creationId xmlns:a16="http://schemas.microsoft.com/office/drawing/2014/main" id="{3A8F94F9-21C6-444B-A1F1-1AAE5494ED94}"/>
                  </a:ext>
                </a:extLst>
              </p:cNvPr>
              <p:cNvSpPr txBox="1"/>
              <p:nvPr/>
            </p:nvSpPr>
            <p:spPr>
              <a:xfrm>
                <a:off x="1351441" y="2654508"/>
                <a:ext cx="44140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D320BA11-F952-4787-B266-B37C940E1AF1}"/>
                  </a:ext>
                </a:extLst>
              </p:cNvPr>
              <p:cNvSpPr txBox="1"/>
              <p:nvPr/>
            </p:nvSpPr>
            <p:spPr>
              <a:xfrm>
                <a:off x="1346864" y="2208466"/>
                <a:ext cx="44564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A2C5A111-4A70-4F33-82D9-BE3CC534BE2D}"/>
                </a:ext>
              </a:extLst>
            </p:cNvPr>
            <p:cNvSpPr txBox="1"/>
            <p:nvPr/>
          </p:nvSpPr>
          <p:spPr>
            <a:xfrm>
              <a:off x="1786460" y="243409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F9DB57AE-5778-4B88-8C35-DEE309D156DA}"/>
              </a:ext>
            </a:extLst>
          </p:cNvPr>
          <p:cNvGrpSpPr/>
          <p:nvPr/>
        </p:nvGrpSpPr>
        <p:grpSpPr>
          <a:xfrm>
            <a:off x="2242238" y="4885250"/>
            <a:ext cx="490985" cy="630942"/>
            <a:chOff x="2235688" y="2654508"/>
            <a:chExt cx="490985" cy="630942"/>
          </a:xfrm>
        </p:grpSpPr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E0DD7314-8EF8-4D6D-B3D9-C804ABF62C67}"/>
                </a:ext>
              </a:extLst>
            </p:cNvPr>
            <p:cNvCxnSpPr>
              <a:cxnSpLocks/>
            </p:cNvCxnSpPr>
            <p:nvPr/>
          </p:nvCxnSpPr>
          <p:spPr>
            <a:xfrm>
              <a:off x="2244613" y="271630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E4FC34B9-A794-4879-9014-B9743CB24EA1}"/>
                </a:ext>
              </a:extLst>
            </p:cNvPr>
            <p:cNvSpPr txBox="1"/>
            <p:nvPr/>
          </p:nvSpPr>
          <p:spPr>
            <a:xfrm>
              <a:off x="2235688" y="265450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sp>
        <p:nvSpPr>
          <p:cNvPr id="264" name="TextBox 263">
            <a:extLst>
              <a:ext uri="{FF2B5EF4-FFF2-40B4-BE49-F238E27FC236}">
                <a16:creationId xmlns:a16="http://schemas.microsoft.com/office/drawing/2014/main" id="{0EBB69F9-4AFB-4DAE-94C4-7B838FEE63BB}"/>
              </a:ext>
            </a:extLst>
          </p:cNvPr>
          <p:cNvSpPr txBox="1"/>
          <p:nvPr/>
        </p:nvSpPr>
        <p:spPr>
          <a:xfrm>
            <a:off x="2222584" y="4422319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65" name="Rectangle 264">
            <a:extLst>
              <a:ext uri="{FF2B5EF4-FFF2-40B4-BE49-F238E27FC236}">
                <a16:creationId xmlns:a16="http://schemas.microsoft.com/office/drawing/2014/main" id="{E044A569-5B3F-4E16-AF4C-0B6F2EC85C88}"/>
              </a:ext>
            </a:extLst>
          </p:cNvPr>
          <p:cNvSpPr/>
          <p:nvPr/>
        </p:nvSpPr>
        <p:spPr>
          <a:xfrm>
            <a:off x="604228" y="728777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6" name="Rectangle 265">
            <a:extLst>
              <a:ext uri="{FF2B5EF4-FFF2-40B4-BE49-F238E27FC236}">
                <a16:creationId xmlns:a16="http://schemas.microsoft.com/office/drawing/2014/main" id="{A66ED0B6-C61F-440C-ADFC-6F9374122771}"/>
              </a:ext>
            </a:extLst>
          </p:cNvPr>
          <p:cNvSpPr/>
          <p:nvPr/>
        </p:nvSpPr>
        <p:spPr>
          <a:xfrm>
            <a:off x="459474" y="4489005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0" name="Rectangle 269">
            <a:extLst>
              <a:ext uri="{FF2B5EF4-FFF2-40B4-BE49-F238E27FC236}">
                <a16:creationId xmlns:a16="http://schemas.microsoft.com/office/drawing/2014/main" id="{29656C5E-30C6-43B2-B11C-12B85CFED753}"/>
              </a:ext>
            </a:extLst>
          </p:cNvPr>
          <p:cNvSpPr/>
          <p:nvPr/>
        </p:nvSpPr>
        <p:spPr>
          <a:xfrm>
            <a:off x="4620006" y="71542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71" name="Straight Connector 270">
            <a:extLst>
              <a:ext uri="{FF2B5EF4-FFF2-40B4-BE49-F238E27FC236}">
                <a16:creationId xmlns:a16="http://schemas.microsoft.com/office/drawing/2014/main" id="{D56BAF19-3199-45A0-AC2F-CCE67BD0B8BC}"/>
              </a:ext>
            </a:extLst>
          </p:cNvPr>
          <p:cNvCxnSpPr>
            <a:cxnSpLocks/>
          </p:cNvCxnSpPr>
          <p:nvPr/>
        </p:nvCxnSpPr>
        <p:spPr>
          <a:xfrm>
            <a:off x="4491924" y="31619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Straight Connector 271">
            <a:extLst>
              <a:ext uri="{FF2B5EF4-FFF2-40B4-BE49-F238E27FC236}">
                <a16:creationId xmlns:a16="http://schemas.microsoft.com/office/drawing/2014/main" id="{C27E4396-80AC-46F6-A6F1-893E8EC307A7}"/>
              </a:ext>
            </a:extLst>
          </p:cNvPr>
          <p:cNvCxnSpPr>
            <a:cxnSpLocks/>
          </p:cNvCxnSpPr>
          <p:nvPr/>
        </p:nvCxnSpPr>
        <p:spPr>
          <a:xfrm>
            <a:off x="5371154" y="316191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3" name="TextBox 272">
            <a:extLst>
              <a:ext uri="{FF2B5EF4-FFF2-40B4-BE49-F238E27FC236}">
                <a16:creationId xmlns:a16="http://schemas.microsoft.com/office/drawing/2014/main" id="{74503199-6C38-4DF1-BC8C-24266A8658C6}"/>
              </a:ext>
            </a:extLst>
          </p:cNvPr>
          <p:cNvSpPr txBox="1"/>
          <p:nvPr/>
        </p:nvSpPr>
        <p:spPr>
          <a:xfrm>
            <a:off x="4454551" y="26540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BADB25E8-2E1A-4139-90E0-67B4D1A76C2C}"/>
              </a:ext>
            </a:extLst>
          </p:cNvPr>
          <p:cNvSpPr txBox="1"/>
          <p:nvPr/>
        </p:nvSpPr>
        <p:spPr>
          <a:xfrm>
            <a:off x="4465117" y="31001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E259CF51-BC02-447D-80E2-D0FDAC4972EE}"/>
              </a:ext>
            </a:extLst>
          </p:cNvPr>
          <p:cNvSpPr txBox="1"/>
          <p:nvPr/>
        </p:nvSpPr>
        <p:spPr>
          <a:xfrm>
            <a:off x="5371153" y="310012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2 5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CC322C6F-6571-4232-9AA5-D152CAE6079D}"/>
              </a:ext>
            </a:extLst>
          </p:cNvPr>
          <p:cNvSpPr txBox="1"/>
          <p:nvPr/>
        </p:nvSpPr>
        <p:spPr>
          <a:xfrm>
            <a:off x="4924111" y="284644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7" name="Arc 276">
            <a:extLst>
              <a:ext uri="{FF2B5EF4-FFF2-40B4-BE49-F238E27FC236}">
                <a16:creationId xmlns:a16="http://schemas.microsoft.com/office/drawing/2014/main" id="{E6107EC9-DEB0-4CC4-AFB8-87798CA9DE59}"/>
              </a:ext>
            </a:extLst>
          </p:cNvPr>
          <p:cNvSpPr/>
          <p:nvPr/>
        </p:nvSpPr>
        <p:spPr>
          <a:xfrm rot="16200000">
            <a:off x="4856812" y="213195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8" name="Arc 277">
            <a:extLst>
              <a:ext uri="{FF2B5EF4-FFF2-40B4-BE49-F238E27FC236}">
                <a16:creationId xmlns:a16="http://schemas.microsoft.com/office/drawing/2014/main" id="{6CD480D1-482C-4AE3-A814-EDD43B99BA0B}"/>
              </a:ext>
            </a:extLst>
          </p:cNvPr>
          <p:cNvSpPr/>
          <p:nvPr/>
        </p:nvSpPr>
        <p:spPr>
          <a:xfrm rot="5400000">
            <a:off x="4846525" y="305907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C84373E8-C1BF-40C0-84EE-55393F0B3870}"/>
              </a:ext>
            </a:extLst>
          </p:cNvPr>
          <p:cNvSpPr txBox="1"/>
          <p:nvPr/>
        </p:nvSpPr>
        <p:spPr>
          <a:xfrm>
            <a:off x="4977115" y="359445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994B1322-1BD3-44AE-9564-5063900D8BDE}"/>
              </a:ext>
            </a:extLst>
          </p:cNvPr>
          <p:cNvSpPr txBox="1"/>
          <p:nvPr/>
        </p:nvSpPr>
        <p:spPr>
          <a:xfrm>
            <a:off x="4977114" y="230013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283D69CD-E8C6-425E-AC22-475A62118793}"/>
              </a:ext>
            </a:extLst>
          </p:cNvPr>
          <p:cNvSpPr txBox="1"/>
          <p:nvPr/>
        </p:nvSpPr>
        <p:spPr>
          <a:xfrm>
            <a:off x="5377221" y="2654078"/>
            <a:ext cx="11087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F6CDA2F-203E-403F-98CD-F04DD4FB9714}"/>
              </a:ext>
            </a:extLst>
          </p:cNvPr>
          <p:cNvGrpSpPr/>
          <p:nvPr/>
        </p:nvGrpSpPr>
        <p:grpSpPr>
          <a:xfrm>
            <a:off x="4475428" y="4435646"/>
            <a:ext cx="997178" cy="1072809"/>
            <a:chOff x="4475428" y="4435646"/>
            <a:chExt cx="997178" cy="1072809"/>
          </a:xfrm>
        </p:grpSpPr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E46AD046-5992-4DD4-A3AF-1DF79CCE8A05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38CC09B-9891-47D7-915C-96DDD3BE9EEE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2 5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E9793612-8CD6-47E0-9F31-12F83236F9E4}"/>
                </a:ext>
              </a:extLst>
            </p:cNvPr>
            <p:cNvSpPr txBox="1"/>
            <p:nvPr/>
          </p:nvSpPr>
          <p:spPr>
            <a:xfrm>
              <a:off x="4475428" y="4435646"/>
              <a:ext cx="99717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286B59A-7696-424A-86B3-B1F7BE586D30}"/>
              </a:ext>
            </a:extLst>
          </p:cNvPr>
          <p:cNvGrpSpPr/>
          <p:nvPr/>
        </p:nvGrpSpPr>
        <p:grpSpPr>
          <a:xfrm>
            <a:off x="5367507" y="4431310"/>
            <a:ext cx="1815295" cy="1072809"/>
            <a:chOff x="5367507" y="4431310"/>
            <a:chExt cx="1815295" cy="1072809"/>
          </a:xfrm>
        </p:grpSpPr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7BD40ADC-D092-484A-A2CD-8B8EEACE3613}"/>
                </a:ext>
              </a:extLst>
            </p:cNvPr>
            <p:cNvSpPr txBox="1"/>
            <p:nvPr/>
          </p:nvSpPr>
          <p:spPr>
            <a:xfrm>
              <a:off x="5367507" y="4628009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D6AA67C8-61AE-4F12-8CB4-13088C72042B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D4F3911A-A2DB-44B4-B578-B9CF9F105AEE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2 5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99E5FA52-5E21-487D-AC7B-D98A06ABA3B5}"/>
                </a:ext>
              </a:extLst>
            </p:cNvPr>
            <p:cNvSpPr txBox="1"/>
            <p:nvPr/>
          </p:nvSpPr>
          <p:spPr>
            <a:xfrm>
              <a:off x="6050159" y="4431310"/>
              <a:ext cx="737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D9BDA827-8626-4068-9F53-2D5F6EB3AB48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C56E894-0D02-4063-85CC-AF90CD502352}"/>
              </a:ext>
            </a:extLst>
          </p:cNvPr>
          <p:cNvGrpSpPr/>
          <p:nvPr/>
        </p:nvGrpSpPr>
        <p:grpSpPr>
          <a:xfrm>
            <a:off x="7159287" y="4888640"/>
            <a:ext cx="946491" cy="630942"/>
            <a:chOff x="7159287" y="4888640"/>
            <a:chExt cx="946491" cy="630942"/>
          </a:xfrm>
        </p:grpSpPr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38425348-7CE4-4EFC-BB1D-D1D2FC90A46E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3A8ECEDF-DF2A-40C0-90DA-4A4F75E32F14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2 5</a:t>
              </a:r>
            </a:p>
          </p:txBody>
        </p:sp>
      </p:grpSp>
      <p:sp>
        <p:nvSpPr>
          <p:cNvPr id="292" name="TextBox 291">
            <a:extLst>
              <a:ext uri="{FF2B5EF4-FFF2-40B4-BE49-F238E27FC236}">
                <a16:creationId xmlns:a16="http://schemas.microsoft.com/office/drawing/2014/main" id="{83EA053D-66B0-49CE-A41E-DE9AF4ACA168}"/>
              </a:ext>
            </a:extLst>
          </p:cNvPr>
          <p:cNvSpPr txBox="1"/>
          <p:nvPr/>
        </p:nvSpPr>
        <p:spPr>
          <a:xfrm>
            <a:off x="7164257" y="4446773"/>
            <a:ext cx="102394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2 2</a:t>
            </a:r>
          </a:p>
        </p:txBody>
      </p:sp>
      <p:sp>
        <p:nvSpPr>
          <p:cNvPr id="293" name="Rectangle 292">
            <a:extLst>
              <a:ext uri="{FF2B5EF4-FFF2-40B4-BE49-F238E27FC236}">
                <a16:creationId xmlns:a16="http://schemas.microsoft.com/office/drawing/2014/main" id="{799D80EC-C513-4383-BE6C-DB07EA5D3612}"/>
              </a:ext>
            </a:extLst>
          </p:cNvPr>
          <p:cNvSpPr/>
          <p:nvPr/>
        </p:nvSpPr>
        <p:spPr>
          <a:xfrm>
            <a:off x="4488927" y="4502444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4" name="Rectangle 293">
            <a:extLst>
              <a:ext uri="{FF2B5EF4-FFF2-40B4-BE49-F238E27FC236}">
                <a16:creationId xmlns:a16="http://schemas.microsoft.com/office/drawing/2014/main" id="{70D75305-E781-4E89-B638-CAE067941E06}"/>
              </a:ext>
            </a:extLst>
          </p:cNvPr>
          <p:cNvSpPr/>
          <p:nvPr/>
        </p:nvSpPr>
        <p:spPr>
          <a:xfrm>
            <a:off x="9511640" y="719651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06" name="Straight Connector 305">
            <a:extLst>
              <a:ext uri="{FF2B5EF4-FFF2-40B4-BE49-F238E27FC236}">
                <a16:creationId xmlns:a16="http://schemas.microsoft.com/office/drawing/2014/main" id="{FEFB0DA6-59FE-4971-9935-055EA0ED2F9E}"/>
              </a:ext>
            </a:extLst>
          </p:cNvPr>
          <p:cNvCxnSpPr>
            <a:cxnSpLocks/>
          </p:cNvCxnSpPr>
          <p:nvPr/>
        </p:nvCxnSpPr>
        <p:spPr>
          <a:xfrm>
            <a:off x="8514492" y="315854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7" name="Straight Connector 306">
            <a:extLst>
              <a:ext uri="{FF2B5EF4-FFF2-40B4-BE49-F238E27FC236}">
                <a16:creationId xmlns:a16="http://schemas.microsoft.com/office/drawing/2014/main" id="{7A0CAA80-6935-4A68-855D-D81A3C28953C}"/>
              </a:ext>
            </a:extLst>
          </p:cNvPr>
          <p:cNvCxnSpPr>
            <a:cxnSpLocks/>
          </p:cNvCxnSpPr>
          <p:nvPr/>
        </p:nvCxnSpPr>
        <p:spPr>
          <a:xfrm>
            <a:off x="9393722" y="315854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8" name="TextBox 307">
            <a:extLst>
              <a:ext uri="{FF2B5EF4-FFF2-40B4-BE49-F238E27FC236}">
                <a16:creationId xmlns:a16="http://schemas.microsoft.com/office/drawing/2014/main" id="{2C83F3AA-6128-46BC-8D75-83307F321FCA}"/>
              </a:ext>
            </a:extLst>
          </p:cNvPr>
          <p:cNvSpPr txBox="1"/>
          <p:nvPr/>
        </p:nvSpPr>
        <p:spPr>
          <a:xfrm>
            <a:off x="8477119" y="265071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072EAD5C-F896-4E90-9D19-7AE124A3358D}"/>
              </a:ext>
            </a:extLst>
          </p:cNvPr>
          <p:cNvSpPr txBox="1"/>
          <p:nvPr/>
        </p:nvSpPr>
        <p:spPr>
          <a:xfrm>
            <a:off x="8487685" y="309675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1779F785-B4F0-4008-9BCD-DA92D97B824D}"/>
              </a:ext>
            </a:extLst>
          </p:cNvPr>
          <p:cNvSpPr txBox="1"/>
          <p:nvPr/>
        </p:nvSpPr>
        <p:spPr>
          <a:xfrm>
            <a:off x="9393721" y="309675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</a:t>
            </a: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846727AD-3570-4DB4-8511-55DCC4127FFB}"/>
              </a:ext>
            </a:extLst>
          </p:cNvPr>
          <p:cNvSpPr txBox="1"/>
          <p:nvPr/>
        </p:nvSpPr>
        <p:spPr>
          <a:xfrm>
            <a:off x="8946679" y="284307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12" name="Arc 311">
            <a:extLst>
              <a:ext uri="{FF2B5EF4-FFF2-40B4-BE49-F238E27FC236}">
                <a16:creationId xmlns:a16="http://schemas.microsoft.com/office/drawing/2014/main" id="{F09CC645-5899-4922-B241-B86B5FFB282C}"/>
              </a:ext>
            </a:extLst>
          </p:cNvPr>
          <p:cNvSpPr/>
          <p:nvPr/>
        </p:nvSpPr>
        <p:spPr>
          <a:xfrm rot="16200000">
            <a:off x="8879380" y="212858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3" name="Arc 312">
            <a:extLst>
              <a:ext uri="{FF2B5EF4-FFF2-40B4-BE49-F238E27FC236}">
                <a16:creationId xmlns:a16="http://schemas.microsoft.com/office/drawing/2014/main" id="{4061BF7A-66B2-4258-862B-B5D424EF29A4}"/>
              </a:ext>
            </a:extLst>
          </p:cNvPr>
          <p:cNvSpPr/>
          <p:nvPr/>
        </p:nvSpPr>
        <p:spPr>
          <a:xfrm rot="5400000">
            <a:off x="8869093" y="305570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12D65B81-187C-4813-89FE-4F500B2E282E}"/>
              </a:ext>
            </a:extLst>
          </p:cNvPr>
          <p:cNvSpPr txBox="1"/>
          <p:nvPr/>
        </p:nvSpPr>
        <p:spPr>
          <a:xfrm>
            <a:off x="8999683" y="359108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98EAA803-3849-46C6-8BD0-B43D986D8B7C}"/>
              </a:ext>
            </a:extLst>
          </p:cNvPr>
          <p:cNvSpPr txBox="1"/>
          <p:nvPr/>
        </p:nvSpPr>
        <p:spPr>
          <a:xfrm>
            <a:off x="8999682" y="229677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BF97EDC8-47A9-4DAF-A423-015A4A4E0663}"/>
              </a:ext>
            </a:extLst>
          </p:cNvPr>
          <p:cNvSpPr txBox="1"/>
          <p:nvPr/>
        </p:nvSpPr>
        <p:spPr>
          <a:xfrm>
            <a:off x="9607610" y="2650713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AABBBD21-4D24-4509-AB98-003DA1B3816B}"/>
              </a:ext>
            </a:extLst>
          </p:cNvPr>
          <p:cNvGrpSpPr/>
          <p:nvPr/>
        </p:nvGrpSpPr>
        <p:grpSpPr>
          <a:xfrm>
            <a:off x="8500637" y="4436970"/>
            <a:ext cx="946491" cy="1072809"/>
            <a:chOff x="4478336" y="4435646"/>
            <a:chExt cx="946491" cy="1072809"/>
          </a:xfrm>
        </p:grpSpPr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7BC5125F-43D5-49F7-AFC8-958F362E411C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1F8AC35A-37CF-47AF-A8B2-55202D01917B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2 7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80E93058-522A-4089-B89D-A173F8ECD405}"/>
                </a:ext>
              </a:extLst>
            </p:cNvPr>
            <p:cNvSpPr txBox="1"/>
            <p:nvPr/>
          </p:nvSpPr>
          <p:spPr>
            <a:xfrm>
              <a:off x="4710959" y="4435646"/>
              <a:ext cx="71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D80952A6-95CB-4E52-AB10-43F450BBF9FA}"/>
              </a:ext>
            </a:extLst>
          </p:cNvPr>
          <p:cNvGrpSpPr/>
          <p:nvPr/>
        </p:nvGrpSpPr>
        <p:grpSpPr>
          <a:xfrm>
            <a:off x="9389808" y="4432634"/>
            <a:ext cx="1815295" cy="1072809"/>
            <a:chOff x="5367507" y="4431310"/>
            <a:chExt cx="1815295" cy="1072809"/>
          </a:xfrm>
        </p:grpSpPr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D43A14F0-78FC-4F27-803E-4777290BE064}"/>
                </a:ext>
              </a:extLst>
            </p:cNvPr>
            <p:cNvSpPr txBox="1"/>
            <p:nvPr/>
          </p:nvSpPr>
          <p:spPr>
            <a:xfrm>
              <a:off x="5367507" y="4628009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D08AE4EF-5916-4806-AE35-4EA522AB9650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C2569FF9-21E4-4DD8-A679-96A88124A22F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2 7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543F21DD-7FC5-40F3-B596-4C61A1802280}"/>
                </a:ext>
              </a:extLst>
            </p:cNvPr>
            <p:cNvSpPr txBox="1"/>
            <p:nvPr/>
          </p:nvSpPr>
          <p:spPr>
            <a:xfrm>
              <a:off x="6050159" y="4431310"/>
              <a:ext cx="737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28AA973B-B014-4001-93E5-4CC2D3309F7A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88763DC6-6FB2-4C8E-944B-1D950642A26D}"/>
              </a:ext>
            </a:extLst>
          </p:cNvPr>
          <p:cNvGrpSpPr/>
          <p:nvPr/>
        </p:nvGrpSpPr>
        <p:grpSpPr>
          <a:xfrm>
            <a:off x="11181588" y="4889964"/>
            <a:ext cx="946491" cy="630942"/>
            <a:chOff x="7159287" y="4888640"/>
            <a:chExt cx="946491" cy="630942"/>
          </a:xfrm>
        </p:grpSpPr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A810E492-3DB7-46D9-BE35-19DC5BA9897A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3EF0867E-76E9-4B63-8E1E-E5CF1CCC4BBA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2 7</a:t>
              </a:r>
            </a:p>
          </p:txBody>
        </p:sp>
      </p:grpSp>
      <p:sp>
        <p:nvSpPr>
          <p:cNvPr id="330" name="TextBox 329">
            <a:extLst>
              <a:ext uri="{FF2B5EF4-FFF2-40B4-BE49-F238E27FC236}">
                <a16:creationId xmlns:a16="http://schemas.microsoft.com/office/drawing/2014/main" id="{220C6A02-D8C8-4C47-9CE1-A37C02F565C1}"/>
              </a:ext>
            </a:extLst>
          </p:cNvPr>
          <p:cNvSpPr txBox="1"/>
          <p:nvPr/>
        </p:nvSpPr>
        <p:spPr>
          <a:xfrm>
            <a:off x="11181094" y="4448097"/>
            <a:ext cx="93890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331" name="Rectangle 330">
            <a:extLst>
              <a:ext uri="{FF2B5EF4-FFF2-40B4-BE49-F238E27FC236}">
                <a16:creationId xmlns:a16="http://schemas.microsoft.com/office/drawing/2014/main" id="{33E104AA-3E88-4732-BC1D-3BECA9C26898}"/>
              </a:ext>
            </a:extLst>
          </p:cNvPr>
          <p:cNvSpPr/>
          <p:nvPr/>
        </p:nvSpPr>
        <p:spPr>
          <a:xfrm>
            <a:off x="9847661" y="4503768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7" name="Rectangle 176">
            <a:extLst>
              <a:ext uri="{FF2B5EF4-FFF2-40B4-BE49-F238E27FC236}">
                <a16:creationId xmlns:a16="http://schemas.microsoft.com/office/drawing/2014/main" id="{288557B6-431E-48FE-B0D2-6F93186D8B54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980657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>
                      <p:stCondLst>
                        <p:cond delay="indefinite"/>
                      </p:stCondLst>
                      <p:childTnLst>
                        <p:par>
                          <p:cTn id="222" fill="hold">
                            <p:stCondLst>
                              <p:cond delay="0"/>
                            </p:stCondLst>
                            <p:childTnLst>
                              <p:par>
                                <p:cTn id="2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>
                      <p:stCondLst>
                        <p:cond delay="indefinite"/>
                      </p:stCondLst>
                      <p:childTnLst>
                        <p:par>
                          <p:cTn id="227" fill="hold">
                            <p:stCondLst>
                              <p:cond delay="0"/>
                            </p:stCondLst>
                            <p:childTnLst>
                              <p:par>
                                <p:cTn id="2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1" grpId="0"/>
      <p:bldP spid="242" grpId="0"/>
      <p:bldP spid="243" grpId="0"/>
      <p:bldP spid="244" grpId="0"/>
      <p:bldP spid="245" grpId="0" animBg="1"/>
      <p:bldP spid="246" grpId="0" animBg="1"/>
      <p:bldP spid="247" grpId="0"/>
      <p:bldP spid="248" grpId="0"/>
      <p:bldP spid="249" grpId="0"/>
      <p:bldP spid="264" grpId="0"/>
      <p:bldP spid="265" grpId="0" animBg="1"/>
      <p:bldP spid="266" grpId="0" animBg="1"/>
      <p:bldP spid="270" grpId="0" animBg="1"/>
      <p:bldP spid="273" grpId="0"/>
      <p:bldP spid="274" grpId="0"/>
      <p:bldP spid="275" grpId="0"/>
      <p:bldP spid="276" grpId="0"/>
      <p:bldP spid="277" grpId="0" animBg="1"/>
      <p:bldP spid="278" grpId="0" animBg="1"/>
      <p:bldP spid="279" grpId="0"/>
      <p:bldP spid="280" grpId="0"/>
      <p:bldP spid="281" grpId="0"/>
      <p:bldP spid="292" grpId="0"/>
      <p:bldP spid="293" grpId="0" animBg="1"/>
      <p:bldP spid="294" grpId="0" animBg="1"/>
      <p:bldP spid="308" grpId="0"/>
      <p:bldP spid="309" grpId="0"/>
      <p:bldP spid="310" grpId="0"/>
      <p:bldP spid="311" grpId="0"/>
      <p:bldP spid="312" grpId="0" animBg="1"/>
      <p:bldP spid="313" grpId="0" animBg="1"/>
      <p:bldP spid="314" grpId="0"/>
      <p:bldP spid="315" grpId="0"/>
      <p:bldP spid="316" grpId="0"/>
      <p:bldP spid="330" grpId="0"/>
      <p:bldP spid="331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9FF45D7-4995-4E14-8855-07A648A7C0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24 Subtract fractions with denominators as common multiples within 1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4205A75-CEB0-4F7E-AD17-680CB2743AE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31241233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1" name="Group 550">
            <a:extLst>
              <a:ext uri="{FF2B5EF4-FFF2-40B4-BE49-F238E27FC236}">
                <a16:creationId xmlns:a16="http://schemas.microsoft.com/office/drawing/2014/main" id="{6491112A-F342-4838-9BB5-3A2867E06800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52" name="Straight Connector 551">
              <a:extLst>
                <a:ext uri="{FF2B5EF4-FFF2-40B4-BE49-F238E27FC236}">
                  <a16:creationId xmlns:a16="http://schemas.microsoft.com/office/drawing/2014/main" id="{8CD2F56C-BBF5-49A9-A34F-23AFCF470DD3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" name="Straight Connector 552">
              <a:extLst>
                <a:ext uri="{FF2B5EF4-FFF2-40B4-BE49-F238E27FC236}">
                  <a16:creationId xmlns:a16="http://schemas.microsoft.com/office/drawing/2014/main" id="{F0ACECB6-185C-4283-834A-1C2F207787D9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4" name="Straight Connector 553">
              <a:extLst>
                <a:ext uri="{FF2B5EF4-FFF2-40B4-BE49-F238E27FC236}">
                  <a16:creationId xmlns:a16="http://schemas.microsoft.com/office/drawing/2014/main" id="{975BCFF1-60D2-4CC4-A464-97D1F6DA474C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Straight Connector 554">
              <a:extLst>
                <a:ext uri="{FF2B5EF4-FFF2-40B4-BE49-F238E27FC236}">
                  <a16:creationId xmlns:a16="http://schemas.microsoft.com/office/drawing/2014/main" id="{98CB4DB0-5874-4190-A7BD-548F99EEF6A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Straight Connector 555">
              <a:extLst>
                <a:ext uri="{FF2B5EF4-FFF2-40B4-BE49-F238E27FC236}">
                  <a16:creationId xmlns:a16="http://schemas.microsoft.com/office/drawing/2014/main" id="{FC361021-6379-4099-B327-D5317B08CA92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Straight Connector 556">
              <a:extLst>
                <a:ext uri="{FF2B5EF4-FFF2-40B4-BE49-F238E27FC236}">
                  <a16:creationId xmlns:a16="http://schemas.microsoft.com/office/drawing/2014/main" id="{BA4FEE77-671A-4173-8625-7835B6653EE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Straight Connector 557">
              <a:extLst>
                <a:ext uri="{FF2B5EF4-FFF2-40B4-BE49-F238E27FC236}">
                  <a16:creationId xmlns:a16="http://schemas.microsoft.com/office/drawing/2014/main" id="{96495611-F0A9-465B-B5B5-287685B4E7C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Straight Connector 558">
              <a:extLst>
                <a:ext uri="{FF2B5EF4-FFF2-40B4-BE49-F238E27FC236}">
                  <a16:creationId xmlns:a16="http://schemas.microsoft.com/office/drawing/2014/main" id="{EC355C8C-0E03-4C89-BB51-B96A327C21C4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Straight Connector 559">
              <a:extLst>
                <a:ext uri="{FF2B5EF4-FFF2-40B4-BE49-F238E27FC236}">
                  <a16:creationId xmlns:a16="http://schemas.microsoft.com/office/drawing/2014/main" id="{F57737BF-3DAD-4052-8143-94B8DFB60166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Straight Connector 560">
              <a:extLst>
                <a:ext uri="{FF2B5EF4-FFF2-40B4-BE49-F238E27FC236}">
                  <a16:creationId xmlns:a16="http://schemas.microsoft.com/office/drawing/2014/main" id="{2D56340C-E961-480D-BFCB-2B028EE4951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Straight Connector 561">
              <a:extLst>
                <a:ext uri="{FF2B5EF4-FFF2-40B4-BE49-F238E27FC236}">
                  <a16:creationId xmlns:a16="http://schemas.microsoft.com/office/drawing/2014/main" id="{399042FD-71D9-4103-B77F-B0524762D3CC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7122495F-8038-4D42-84C6-4682275BBE01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Straight Connector 563">
              <a:extLst>
                <a:ext uri="{FF2B5EF4-FFF2-40B4-BE49-F238E27FC236}">
                  <a16:creationId xmlns:a16="http://schemas.microsoft.com/office/drawing/2014/main" id="{25056640-69D8-45AE-A389-75D0DCFC4BFE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Straight Connector 564">
              <a:extLst>
                <a:ext uri="{FF2B5EF4-FFF2-40B4-BE49-F238E27FC236}">
                  <a16:creationId xmlns:a16="http://schemas.microsoft.com/office/drawing/2014/main" id="{EB2ACA14-8D96-4F29-A3B9-25F133B0FFA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Straight Connector 565">
              <a:extLst>
                <a:ext uri="{FF2B5EF4-FFF2-40B4-BE49-F238E27FC236}">
                  <a16:creationId xmlns:a16="http://schemas.microsoft.com/office/drawing/2014/main" id="{C32158CF-A5E9-4D98-B840-EF00497714AF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Straight Connector 566">
              <a:extLst>
                <a:ext uri="{FF2B5EF4-FFF2-40B4-BE49-F238E27FC236}">
                  <a16:creationId xmlns:a16="http://schemas.microsoft.com/office/drawing/2014/main" id="{769B7C83-8EA4-417D-83D9-1BB70E8062E4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Straight Connector 567">
              <a:extLst>
                <a:ext uri="{FF2B5EF4-FFF2-40B4-BE49-F238E27FC236}">
                  <a16:creationId xmlns:a16="http://schemas.microsoft.com/office/drawing/2014/main" id="{82CF49B9-4312-4BF2-B228-1616D0C02328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2077A156-B412-44CD-BE94-1CD69E2851D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Straight Connector 569">
              <a:extLst>
                <a:ext uri="{FF2B5EF4-FFF2-40B4-BE49-F238E27FC236}">
                  <a16:creationId xmlns:a16="http://schemas.microsoft.com/office/drawing/2014/main" id="{003AC070-BBFA-4F22-8DE5-0469C4E6AAF9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Straight Connector 570">
              <a:extLst>
                <a:ext uri="{FF2B5EF4-FFF2-40B4-BE49-F238E27FC236}">
                  <a16:creationId xmlns:a16="http://schemas.microsoft.com/office/drawing/2014/main" id="{F8758B8D-128A-4881-81FB-49E4F738F8DD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40FC960C-954C-4906-A5E5-AA47A059825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Straight Connector 572">
              <a:extLst>
                <a:ext uri="{FF2B5EF4-FFF2-40B4-BE49-F238E27FC236}">
                  <a16:creationId xmlns:a16="http://schemas.microsoft.com/office/drawing/2014/main" id="{1FF92A97-58B3-4A32-91B2-E55B173B3BB1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4" name="Straight Connector 573">
              <a:extLst>
                <a:ext uri="{FF2B5EF4-FFF2-40B4-BE49-F238E27FC236}">
                  <a16:creationId xmlns:a16="http://schemas.microsoft.com/office/drawing/2014/main" id="{84964571-0776-4E44-84F8-7D5D5CD1C79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5" name="Straight Connector 574">
              <a:extLst>
                <a:ext uri="{FF2B5EF4-FFF2-40B4-BE49-F238E27FC236}">
                  <a16:creationId xmlns:a16="http://schemas.microsoft.com/office/drawing/2014/main" id="{8E3FEC8E-BF13-47B1-9A48-257FCB046B73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840BC8EE-C1AC-44D6-8380-AA836D75E1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Straight Connector 576">
              <a:extLst>
                <a:ext uri="{FF2B5EF4-FFF2-40B4-BE49-F238E27FC236}">
                  <a16:creationId xmlns:a16="http://schemas.microsoft.com/office/drawing/2014/main" id="{3B022C87-F691-46C5-AF7F-B0341E149E00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8" name="Straight Connector 577">
              <a:extLst>
                <a:ext uri="{FF2B5EF4-FFF2-40B4-BE49-F238E27FC236}">
                  <a16:creationId xmlns:a16="http://schemas.microsoft.com/office/drawing/2014/main" id="{8D1E5C8E-B7B7-49D0-B8ED-727FCB638952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Straight Connector 578">
              <a:extLst>
                <a:ext uri="{FF2B5EF4-FFF2-40B4-BE49-F238E27FC236}">
                  <a16:creationId xmlns:a16="http://schemas.microsoft.com/office/drawing/2014/main" id="{BD634981-4327-4DAF-9B88-A219FB8FA5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Straight Connector 579">
              <a:extLst>
                <a:ext uri="{FF2B5EF4-FFF2-40B4-BE49-F238E27FC236}">
                  <a16:creationId xmlns:a16="http://schemas.microsoft.com/office/drawing/2014/main" id="{9EAA89B0-B2B6-4A7B-9FB9-E2C9C5159B4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Straight Connector 580">
              <a:extLst>
                <a:ext uri="{FF2B5EF4-FFF2-40B4-BE49-F238E27FC236}">
                  <a16:creationId xmlns:a16="http://schemas.microsoft.com/office/drawing/2014/main" id="{29CC7003-D068-4E12-97A9-C1EBD87DF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Straight Connector 581">
              <a:extLst>
                <a:ext uri="{FF2B5EF4-FFF2-40B4-BE49-F238E27FC236}">
                  <a16:creationId xmlns:a16="http://schemas.microsoft.com/office/drawing/2014/main" id="{2E7ADC4C-AF93-481D-9702-7E1B8B602E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Straight Connector 582">
              <a:extLst>
                <a:ext uri="{FF2B5EF4-FFF2-40B4-BE49-F238E27FC236}">
                  <a16:creationId xmlns:a16="http://schemas.microsoft.com/office/drawing/2014/main" id="{7A8860B7-0B5D-415E-944B-723F856CE0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Straight Connector 583">
              <a:extLst>
                <a:ext uri="{FF2B5EF4-FFF2-40B4-BE49-F238E27FC236}">
                  <a16:creationId xmlns:a16="http://schemas.microsoft.com/office/drawing/2014/main" id="{9B761AB4-5711-4119-8092-DF68B6E1D6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Straight Connector 584">
              <a:extLst>
                <a:ext uri="{FF2B5EF4-FFF2-40B4-BE49-F238E27FC236}">
                  <a16:creationId xmlns:a16="http://schemas.microsoft.com/office/drawing/2014/main" id="{7A38F85D-9D90-406C-831D-13920AB19D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6" name="Straight Connector 585">
              <a:extLst>
                <a:ext uri="{FF2B5EF4-FFF2-40B4-BE49-F238E27FC236}">
                  <a16:creationId xmlns:a16="http://schemas.microsoft.com/office/drawing/2014/main" id="{215F55FF-D9F8-4DB2-845B-31F92214A25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7" name="Straight Connector 586">
              <a:extLst>
                <a:ext uri="{FF2B5EF4-FFF2-40B4-BE49-F238E27FC236}">
                  <a16:creationId xmlns:a16="http://schemas.microsoft.com/office/drawing/2014/main" id="{64F974FC-1348-42E3-96C2-D808DD79F0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Straight Connector 587">
              <a:extLst>
                <a:ext uri="{FF2B5EF4-FFF2-40B4-BE49-F238E27FC236}">
                  <a16:creationId xmlns:a16="http://schemas.microsoft.com/office/drawing/2014/main" id="{58D188B2-DEC7-4670-82F6-8FD9B71F7CE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Straight Connector 588">
              <a:extLst>
                <a:ext uri="{FF2B5EF4-FFF2-40B4-BE49-F238E27FC236}">
                  <a16:creationId xmlns:a16="http://schemas.microsoft.com/office/drawing/2014/main" id="{47AFB010-6BC5-4B8C-8B2E-4468D17903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Straight Connector 589">
              <a:extLst>
                <a:ext uri="{FF2B5EF4-FFF2-40B4-BE49-F238E27FC236}">
                  <a16:creationId xmlns:a16="http://schemas.microsoft.com/office/drawing/2014/main" id="{121A6FEA-316E-4EE2-B8FA-1FDE321F598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Straight Connector 590">
              <a:extLst>
                <a:ext uri="{FF2B5EF4-FFF2-40B4-BE49-F238E27FC236}">
                  <a16:creationId xmlns:a16="http://schemas.microsoft.com/office/drawing/2014/main" id="{36EF5FDE-8868-4B14-B51B-5EC957E749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Straight Connector 591">
              <a:extLst>
                <a:ext uri="{FF2B5EF4-FFF2-40B4-BE49-F238E27FC236}">
                  <a16:creationId xmlns:a16="http://schemas.microsoft.com/office/drawing/2014/main" id="{4B01E99A-84D0-46B3-82C8-CF6395F25D0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Straight Connector 592">
              <a:extLst>
                <a:ext uri="{FF2B5EF4-FFF2-40B4-BE49-F238E27FC236}">
                  <a16:creationId xmlns:a16="http://schemas.microsoft.com/office/drawing/2014/main" id="{EC0B4AA7-8834-4826-A9B2-25A54BC6D03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Straight Connector 593">
              <a:extLst>
                <a:ext uri="{FF2B5EF4-FFF2-40B4-BE49-F238E27FC236}">
                  <a16:creationId xmlns:a16="http://schemas.microsoft.com/office/drawing/2014/main" id="{5402DDA9-036D-4941-909F-96612167F8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5" name="Rectangle: Rounded Corners 294">
            <a:extLst>
              <a:ext uri="{FF2B5EF4-FFF2-40B4-BE49-F238E27FC236}">
                <a16:creationId xmlns:a16="http://schemas.microsoft.com/office/drawing/2014/main" id="{1666BDDB-3396-4E24-A4B5-41C9ED518ED2}"/>
              </a:ext>
            </a:extLst>
          </p:cNvPr>
          <p:cNvSpPr/>
          <p:nvPr/>
        </p:nvSpPr>
        <p:spPr>
          <a:xfrm rot="5400000">
            <a:off x="10003715" y="2419853"/>
            <a:ext cx="2565314" cy="1620459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7" name="Rectangle 546">
            <a:extLst>
              <a:ext uri="{FF2B5EF4-FFF2-40B4-BE49-F238E27FC236}">
                <a16:creationId xmlns:a16="http://schemas.microsoft.com/office/drawing/2014/main" id="{EB5A65BA-58B8-4EE0-B076-E622368177C6}"/>
              </a:ext>
            </a:extLst>
          </p:cNvPr>
          <p:cNvSpPr/>
          <p:nvPr/>
        </p:nvSpPr>
        <p:spPr>
          <a:xfrm>
            <a:off x="11047536" y="2094770"/>
            <a:ext cx="366378" cy="196602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8" name="Rectangle 547">
            <a:extLst>
              <a:ext uri="{FF2B5EF4-FFF2-40B4-BE49-F238E27FC236}">
                <a16:creationId xmlns:a16="http://schemas.microsoft.com/office/drawing/2014/main" id="{A825064E-F742-4014-AD21-3408526DE727}"/>
              </a:ext>
            </a:extLst>
          </p:cNvPr>
          <p:cNvSpPr/>
          <p:nvPr/>
        </p:nvSpPr>
        <p:spPr>
          <a:xfrm>
            <a:off x="11062088" y="2094552"/>
            <a:ext cx="348889" cy="169687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9" name="Rectangle 548">
            <a:extLst>
              <a:ext uri="{FF2B5EF4-FFF2-40B4-BE49-F238E27FC236}">
                <a16:creationId xmlns:a16="http://schemas.microsoft.com/office/drawing/2014/main" id="{54FE3C8C-A5D2-4CD4-B7E7-A054A9B4C55D}"/>
              </a:ext>
            </a:extLst>
          </p:cNvPr>
          <p:cNvSpPr/>
          <p:nvPr/>
        </p:nvSpPr>
        <p:spPr>
          <a:xfrm>
            <a:off x="11058487" y="2260839"/>
            <a:ext cx="348889" cy="17478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0" name="Rectangle 549">
            <a:extLst>
              <a:ext uri="{FF2B5EF4-FFF2-40B4-BE49-F238E27FC236}">
                <a16:creationId xmlns:a16="http://schemas.microsoft.com/office/drawing/2014/main" id="{44980224-E0EB-494B-85DD-75851FD0CC44}"/>
              </a:ext>
            </a:extLst>
          </p:cNvPr>
          <p:cNvSpPr/>
          <p:nvPr/>
        </p:nvSpPr>
        <p:spPr>
          <a:xfrm>
            <a:off x="11054494" y="2436609"/>
            <a:ext cx="348889" cy="19363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6" name="Rectangle: Rounded Corners 295">
            <a:extLst>
              <a:ext uri="{FF2B5EF4-FFF2-40B4-BE49-F238E27FC236}">
                <a16:creationId xmlns:a16="http://schemas.microsoft.com/office/drawing/2014/main" id="{30057DB7-7173-4AB3-BA59-2DAD80E76A02}"/>
              </a:ext>
            </a:extLst>
          </p:cNvPr>
          <p:cNvSpPr/>
          <p:nvPr/>
        </p:nvSpPr>
        <p:spPr>
          <a:xfrm rot="5400000">
            <a:off x="6004082" y="2419853"/>
            <a:ext cx="2565314" cy="1620459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4" name="Rectangle 433">
            <a:extLst>
              <a:ext uri="{FF2B5EF4-FFF2-40B4-BE49-F238E27FC236}">
                <a16:creationId xmlns:a16="http://schemas.microsoft.com/office/drawing/2014/main" id="{EB6E4D9E-3577-4CB1-B257-0CC54DF352D2}"/>
              </a:ext>
            </a:extLst>
          </p:cNvPr>
          <p:cNvSpPr/>
          <p:nvPr/>
        </p:nvSpPr>
        <p:spPr>
          <a:xfrm>
            <a:off x="7095611" y="2097090"/>
            <a:ext cx="366378" cy="17290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5" name="Rectangle 434">
            <a:extLst>
              <a:ext uri="{FF2B5EF4-FFF2-40B4-BE49-F238E27FC236}">
                <a16:creationId xmlns:a16="http://schemas.microsoft.com/office/drawing/2014/main" id="{8501AAC5-7B04-4B6C-9B06-37D97073E99E}"/>
              </a:ext>
            </a:extLst>
          </p:cNvPr>
          <p:cNvSpPr/>
          <p:nvPr/>
        </p:nvSpPr>
        <p:spPr>
          <a:xfrm>
            <a:off x="7278766" y="3619930"/>
            <a:ext cx="162658" cy="20209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5" name="Rectangle 524">
            <a:extLst>
              <a:ext uri="{FF2B5EF4-FFF2-40B4-BE49-F238E27FC236}">
                <a16:creationId xmlns:a16="http://schemas.microsoft.com/office/drawing/2014/main" id="{37AD892D-E881-467A-B79D-02EDB566291F}"/>
              </a:ext>
            </a:extLst>
          </p:cNvPr>
          <p:cNvSpPr/>
          <p:nvPr/>
        </p:nvSpPr>
        <p:spPr>
          <a:xfrm>
            <a:off x="7102376" y="3622187"/>
            <a:ext cx="162658" cy="20209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6" name="Rectangle 525">
            <a:extLst>
              <a:ext uri="{FF2B5EF4-FFF2-40B4-BE49-F238E27FC236}">
                <a16:creationId xmlns:a16="http://schemas.microsoft.com/office/drawing/2014/main" id="{EA3122C1-8A10-4CE0-A6DB-0C7E99F84AED}"/>
              </a:ext>
            </a:extLst>
          </p:cNvPr>
          <p:cNvSpPr/>
          <p:nvPr/>
        </p:nvSpPr>
        <p:spPr>
          <a:xfrm>
            <a:off x="7275740" y="3403529"/>
            <a:ext cx="162658" cy="20209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7" name="Rectangle: Rounded Corners 296">
            <a:extLst>
              <a:ext uri="{FF2B5EF4-FFF2-40B4-BE49-F238E27FC236}">
                <a16:creationId xmlns:a16="http://schemas.microsoft.com/office/drawing/2014/main" id="{22A1433D-C672-439B-819A-EBE33E4358C3}"/>
              </a:ext>
            </a:extLst>
          </p:cNvPr>
          <p:cNvSpPr/>
          <p:nvPr/>
        </p:nvSpPr>
        <p:spPr>
          <a:xfrm rot="5400000">
            <a:off x="1411798" y="2415350"/>
            <a:ext cx="2565314" cy="1620459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8" name="Rectangle 297">
            <a:extLst>
              <a:ext uri="{FF2B5EF4-FFF2-40B4-BE49-F238E27FC236}">
                <a16:creationId xmlns:a16="http://schemas.microsoft.com/office/drawing/2014/main" id="{38BAC88A-69F5-40EE-92BB-EF821B99B68B}"/>
              </a:ext>
            </a:extLst>
          </p:cNvPr>
          <p:cNvSpPr/>
          <p:nvPr/>
        </p:nvSpPr>
        <p:spPr>
          <a:xfrm>
            <a:off x="2495437" y="2082319"/>
            <a:ext cx="366378" cy="162769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0" name="Rectangle 409">
            <a:extLst>
              <a:ext uri="{FF2B5EF4-FFF2-40B4-BE49-F238E27FC236}">
                <a16:creationId xmlns:a16="http://schemas.microsoft.com/office/drawing/2014/main" id="{D002B5AB-9C56-4CFB-A0C2-FE3CAA575A09}"/>
              </a:ext>
            </a:extLst>
          </p:cNvPr>
          <p:cNvSpPr/>
          <p:nvPr/>
        </p:nvSpPr>
        <p:spPr>
          <a:xfrm>
            <a:off x="2525157" y="3432866"/>
            <a:ext cx="366378" cy="26779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1" name="Rectangle 410">
            <a:extLst>
              <a:ext uri="{FF2B5EF4-FFF2-40B4-BE49-F238E27FC236}">
                <a16:creationId xmlns:a16="http://schemas.microsoft.com/office/drawing/2014/main" id="{82909FAA-CAD6-406E-A04C-ABB2C7337085}"/>
              </a:ext>
            </a:extLst>
          </p:cNvPr>
          <p:cNvSpPr/>
          <p:nvPr/>
        </p:nvSpPr>
        <p:spPr>
          <a:xfrm>
            <a:off x="2527939" y="3162866"/>
            <a:ext cx="366378" cy="26779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2" name="Rectangle 411">
            <a:extLst>
              <a:ext uri="{FF2B5EF4-FFF2-40B4-BE49-F238E27FC236}">
                <a16:creationId xmlns:a16="http://schemas.microsoft.com/office/drawing/2014/main" id="{C36CEAE2-A95A-43F2-9075-5560D56AE5C9}"/>
              </a:ext>
            </a:extLst>
          </p:cNvPr>
          <p:cNvSpPr/>
          <p:nvPr/>
        </p:nvSpPr>
        <p:spPr>
          <a:xfrm>
            <a:off x="2518531" y="2905073"/>
            <a:ext cx="366378" cy="26779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4" name="Rectangle 523">
            <a:extLst>
              <a:ext uri="{FF2B5EF4-FFF2-40B4-BE49-F238E27FC236}">
                <a16:creationId xmlns:a16="http://schemas.microsoft.com/office/drawing/2014/main" id="{6EAACB98-3807-4723-B8CD-1E7AF542E2BD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A9597D14-1A98-4A11-A426-539B020E8B3E}"/>
              </a:ext>
            </a:extLst>
          </p:cNvPr>
          <p:cNvSpPr/>
          <p:nvPr/>
        </p:nvSpPr>
        <p:spPr>
          <a:xfrm>
            <a:off x="463769" y="483282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90AC0DC-8E7D-4955-A09E-3EBFDB448BB3}"/>
              </a:ext>
            </a:extLst>
          </p:cNvPr>
          <p:cNvGrpSpPr/>
          <p:nvPr/>
        </p:nvGrpSpPr>
        <p:grpSpPr>
          <a:xfrm>
            <a:off x="612124" y="636459"/>
            <a:ext cx="435719" cy="1032867"/>
            <a:chOff x="2724738" y="5471319"/>
            <a:chExt cx="435719" cy="103286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012B8C6-A413-4B53-9D41-9F7B3165FA6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E9D17255-D9BC-49A9-B6E7-882D019B09A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23F84A27-D176-4FF1-80CB-1F607B1D23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35C8AE6-FE1D-4B26-AC63-3A430E5416CA}"/>
              </a:ext>
            </a:extLst>
          </p:cNvPr>
          <p:cNvGrpSpPr/>
          <p:nvPr/>
        </p:nvGrpSpPr>
        <p:grpSpPr>
          <a:xfrm>
            <a:off x="1459030" y="636459"/>
            <a:ext cx="448400" cy="1032867"/>
            <a:chOff x="2712057" y="5471319"/>
            <a:chExt cx="448400" cy="1032867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1F5CF7C4-A5CE-435C-869B-D1C9968D150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E7770E8-3118-45E3-9D2C-46EF4B838D94}"/>
                </a:ext>
              </a:extLst>
            </p:cNvPr>
            <p:cNvSpPr txBox="1"/>
            <p:nvPr/>
          </p:nvSpPr>
          <p:spPr>
            <a:xfrm>
              <a:off x="2712057" y="5857855"/>
              <a:ext cx="29670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32F3A7A-7048-4F05-BE40-C921AD1941E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31759672-CC4F-49FF-9CA0-37AA22AAE785}"/>
              </a:ext>
            </a:extLst>
          </p:cNvPr>
          <p:cNvSpPr txBox="1"/>
          <p:nvPr/>
        </p:nvSpPr>
        <p:spPr>
          <a:xfrm>
            <a:off x="1062098" y="838664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AF39B13-5680-4272-BF3B-F7C6740E00A5}"/>
              </a:ext>
            </a:extLst>
          </p:cNvPr>
          <p:cNvSpPr txBox="1"/>
          <p:nvPr/>
        </p:nvSpPr>
        <p:spPr>
          <a:xfrm>
            <a:off x="1929609" y="83866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88D3CCD-66A2-4BF3-84D2-F8BECC958CEA}"/>
              </a:ext>
            </a:extLst>
          </p:cNvPr>
          <p:cNvSpPr/>
          <p:nvPr/>
        </p:nvSpPr>
        <p:spPr>
          <a:xfrm>
            <a:off x="2348313" y="63645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91CA792-60F4-47C0-AF7B-0F6A12059706}"/>
              </a:ext>
            </a:extLst>
          </p:cNvPr>
          <p:cNvGrpSpPr/>
          <p:nvPr/>
        </p:nvGrpSpPr>
        <p:grpSpPr>
          <a:xfrm>
            <a:off x="2654620" y="645645"/>
            <a:ext cx="487609" cy="1071647"/>
            <a:chOff x="1951435" y="36281"/>
            <a:chExt cx="487609" cy="107164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0C2E167-A512-4F7A-BB48-BFF66AB919D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A2E95B8-DD1C-4DE5-AF46-C31B6B09B90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B7E8131-314C-4800-B690-335B684D5846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199" name="Rectangle: Rounded Corners 198">
            <a:extLst>
              <a:ext uri="{FF2B5EF4-FFF2-40B4-BE49-F238E27FC236}">
                <a16:creationId xmlns:a16="http://schemas.microsoft.com/office/drawing/2014/main" id="{89CE9087-BEDC-4246-BE8F-738326A6591D}"/>
              </a:ext>
            </a:extLst>
          </p:cNvPr>
          <p:cNvSpPr/>
          <p:nvPr/>
        </p:nvSpPr>
        <p:spPr>
          <a:xfrm>
            <a:off x="4482124" y="492556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F133A29A-5E00-4E7E-BE7B-03F4CD080125}"/>
              </a:ext>
            </a:extLst>
          </p:cNvPr>
          <p:cNvGrpSpPr/>
          <p:nvPr/>
        </p:nvGrpSpPr>
        <p:grpSpPr>
          <a:xfrm>
            <a:off x="4630479" y="645733"/>
            <a:ext cx="435719" cy="1032867"/>
            <a:chOff x="2724738" y="5471319"/>
            <a:chExt cx="435719" cy="1032867"/>
          </a:xfrm>
        </p:grpSpPr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6CCA8BD7-BA6D-4CA8-9D6E-D600B95E940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16440EDF-D93B-44FE-BF0C-619CBB13765A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AC13EC01-76B9-4287-8E3F-4AFE9A881F1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3FD6176E-2AE7-4E09-8117-BE6B874FA343}"/>
              </a:ext>
            </a:extLst>
          </p:cNvPr>
          <p:cNvGrpSpPr/>
          <p:nvPr/>
        </p:nvGrpSpPr>
        <p:grpSpPr>
          <a:xfrm>
            <a:off x="5355387" y="645733"/>
            <a:ext cx="652743" cy="1032867"/>
            <a:chOff x="2590059" y="5471319"/>
            <a:chExt cx="652743" cy="1032867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D8273A3-783D-4FC7-AB1E-9096A9C4D45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9F799826-A577-4352-94AA-2390E27BA8D9}"/>
                </a:ext>
              </a:extLst>
            </p:cNvPr>
            <p:cNvSpPr txBox="1"/>
            <p:nvPr/>
          </p:nvSpPr>
          <p:spPr>
            <a:xfrm>
              <a:off x="2590059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20</a:t>
              </a:r>
            </a:p>
          </p:txBody>
        </p: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F1AC1451-C130-4BCC-9819-6FEE3A2BACE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8" name="TextBox 207">
            <a:extLst>
              <a:ext uri="{FF2B5EF4-FFF2-40B4-BE49-F238E27FC236}">
                <a16:creationId xmlns:a16="http://schemas.microsoft.com/office/drawing/2014/main" id="{60E44997-F31E-4A6E-A0FE-DB1BEACE9B96}"/>
              </a:ext>
            </a:extLst>
          </p:cNvPr>
          <p:cNvSpPr txBox="1"/>
          <p:nvPr/>
        </p:nvSpPr>
        <p:spPr>
          <a:xfrm>
            <a:off x="5080453" y="84793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7C330B9D-5320-45AC-8469-FB823ABDAAB7}"/>
              </a:ext>
            </a:extLst>
          </p:cNvPr>
          <p:cNvSpPr txBox="1"/>
          <p:nvPr/>
        </p:nvSpPr>
        <p:spPr>
          <a:xfrm>
            <a:off x="5947964" y="84793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9EB9B2B9-A0A4-49FC-9F2E-7862FAB8E9D3}"/>
              </a:ext>
            </a:extLst>
          </p:cNvPr>
          <p:cNvSpPr/>
          <p:nvPr/>
        </p:nvSpPr>
        <p:spPr>
          <a:xfrm>
            <a:off x="6366668" y="645733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5" name="Rectangle: Rounded Corners 214">
            <a:extLst>
              <a:ext uri="{FF2B5EF4-FFF2-40B4-BE49-F238E27FC236}">
                <a16:creationId xmlns:a16="http://schemas.microsoft.com/office/drawing/2014/main" id="{8C0DF662-EA7D-4F5C-B471-52691BECE570}"/>
              </a:ext>
            </a:extLst>
          </p:cNvPr>
          <p:cNvSpPr/>
          <p:nvPr/>
        </p:nvSpPr>
        <p:spPr>
          <a:xfrm>
            <a:off x="8515537" y="485650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2B57483-58FB-4C48-900A-2C4545708408}"/>
              </a:ext>
            </a:extLst>
          </p:cNvPr>
          <p:cNvGrpSpPr/>
          <p:nvPr/>
        </p:nvGrpSpPr>
        <p:grpSpPr>
          <a:xfrm>
            <a:off x="8536906" y="638827"/>
            <a:ext cx="666242" cy="1032867"/>
            <a:chOff x="2597752" y="5471319"/>
            <a:chExt cx="666242" cy="1032867"/>
          </a:xfrm>
        </p:grpSpPr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2A6BC695-7451-48A2-8F3B-24F4F8B5C04F}"/>
                </a:ext>
              </a:extLst>
            </p:cNvPr>
            <p:cNvSpPr txBox="1"/>
            <p:nvPr/>
          </p:nvSpPr>
          <p:spPr>
            <a:xfrm>
              <a:off x="2597752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BC81FE6E-5B87-42C6-94AE-A2A705311C3C}"/>
                </a:ext>
              </a:extLst>
            </p:cNvPr>
            <p:cNvSpPr txBox="1"/>
            <p:nvPr/>
          </p:nvSpPr>
          <p:spPr>
            <a:xfrm>
              <a:off x="2611251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89EED204-4276-488B-A9B6-319C4CB055F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67FDF8E2-F568-42F1-95D1-E1C655CC0357}"/>
              </a:ext>
            </a:extLst>
          </p:cNvPr>
          <p:cNvGrpSpPr/>
          <p:nvPr/>
        </p:nvGrpSpPr>
        <p:grpSpPr>
          <a:xfrm>
            <a:off x="9516723" y="638827"/>
            <a:ext cx="442475" cy="1032867"/>
            <a:chOff x="2717982" y="5471319"/>
            <a:chExt cx="442475" cy="1032867"/>
          </a:xfrm>
        </p:grpSpPr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F91BA28B-737E-468E-A845-BE11CC3C82A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D64C0D1B-9C6B-4F98-95A2-F00F4C8A0626}"/>
                </a:ext>
              </a:extLst>
            </p:cNvPr>
            <p:cNvSpPr txBox="1"/>
            <p:nvPr/>
          </p:nvSpPr>
          <p:spPr>
            <a:xfrm>
              <a:off x="2717982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EB6A38FA-D5B9-443A-9509-3DC23F3D9A6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B12D2D8D-DE0B-48E1-8C18-622B0D789B15}"/>
              </a:ext>
            </a:extLst>
          </p:cNvPr>
          <p:cNvSpPr txBox="1"/>
          <p:nvPr/>
        </p:nvSpPr>
        <p:spPr>
          <a:xfrm>
            <a:off x="9113866" y="84103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24E73FA-06E2-4DC0-BB3D-428C6394C83D}"/>
              </a:ext>
            </a:extLst>
          </p:cNvPr>
          <p:cNvSpPr txBox="1"/>
          <p:nvPr/>
        </p:nvSpPr>
        <p:spPr>
          <a:xfrm>
            <a:off x="9981377" y="84103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2FA9770F-5F91-46C3-A2A4-64574AE0DC77}"/>
              </a:ext>
            </a:extLst>
          </p:cNvPr>
          <p:cNvSpPr/>
          <p:nvPr/>
        </p:nvSpPr>
        <p:spPr>
          <a:xfrm>
            <a:off x="10400081" y="638827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A32DBCB2-C83C-4481-B852-0D4DCB116CE4}"/>
              </a:ext>
            </a:extLst>
          </p:cNvPr>
          <p:cNvGrpSpPr/>
          <p:nvPr/>
        </p:nvGrpSpPr>
        <p:grpSpPr>
          <a:xfrm>
            <a:off x="6409128" y="663465"/>
            <a:ext cx="958622" cy="1071647"/>
            <a:chOff x="1938741" y="36281"/>
            <a:chExt cx="958622" cy="1071647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806E784-BFF7-4E46-9B7C-E6D36053C3E7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B46A25E1-225E-4A89-967F-3D8ADC7B9EC1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202ADBDD-3C03-4862-AF70-459176A403FD}"/>
                </a:ext>
              </a:extLst>
            </p:cNvPr>
            <p:cNvSpPr txBox="1"/>
            <p:nvPr/>
          </p:nvSpPr>
          <p:spPr>
            <a:xfrm>
              <a:off x="1938741" y="36281"/>
              <a:ext cx="93905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D5727B5D-7FAD-43AB-960F-E1B1C4AEB6CB}"/>
              </a:ext>
            </a:extLst>
          </p:cNvPr>
          <p:cNvGrpSpPr/>
          <p:nvPr/>
        </p:nvGrpSpPr>
        <p:grpSpPr>
          <a:xfrm>
            <a:off x="10469515" y="652592"/>
            <a:ext cx="952574" cy="1071647"/>
            <a:chOff x="1963495" y="36281"/>
            <a:chExt cx="952574" cy="1071647"/>
          </a:xfrm>
        </p:grpSpPr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5A364ADE-56EF-4BCD-8F77-55639C288914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8C3B8FAA-4B93-4904-AFC0-C6A7E24B853B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CDF1C4E1-6A93-412D-A42C-78FFC03EE25B}"/>
                </a:ext>
              </a:extLst>
            </p:cNvPr>
            <p:cNvSpPr txBox="1"/>
            <p:nvPr/>
          </p:nvSpPr>
          <p:spPr>
            <a:xfrm>
              <a:off x="2221980" y="36281"/>
              <a:ext cx="6940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0D07F28D-FDDC-418B-AAF3-7ED42231BB75}"/>
              </a:ext>
            </a:extLst>
          </p:cNvPr>
          <p:cNvCxnSpPr>
            <a:cxnSpLocks/>
          </p:cNvCxnSpPr>
          <p:nvPr/>
        </p:nvCxnSpPr>
        <p:spPr>
          <a:xfrm>
            <a:off x="490281" y="315806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6799CCB8-BF45-4F45-83CE-3DE54816F8E2}"/>
              </a:ext>
            </a:extLst>
          </p:cNvPr>
          <p:cNvCxnSpPr>
            <a:cxnSpLocks/>
          </p:cNvCxnSpPr>
          <p:nvPr/>
        </p:nvCxnSpPr>
        <p:spPr>
          <a:xfrm>
            <a:off x="1369511" y="3158069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1" name="TextBox 240">
            <a:extLst>
              <a:ext uri="{FF2B5EF4-FFF2-40B4-BE49-F238E27FC236}">
                <a16:creationId xmlns:a16="http://schemas.microsoft.com/office/drawing/2014/main" id="{1B5491A5-CECE-4650-92C9-24F978DCEFFB}"/>
              </a:ext>
            </a:extLst>
          </p:cNvPr>
          <p:cNvSpPr txBox="1"/>
          <p:nvPr/>
        </p:nvSpPr>
        <p:spPr>
          <a:xfrm>
            <a:off x="452908" y="265023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BB0FA2B3-9C48-45FE-9517-8EEB0D024031}"/>
              </a:ext>
            </a:extLst>
          </p:cNvPr>
          <p:cNvSpPr txBox="1"/>
          <p:nvPr/>
        </p:nvSpPr>
        <p:spPr>
          <a:xfrm>
            <a:off x="463474" y="309627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D5D968AA-94E9-40FE-B730-8793AB8F29AC}"/>
              </a:ext>
            </a:extLst>
          </p:cNvPr>
          <p:cNvSpPr txBox="1"/>
          <p:nvPr/>
        </p:nvSpPr>
        <p:spPr>
          <a:xfrm>
            <a:off x="1350054" y="3096277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C3E9EDCF-6140-4CB2-A030-A125C318B68D}"/>
              </a:ext>
            </a:extLst>
          </p:cNvPr>
          <p:cNvSpPr txBox="1"/>
          <p:nvPr/>
        </p:nvSpPr>
        <p:spPr>
          <a:xfrm>
            <a:off x="922468" y="284259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5" name="Arc 244">
            <a:extLst>
              <a:ext uri="{FF2B5EF4-FFF2-40B4-BE49-F238E27FC236}">
                <a16:creationId xmlns:a16="http://schemas.microsoft.com/office/drawing/2014/main" id="{DD1A4EAA-C056-4FF6-BC21-5DE6A57BE4D8}"/>
              </a:ext>
            </a:extLst>
          </p:cNvPr>
          <p:cNvSpPr/>
          <p:nvPr/>
        </p:nvSpPr>
        <p:spPr>
          <a:xfrm rot="16200000">
            <a:off x="741269" y="2242009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6" name="Arc 245">
            <a:extLst>
              <a:ext uri="{FF2B5EF4-FFF2-40B4-BE49-F238E27FC236}">
                <a16:creationId xmlns:a16="http://schemas.microsoft.com/office/drawing/2014/main" id="{D5DC4C23-DFB8-4C8C-980C-F601212CA0B0}"/>
              </a:ext>
            </a:extLst>
          </p:cNvPr>
          <p:cNvSpPr/>
          <p:nvPr/>
        </p:nvSpPr>
        <p:spPr>
          <a:xfrm rot="5400000">
            <a:off x="730981" y="3175663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B2D506DC-DA0A-4CFF-801B-6E28644537E4}"/>
              </a:ext>
            </a:extLst>
          </p:cNvPr>
          <p:cNvSpPr txBox="1"/>
          <p:nvPr/>
        </p:nvSpPr>
        <p:spPr>
          <a:xfrm>
            <a:off x="849011" y="359714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B65C6E09-CB68-4AD5-B106-EAECD001D26F}"/>
              </a:ext>
            </a:extLst>
          </p:cNvPr>
          <p:cNvSpPr txBox="1"/>
          <p:nvPr/>
        </p:nvSpPr>
        <p:spPr>
          <a:xfrm>
            <a:off x="834422" y="2296295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FF8BCE62-2447-4CFC-9193-4D53C5958BC0}"/>
              </a:ext>
            </a:extLst>
          </p:cNvPr>
          <p:cNvSpPr txBox="1"/>
          <p:nvPr/>
        </p:nvSpPr>
        <p:spPr>
          <a:xfrm>
            <a:off x="1339455" y="265023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C1CDB049-3A65-4A3E-92CD-F04BAB4B010C}"/>
              </a:ext>
            </a:extLst>
          </p:cNvPr>
          <p:cNvGrpSpPr/>
          <p:nvPr/>
        </p:nvGrpSpPr>
        <p:grpSpPr>
          <a:xfrm>
            <a:off x="446905" y="4426586"/>
            <a:ext cx="487609" cy="1086161"/>
            <a:chOff x="1951435" y="36281"/>
            <a:chExt cx="487609" cy="1086161"/>
          </a:xfrm>
        </p:grpSpPr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4A5C10FE-3067-4603-BE69-C24744D764DD}"/>
                </a:ext>
              </a:extLst>
            </p:cNvPr>
            <p:cNvSpPr txBox="1"/>
            <p:nvPr/>
          </p:nvSpPr>
          <p:spPr>
            <a:xfrm>
              <a:off x="1963495" y="49150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4720E236-37C4-460D-BD96-6FD55DFC12FE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953315C2-7E8B-4E1D-88EB-466098C7ABD1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FDBD1EC2-1BA0-42AE-808D-82DAC7F96F73}"/>
              </a:ext>
            </a:extLst>
          </p:cNvPr>
          <p:cNvGrpSpPr/>
          <p:nvPr/>
        </p:nvGrpSpPr>
        <p:grpSpPr>
          <a:xfrm>
            <a:off x="924864" y="4439208"/>
            <a:ext cx="1313793" cy="1076984"/>
            <a:chOff x="918314" y="2208466"/>
            <a:chExt cx="1313793" cy="1076984"/>
          </a:xfrm>
        </p:grpSpPr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1C3740F4-0414-490D-BDA0-CAAB0A66F118}"/>
                </a:ext>
              </a:extLst>
            </p:cNvPr>
            <p:cNvSpPr txBox="1"/>
            <p:nvPr/>
          </p:nvSpPr>
          <p:spPr>
            <a:xfrm>
              <a:off x="918314" y="236888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4F4EB8ED-C05B-4543-B1AB-2331139C55DD}"/>
                </a:ext>
              </a:extLst>
            </p:cNvPr>
            <p:cNvGrpSpPr/>
            <p:nvPr/>
          </p:nvGrpSpPr>
          <p:grpSpPr>
            <a:xfrm>
              <a:off x="1346864" y="2208466"/>
              <a:ext cx="445978" cy="1076984"/>
              <a:chOff x="1346864" y="2208466"/>
              <a:chExt cx="445978" cy="1076984"/>
            </a:xfrm>
          </p:grpSpPr>
          <p:cxnSp>
            <p:nvCxnSpPr>
              <p:cNvPr id="258" name="Straight Connector 257">
                <a:extLst>
                  <a:ext uri="{FF2B5EF4-FFF2-40B4-BE49-F238E27FC236}">
                    <a16:creationId xmlns:a16="http://schemas.microsoft.com/office/drawing/2014/main" id="{1A261E92-7DE9-49AB-932A-B7B58A980F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0362" y="2716300"/>
                <a:ext cx="43214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9" name="TextBox 258">
                <a:extLst>
                  <a:ext uri="{FF2B5EF4-FFF2-40B4-BE49-F238E27FC236}">
                    <a16:creationId xmlns:a16="http://schemas.microsoft.com/office/drawing/2014/main" id="{3A8F94F9-21C6-444B-A1F1-1AAE5494ED94}"/>
                  </a:ext>
                </a:extLst>
              </p:cNvPr>
              <p:cNvSpPr txBox="1"/>
              <p:nvPr/>
            </p:nvSpPr>
            <p:spPr>
              <a:xfrm>
                <a:off x="1351441" y="2654508"/>
                <a:ext cx="44140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D320BA11-F952-4787-B266-B37C940E1AF1}"/>
                  </a:ext>
                </a:extLst>
              </p:cNvPr>
              <p:cNvSpPr txBox="1"/>
              <p:nvPr/>
            </p:nvSpPr>
            <p:spPr>
              <a:xfrm>
                <a:off x="1346864" y="2208466"/>
                <a:ext cx="44564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A2C5A111-4A70-4F33-82D9-BE3CC534BE2D}"/>
                </a:ext>
              </a:extLst>
            </p:cNvPr>
            <p:cNvSpPr txBox="1"/>
            <p:nvPr/>
          </p:nvSpPr>
          <p:spPr>
            <a:xfrm>
              <a:off x="1786460" y="243409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F9DB57AE-5778-4B88-8C35-DEE309D156DA}"/>
              </a:ext>
            </a:extLst>
          </p:cNvPr>
          <p:cNvGrpSpPr/>
          <p:nvPr/>
        </p:nvGrpSpPr>
        <p:grpSpPr>
          <a:xfrm>
            <a:off x="2242238" y="4885250"/>
            <a:ext cx="490985" cy="630942"/>
            <a:chOff x="2235688" y="2654508"/>
            <a:chExt cx="490985" cy="630942"/>
          </a:xfrm>
        </p:grpSpPr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E0DD7314-8EF8-4D6D-B3D9-C804ABF62C67}"/>
                </a:ext>
              </a:extLst>
            </p:cNvPr>
            <p:cNvCxnSpPr>
              <a:cxnSpLocks/>
            </p:cNvCxnSpPr>
            <p:nvPr/>
          </p:nvCxnSpPr>
          <p:spPr>
            <a:xfrm>
              <a:off x="2244613" y="271630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E4FC34B9-A794-4879-9014-B9743CB24EA1}"/>
                </a:ext>
              </a:extLst>
            </p:cNvPr>
            <p:cNvSpPr txBox="1"/>
            <p:nvPr/>
          </p:nvSpPr>
          <p:spPr>
            <a:xfrm>
              <a:off x="2235688" y="265450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264" name="TextBox 263">
            <a:extLst>
              <a:ext uri="{FF2B5EF4-FFF2-40B4-BE49-F238E27FC236}">
                <a16:creationId xmlns:a16="http://schemas.microsoft.com/office/drawing/2014/main" id="{0EBB69F9-4AFB-4DAE-94C4-7B838FEE63BB}"/>
              </a:ext>
            </a:extLst>
          </p:cNvPr>
          <p:cNvSpPr txBox="1"/>
          <p:nvPr/>
        </p:nvSpPr>
        <p:spPr>
          <a:xfrm>
            <a:off x="2222584" y="4422319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65" name="Rectangle 264">
            <a:extLst>
              <a:ext uri="{FF2B5EF4-FFF2-40B4-BE49-F238E27FC236}">
                <a16:creationId xmlns:a16="http://schemas.microsoft.com/office/drawing/2014/main" id="{E044A569-5B3F-4E16-AF4C-0B6F2EC85C88}"/>
              </a:ext>
            </a:extLst>
          </p:cNvPr>
          <p:cNvSpPr/>
          <p:nvPr/>
        </p:nvSpPr>
        <p:spPr>
          <a:xfrm>
            <a:off x="604228" y="728777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6" name="Rectangle 265">
            <a:extLst>
              <a:ext uri="{FF2B5EF4-FFF2-40B4-BE49-F238E27FC236}">
                <a16:creationId xmlns:a16="http://schemas.microsoft.com/office/drawing/2014/main" id="{A66ED0B6-C61F-440C-ADFC-6F9374122771}"/>
              </a:ext>
            </a:extLst>
          </p:cNvPr>
          <p:cNvSpPr/>
          <p:nvPr/>
        </p:nvSpPr>
        <p:spPr>
          <a:xfrm>
            <a:off x="459474" y="4489005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0" name="Rectangle 269">
            <a:extLst>
              <a:ext uri="{FF2B5EF4-FFF2-40B4-BE49-F238E27FC236}">
                <a16:creationId xmlns:a16="http://schemas.microsoft.com/office/drawing/2014/main" id="{29656C5E-30C6-43B2-B11C-12B85CFED753}"/>
              </a:ext>
            </a:extLst>
          </p:cNvPr>
          <p:cNvSpPr/>
          <p:nvPr/>
        </p:nvSpPr>
        <p:spPr>
          <a:xfrm>
            <a:off x="4620006" y="71542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71" name="Straight Connector 270">
            <a:extLst>
              <a:ext uri="{FF2B5EF4-FFF2-40B4-BE49-F238E27FC236}">
                <a16:creationId xmlns:a16="http://schemas.microsoft.com/office/drawing/2014/main" id="{D56BAF19-3199-45A0-AC2F-CCE67BD0B8BC}"/>
              </a:ext>
            </a:extLst>
          </p:cNvPr>
          <p:cNvCxnSpPr>
            <a:cxnSpLocks/>
          </p:cNvCxnSpPr>
          <p:nvPr/>
        </p:nvCxnSpPr>
        <p:spPr>
          <a:xfrm>
            <a:off x="4491924" y="31619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Straight Connector 271">
            <a:extLst>
              <a:ext uri="{FF2B5EF4-FFF2-40B4-BE49-F238E27FC236}">
                <a16:creationId xmlns:a16="http://schemas.microsoft.com/office/drawing/2014/main" id="{C27E4396-80AC-46F6-A6F1-893E8EC307A7}"/>
              </a:ext>
            </a:extLst>
          </p:cNvPr>
          <p:cNvCxnSpPr>
            <a:cxnSpLocks/>
          </p:cNvCxnSpPr>
          <p:nvPr/>
        </p:nvCxnSpPr>
        <p:spPr>
          <a:xfrm>
            <a:off x="5371154" y="316191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3" name="TextBox 272">
            <a:extLst>
              <a:ext uri="{FF2B5EF4-FFF2-40B4-BE49-F238E27FC236}">
                <a16:creationId xmlns:a16="http://schemas.microsoft.com/office/drawing/2014/main" id="{74503199-6C38-4DF1-BC8C-24266A8658C6}"/>
              </a:ext>
            </a:extLst>
          </p:cNvPr>
          <p:cNvSpPr txBox="1"/>
          <p:nvPr/>
        </p:nvSpPr>
        <p:spPr>
          <a:xfrm>
            <a:off x="4454551" y="26540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BADB25E8-2E1A-4139-90E0-67B4D1A76C2C}"/>
              </a:ext>
            </a:extLst>
          </p:cNvPr>
          <p:cNvSpPr txBox="1"/>
          <p:nvPr/>
        </p:nvSpPr>
        <p:spPr>
          <a:xfrm>
            <a:off x="4465117" y="31001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E259CF51-BC02-447D-80E2-D0FDAC4972EE}"/>
              </a:ext>
            </a:extLst>
          </p:cNvPr>
          <p:cNvSpPr txBox="1"/>
          <p:nvPr/>
        </p:nvSpPr>
        <p:spPr>
          <a:xfrm>
            <a:off x="5371153" y="310012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CC322C6F-6571-4232-9AA5-D152CAE6079D}"/>
              </a:ext>
            </a:extLst>
          </p:cNvPr>
          <p:cNvSpPr txBox="1"/>
          <p:nvPr/>
        </p:nvSpPr>
        <p:spPr>
          <a:xfrm>
            <a:off x="4924111" y="284644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7" name="Arc 276">
            <a:extLst>
              <a:ext uri="{FF2B5EF4-FFF2-40B4-BE49-F238E27FC236}">
                <a16:creationId xmlns:a16="http://schemas.microsoft.com/office/drawing/2014/main" id="{E6107EC9-DEB0-4CC4-AFB8-87798CA9DE59}"/>
              </a:ext>
            </a:extLst>
          </p:cNvPr>
          <p:cNvSpPr/>
          <p:nvPr/>
        </p:nvSpPr>
        <p:spPr>
          <a:xfrm rot="16200000">
            <a:off x="4856812" y="213195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8" name="Arc 277">
            <a:extLst>
              <a:ext uri="{FF2B5EF4-FFF2-40B4-BE49-F238E27FC236}">
                <a16:creationId xmlns:a16="http://schemas.microsoft.com/office/drawing/2014/main" id="{6CD480D1-482C-4AE3-A814-EDD43B99BA0B}"/>
              </a:ext>
            </a:extLst>
          </p:cNvPr>
          <p:cNvSpPr/>
          <p:nvPr/>
        </p:nvSpPr>
        <p:spPr>
          <a:xfrm rot="5400000">
            <a:off x="4846525" y="305907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C84373E8-C1BF-40C0-84EE-55393F0B3870}"/>
              </a:ext>
            </a:extLst>
          </p:cNvPr>
          <p:cNvSpPr txBox="1"/>
          <p:nvPr/>
        </p:nvSpPr>
        <p:spPr>
          <a:xfrm>
            <a:off x="4977115" y="359445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994B1322-1BD3-44AE-9564-5063900D8BDE}"/>
              </a:ext>
            </a:extLst>
          </p:cNvPr>
          <p:cNvSpPr txBox="1"/>
          <p:nvPr/>
        </p:nvSpPr>
        <p:spPr>
          <a:xfrm>
            <a:off x="4977114" y="230013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283D69CD-E8C6-425E-AC22-475A62118793}"/>
              </a:ext>
            </a:extLst>
          </p:cNvPr>
          <p:cNvSpPr txBox="1"/>
          <p:nvPr/>
        </p:nvSpPr>
        <p:spPr>
          <a:xfrm>
            <a:off x="5365778" y="2654078"/>
            <a:ext cx="9497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F6CDA2F-203E-403F-98CD-F04DD4FB9714}"/>
              </a:ext>
            </a:extLst>
          </p:cNvPr>
          <p:cNvGrpSpPr/>
          <p:nvPr/>
        </p:nvGrpSpPr>
        <p:grpSpPr>
          <a:xfrm>
            <a:off x="4477259" y="4435646"/>
            <a:ext cx="947568" cy="1072809"/>
            <a:chOff x="4477259" y="4435646"/>
            <a:chExt cx="947568" cy="1072809"/>
          </a:xfrm>
        </p:grpSpPr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E46AD046-5992-4DD4-A3AF-1DF79CCE8A05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38CC09B-9891-47D7-915C-96DDD3BE9EEE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E9793612-8CD6-47E0-9F31-12F83236F9E4}"/>
                </a:ext>
              </a:extLst>
            </p:cNvPr>
            <p:cNvSpPr txBox="1"/>
            <p:nvPr/>
          </p:nvSpPr>
          <p:spPr>
            <a:xfrm>
              <a:off x="4477259" y="4435646"/>
              <a:ext cx="9475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1 6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286B59A-7696-424A-86B3-B1F7BE586D30}"/>
              </a:ext>
            </a:extLst>
          </p:cNvPr>
          <p:cNvGrpSpPr/>
          <p:nvPr/>
        </p:nvGrpSpPr>
        <p:grpSpPr>
          <a:xfrm>
            <a:off x="5400960" y="4431310"/>
            <a:ext cx="1781842" cy="1072809"/>
            <a:chOff x="5400960" y="4431310"/>
            <a:chExt cx="1781842" cy="1072809"/>
          </a:xfrm>
        </p:grpSpPr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7BD40ADC-D092-484A-A2CD-8B8EEACE3613}"/>
                </a:ext>
              </a:extLst>
            </p:cNvPr>
            <p:cNvSpPr txBox="1"/>
            <p:nvPr/>
          </p:nvSpPr>
          <p:spPr>
            <a:xfrm>
              <a:off x="5400960" y="4605707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D6AA67C8-61AE-4F12-8CB4-13088C72042B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D4F3911A-A2DB-44B4-B578-B9CF9F105AEE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99E5FA52-5E21-487D-AC7B-D98A06ABA3B5}"/>
                </a:ext>
              </a:extLst>
            </p:cNvPr>
            <p:cNvSpPr txBox="1"/>
            <p:nvPr/>
          </p:nvSpPr>
          <p:spPr>
            <a:xfrm>
              <a:off x="6050159" y="4431310"/>
              <a:ext cx="737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D9BDA827-8626-4068-9F53-2D5F6EB3AB48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C56E894-0D02-4063-85CC-AF90CD502352}"/>
              </a:ext>
            </a:extLst>
          </p:cNvPr>
          <p:cNvGrpSpPr/>
          <p:nvPr/>
        </p:nvGrpSpPr>
        <p:grpSpPr>
          <a:xfrm>
            <a:off x="7159287" y="4888640"/>
            <a:ext cx="946491" cy="630942"/>
            <a:chOff x="7159287" y="4888640"/>
            <a:chExt cx="946491" cy="630942"/>
          </a:xfrm>
        </p:grpSpPr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38425348-7CE4-4EFC-BB1D-D1D2FC90A46E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3A8ECEDF-DF2A-40C0-90DA-4A4F75E32F14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</p:grpSp>
      <p:sp>
        <p:nvSpPr>
          <p:cNvPr id="292" name="TextBox 291">
            <a:extLst>
              <a:ext uri="{FF2B5EF4-FFF2-40B4-BE49-F238E27FC236}">
                <a16:creationId xmlns:a16="http://schemas.microsoft.com/office/drawing/2014/main" id="{83EA053D-66B0-49CE-A41E-DE9AF4ACA168}"/>
              </a:ext>
            </a:extLst>
          </p:cNvPr>
          <p:cNvSpPr txBox="1"/>
          <p:nvPr/>
        </p:nvSpPr>
        <p:spPr>
          <a:xfrm>
            <a:off x="7157729" y="4446773"/>
            <a:ext cx="93996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293" name="Rectangle 292">
            <a:extLst>
              <a:ext uri="{FF2B5EF4-FFF2-40B4-BE49-F238E27FC236}">
                <a16:creationId xmlns:a16="http://schemas.microsoft.com/office/drawing/2014/main" id="{799D80EC-C513-4383-BE6C-DB07EA5D3612}"/>
              </a:ext>
            </a:extLst>
          </p:cNvPr>
          <p:cNvSpPr/>
          <p:nvPr/>
        </p:nvSpPr>
        <p:spPr>
          <a:xfrm>
            <a:off x="4488927" y="4502444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4" name="Rectangle 293">
            <a:extLst>
              <a:ext uri="{FF2B5EF4-FFF2-40B4-BE49-F238E27FC236}">
                <a16:creationId xmlns:a16="http://schemas.microsoft.com/office/drawing/2014/main" id="{70D75305-E781-4E89-B638-CAE067941E06}"/>
              </a:ext>
            </a:extLst>
          </p:cNvPr>
          <p:cNvSpPr/>
          <p:nvPr/>
        </p:nvSpPr>
        <p:spPr>
          <a:xfrm>
            <a:off x="9511640" y="719651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06" name="Straight Connector 305">
            <a:extLst>
              <a:ext uri="{FF2B5EF4-FFF2-40B4-BE49-F238E27FC236}">
                <a16:creationId xmlns:a16="http://schemas.microsoft.com/office/drawing/2014/main" id="{FEFB0DA6-59FE-4971-9935-055EA0ED2F9E}"/>
              </a:ext>
            </a:extLst>
          </p:cNvPr>
          <p:cNvCxnSpPr>
            <a:cxnSpLocks/>
          </p:cNvCxnSpPr>
          <p:nvPr/>
        </p:nvCxnSpPr>
        <p:spPr>
          <a:xfrm>
            <a:off x="8514492" y="315854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7" name="Straight Connector 306">
            <a:extLst>
              <a:ext uri="{FF2B5EF4-FFF2-40B4-BE49-F238E27FC236}">
                <a16:creationId xmlns:a16="http://schemas.microsoft.com/office/drawing/2014/main" id="{7A0CAA80-6935-4A68-855D-D81A3C28953C}"/>
              </a:ext>
            </a:extLst>
          </p:cNvPr>
          <p:cNvCxnSpPr>
            <a:cxnSpLocks/>
          </p:cNvCxnSpPr>
          <p:nvPr/>
        </p:nvCxnSpPr>
        <p:spPr>
          <a:xfrm>
            <a:off x="9393722" y="315854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8" name="TextBox 307">
            <a:extLst>
              <a:ext uri="{FF2B5EF4-FFF2-40B4-BE49-F238E27FC236}">
                <a16:creationId xmlns:a16="http://schemas.microsoft.com/office/drawing/2014/main" id="{2C83F3AA-6128-46BC-8D75-83307F321FCA}"/>
              </a:ext>
            </a:extLst>
          </p:cNvPr>
          <p:cNvSpPr txBox="1"/>
          <p:nvPr/>
        </p:nvSpPr>
        <p:spPr>
          <a:xfrm>
            <a:off x="8477119" y="265071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072EAD5C-F896-4E90-9D19-7AE124A3358D}"/>
              </a:ext>
            </a:extLst>
          </p:cNvPr>
          <p:cNvSpPr txBox="1"/>
          <p:nvPr/>
        </p:nvSpPr>
        <p:spPr>
          <a:xfrm>
            <a:off x="8487685" y="309675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1779F785-B4F0-4008-9BCD-DA92D97B824D}"/>
              </a:ext>
            </a:extLst>
          </p:cNvPr>
          <p:cNvSpPr txBox="1"/>
          <p:nvPr/>
        </p:nvSpPr>
        <p:spPr>
          <a:xfrm>
            <a:off x="9393721" y="309675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846727AD-3570-4DB4-8511-55DCC4127FFB}"/>
              </a:ext>
            </a:extLst>
          </p:cNvPr>
          <p:cNvSpPr txBox="1"/>
          <p:nvPr/>
        </p:nvSpPr>
        <p:spPr>
          <a:xfrm>
            <a:off x="8946679" y="284307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12" name="Arc 311">
            <a:extLst>
              <a:ext uri="{FF2B5EF4-FFF2-40B4-BE49-F238E27FC236}">
                <a16:creationId xmlns:a16="http://schemas.microsoft.com/office/drawing/2014/main" id="{F09CC645-5899-4922-B241-B86B5FFB282C}"/>
              </a:ext>
            </a:extLst>
          </p:cNvPr>
          <p:cNvSpPr/>
          <p:nvPr/>
        </p:nvSpPr>
        <p:spPr>
          <a:xfrm rot="16200000">
            <a:off x="8879380" y="212858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3" name="Arc 312">
            <a:extLst>
              <a:ext uri="{FF2B5EF4-FFF2-40B4-BE49-F238E27FC236}">
                <a16:creationId xmlns:a16="http://schemas.microsoft.com/office/drawing/2014/main" id="{4061BF7A-66B2-4258-862B-B5D424EF29A4}"/>
              </a:ext>
            </a:extLst>
          </p:cNvPr>
          <p:cNvSpPr/>
          <p:nvPr/>
        </p:nvSpPr>
        <p:spPr>
          <a:xfrm rot="5400000">
            <a:off x="8869093" y="305570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12D65B81-187C-4813-89FE-4F500B2E282E}"/>
              </a:ext>
            </a:extLst>
          </p:cNvPr>
          <p:cNvSpPr txBox="1"/>
          <p:nvPr/>
        </p:nvSpPr>
        <p:spPr>
          <a:xfrm>
            <a:off x="8999683" y="359108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98EAA803-3849-46C6-8BD0-B43D986D8B7C}"/>
              </a:ext>
            </a:extLst>
          </p:cNvPr>
          <p:cNvSpPr txBox="1"/>
          <p:nvPr/>
        </p:nvSpPr>
        <p:spPr>
          <a:xfrm>
            <a:off x="8999682" y="229677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BF97EDC8-47A9-4DAF-A423-015A4A4E0663}"/>
              </a:ext>
            </a:extLst>
          </p:cNvPr>
          <p:cNvSpPr txBox="1"/>
          <p:nvPr/>
        </p:nvSpPr>
        <p:spPr>
          <a:xfrm>
            <a:off x="9607610" y="2650713"/>
            <a:ext cx="73047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AABBBD21-4D24-4509-AB98-003DA1B3816B}"/>
              </a:ext>
            </a:extLst>
          </p:cNvPr>
          <p:cNvGrpSpPr/>
          <p:nvPr/>
        </p:nvGrpSpPr>
        <p:grpSpPr>
          <a:xfrm>
            <a:off x="8500637" y="4436970"/>
            <a:ext cx="968793" cy="1072809"/>
            <a:chOff x="4478336" y="4435646"/>
            <a:chExt cx="968793" cy="1072809"/>
          </a:xfrm>
        </p:grpSpPr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7BC5125F-43D5-49F7-AFC8-958F362E411C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1F8AC35A-37CF-47AF-A8B2-55202D01917B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80E93058-522A-4089-B89D-A173F8ECD405}"/>
                </a:ext>
              </a:extLst>
            </p:cNvPr>
            <p:cNvSpPr txBox="1"/>
            <p:nvPr/>
          </p:nvSpPr>
          <p:spPr>
            <a:xfrm>
              <a:off x="4483670" y="4435646"/>
              <a:ext cx="96345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 </a:t>
              </a: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D80952A6-95CB-4E52-AB10-43F450BBF9FA}"/>
              </a:ext>
            </a:extLst>
          </p:cNvPr>
          <p:cNvGrpSpPr/>
          <p:nvPr/>
        </p:nvGrpSpPr>
        <p:grpSpPr>
          <a:xfrm>
            <a:off x="9412110" y="4432634"/>
            <a:ext cx="1792993" cy="1072809"/>
            <a:chOff x="5389809" y="4431310"/>
            <a:chExt cx="1792993" cy="1072809"/>
          </a:xfrm>
        </p:grpSpPr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D43A14F0-78FC-4F27-803E-4777290BE064}"/>
                </a:ext>
              </a:extLst>
            </p:cNvPr>
            <p:cNvSpPr txBox="1"/>
            <p:nvPr/>
          </p:nvSpPr>
          <p:spPr>
            <a:xfrm>
              <a:off x="5389809" y="4605707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D08AE4EF-5916-4806-AE35-4EA522AB9650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C2569FF9-21E4-4DD8-A679-96A88124A22F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543F21DD-7FC5-40F3-B596-4C61A1802280}"/>
                </a:ext>
              </a:extLst>
            </p:cNvPr>
            <p:cNvSpPr txBox="1"/>
            <p:nvPr/>
          </p:nvSpPr>
          <p:spPr>
            <a:xfrm>
              <a:off x="6050159" y="4431310"/>
              <a:ext cx="737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28AA973B-B014-4001-93E5-4CC2D3309F7A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88763DC6-6FB2-4C8E-944B-1D950642A26D}"/>
              </a:ext>
            </a:extLst>
          </p:cNvPr>
          <p:cNvGrpSpPr/>
          <p:nvPr/>
        </p:nvGrpSpPr>
        <p:grpSpPr>
          <a:xfrm>
            <a:off x="11181588" y="4889964"/>
            <a:ext cx="946491" cy="630942"/>
            <a:chOff x="7159287" y="4888640"/>
            <a:chExt cx="946491" cy="630942"/>
          </a:xfrm>
        </p:grpSpPr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A810E492-3DB7-46D9-BE35-19DC5BA9897A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3EF0867E-76E9-4B63-8E1E-E5CF1CCC4BBA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sp>
        <p:nvSpPr>
          <p:cNvPr id="330" name="TextBox 329">
            <a:extLst>
              <a:ext uri="{FF2B5EF4-FFF2-40B4-BE49-F238E27FC236}">
                <a16:creationId xmlns:a16="http://schemas.microsoft.com/office/drawing/2014/main" id="{220C6A02-D8C8-4C47-9CE1-A37C02F565C1}"/>
              </a:ext>
            </a:extLst>
          </p:cNvPr>
          <p:cNvSpPr txBox="1"/>
          <p:nvPr/>
        </p:nvSpPr>
        <p:spPr>
          <a:xfrm>
            <a:off x="11377792" y="4448097"/>
            <a:ext cx="7422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31" name="Rectangle 330">
            <a:extLst>
              <a:ext uri="{FF2B5EF4-FFF2-40B4-BE49-F238E27FC236}">
                <a16:creationId xmlns:a16="http://schemas.microsoft.com/office/drawing/2014/main" id="{33E104AA-3E88-4732-BC1D-3BECA9C26898}"/>
              </a:ext>
            </a:extLst>
          </p:cNvPr>
          <p:cNvSpPr/>
          <p:nvPr/>
        </p:nvSpPr>
        <p:spPr>
          <a:xfrm>
            <a:off x="9847661" y="4503768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92A2A8EC-24C8-4616-A2D8-3476967B5980}"/>
              </a:ext>
            </a:extLst>
          </p:cNvPr>
          <p:cNvGrpSpPr/>
          <p:nvPr/>
        </p:nvGrpSpPr>
        <p:grpSpPr>
          <a:xfrm>
            <a:off x="2524909" y="2081496"/>
            <a:ext cx="370026" cy="2160831"/>
            <a:chOff x="3160724" y="1026150"/>
            <a:chExt cx="370026" cy="2160831"/>
          </a:xfrm>
        </p:grpSpPr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id="{DE185D2F-BC7D-475C-998D-48C5A4EE8A6F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302" name="Rectangle 301">
                <a:extLst>
                  <a:ext uri="{FF2B5EF4-FFF2-40B4-BE49-F238E27FC236}">
                    <a16:creationId xmlns:a16="http://schemas.microsoft.com/office/drawing/2014/main" id="{59DEDB5C-B260-489C-A93E-A5848EEDEC4C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3" name="Rectangle 302">
                <a:extLst>
                  <a:ext uri="{FF2B5EF4-FFF2-40B4-BE49-F238E27FC236}">
                    <a16:creationId xmlns:a16="http://schemas.microsoft.com/office/drawing/2014/main" id="{89010B5B-5662-4383-8667-6FB04CE95F18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4" name="Rectangle 303">
                <a:extLst>
                  <a:ext uri="{FF2B5EF4-FFF2-40B4-BE49-F238E27FC236}">
                    <a16:creationId xmlns:a16="http://schemas.microsoft.com/office/drawing/2014/main" id="{10DB6128-59CF-4726-9841-2EF9ACE34A8E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5" name="Rectangle 304">
                <a:extLst>
                  <a:ext uri="{FF2B5EF4-FFF2-40B4-BE49-F238E27FC236}">
                    <a16:creationId xmlns:a16="http://schemas.microsoft.com/office/drawing/2014/main" id="{2AB6AB78-BC49-4CC1-9AAE-9FE485B7D415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4F9BBB8B-CBF4-4FD3-B339-264777B833DE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40BF13D4-8038-416A-8B21-CCB7FB7689B6}"/>
              </a:ext>
            </a:extLst>
          </p:cNvPr>
          <p:cNvGrpSpPr/>
          <p:nvPr/>
        </p:nvGrpSpPr>
        <p:grpSpPr>
          <a:xfrm>
            <a:off x="2521509" y="2080665"/>
            <a:ext cx="360000" cy="2160000"/>
            <a:chOff x="5493026" y="3429000"/>
            <a:chExt cx="360000" cy="2160000"/>
          </a:xfrm>
        </p:grpSpPr>
        <p:sp>
          <p:nvSpPr>
            <p:cNvPr id="402" name="Rectangle 401">
              <a:extLst>
                <a:ext uri="{FF2B5EF4-FFF2-40B4-BE49-F238E27FC236}">
                  <a16:creationId xmlns:a16="http://schemas.microsoft.com/office/drawing/2014/main" id="{AC99615C-0FAF-42EE-90F8-157C4CE0BA8F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817D8B58-4B43-4BCF-B0C3-87466C53CEEC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490B9BEA-85E2-4072-96A5-292BFEA55270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C509E8CC-45F7-42B3-B9FB-FBF637FFDFEF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EB1FCA2A-3C4E-46F8-A878-6D36F421CEAD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7" name="Rectangle 406">
              <a:extLst>
                <a:ext uri="{FF2B5EF4-FFF2-40B4-BE49-F238E27FC236}">
                  <a16:creationId xmlns:a16="http://schemas.microsoft.com/office/drawing/2014/main" id="{1250BFBC-AF28-4CF9-A6FE-5F6E0472DC84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17058F0D-031E-4D69-B2A6-010782D65685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E7BF508D-AD8E-42B5-A214-D01413113471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CCD998E0-FBEC-479F-AAE1-B925BD01C30B}"/>
              </a:ext>
            </a:extLst>
          </p:cNvPr>
          <p:cNvGrpSpPr/>
          <p:nvPr/>
        </p:nvGrpSpPr>
        <p:grpSpPr>
          <a:xfrm>
            <a:off x="7090095" y="2100333"/>
            <a:ext cx="360000" cy="2160644"/>
            <a:chOff x="8983973" y="3427813"/>
            <a:chExt cx="360000" cy="2160644"/>
          </a:xfrm>
        </p:grpSpPr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201C1E4F-750C-479C-B7B8-653C1E0D9516}"/>
                </a:ext>
              </a:extLst>
            </p:cNvPr>
            <p:cNvSpPr/>
            <p:nvPr/>
          </p:nvSpPr>
          <p:spPr>
            <a:xfrm>
              <a:off x="8983973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5" name="Rectangle 414">
              <a:extLst>
                <a:ext uri="{FF2B5EF4-FFF2-40B4-BE49-F238E27FC236}">
                  <a16:creationId xmlns:a16="http://schemas.microsoft.com/office/drawing/2014/main" id="{F90F1558-A2C1-4EC7-8C0B-22FD8DF728CC}"/>
                </a:ext>
              </a:extLst>
            </p:cNvPr>
            <p:cNvSpPr/>
            <p:nvPr/>
          </p:nvSpPr>
          <p:spPr>
            <a:xfrm>
              <a:off x="8983973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F054BCD7-8EF3-47A7-8286-B3B688523617}"/>
                </a:ext>
              </a:extLst>
            </p:cNvPr>
            <p:cNvSpPr/>
            <p:nvPr/>
          </p:nvSpPr>
          <p:spPr>
            <a:xfrm>
              <a:off x="8983973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EA5A7BF5-8C37-4B18-8113-59D7B4C138F6}"/>
                </a:ext>
              </a:extLst>
            </p:cNvPr>
            <p:cNvSpPr/>
            <p:nvPr/>
          </p:nvSpPr>
          <p:spPr>
            <a:xfrm>
              <a:off x="8983973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73BE1359-893B-4BDE-A97F-A3679889E87B}"/>
                </a:ext>
              </a:extLst>
            </p:cNvPr>
            <p:cNvSpPr/>
            <p:nvPr/>
          </p:nvSpPr>
          <p:spPr>
            <a:xfrm>
              <a:off x="8983973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6717B59B-9341-4C8D-99D9-E502BB828AF1}"/>
                </a:ext>
              </a:extLst>
            </p:cNvPr>
            <p:cNvSpPr/>
            <p:nvPr/>
          </p:nvSpPr>
          <p:spPr>
            <a:xfrm>
              <a:off x="8983973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86F3B523-1ECC-4368-AA6D-2FF73BB9C67C}"/>
                </a:ext>
              </a:extLst>
            </p:cNvPr>
            <p:cNvSpPr/>
            <p:nvPr/>
          </p:nvSpPr>
          <p:spPr>
            <a:xfrm>
              <a:off x="8983973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9E6D68F5-8306-4179-A2F6-D8DCAED6C92F}"/>
                </a:ext>
              </a:extLst>
            </p:cNvPr>
            <p:cNvSpPr/>
            <p:nvPr/>
          </p:nvSpPr>
          <p:spPr>
            <a:xfrm>
              <a:off x="8983973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2" name="Rectangle 421">
              <a:extLst>
                <a:ext uri="{FF2B5EF4-FFF2-40B4-BE49-F238E27FC236}">
                  <a16:creationId xmlns:a16="http://schemas.microsoft.com/office/drawing/2014/main" id="{70F3F203-4B6C-4424-8F02-EA071903DEAD}"/>
                </a:ext>
              </a:extLst>
            </p:cNvPr>
            <p:cNvSpPr/>
            <p:nvPr/>
          </p:nvSpPr>
          <p:spPr>
            <a:xfrm>
              <a:off x="8983973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3" name="Rectangle 422">
              <a:extLst>
                <a:ext uri="{FF2B5EF4-FFF2-40B4-BE49-F238E27FC236}">
                  <a16:creationId xmlns:a16="http://schemas.microsoft.com/office/drawing/2014/main" id="{DA6FA809-97FE-49BB-AFB3-B3DF5CF93546}"/>
                </a:ext>
              </a:extLst>
            </p:cNvPr>
            <p:cNvSpPr/>
            <p:nvPr/>
          </p:nvSpPr>
          <p:spPr>
            <a:xfrm>
              <a:off x="8983973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33762243-3EEA-4E6B-A59A-EA076822E3FE}"/>
                </a:ext>
              </a:extLst>
            </p:cNvPr>
            <p:cNvSpPr/>
            <p:nvPr/>
          </p:nvSpPr>
          <p:spPr>
            <a:xfrm>
              <a:off x="8983973" y="3428297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5" name="Rectangle 424">
              <a:extLst>
                <a:ext uri="{FF2B5EF4-FFF2-40B4-BE49-F238E27FC236}">
                  <a16:creationId xmlns:a16="http://schemas.microsoft.com/office/drawing/2014/main" id="{0AEFBFCF-8544-4BF8-A0AE-460F89771769}"/>
                </a:ext>
              </a:extLst>
            </p:cNvPr>
            <p:cNvSpPr/>
            <p:nvPr/>
          </p:nvSpPr>
          <p:spPr>
            <a:xfrm>
              <a:off x="9163973" y="3427813"/>
              <a:ext cx="18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6" name="Group 425">
            <a:extLst>
              <a:ext uri="{FF2B5EF4-FFF2-40B4-BE49-F238E27FC236}">
                <a16:creationId xmlns:a16="http://schemas.microsoft.com/office/drawing/2014/main" id="{EC226CFE-1872-464D-993C-DD293AC98594}"/>
              </a:ext>
            </a:extLst>
          </p:cNvPr>
          <p:cNvGrpSpPr/>
          <p:nvPr/>
        </p:nvGrpSpPr>
        <p:grpSpPr>
          <a:xfrm>
            <a:off x="7082675" y="2087631"/>
            <a:ext cx="364475" cy="2170481"/>
            <a:chOff x="3750941" y="1016500"/>
            <a:chExt cx="364475" cy="2170481"/>
          </a:xfrm>
        </p:grpSpPr>
        <p:grpSp>
          <p:nvGrpSpPr>
            <p:cNvPr id="427" name="Group 426">
              <a:extLst>
                <a:ext uri="{FF2B5EF4-FFF2-40B4-BE49-F238E27FC236}">
                  <a16:creationId xmlns:a16="http://schemas.microsoft.com/office/drawing/2014/main" id="{E3973659-7829-4C24-A47B-266CCF91540F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D25F746-25CF-4A80-9816-AC7037A670EB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0" name="Rectangle 429">
                <a:extLst>
                  <a:ext uri="{FF2B5EF4-FFF2-40B4-BE49-F238E27FC236}">
                    <a16:creationId xmlns:a16="http://schemas.microsoft.com/office/drawing/2014/main" id="{609866CD-43E1-478E-BE32-3AFFA1DCC9EF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1" name="Rectangle 430">
                <a:extLst>
                  <a:ext uri="{FF2B5EF4-FFF2-40B4-BE49-F238E27FC236}">
                    <a16:creationId xmlns:a16="http://schemas.microsoft.com/office/drawing/2014/main" id="{13F884FF-834B-49BF-A9F8-D3E4927341CD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2" name="Rectangle 431">
                <a:extLst>
                  <a:ext uri="{FF2B5EF4-FFF2-40B4-BE49-F238E27FC236}">
                    <a16:creationId xmlns:a16="http://schemas.microsoft.com/office/drawing/2014/main" id="{68CF0F32-D9AB-4264-BA70-2AF3DF0ED25E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3" name="Rectangle 432">
                <a:extLst>
                  <a:ext uri="{FF2B5EF4-FFF2-40B4-BE49-F238E27FC236}">
                    <a16:creationId xmlns:a16="http://schemas.microsoft.com/office/drawing/2014/main" id="{9EC8704F-AE08-4F1F-B5EC-822C7F61179D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825984A0-88E7-46EC-8D61-93BF9FD8D9FA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27" name="Group 526">
            <a:extLst>
              <a:ext uri="{FF2B5EF4-FFF2-40B4-BE49-F238E27FC236}">
                <a16:creationId xmlns:a16="http://schemas.microsoft.com/office/drawing/2014/main" id="{BD5A9D6B-ECBD-4458-9E45-5B5C7FD3B2EE}"/>
              </a:ext>
            </a:extLst>
          </p:cNvPr>
          <p:cNvGrpSpPr/>
          <p:nvPr/>
        </p:nvGrpSpPr>
        <p:grpSpPr>
          <a:xfrm>
            <a:off x="11046451" y="2085104"/>
            <a:ext cx="360000" cy="2160000"/>
            <a:chOff x="7813790" y="3429000"/>
            <a:chExt cx="360000" cy="2160000"/>
          </a:xfrm>
        </p:grpSpPr>
        <p:sp>
          <p:nvSpPr>
            <p:cNvPr id="528" name="Rectangle 527">
              <a:extLst>
                <a:ext uri="{FF2B5EF4-FFF2-40B4-BE49-F238E27FC236}">
                  <a16:creationId xmlns:a16="http://schemas.microsoft.com/office/drawing/2014/main" id="{DDFED369-E879-4E5E-948E-1C888D78AB86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F5887062-6FEE-4228-B22C-2F0FA00C0623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0B2B560D-4954-43AC-873C-80C9E13E44A9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1" name="Rectangle 530">
              <a:extLst>
                <a:ext uri="{FF2B5EF4-FFF2-40B4-BE49-F238E27FC236}">
                  <a16:creationId xmlns:a16="http://schemas.microsoft.com/office/drawing/2014/main" id="{48413F9B-BC47-42EE-B07C-002EE5F5307D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2" name="Rectangle 531">
              <a:extLst>
                <a:ext uri="{FF2B5EF4-FFF2-40B4-BE49-F238E27FC236}">
                  <a16:creationId xmlns:a16="http://schemas.microsoft.com/office/drawing/2014/main" id="{2C142DA1-9E5B-48E7-A5A4-C55E2F96A9A2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312B4E95-AEFE-4A9C-A269-C351EBDFB208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00B5D5F4-D6E9-4DF4-B6DA-EC2C9F4F2345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977C5753-1B3F-4015-AE43-B8425CC9CC86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7081E79A-77A1-4177-B3BD-5998FEE1F0F0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7" name="Rectangle 536">
              <a:extLst>
                <a:ext uri="{FF2B5EF4-FFF2-40B4-BE49-F238E27FC236}">
                  <a16:creationId xmlns:a16="http://schemas.microsoft.com/office/drawing/2014/main" id="{7BF4C018-2461-4D79-B676-AB7690C214F5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4D465F2A-7E5D-492E-BC8E-BAF0CA4C8162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D7B08759-04A7-44D1-812D-17769EF15565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77E058D7-BA99-426C-A048-CD496FD285E0}"/>
              </a:ext>
            </a:extLst>
          </p:cNvPr>
          <p:cNvGrpSpPr/>
          <p:nvPr/>
        </p:nvGrpSpPr>
        <p:grpSpPr>
          <a:xfrm>
            <a:off x="11052063" y="2086800"/>
            <a:ext cx="370026" cy="2160831"/>
            <a:chOff x="3160724" y="1026150"/>
            <a:chExt cx="370026" cy="2160831"/>
          </a:xfrm>
        </p:grpSpPr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783923C-2551-48EA-B535-1534799D4483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543" name="Rectangle 542">
                <a:extLst>
                  <a:ext uri="{FF2B5EF4-FFF2-40B4-BE49-F238E27FC236}">
                    <a16:creationId xmlns:a16="http://schemas.microsoft.com/office/drawing/2014/main" id="{974F0435-F8E6-427F-91B6-27A92D26D8D6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44" name="Rectangle 543">
                <a:extLst>
                  <a:ext uri="{FF2B5EF4-FFF2-40B4-BE49-F238E27FC236}">
                    <a16:creationId xmlns:a16="http://schemas.microsoft.com/office/drawing/2014/main" id="{6F6705EE-F43E-4C18-A89D-C06E91869CE7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45" name="Rectangle 544">
                <a:extLst>
                  <a:ext uri="{FF2B5EF4-FFF2-40B4-BE49-F238E27FC236}">
                    <a16:creationId xmlns:a16="http://schemas.microsoft.com/office/drawing/2014/main" id="{CB0E07B5-A35C-4107-83ED-046DD23E6D3A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46" name="Rectangle 545">
                <a:extLst>
                  <a:ext uri="{FF2B5EF4-FFF2-40B4-BE49-F238E27FC236}">
                    <a16:creationId xmlns:a16="http://schemas.microsoft.com/office/drawing/2014/main" id="{DAFD5FDD-27C5-4CDE-B6FB-2FB02885F14B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DD9D1749-503E-476F-95B8-BE0870DDF2E2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5041246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>
                      <p:stCondLst>
                        <p:cond delay="indefinite"/>
                      </p:stCondLst>
                      <p:childTnLst>
                        <p:par>
                          <p:cTn id="222" fill="hold">
                            <p:stCondLst>
                              <p:cond delay="0"/>
                            </p:stCondLst>
                            <p:childTnLst>
                              <p:par>
                                <p:cTn id="2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>
                      <p:stCondLst>
                        <p:cond delay="indefinite"/>
                      </p:stCondLst>
                      <p:childTnLst>
                        <p:par>
                          <p:cTn id="227" fill="hold">
                            <p:stCondLst>
                              <p:cond delay="0"/>
                            </p:stCondLst>
                            <p:childTnLst>
                              <p:par>
                                <p:cTn id="2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2" fill="hold">
                      <p:stCondLst>
                        <p:cond delay="indefinite"/>
                      </p:stCondLst>
                      <p:childTnLst>
                        <p:par>
                          <p:cTn id="243" fill="hold">
                            <p:stCondLst>
                              <p:cond delay="0"/>
                            </p:stCondLst>
                            <p:childTnLst>
                              <p:par>
                                <p:cTn id="2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0" fill="hold">
                      <p:stCondLst>
                        <p:cond delay="indefinite"/>
                      </p:stCondLst>
                      <p:childTnLst>
                        <p:par>
                          <p:cTn id="251" fill="hold">
                            <p:stCondLst>
                              <p:cond delay="0"/>
                            </p:stCondLst>
                            <p:childTnLst>
                              <p:par>
                                <p:cTn id="2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0" fill="hold">
                      <p:stCondLst>
                        <p:cond delay="indefinite"/>
                      </p:stCondLst>
                      <p:childTnLst>
                        <p:par>
                          <p:cTn id="261" fill="hold">
                            <p:stCondLst>
                              <p:cond delay="0"/>
                            </p:stCondLst>
                            <p:childTnLst>
                              <p:par>
                                <p:cTn id="2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5" fill="hold">
                      <p:stCondLst>
                        <p:cond delay="indefinite"/>
                      </p:stCondLst>
                      <p:childTnLst>
                        <p:par>
                          <p:cTn id="266" fill="hold">
                            <p:stCondLst>
                              <p:cond delay="0"/>
                            </p:stCondLst>
                            <p:childTnLst>
                              <p:par>
                                <p:cTn id="2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0" fill="hold">
                      <p:stCondLst>
                        <p:cond delay="indefinite"/>
                      </p:stCondLst>
                      <p:childTnLst>
                        <p:par>
                          <p:cTn id="271" fill="hold">
                            <p:stCondLst>
                              <p:cond delay="0"/>
                            </p:stCondLst>
                            <p:childTnLst>
                              <p:par>
                                <p:cTn id="2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4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8" fill="hold">
                      <p:stCondLst>
                        <p:cond delay="indefinite"/>
                      </p:stCondLst>
                      <p:childTnLst>
                        <p:par>
                          <p:cTn id="279" fill="hold">
                            <p:stCondLst>
                              <p:cond delay="0"/>
                            </p:stCondLst>
                            <p:childTnLst>
                              <p:par>
                                <p:cTn id="2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>
                      <p:stCondLst>
                        <p:cond delay="indefinite"/>
                      </p:stCondLst>
                      <p:childTnLst>
                        <p:par>
                          <p:cTn id="284" fill="hold">
                            <p:stCondLst>
                              <p:cond delay="0"/>
                            </p:stCondLst>
                            <p:childTnLst>
                              <p:par>
                                <p:cTn id="2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8" fill="hold">
                      <p:stCondLst>
                        <p:cond delay="indefinite"/>
                      </p:stCondLst>
                      <p:childTnLst>
                        <p:par>
                          <p:cTn id="289" fill="hold">
                            <p:stCondLst>
                              <p:cond delay="0"/>
                            </p:stCondLst>
                            <p:childTnLst>
                              <p:par>
                                <p:cTn id="2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2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3" fill="hold">
                      <p:stCondLst>
                        <p:cond delay="indefinite"/>
                      </p:stCondLst>
                      <p:childTnLst>
                        <p:par>
                          <p:cTn id="294" fill="hold">
                            <p:stCondLst>
                              <p:cond delay="0"/>
                            </p:stCondLst>
                            <p:childTnLst>
                              <p:par>
                                <p:cTn id="2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500"/>
                                        <p:tgtEl>
                                          <p:spTgt spid="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8" fill="hold">
                      <p:stCondLst>
                        <p:cond delay="indefinite"/>
                      </p:stCondLst>
                      <p:childTnLst>
                        <p:par>
                          <p:cTn id="299" fill="hold">
                            <p:stCondLst>
                              <p:cond delay="0"/>
                            </p:stCondLst>
                            <p:childTnLst>
                              <p:par>
                                <p:cTn id="3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2" dur="500"/>
                                        <p:tgtEl>
                                          <p:spTgt spid="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5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8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9" fill="hold">
                      <p:stCondLst>
                        <p:cond delay="indefinite"/>
                      </p:stCondLst>
                      <p:childTnLst>
                        <p:par>
                          <p:cTn id="310" fill="hold">
                            <p:stCondLst>
                              <p:cond delay="0"/>
                            </p:stCondLst>
                            <p:childTnLst>
                              <p:par>
                                <p:cTn id="3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4" fill="hold">
                      <p:stCondLst>
                        <p:cond delay="indefinite"/>
                      </p:stCondLst>
                      <p:childTnLst>
                        <p:par>
                          <p:cTn id="315" fill="hold">
                            <p:stCondLst>
                              <p:cond delay="0"/>
                            </p:stCondLst>
                            <p:childTnLst>
                              <p:par>
                                <p:cTn id="3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9" fill="hold">
                      <p:stCondLst>
                        <p:cond delay="indefinite"/>
                      </p:stCondLst>
                      <p:childTnLst>
                        <p:par>
                          <p:cTn id="320" fill="hold">
                            <p:stCondLst>
                              <p:cond delay="0"/>
                            </p:stCondLst>
                            <p:childTnLst>
                              <p:par>
                                <p:cTn id="3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4" fill="hold">
                      <p:stCondLst>
                        <p:cond delay="indefinite"/>
                      </p:stCondLst>
                      <p:childTnLst>
                        <p:par>
                          <p:cTn id="325" fill="hold">
                            <p:stCondLst>
                              <p:cond delay="0"/>
                            </p:stCondLst>
                            <p:childTnLst>
                              <p:par>
                                <p:cTn id="32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7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9" fill="hold">
                      <p:stCondLst>
                        <p:cond delay="indefinite"/>
                      </p:stCondLst>
                      <p:childTnLst>
                        <p:par>
                          <p:cTn id="330" fill="hold">
                            <p:stCondLst>
                              <p:cond delay="0"/>
                            </p:stCondLst>
                            <p:childTnLst>
                              <p:par>
                                <p:cTn id="3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" grpId="0" animBg="1"/>
      <p:bldP spid="547" grpId="0" animBg="1"/>
      <p:bldP spid="548" grpId="0" animBg="1"/>
      <p:bldP spid="549" grpId="0" animBg="1"/>
      <p:bldP spid="550" grpId="0" animBg="1"/>
      <p:bldP spid="296" grpId="0" animBg="1"/>
      <p:bldP spid="434" grpId="0" animBg="1"/>
      <p:bldP spid="435" grpId="0" animBg="1"/>
      <p:bldP spid="525" grpId="0" animBg="1"/>
      <p:bldP spid="526" grpId="0" animBg="1"/>
      <p:bldP spid="297" grpId="0" animBg="1"/>
      <p:bldP spid="298" grpId="0" animBg="1"/>
      <p:bldP spid="410" grpId="0" animBg="1"/>
      <p:bldP spid="411" grpId="0" animBg="1"/>
      <p:bldP spid="412" grpId="0" animBg="1"/>
      <p:bldP spid="241" grpId="0"/>
      <p:bldP spid="242" grpId="0"/>
      <p:bldP spid="243" grpId="0"/>
      <p:bldP spid="244" grpId="0"/>
      <p:bldP spid="245" grpId="0" animBg="1"/>
      <p:bldP spid="246" grpId="0" animBg="1"/>
      <p:bldP spid="247" grpId="0"/>
      <p:bldP spid="248" grpId="0"/>
      <p:bldP spid="249" grpId="0"/>
      <p:bldP spid="264" grpId="0"/>
      <p:bldP spid="265" grpId="0" animBg="1"/>
      <p:bldP spid="266" grpId="0" animBg="1"/>
      <p:bldP spid="270" grpId="0" animBg="1"/>
      <p:bldP spid="273" grpId="0"/>
      <p:bldP spid="274" grpId="0"/>
      <p:bldP spid="275" grpId="0"/>
      <p:bldP spid="276" grpId="0"/>
      <p:bldP spid="277" grpId="0" animBg="1"/>
      <p:bldP spid="278" grpId="0" animBg="1"/>
      <p:bldP spid="279" grpId="0"/>
      <p:bldP spid="280" grpId="0"/>
      <p:bldP spid="281" grpId="0"/>
      <p:bldP spid="292" grpId="0"/>
      <p:bldP spid="293" grpId="0" animBg="1"/>
      <p:bldP spid="294" grpId="0" animBg="1"/>
      <p:bldP spid="308" grpId="0"/>
      <p:bldP spid="309" grpId="0"/>
      <p:bldP spid="310" grpId="0"/>
      <p:bldP spid="311" grpId="0"/>
      <p:bldP spid="312" grpId="0" animBg="1"/>
      <p:bldP spid="313" grpId="0" animBg="1"/>
      <p:bldP spid="314" grpId="0"/>
      <p:bldP spid="315" grpId="0"/>
      <p:bldP spid="316" grpId="0"/>
      <p:bldP spid="330" grpId="0"/>
      <p:bldP spid="331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1" name="Group 550">
            <a:extLst>
              <a:ext uri="{FF2B5EF4-FFF2-40B4-BE49-F238E27FC236}">
                <a16:creationId xmlns:a16="http://schemas.microsoft.com/office/drawing/2014/main" id="{6491112A-F342-4838-9BB5-3A2867E06800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52" name="Straight Connector 551">
              <a:extLst>
                <a:ext uri="{FF2B5EF4-FFF2-40B4-BE49-F238E27FC236}">
                  <a16:creationId xmlns:a16="http://schemas.microsoft.com/office/drawing/2014/main" id="{8CD2F56C-BBF5-49A9-A34F-23AFCF470DD3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" name="Straight Connector 552">
              <a:extLst>
                <a:ext uri="{FF2B5EF4-FFF2-40B4-BE49-F238E27FC236}">
                  <a16:creationId xmlns:a16="http://schemas.microsoft.com/office/drawing/2014/main" id="{F0ACECB6-185C-4283-834A-1C2F207787D9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4" name="Straight Connector 553">
              <a:extLst>
                <a:ext uri="{FF2B5EF4-FFF2-40B4-BE49-F238E27FC236}">
                  <a16:creationId xmlns:a16="http://schemas.microsoft.com/office/drawing/2014/main" id="{975BCFF1-60D2-4CC4-A464-97D1F6DA474C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Straight Connector 554">
              <a:extLst>
                <a:ext uri="{FF2B5EF4-FFF2-40B4-BE49-F238E27FC236}">
                  <a16:creationId xmlns:a16="http://schemas.microsoft.com/office/drawing/2014/main" id="{98CB4DB0-5874-4190-A7BD-548F99EEF6A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Straight Connector 555">
              <a:extLst>
                <a:ext uri="{FF2B5EF4-FFF2-40B4-BE49-F238E27FC236}">
                  <a16:creationId xmlns:a16="http://schemas.microsoft.com/office/drawing/2014/main" id="{FC361021-6379-4099-B327-D5317B08CA92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Straight Connector 556">
              <a:extLst>
                <a:ext uri="{FF2B5EF4-FFF2-40B4-BE49-F238E27FC236}">
                  <a16:creationId xmlns:a16="http://schemas.microsoft.com/office/drawing/2014/main" id="{BA4FEE77-671A-4173-8625-7835B6653EE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Straight Connector 557">
              <a:extLst>
                <a:ext uri="{FF2B5EF4-FFF2-40B4-BE49-F238E27FC236}">
                  <a16:creationId xmlns:a16="http://schemas.microsoft.com/office/drawing/2014/main" id="{96495611-F0A9-465B-B5B5-287685B4E7C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Straight Connector 558">
              <a:extLst>
                <a:ext uri="{FF2B5EF4-FFF2-40B4-BE49-F238E27FC236}">
                  <a16:creationId xmlns:a16="http://schemas.microsoft.com/office/drawing/2014/main" id="{EC355C8C-0E03-4C89-BB51-B96A327C21C4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Straight Connector 559">
              <a:extLst>
                <a:ext uri="{FF2B5EF4-FFF2-40B4-BE49-F238E27FC236}">
                  <a16:creationId xmlns:a16="http://schemas.microsoft.com/office/drawing/2014/main" id="{F57737BF-3DAD-4052-8143-94B8DFB60166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Straight Connector 560">
              <a:extLst>
                <a:ext uri="{FF2B5EF4-FFF2-40B4-BE49-F238E27FC236}">
                  <a16:creationId xmlns:a16="http://schemas.microsoft.com/office/drawing/2014/main" id="{2D56340C-E961-480D-BFCB-2B028EE4951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Straight Connector 561">
              <a:extLst>
                <a:ext uri="{FF2B5EF4-FFF2-40B4-BE49-F238E27FC236}">
                  <a16:creationId xmlns:a16="http://schemas.microsoft.com/office/drawing/2014/main" id="{399042FD-71D9-4103-B77F-B0524762D3CC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7122495F-8038-4D42-84C6-4682275BBE01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Straight Connector 563">
              <a:extLst>
                <a:ext uri="{FF2B5EF4-FFF2-40B4-BE49-F238E27FC236}">
                  <a16:creationId xmlns:a16="http://schemas.microsoft.com/office/drawing/2014/main" id="{25056640-69D8-45AE-A389-75D0DCFC4BFE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Straight Connector 564">
              <a:extLst>
                <a:ext uri="{FF2B5EF4-FFF2-40B4-BE49-F238E27FC236}">
                  <a16:creationId xmlns:a16="http://schemas.microsoft.com/office/drawing/2014/main" id="{EB2ACA14-8D96-4F29-A3B9-25F133B0FFA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Straight Connector 565">
              <a:extLst>
                <a:ext uri="{FF2B5EF4-FFF2-40B4-BE49-F238E27FC236}">
                  <a16:creationId xmlns:a16="http://schemas.microsoft.com/office/drawing/2014/main" id="{C32158CF-A5E9-4D98-B840-EF00497714AF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Straight Connector 566">
              <a:extLst>
                <a:ext uri="{FF2B5EF4-FFF2-40B4-BE49-F238E27FC236}">
                  <a16:creationId xmlns:a16="http://schemas.microsoft.com/office/drawing/2014/main" id="{769B7C83-8EA4-417D-83D9-1BB70E8062E4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Straight Connector 567">
              <a:extLst>
                <a:ext uri="{FF2B5EF4-FFF2-40B4-BE49-F238E27FC236}">
                  <a16:creationId xmlns:a16="http://schemas.microsoft.com/office/drawing/2014/main" id="{82CF49B9-4312-4BF2-B228-1616D0C02328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2077A156-B412-44CD-BE94-1CD69E2851D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Straight Connector 569">
              <a:extLst>
                <a:ext uri="{FF2B5EF4-FFF2-40B4-BE49-F238E27FC236}">
                  <a16:creationId xmlns:a16="http://schemas.microsoft.com/office/drawing/2014/main" id="{003AC070-BBFA-4F22-8DE5-0469C4E6AAF9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Straight Connector 570">
              <a:extLst>
                <a:ext uri="{FF2B5EF4-FFF2-40B4-BE49-F238E27FC236}">
                  <a16:creationId xmlns:a16="http://schemas.microsoft.com/office/drawing/2014/main" id="{F8758B8D-128A-4881-81FB-49E4F738F8DD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40FC960C-954C-4906-A5E5-AA47A059825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Straight Connector 572">
              <a:extLst>
                <a:ext uri="{FF2B5EF4-FFF2-40B4-BE49-F238E27FC236}">
                  <a16:creationId xmlns:a16="http://schemas.microsoft.com/office/drawing/2014/main" id="{1FF92A97-58B3-4A32-91B2-E55B173B3BB1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4" name="Straight Connector 573">
              <a:extLst>
                <a:ext uri="{FF2B5EF4-FFF2-40B4-BE49-F238E27FC236}">
                  <a16:creationId xmlns:a16="http://schemas.microsoft.com/office/drawing/2014/main" id="{84964571-0776-4E44-84F8-7D5D5CD1C79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5" name="Straight Connector 574">
              <a:extLst>
                <a:ext uri="{FF2B5EF4-FFF2-40B4-BE49-F238E27FC236}">
                  <a16:creationId xmlns:a16="http://schemas.microsoft.com/office/drawing/2014/main" id="{8E3FEC8E-BF13-47B1-9A48-257FCB046B73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840BC8EE-C1AC-44D6-8380-AA836D75E13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Straight Connector 576">
              <a:extLst>
                <a:ext uri="{FF2B5EF4-FFF2-40B4-BE49-F238E27FC236}">
                  <a16:creationId xmlns:a16="http://schemas.microsoft.com/office/drawing/2014/main" id="{3B022C87-F691-46C5-AF7F-B0341E149E00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8" name="Straight Connector 577">
              <a:extLst>
                <a:ext uri="{FF2B5EF4-FFF2-40B4-BE49-F238E27FC236}">
                  <a16:creationId xmlns:a16="http://schemas.microsoft.com/office/drawing/2014/main" id="{8D1E5C8E-B7B7-49D0-B8ED-727FCB638952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Straight Connector 578">
              <a:extLst>
                <a:ext uri="{FF2B5EF4-FFF2-40B4-BE49-F238E27FC236}">
                  <a16:creationId xmlns:a16="http://schemas.microsoft.com/office/drawing/2014/main" id="{BD634981-4327-4DAF-9B88-A219FB8FA5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Straight Connector 579">
              <a:extLst>
                <a:ext uri="{FF2B5EF4-FFF2-40B4-BE49-F238E27FC236}">
                  <a16:creationId xmlns:a16="http://schemas.microsoft.com/office/drawing/2014/main" id="{9EAA89B0-B2B6-4A7B-9FB9-E2C9C5159B4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Straight Connector 580">
              <a:extLst>
                <a:ext uri="{FF2B5EF4-FFF2-40B4-BE49-F238E27FC236}">
                  <a16:creationId xmlns:a16="http://schemas.microsoft.com/office/drawing/2014/main" id="{29CC7003-D068-4E12-97A9-C1EBD87DFC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Straight Connector 581">
              <a:extLst>
                <a:ext uri="{FF2B5EF4-FFF2-40B4-BE49-F238E27FC236}">
                  <a16:creationId xmlns:a16="http://schemas.microsoft.com/office/drawing/2014/main" id="{2E7ADC4C-AF93-481D-9702-7E1B8B602E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Straight Connector 582">
              <a:extLst>
                <a:ext uri="{FF2B5EF4-FFF2-40B4-BE49-F238E27FC236}">
                  <a16:creationId xmlns:a16="http://schemas.microsoft.com/office/drawing/2014/main" id="{7A8860B7-0B5D-415E-944B-723F856CE0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Straight Connector 583">
              <a:extLst>
                <a:ext uri="{FF2B5EF4-FFF2-40B4-BE49-F238E27FC236}">
                  <a16:creationId xmlns:a16="http://schemas.microsoft.com/office/drawing/2014/main" id="{9B761AB4-5711-4119-8092-DF68B6E1D6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5" name="Straight Connector 584">
              <a:extLst>
                <a:ext uri="{FF2B5EF4-FFF2-40B4-BE49-F238E27FC236}">
                  <a16:creationId xmlns:a16="http://schemas.microsoft.com/office/drawing/2014/main" id="{7A38F85D-9D90-406C-831D-13920AB19D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6" name="Straight Connector 585">
              <a:extLst>
                <a:ext uri="{FF2B5EF4-FFF2-40B4-BE49-F238E27FC236}">
                  <a16:creationId xmlns:a16="http://schemas.microsoft.com/office/drawing/2014/main" id="{215F55FF-D9F8-4DB2-845B-31F92214A25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7" name="Straight Connector 586">
              <a:extLst>
                <a:ext uri="{FF2B5EF4-FFF2-40B4-BE49-F238E27FC236}">
                  <a16:creationId xmlns:a16="http://schemas.microsoft.com/office/drawing/2014/main" id="{64F974FC-1348-42E3-96C2-D808DD79F0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Straight Connector 587">
              <a:extLst>
                <a:ext uri="{FF2B5EF4-FFF2-40B4-BE49-F238E27FC236}">
                  <a16:creationId xmlns:a16="http://schemas.microsoft.com/office/drawing/2014/main" id="{58D188B2-DEC7-4670-82F6-8FD9B71F7CE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Straight Connector 588">
              <a:extLst>
                <a:ext uri="{FF2B5EF4-FFF2-40B4-BE49-F238E27FC236}">
                  <a16:creationId xmlns:a16="http://schemas.microsoft.com/office/drawing/2014/main" id="{47AFB010-6BC5-4B8C-8B2E-4468D17903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Straight Connector 589">
              <a:extLst>
                <a:ext uri="{FF2B5EF4-FFF2-40B4-BE49-F238E27FC236}">
                  <a16:creationId xmlns:a16="http://schemas.microsoft.com/office/drawing/2014/main" id="{121A6FEA-316E-4EE2-B8FA-1FDE321F598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Straight Connector 590">
              <a:extLst>
                <a:ext uri="{FF2B5EF4-FFF2-40B4-BE49-F238E27FC236}">
                  <a16:creationId xmlns:a16="http://schemas.microsoft.com/office/drawing/2014/main" id="{36EF5FDE-8868-4B14-B51B-5EC957E749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Straight Connector 591">
              <a:extLst>
                <a:ext uri="{FF2B5EF4-FFF2-40B4-BE49-F238E27FC236}">
                  <a16:creationId xmlns:a16="http://schemas.microsoft.com/office/drawing/2014/main" id="{4B01E99A-84D0-46B3-82C8-CF6395F25D0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Straight Connector 592">
              <a:extLst>
                <a:ext uri="{FF2B5EF4-FFF2-40B4-BE49-F238E27FC236}">
                  <a16:creationId xmlns:a16="http://schemas.microsoft.com/office/drawing/2014/main" id="{EC0B4AA7-8834-4826-A9B2-25A54BC6D03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Straight Connector 593">
              <a:extLst>
                <a:ext uri="{FF2B5EF4-FFF2-40B4-BE49-F238E27FC236}">
                  <a16:creationId xmlns:a16="http://schemas.microsoft.com/office/drawing/2014/main" id="{5402DDA9-036D-4941-909F-96612167F8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4" name="Rectangle 523">
            <a:extLst>
              <a:ext uri="{FF2B5EF4-FFF2-40B4-BE49-F238E27FC236}">
                <a16:creationId xmlns:a16="http://schemas.microsoft.com/office/drawing/2014/main" id="{6EAACB98-3807-4723-B8CD-1E7AF542E2BD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A9597D14-1A98-4A11-A426-539B020E8B3E}"/>
              </a:ext>
            </a:extLst>
          </p:cNvPr>
          <p:cNvSpPr/>
          <p:nvPr/>
        </p:nvSpPr>
        <p:spPr>
          <a:xfrm>
            <a:off x="463769" y="483282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90AC0DC-8E7D-4955-A09E-3EBFDB448BB3}"/>
              </a:ext>
            </a:extLst>
          </p:cNvPr>
          <p:cNvGrpSpPr/>
          <p:nvPr/>
        </p:nvGrpSpPr>
        <p:grpSpPr>
          <a:xfrm>
            <a:off x="612124" y="636459"/>
            <a:ext cx="435719" cy="1032867"/>
            <a:chOff x="2724738" y="5471319"/>
            <a:chExt cx="435719" cy="103286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012B8C6-A413-4B53-9D41-9F7B3165FA6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E9D17255-D9BC-49A9-B6E7-882D019B09AE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23F84A27-D176-4FF1-80CB-1F607B1D233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35C8AE6-FE1D-4B26-AC63-3A430E5416CA}"/>
              </a:ext>
            </a:extLst>
          </p:cNvPr>
          <p:cNvGrpSpPr/>
          <p:nvPr/>
        </p:nvGrpSpPr>
        <p:grpSpPr>
          <a:xfrm>
            <a:off x="1459030" y="636459"/>
            <a:ext cx="448400" cy="1032867"/>
            <a:chOff x="2712057" y="5471319"/>
            <a:chExt cx="448400" cy="1032867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1F5CF7C4-A5CE-435C-869B-D1C9968D150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E7770E8-3118-45E3-9D2C-46EF4B838D94}"/>
                </a:ext>
              </a:extLst>
            </p:cNvPr>
            <p:cNvSpPr txBox="1"/>
            <p:nvPr/>
          </p:nvSpPr>
          <p:spPr>
            <a:xfrm>
              <a:off x="2712057" y="5857855"/>
              <a:ext cx="29670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32F3A7A-7048-4F05-BE40-C921AD1941E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31759672-CC4F-49FF-9CA0-37AA22AAE785}"/>
              </a:ext>
            </a:extLst>
          </p:cNvPr>
          <p:cNvSpPr txBox="1"/>
          <p:nvPr/>
        </p:nvSpPr>
        <p:spPr>
          <a:xfrm>
            <a:off x="1062098" y="838664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AF39B13-5680-4272-BF3B-F7C6740E00A5}"/>
              </a:ext>
            </a:extLst>
          </p:cNvPr>
          <p:cNvSpPr txBox="1"/>
          <p:nvPr/>
        </p:nvSpPr>
        <p:spPr>
          <a:xfrm>
            <a:off x="1929609" y="83866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88D3CCD-66A2-4BF3-84D2-F8BECC958CEA}"/>
              </a:ext>
            </a:extLst>
          </p:cNvPr>
          <p:cNvSpPr/>
          <p:nvPr/>
        </p:nvSpPr>
        <p:spPr>
          <a:xfrm>
            <a:off x="2348313" y="63645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91CA792-60F4-47C0-AF7B-0F6A12059706}"/>
              </a:ext>
            </a:extLst>
          </p:cNvPr>
          <p:cNvGrpSpPr/>
          <p:nvPr/>
        </p:nvGrpSpPr>
        <p:grpSpPr>
          <a:xfrm>
            <a:off x="2654620" y="645645"/>
            <a:ext cx="487609" cy="1071647"/>
            <a:chOff x="1951435" y="36281"/>
            <a:chExt cx="487609" cy="107164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0C2E167-A512-4F7A-BB48-BFF66AB919D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A2E95B8-DD1C-4DE5-AF46-C31B6B09B90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B7E8131-314C-4800-B690-335B684D5846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199" name="Rectangle: Rounded Corners 198">
            <a:extLst>
              <a:ext uri="{FF2B5EF4-FFF2-40B4-BE49-F238E27FC236}">
                <a16:creationId xmlns:a16="http://schemas.microsoft.com/office/drawing/2014/main" id="{89CE9087-BEDC-4246-BE8F-738326A6591D}"/>
              </a:ext>
            </a:extLst>
          </p:cNvPr>
          <p:cNvSpPr/>
          <p:nvPr/>
        </p:nvSpPr>
        <p:spPr>
          <a:xfrm>
            <a:off x="4482124" y="492556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F133A29A-5E00-4E7E-BE7B-03F4CD080125}"/>
              </a:ext>
            </a:extLst>
          </p:cNvPr>
          <p:cNvGrpSpPr/>
          <p:nvPr/>
        </p:nvGrpSpPr>
        <p:grpSpPr>
          <a:xfrm>
            <a:off x="4630479" y="645733"/>
            <a:ext cx="435719" cy="1032867"/>
            <a:chOff x="2724738" y="5471319"/>
            <a:chExt cx="435719" cy="1032867"/>
          </a:xfrm>
        </p:grpSpPr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6CCA8BD7-BA6D-4CA8-9D6E-D600B95E940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16440EDF-D93B-44FE-BF0C-619CBB13765A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AC13EC01-76B9-4287-8E3F-4AFE9A881F1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3FD6176E-2AE7-4E09-8117-BE6B874FA343}"/>
              </a:ext>
            </a:extLst>
          </p:cNvPr>
          <p:cNvGrpSpPr/>
          <p:nvPr/>
        </p:nvGrpSpPr>
        <p:grpSpPr>
          <a:xfrm>
            <a:off x="5355387" y="645733"/>
            <a:ext cx="652743" cy="1032867"/>
            <a:chOff x="2590059" y="5471319"/>
            <a:chExt cx="652743" cy="1032867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D8273A3-783D-4FC7-AB1E-9096A9C4D45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9F799826-A577-4352-94AA-2390E27BA8D9}"/>
                </a:ext>
              </a:extLst>
            </p:cNvPr>
            <p:cNvSpPr txBox="1"/>
            <p:nvPr/>
          </p:nvSpPr>
          <p:spPr>
            <a:xfrm>
              <a:off x="2590059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28</a:t>
              </a:r>
            </a:p>
          </p:txBody>
        </p: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F1AC1451-C130-4BCC-9819-6FEE3A2BACE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8" name="TextBox 207">
            <a:extLst>
              <a:ext uri="{FF2B5EF4-FFF2-40B4-BE49-F238E27FC236}">
                <a16:creationId xmlns:a16="http://schemas.microsoft.com/office/drawing/2014/main" id="{60E44997-F31E-4A6E-A0FE-DB1BEACE9B96}"/>
              </a:ext>
            </a:extLst>
          </p:cNvPr>
          <p:cNvSpPr txBox="1"/>
          <p:nvPr/>
        </p:nvSpPr>
        <p:spPr>
          <a:xfrm>
            <a:off x="5080453" y="84793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7C330B9D-5320-45AC-8469-FB823ABDAAB7}"/>
              </a:ext>
            </a:extLst>
          </p:cNvPr>
          <p:cNvSpPr txBox="1"/>
          <p:nvPr/>
        </p:nvSpPr>
        <p:spPr>
          <a:xfrm>
            <a:off x="5947964" y="84793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9EB9B2B9-A0A4-49FC-9F2E-7862FAB8E9D3}"/>
              </a:ext>
            </a:extLst>
          </p:cNvPr>
          <p:cNvSpPr/>
          <p:nvPr/>
        </p:nvSpPr>
        <p:spPr>
          <a:xfrm>
            <a:off x="6366668" y="645733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5" name="Rectangle: Rounded Corners 214">
            <a:extLst>
              <a:ext uri="{FF2B5EF4-FFF2-40B4-BE49-F238E27FC236}">
                <a16:creationId xmlns:a16="http://schemas.microsoft.com/office/drawing/2014/main" id="{8C0DF662-EA7D-4F5C-B471-52691BECE570}"/>
              </a:ext>
            </a:extLst>
          </p:cNvPr>
          <p:cNvSpPr/>
          <p:nvPr/>
        </p:nvSpPr>
        <p:spPr>
          <a:xfrm>
            <a:off x="8515537" y="485650"/>
            <a:ext cx="3121831" cy="133854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2B57483-58FB-4C48-900A-2C4545708408}"/>
              </a:ext>
            </a:extLst>
          </p:cNvPr>
          <p:cNvGrpSpPr/>
          <p:nvPr/>
        </p:nvGrpSpPr>
        <p:grpSpPr>
          <a:xfrm>
            <a:off x="8536906" y="638827"/>
            <a:ext cx="666242" cy="1032867"/>
            <a:chOff x="2597752" y="5471319"/>
            <a:chExt cx="666242" cy="1032867"/>
          </a:xfrm>
        </p:grpSpPr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2A6BC695-7451-48A2-8F3B-24F4F8B5C04F}"/>
                </a:ext>
              </a:extLst>
            </p:cNvPr>
            <p:cNvSpPr txBox="1"/>
            <p:nvPr/>
          </p:nvSpPr>
          <p:spPr>
            <a:xfrm>
              <a:off x="2597752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17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BC81FE6E-5B87-42C6-94AE-A2A705311C3C}"/>
                </a:ext>
              </a:extLst>
            </p:cNvPr>
            <p:cNvSpPr txBox="1"/>
            <p:nvPr/>
          </p:nvSpPr>
          <p:spPr>
            <a:xfrm>
              <a:off x="2611251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18</a:t>
              </a:r>
            </a:p>
          </p:txBody>
        </p: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89EED204-4276-488B-A9B6-319C4CB055F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67FDF8E2-F568-42F1-95D1-E1C655CC0357}"/>
              </a:ext>
            </a:extLst>
          </p:cNvPr>
          <p:cNvGrpSpPr/>
          <p:nvPr/>
        </p:nvGrpSpPr>
        <p:grpSpPr>
          <a:xfrm>
            <a:off x="9516723" y="638827"/>
            <a:ext cx="442475" cy="1032867"/>
            <a:chOff x="2717982" y="5471319"/>
            <a:chExt cx="442475" cy="1032867"/>
          </a:xfrm>
        </p:grpSpPr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F91BA28B-737E-468E-A845-BE11CC3C82A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D64C0D1B-9C6B-4F98-95A2-F00F4C8A0626}"/>
                </a:ext>
              </a:extLst>
            </p:cNvPr>
            <p:cNvSpPr txBox="1"/>
            <p:nvPr/>
          </p:nvSpPr>
          <p:spPr>
            <a:xfrm>
              <a:off x="2717982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EB6A38FA-D5B9-443A-9509-3DC23F3D9A6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B12D2D8D-DE0B-48E1-8C18-622B0D789B15}"/>
              </a:ext>
            </a:extLst>
          </p:cNvPr>
          <p:cNvSpPr txBox="1"/>
          <p:nvPr/>
        </p:nvSpPr>
        <p:spPr>
          <a:xfrm>
            <a:off x="9113866" y="841032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24E73FA-06E2-4DC0-BB3D-428C6394C83D}"/>
              </a:ext>
            </a:extLst>
          </p:cNvPr>
          <p:cNvSpPr txBox="1"/>
          <p:nvPr/>
        </p:nvSpPr>
        <p:spPr>
          <a:xfrm>
            <a:off x="9981377" y="84103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2FA9770F-5F91-46C3-A2A4-64574AE0DC77}"/>
              </a:ext>
            </a:extLst>
          </p:cNvPr>
          <p:cNvSpPr/>
          <p:nvPr/>
        </p:nvSpPr>
        <p:spPr>
          <a:xfrm>
            <a:off x="10400081" y="638827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A32DBCB2-C83C-4481-B852-0D4DCB116CE4}"/>
              </a:ext>
            </a:extLst>
          </p:cNvPr>
          <p:cNvGrpSpPr/>
          <p:nvPr/>
        </p:nvGrpSpPr>
        <p:grpSpPr>
          <a:xfrm>
            <a:off x="6409128" y="663465"/>
            <a:ext cx="958622" cy="1071647"/>
            <a:chOff x="1938741" y="36281"/>
            <a:chExt cx="958622" cy="1071647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2806E784-BFF7-4E46-9B7C-E6D36053C3E7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2 8</a:t>
              </a:r>
            </a:p>
          </p:txBody>
        </p: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B46A25E1-225E-4A89-967F-3D8ADC7B9EC1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202ADBDD-3C03-4862-AF70-459176A403FD}"/>
                </a:ext>
              </a:extLst>
            </p:cNvPr>
            <p:cNvSpPr txBox="1"/>
            <p:nvPr/>
          </p:nvSpPr>
          <p:spPr>
            <a:xfrm>
              <a:off x="1938741" y="36281"/>
              <a:ext cx="93905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1 6</a:t>
              </a: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D5727B5D-7FAD-43AB-960F-E1B1C4AEB6CB}"/>
              </a:ext>
            </a:extLst>
          </p:cNvPr>
          <p:cNvGrpSpPr/>
          <p:nvPr/>
        </p:nvGrpSpPr>
        <p:grpSpPr>
          <a:xfrm>
            <a:off x="10469515" y="652592"/>
            <a:ext cx="952574" cy="1071647"/>
            <a:chOff x="1963495" y="36281"/>
            <a:chExt cx="952574" cy="1071647"/>
          </a:xfrm>
        </p:grpSpPr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5A364ADE-56EF-4BCD-8F77-55639C288914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</a:p>
          </p:txBody>
        </p: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8C3B8FAA-4B93-4904-AFC0-C6A7E24B853B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CDF1C4E1-6A93-412D-A42C-78FFC03EE25B}"/>
                </a:ext>
              </a:extLst>
            </p:cNvPr>
            <p:cNvSpPr txBox="1"/>
            <p:nvPr/>
          </p:nvSpPr>
          <p:spPr>
            <a:xfrm>
              <a:off x="2221980" y="36281"/>
              <a:ext cx="6940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0D07F28D-FDDC-418B-AAF3-7ED42231BB75}"/>
              </a:ext>
            </a:extLst>
          </p:cNvPr>
          <p:cNvCxnSpPr>
            <a:cxnSpLocks/>
          </p:cNvCxnSpPr>
          <p:nvPr/>
        </p:nvCxnSpPr>
        <p:spPr>
          <a:xfrm>
            <a:off x="490281" y="3158069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6799CCB8-BF45-4F45-83CE-3DE54816F8E2}"/>
              </a:ext>
            </a:extLst>
          </p:cNvPr>
          <p:cNvCxnSpPr>
            <a:cxnSpLocks/>
          </p:cNvCxnSpPr>
          <p:nvPr/>
        </p:nvCxnSpPr>
        <p:spPr>
          <a:xfrm>
            <a:off x="1369511" y="3158069"/>
            <a:ext cx="44352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1" name="TextBox 240">
            <a:extLst>
              <a:ext uri="{FF2B5EF4-FFF2-40B4-BE49-F238E27FC236}">
                <a16:creationId xmlns:a16="http://schemas.microsoft.com/office/drawing/2014/main" id="{1B5491A5-CECE-4650-92C9-24F978DCEFFB}"/>
              </a:ext>
            </a:extLst>
          </p:cNvPr>
          <p:cNvSpPr txBox="1"/>
          <p:nvPr/>
        </p:nvSpPr>
        <p:spPr>
          <a:xfrm>
            <a:off x="452908" y="265023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BB0FA2B3-9C48-45FE-9517-8EEB0D024031}"/>
              </a:ext>
            </a:extLst>
          </p:cNvPr>
          <p:cNvSpPr txBox="1"/>
          <p:nvPr/>
        </p:nvSpPr>
        <p:spPr>
          <a:xfrm>
            <a:off x="463474" y="309627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D5D968AA-94E9-40FE-B730-8793AB8F29AC}"/>
              </a:ext>
            </a:extLst>
          </p:cNvPr>
          <p:cNvSpPr txBox="1"/>
          <p:nvPr/>
        </p:nvSpPr>
        <p:spPr>
          <a:xfrm>
            <a:off x="1350054" y="3096277"/>
            <a:ext cx="6668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C3E9EDCF-6140-4CB2-A030-A125C318B68D}"/>
              </a:ext>
            </a:extLst>
          </p:cNvPr>
          <p:cNvSpPr txBox="1"/>
          <p:nvPr/>
        </p:nvSpPr>
        <p:spPr>
          <a:xfrm>
            <a:off x="922468" y="2842598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5" name="Arc 244">
            <a:extLst>
              <a:ext uri="{FF2B5EF4-FFF2-40B4-BE49-F238E27FC236}">
                <a16:creationId xmlns:a16="http://schemas.microsoft.com/office/drawing/2014/main" id="{DD1A4EAA-C056-4FF6-BC21-5DE6A57BE4D8}"/>
              </a:ext>
            </a:extLst>
          </p:cNvPr>
          <p:cNvSpPr/>
          <p:nvPr/>
        </p:nvSpPr>
        <p:spPr>
          <a:xfrm rot="16200000">
            <a:off x="741269" y="2242009"/>
            <a:ext cx="810037" cy="8984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6" name="Arc 245">
            <a:extLst>
              <a:ext uri="{FF2B5EF4-FFF2-40B4-BE49-F238E27FC236}">
                <a16:creationId xmlns:a16="http://schemas.microsoft.com/office/drawing/2014/main" id="{D5DC4C23-DFB8-4C8C-980C-F601212CA0B0}"/>
              </a:ext>
            </a:extLst>
          </p:cNvPr>
          <p:cNvSpPr/>
          <p:nvPr/>
        </p:nvSpPr>
        <p:spPr>
          <a:xfrm rot="5400000">
            <a:off x="730981" y="3175663"/>
            <a:ext cx="810037" cy="898466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B2D506DC-DA0A-4CFF-801B-6E28644537E4}"/>
              </a:ext>
            </a:extLst>
          </p:cNvPr>
          <p:cNvSpPr txBox="1"/>
          <p:nvPr/>
        </p:nvSpPr>
        <p:spPr>
          <a:xfrm>
            <a:off x="849011" y="359714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B65C6E09-CB68-4AD5-B106-EAECD001D26F}"/>
              </a:ext>
            </a:extLst>
          </p:cNvPr>
          <p:cNvSpPr txBox="1"/>
          <p:nvPr/>
        </p:nvSpPr>
        <p:spPr>
          <a:xfrm>
            <a:off x="834422" y="2296295"/>
            <a:ext cx="7161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FF8BCE62-2447-4CFC-9193-4D53C5958BC0}"/>
              </a:ext>
            </a:extLst>
          </p:cNvPr>
          <p:cNvSpPr txBox="1"/>
          <p:nvPr/>
        </p:nvSpPr>
        <p:spPr>
          <a:xfrm>
            <a:off x="1339455" y="2650235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C1CDB049-3A65-4A3E-92CD-F04BAB4B010C}"/>
              </a:ext>
            </a:extLst>
          </p:cNvPr>
          <p:cNvGrpSpPr/>
          <p:nvPr/>
        </p:nvGrpSpPr>
        <p:grpSpPr>
          <a:xfrm>
            <a:off x="446905" y="4426586"/>
            <a:ext cx="487609" cy="1086161"/>
            <a:chOff x="1951435" y="36281"/>
            <a:chExt cx="487609" cy="1086161"/>
          </a:xfrm>
        </p:grpSpPr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4A5C10FE-3067-4603-BE69-C24744D764DD}"/>
                </a:ext>
              </a:extLst>
            </p:cNvPr>
            <p:cNvSpPr txBox="1"/>
            <p:nvPr/>
          </p:nvSpPr>
          <p:spPr>
            <a:xfrm>
              <a:off x="1963495" y="49150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4720E236-37C4-460D-BD96-6FD55DFC12FE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953315C2-7E8B-4E1D-88EB-466098C7ABD1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FDBD1EC2-1BA0-42AE-808D-82DAC7F96F73}"/>
              </a:ext>
            </a:extLst>
          </p:cNvPr>
          <p:cNvGrpSpPr/>
          <p:nvPr/>
        </p:nvGrpSpPr>
        <p:grpSpPr>
          <a:xfrm>
            <a:off x="924864" y="4439208"/>
            <a:ext cx="1313793" cy="1076984"/>
            <a:chOff x="918314" y="2208466"/>
            <a:chExt cx="1313793" cy="1076984"/>
          </a:xfrm>
        </p:grpSpPr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1C3740F4-0414-490D-BDA0-CAAB0A66F118}"/>
                </a:ext>
              </a:extLst>
            </p:cNvPr>
            <p:cNvSpPr txBox="1"/>
            <p:nvPr/>
          </p:nvSpPr>
          <p:spPr>
            <a:xfrm>
              <a:off x="918314" y="236888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4F4EB8ED-C05B-4543-B1AB-2331139C55DD}"/>
                </a:ext>
              </a:extLst>
            </p:cNvPr>
            <p:cNvGrpSpPr/>
            <p:nvPr/>
          </p:nvGrpSpPr>
          <p:grpSpPr>
            <a:xfrm>
              <a:off x="1346864" y="2208466"/>
              <a:ext cx="445978" cy="1076984"/>
              <a:chOff x="1346864" y="2208466"/>
              <a:chExt cx="445978" cy="1076984"/>
            </a:xfrm>
          </p:grpSpPr>
          <p:cxnSp>
            <p:nvCxnSpPr>
              <p:cNvPr id="258" name="Straight Connector 257">
                <a:extLst>
                  <a:ext uri="{FF2B5EF4-FFF2-40B4-BE49-F238E27FC236}">
                    <a16:creationId xmlns:a16="http://schemas.microsoft.com/office/drawing/2014/main" id="{1A261E92-7DE9-49AB-932A-B7B58A980F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60362" y="2716300"/>
                <a:ext cx="43214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9" name="TextBox 258">
                <a:extLst>
                  <a:ext uri="{FF2B5EF4-FFF2-40B4-BE49-F238E27FC236}">
                    <a16:creationId xmlns:a16="http://schemas.microsoft.com/office/drawing/2014/main" id="{3A8F94F9-21C6-444B-A1F1-1AAE5494ED94}"/>
                  </a:ext>
                </a:extLst>
              </p:cNvPr>
              <p:cNvSpPr txBox="1"/>
              <p:nvPr/>
            </p:nvSpPr>
            <p:spPr>
              <a:xfrm>
                <a:off x="1351441" y="2654508"/>
                <a:ext cx="44140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D320BA11-F952-4787-B266-B37C940E1AF1}"/>
                  </a:ext>
                </a:extLst>
              </p:cNvPr>
              <p:cNvSpPr txBox="1"/>
              <p:nvPr/>
            </p:nvSpPr>
            <p:spPr>
              <a:xfrm>
                <a:off x="1346864" y="2208466"/>
                <a:ext cx="44564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A2C5A111-4A70-4F33-82D9-BE3CC534BE2D}"/>
                </a:ext>
              </a:extLst>
            </p:cNvPr>
            <p:cNvSpPr txBox="1"/>
            <p:nvPr/>
          </p:nvSpPr>
          <p:spPr>
            <a:xfrm>
              <a:off x="1786460" y="243409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F9DB57AE-5778-4B88-8C35-DEE309D156DA}"/>
              </a:ext>
            </a:extLst>
          </p:cNvPr>
          <p:cNvGrpSpPr/>
          <p:nvPr/>
        </p:nvGrpSpPr>
        <p:grpSpPr>
          <a:xfrm>
            <a:off x="2242238" y="4885250"/>
            <a:ext cx="490985" cy="630942"/>
            <a:chOff x="2235688" y="2654508"/>
            <a:chExt cx="490985" cy="630942"/>
          </a:xfrm>
        </p:grpSpPr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E0DD7314-8EF8-4D6D-B3D9-C804ABF62C67}"/>
                </a:ext>
              </a:extLst>
            </p:cNvPr>
            <p:cNvCxnSpPr>
              <a:cxnSpLocks/>
            </p:cNvCxnSpPr>
            <p:nvPr/>
          </p:nvCxnSpPr>
          <p:spPr>
            <a:xfrm>
              <a:off x="2244613" y="2716300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E4FC34B9-A794-4879-9014-B9743CB24EA1}"/>
                </a:ext>
              </a:extLst>
            </p:cNvPr>
            <p:cNvSpPr txBox="1"/>
            <p:nvPr/>
          </p:nvSpPr>
          <p:spPr>
            <a:xfrm>
              <a:off x="2235688" y="2654508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264" name="TextBox 263">
            <a:extLst>
              <a:ext uri="{FF2B5EF4-FFF2-40B4-BE49-F238E27FC236}">
                <a16:creationId xmlns:a16="http://schemas.microsoft.com/office/drawing/2014/main" id="{0EBB69F9-4AFB-4DAE-94C4-7B838FEE63BB}"/>
              </a:ext>
            </a:extLst>
          </p:cNvPr>
          <p:cNvSpPr txBox="1"/>
          <p:nvPr/>
        </p:nvSpPr>
        <p:spPr>
          <a:xfrm>
            <a:off x="2222584" y="4422319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65" name="Rectangle 264">
            <a:extLst>
              <a:ext uri="{FF2B5EF4-FFF2-40B4-BE49-F238E27FC236}">
                <a16:creationId xmlns:a16="http://schemas.microsoft.com/office/drawing/2014/main" id="{E044A569-5B3F-4E16-AF4C-0B6F2EC85C88}"/>
              </a:ext>
            </a:extLst>
          </p:cNvPr>
          <p:cNvSpPr/>
          <p:nvPr/>
        </p:nvSpPr>
        <p:spPr>
          <a:xfrm>
            <a:off x="604228" y="728777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6" name="Rectangle 265">
            <a:extLst>
              <a:ext uri="{FF2B5EF4-FFF2-40B4-BE49-F238E27FC236}">
                <a16:creationId xmlns:a16="http://schemas.microsoft.com/office/drawing/2014/main" id="{A66ED0B6-C61F-440C-ADFC-6F9374122771}"/>
              </a:ext>
            </a:extLst>
          </p:cNvPr>
          <p:cNvSpPr/>
          <p:nvPr/>
        </p:nvSpPr>
        <p:spPr>
          <a:xfrm>
            <a:off x="459474" y="4489005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0" name="Rectangle 269">
            <a:extLst>
              <a:ext uri="{FF2B5EF4-FFF2-40B4-BE49-F238E27FC236}">
                <a16:creationId xmlns:a16="http://schemas.microsoft.com/office/drawing/2014/main" id="{29656C5E-30C6-43B2-B11C-12B85CFED753}"/>
              </a:ext>
            </a:extLst>
          </p:cNvPr>
          <p:cNvSpPr/>
          <p:nvPr/>
        </p:nvSpPr>
        <p:spPr>
          <a:xfrm>
            <a:off x="4620006" y="71542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71" name="Straight Connector 270">
            <a:extLst>
              <a:ext uri="{FF2B5EF4-FFF2-40B4-BE49-F238E27FC236}">
                <a16:creationId xmlns:a16="http://schemas.microsoft.com/office/drawing/2014/main" id="{D56BAF19-3199-45A0-AC2F-CCE67BD0B8BC}"/>
              </a:ext>
            </a:extLst>
          </p:cNvPr>
          <p:cNvCxnSpPr>
            <a:cxnSpLocks/>
          </p:cNvCxnSpPr>
          <p:nvPr/>
        </p:nvCxnSpPr>
        <p:spPr>
          <a:xfrm>
            <a:off x="4491924" y="316191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Straight Connector 271">
            <a:extLst>
              <a:ext uri="{FF2B5EF4-FFF2-40B4-BE49-F238E27FC236}">
                <a16:creationId xmlns:a16="http://schemas.microsoft.com/office/drawing/2014/main" id="{C27E4396-80AC-46F6-A6F1-893E8EC307A7}"/>
              </a:ext>
            </a:extLst>
          </p:cNvPr>
          <p:cNvCxnSpPr>
            <a:cxnSpLocks/>
          </p:cNvCxnSpPr>
          <p:nvPr/>
        </p:nvCxnSpPr>
        <p:spPr>
          <a:xfrm>
            <a:off x="5371154" y="316191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3" name="TextBox 272">
            <a:extLst>
              <a:ext uri="{FF2B5EF4-FFF2-40B4-BE49-F238E27FC236}">
                <a16:creationId xmlns:a16="http://schemas.microsoft.com/office/drawing/2014/main" id="{74503199-6C38-4DF1-BC8C-24266A8658C6}"/>
              </a:ext>
            </a:extLst>
          </p:cNvPr>
          <p:cNvSpPr txBox="1"/>
          <p:nvPr/>
        </p:nvSpPr>
        <p:spPr>
          <a:xfrm>
            <a:off x="4454551" y="265407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BADB25E8-2E1A-4139-90E0-67B4D1A76C2C}"/>
              </a:ext>
            </a:extLst>
          </p:cNvPr>
          <p:cNvSpPr txBox="1"/>
          <p:nvPr/>
        </p:nvSpPr>
        <p:spPr>
          <a:xfrm>
            <a:off x="4465117" y="310012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75" name="TextBox 274">
            <a:extLst>
              <a:ext uri="{FF2B5EF4-FFF2-40B4-BE49-F238E27FC236}">
                <a16:creationId xmlns:a16="http://schemas.microsoft.com/office/drawing/2014/main" id="{E259CF51-BC02-447D-80E2-D0FDAC4972EE}"/>
              </a:ext>
            </a:extLst>
          </p:cNvPr>
          <p:cNvSpPr txBox="1"/>
          <p:nvPr/>
        </p:nvSpPr>
        <p:spPr>
          <a:xfrm>
            <a:off x="5371153" y="310012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2 8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CC322C6F-6571-4232-9AA5-D152CAE6079D}"/>
              </a:ext>
            </a:extLst>
          </p:cNvPr>
          <p:cNvSpPr txBox="1"/>
          <p:nvPr/>
        </p:nvSpPr>
        <p:spPr>
          <a:xfrm>
            <a:off x="4924111" y="284644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77" name="Arc 276">
            <a:extLst>
              <a:ext uri="{FF2B5EF4-FFF2-40B4-BE49-F238E27FC236}">
                <a16:creationId xmlns:a16="http://schemas.microsoft.com/office/drawing/2014/main" id="{E6107EC9-DEB0-4CC4-AFB8-87798CA9DE59}"/>
              </a:ext>
            </a:extLst>
          </p:cNvPr>
          <p:cNvSpPr/>
          <p:nvPr/>
        </p:nvSpPr>
        <p:spPr>
          <a:xfrm rot="16200000">
            <a:off x="4856812" y="213195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8" name="Arc 277">
            <a:extLst>
              <a:ext uri="{FF2B5EF4-FFF2-40B4-BE49-F238E27FC236}">
                <a16:creationId xmlns:a16="http://schemas.microsoft.com/office/drawing/2014/main" id="{6CD480D1-482C-4AE3-A814-EDD43B99BA0B}"/>
              </a:ext>
            </a:extLst>
          </p:cNvPr>
          <p:cNvSpPr/>
          <p:nvPr/>
        </p:nvSpPr>
        <p:spPr>
          <a:xfrm rot="5400000">
            <a:off x="4846525" y="305907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C84373E8-C1BF-40C0-84EE-55393F0B3870}"/>
              </a:ext>
            </a:extLst>
          </p:cNvPr>
          <p:cNvSpPr txBox="1"/>
          <p:nvPr/>
        </p:nvSpPr>
        <p:spPr>
          <a:xfrm>
            <a:off x="4977115" y="359445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x7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994B1322-1BD3-44AE-9564-5063900D8BDE}"/>
              </a:ext>
            </a:extLst>
          </p:cNvPr>
          <p:cNvSpPr txBox="1"/>
          <p:nvPr/>
        </p:nvSpPr>
        <p:spPr>
          <a:xfrm>
            <a:off x="4977114" y="230013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x7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283D69CD-E8C6-425E-AC22-475A62118793}"/>
              </a:ext>
            </a:extLst>
          </p:cNvPr>
          <p:cNvSpPr txBox="1"/>
          <p:nvPr/>
        </p:nvSpPr>
        <p:spPr>
          <a:xfrm>
            <a:off x="5365778" y="2654078"/>
            <a:ext cx="9497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F6CDA2F-203E-403F-98CD-F04DD4FB9714}"/>
              </a:ext>
            </a:extLst>
          </p:cNvPr>
          <p:cNvGrpSpPr/>
          <p:nvPr/>
        </p:nvGrpSpPr>
        <p:grpSpPr>
          <a:xfrm>
            <a:off x="4477259" y="4435646"/>
            <a:ext cx="947568" cy="1072809"/>
            <a:chOff x="4477259" y="4435646"/>
            <a:chExt cx="947568" cy="1072809"/>
          </a:xfrm>
        </p:grpSpPr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E46AD046-5992-4DD4-A3AF-1DF79CCE8A05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138CC09B-9891-47D7-915C-96DDD3BE9EEE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2 8</a:t>
              </a:r>
            </a:p>
          </p:txBody>
        </p: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E9793612-8CD6-47E0-9F31-12F83236F9E4}"/>
                </a:ext>
              </a:extLst>
            </p:cNvPr>
            <p:cNvSpPr txBox="1"/>
            <p:nvPr/>
          </p:nvSpPr>
          <p:spPr>
            <a:xfrm>
              <a:off x="4477259" y="4435646"/>
              <a:ext cx="9475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2 1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286B59A-7696-424A-86B3-B1F7BE586D30}"/>
              </a:ext>
            </a:extLst>
          </p:cNvPr>
          <p:cNvGrpSpPr/>
          <p:nvPr/>
        </p:nvGrpSpPr>
        <p:grpSpPr>
          <a:xfrm>
            <a:off x="5400960" y="4431310"/>
            <a:ext cx="1781842" cy="1072809"/>
            <a:chOff x="5400960" y="4431310"/>
            <a:chExt cx="1781842" cy="1072809"/>
          </a:xfrm>
        </p:grpSpPr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7BD40ADC-D092-484A-A2CD-8B8EEACE3613}"/>
                </a:ext>
              </a:extLst>
            </p:cNvPr>
            <p:cNvSpPr txBox="1"/>
            <p:nvPr/>
          </p:nvSpPr>
          <p:spPr>
            <a:xfrm>
              <a:off x="5400960" y="4605707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D6AA67C8-61AE-4F12-8CB4-13088C72042B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7" name="TextBox 286">
              <a:extLst>
                <a:ext uri="{FF2B5EF4-FFF2-40B4-BE49-F238E27FC236}">
                  <a16:creationId xmlns:a16="http://schemas.microsoft.com/office/drawing/2014/main" id="{D4F3911A-A2DB-44B4-B578-B9CF9F105AEE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2 8</a:t>
              </a:r>
            </a:p>
          </p:txBody>
        </p: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99E5FA52-5E21-487D-AC7B-D98A06ABA3B5}"/>
                </a:ext>
              </a:extLst>
            </p:cNvPr>
            <p:cNvSpPr txBox="1"/>
            <p:nvPr/>
          </p:nvSpPr>
          <p:spPr>
            <a:xfrm>
              <a:off x="6050159" y="4431310"/>
              <a:ext cx="737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D9BDA827-8626-4068-9F53-2D5F6EB3AB48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C56E894-0D02-4063-85CC-AF90CD502352}"/>
              </a:ext>
            </a:extLst>
          </p:cNvPr>
          <p:cNvGrpSpPr/>
          <p:nvPr/>
        </p:nvGrpSpPr>
        <p:grpSpPr>
          <a:xfrm>
            <a:off x="7159287" y="4888640"/>
            <a:ext cx="946491" cy="630942"/>
            <a:chOff x="7159287" y="4888640"/>
            <a:chExt cx="946491" cy="630942"/>
          </a:xfrm>
        </p:grpSpPr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38425348-7CE4-4EFC-BB1D-D1D2FC90A46E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3A8ECEDF-DF2A-40C0-90DA-4A4F75E32F14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2 8</a:t>
              </a:r>
            </a:p>
          </p:txBody>
        </p:sp>
      </p:grpSp>
      <p:sp>
        <p:nvSpPr>
          <p:cNvPr id="292" name="TextBox 291">
            <a:extLst>
              <a:ext uri="{FF2B5EF4-FFF2-40B4-BE49-F238E27FC236}">
                <a16:creationId xmlns:a16="http://schemas.microsoft.com/office/drawing/2014/main" id="{83EA053D-66B0-49CE-A41E-DE9AF4ACA168}"/>
              </a:ext>
            </a:extLst>
          </p:cNvPr>
          <p:cNvSpPr txBox="1"/>
          <p:nvPr/>
        </p:nvSpPr>
        <p:spPr>
          <a:xfrm>
            <a:off x="7157729" y="4446773"/>
            <a:ext cx="93996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sp>
        <p:nvSpPr>
          <p:cNvPr id="293" name="Rectangle 292">
            <a:extLst>
              <a:ext uri="{FF2B5EF4-FFF2-40B4-BE49-F238E27FC236}">
                <a16:creationId xmlns:a16="http://schemas.microsoft.com/office/drawing/2014/main" id="{799D80EC-C513-4383-BE6C-DB07EA5D3612}"/>
              </a:ext>
            </a:extLst>
          </p:cNvPr>
          <p:cNvSpPr/>
          <p:nvPr/>
        </p:nvSpPr>
        <p:spPr>
          <a:xfrm>
            <a:off x="4488927" y="4502444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4" name="Rectangle 293">
            <a:extLst>
              <a:ext uri="{FF2B5EF4-FFF2-40B4-BE49-F238E27FC236}">
                <a16:creationId xmlns:a16="http://schemas.microsoft.com/office/drawing/2014/main" id="{70D75305-E781-4E89-B638-CAE067941E06}"/>
              </a:ext>
            </a:extLst>
          </p:cNvPr>
          <p:cNvSpPr/>
          <p:nvPr/>
        </p:nvSpPr>
        <p:spPr>
          <a:xfrm>
            <a:off x="9511640" y="719651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06" name="Straight Connector 305">
            <a:extLst>
              <a:ext uri="{FF2B5EF4-FFF2-40B4-BE49-F238E27FC236}">
                <a16:creationId xmlns:a16="http://schemas.microsoft.com/office/drawing/2014/main" id="{FEFB0DA6-59FE-4971-9935-055EA0ED2F9E}"/>
              </a:ext>
            </a:extLst>
          </p:cNvPr>
          <p:cNvCxnSpPr>
            <a:cxnSpLocks/>
          </p:cNvCxnSpPr>
          <p:nvPr/>
        </p:nvCxnSpPr>
        <p:spPr>
          <a:xfrm>
            <a:off x="8514492" y="315854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7" name="Straight Connector 306">
            <a:extLst>
              <a:ext uri="{FF2B5EF4-FFF2-40B4-BE49-F238E27FC236}">
                <a16:creationId xmlns:a16="http://schemas.microsoft.com/office/drawing/2014/main" id="{7A0CAA80-6935-4A68-855D-D81A3C28953C}"/>
              </a:ext>
            </a:extLst>
          </p:cNvPr>
          <p:cNvCxnSpPr>
            <a:cxnSpLocks/>
          </p:cNvCxnSpPr>
          <p:nvPr/>
        </p:nvCxnSpPr>
        <p:spPr>
          <a:xfrm>
            <a:off x="9393722" y="315854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8" name="TextBox 307">
            <a:extLst>
              <a:ext uri="{FF2B5EF4-FFF2-40B4-BE49-F238E27FC236}">
                <a16:creationId xmlns:a16="http://schemas.microsoft.com/office/drawing/2014/main" id="{2C83F3AA-6128-46BC-8D75-83307F321FCA}"/>
              </a:ext>
            </a:extLst>
          </p:cNvPr>
          <p:cNvSpPr txBox="1"/>
          <p:nvPr/>
        </p:nvSpPr>
        <p:spPr>
          <a:xfrm>
            <a:off x="8477119" y="265071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072EAD5C-F896-4E90-9D19-7AE124A3358D}"/>
              </a:ext>
            </a:extLst>
          </p:cNvPr>
          <p:cNvSpPr txBox="1"/>
          <p:nvPr/>
        </p:nvSpPr>
        <p:spPr>
          <a:xfrm>
            <a:off x="8487685" y="309675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1779F785-B4F0-4008-9BCD-DA92D97B824D}"/>
              </a:ext>
            </a:extLst>
          </p:cNvPr>
          <p:cNvSpPr txBox="1"/>
          <p:nvPr/>
        </p:nvSpPr>
        <p:spPr>
          <a:xfrm>
            <a:off x="9393721" y="309675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846727AD-3570-4DB4-8511-55DCC4127FFB}"/>
              </a:ext>
            </a:extLst>
          </p:cNvPr>
          <p:cNvSpPr txBox="1"/>
          <p:nvPr/>
        </p:nvSpPr>
        <p:spPr>
          <a:xfrm>
            <a:off x="8946679" y="284307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12" name="Arc 311">
            <a:extLst>
              <a:ext uri="{FF2B5EF4-FFF2-40B4-BE49-F238E27FC236}">
                <a16:creationId xmlns:a16="http://schemas.microsoft.com/office/drawing/2014/main" id="{F09CC645-5899-4922-B241-B86B5FFB282C}"/>
              </a:ext>
            </a:extLst>
          </p:cNvPr>
          <p:cNvSpPr/>
          <p:nvPr/>
        </p:nvSpPr>
        <p:spPr>
          <a:xfrm rot="16200000">
            <a:off x="8879380" y="212858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3" name="Arc 312">
            <a:extLst>
              <a:ext uri="{FF2B5EF4-FFF2-40B4-BE49-F238E27FC236}">
                <a16:creationId xmlns:a16="http://schemas.microsoft.com/office/drawing/2014/main" id="{4061BF7A-66B2-4258-862B-B5D424EF29A4}"/>
              </a:ext>
            </a:extLst>
          </p:cNvPr>
          <p:cNvSpPr/>
          <p:nvPr/>
        </p:nvSpPr>
        <p:spPr>
          <a:xfrm rot="5400000">
            <a:off x="8869093" y="305570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12D65B81-187C-4813-89FE-4F500B2E282E}"/>
              </a:ext>
            </a:extLst>
          </p:cNvPr>
          <p:cNvSpPr txBox="1"/>
          <p:nvPr/>
        </p:nvSpPr>
        <p:spPr>
          <a:xfrm>
            <a:off x="8999683" y="359108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98EAA803-3849-46C6-8BD0-B43D986D8B7C}"/>
              </a:ext>
            </a:extLst>
          </p:cNvPr>
          <p:cNvSpPr txBox="1"/>
          <p:nvPr/>
        </p:nvSpPr>
        <p:spPr>
          <a:xfrm>
            <a:off x="8999682" y="229677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x6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BF97EDC8-47A9-4DAF-A423-015A4A4E0663}"/>
              </a:ext>
            </a:extLst>
          </p:cNvPr>
          <p:cNvSpPr txBox="1"/>
          <p:nvPr/>
        </p:nvSpPr>
        <p:spPr>
          <a:xfrm>
            <a:off x="9389461" y="2650713"/>
            <a:ext cx="9901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AABBBD21-4D24-4509-AB98-003DA1B3816B}"/>
              </a:ext>
            </a:extLst>
          </p:cNvPr>
          <p:cNvGrpSpPr/>
          <p:nvPr/>
        </p:nvGrpSpPr>
        <p:grpSpPr>
          <a:xfrm>
            <a:off x="8500637" y="4436970"/>
            <a:ext cx="968793" cy="1072809"/>
            <a:chOff x="4478336" y="4435646"/>
            <a:chExt cx="968793" cy="1072809"/>
          </a:xfrm>
        </p:grpSpPr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7BC5125F-43D5-49F7-AFC8-958F362E411C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1F8AC35A-37CF-47AF-A8B2-55202D01917B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80E93058-522A-4089-B89D-A173F8ECD405}"/>
                </a:ext>
              </a:extLst>
            </p:cNvPr>
            <p:cNvSpPr txBox="1"/>
            <p:nvPr/>
          </p:nvSpPr>
          <p:spPr>
            <a:xfrm>
              <a:off x="4483670" y="4435646"/>
              <a:ext cx="96345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1 7 </a:t>
              </a: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D80952A6-95CB-4E52-AB10-43F450BBF9FA}"/>
              </a:ext>
            </a:extLst>
          </p:cNvPr>
          <p:cNvGrpSpPr/>
          <p:nvPr/>
        </p:nvGrpSpPr>
        <p:grpSpPr>
          <a:xfrm>
            <a:off x="9412110" y="4432634"/>
            <a:ext cx="1792993" cy="1072809"/>
            <a:chOff x="5389809" y="4431310"/>
            <a:chExt cx="1792993" cy="1072809"/>
          </a:xfrm>
        </p:grpSpPr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D43A14F0-78FC-4F27-803E-4777290BE064}"/>
                </a:ext>
              </a:extLst>
            </p:cNvPr>
            <p:cNvSpPr txBox="1"/>
            <p:nvPr/>
          </p:nvSpPr>
          <p:spPr>
            <a:xfrm>
              <a:off x="5389809" y="4605707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D08AE4EF-5916-4806-AE35-4EA522AB9650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C2569FF9-21E4-4DD8-A679-96A88124A22F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543F21DD-7FC5-40F3-B596-4C61A1802280}"/>
                </a:ext>
              </a:extLst>
            </p:cNvPr>
            <p:cNvSpPr txBox="1"/>
            <p:nvPr/>
          </p:nvSpPr>
          <p:spPr>
            <a:xfrm>
              <a:off x="5828030" y="4431310"/>
              <a:ext cx="10844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28AA973B-B014-4001-93E5-4CC2D3309F7A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88763DC6-6FB2-4C8E-944B-1D950642A26D}"/>
              </a:ext>
            </a:extLst>
          </p:cNvPr>
          <p:cNvGrpSpPr/>
          <p:nvPr/>
        </p:nvGrpSpPr>
        <p:grpSpPr>
          <a:xfrm>
            <a:off x="11181588" y="4889964"/>
            <a:ext cx="946491" cy="630942"/>
            <a:chOff x="7159287" y="4888640"/>
            <a:chExt cx="946491" cy="630942"/>
          </a:xfrm>
        </p:grpSpPr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A810E492-3DB7-46D9-BE35-19DC5BA9897A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9" name="TextBox 328">
              <a:extLst>
                <a:ext uri="{FF2B5EF4-FFF2-40B4-BE49-F238E27FC236}">
                  <a16:creationId xmlns:a16="http://schemas.microsoft.com/office/drawing/2014/main" id="{3EF0867E-76E9-4B63-8E1E-E5CF1CCC4BBA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</a:p>
          </p:txBody>
        </p:sp>
      </p:grpSp>
      <p:sp>
        <p:nvSpPr>
          <p:cNvPr id="330" name="TextBox 329">
            <a:extLst>
              <a:ext uri="{FF2B5EF4-FFF2-40B4-BE49-F238E27FC236}">
                <a16:creationId xmlns:a16="http://schemas.microsoft.com/office/drawing/2014/main" id="{220C6A02-D8C8-4C47-9CE1-A37C02F565C1}"/>
              </a:ext>
            </a:extLst>
          </p:cNvPr>
          <p:cNvSpPr txBox="1"/>
          <p:nvPr/>
        </p:nvSpPr>
        <p:spPr>
          <a:xfrm>
            <a:off x="11377792" y="4448097"/>
            <a:ext cx="7422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331" name="Rectangle 330">
            <a:extLst>
              <a:ext uri="{FF2B5EF4-FFF2-40B4-BE49-F238E27FC236}">
                <a16:creationId xmlns:a16="http://schemas.microsoft.com/office/drawing/2014/main" id="{33E104AA-3E88-4732-BC1D-3BECA9C26898}"/>
              </a:ext>
            </a:extLst>
          </p:cNvPr>
          <p:cNvSpPr/>
          <p:nvPr/>
        </p:nvSpPr>
        <p:spPr>
          <a:xfrm>
            <a:off x="9847661" y="4503768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935233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>
                      <p:stCondLst>
                        <p:cond delay="indefinite"/>
                      </p:stCondLst>
                      <p:childTnLst>
                        <p:par>
                          <p:cTn id="222" fill="hold">
                            <p:stCondLst>
                              <p:cond delay="0"/>
                            </p:stCondLst>
                            <p:childTnLst>
                              <p:par>
                                <p:cTn id="2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>
                      <p:stCondLst>
                        <p:cond delay="indefinite"/>
                      </p:stCondLst>
                      <p:childTnLst>
                        <p:par>
                          <p:cTn id="227" fill="hold">
                            <p:stCondLst>
                              <p:cond delay="0"/>
                            </p:stCondLst>
                            <p:childTnLst>
                              <p:par>
                                <p:cTn id="2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1" grpId="0"/>
      <p:bldP spid="242" grpId="0"/>
      <p:bldP spid="243" grpId="0"/>
      <p:bldP spid="244" grpId="0"/>
      <p:bldP spid="245" grpId="0" animBg="1"/>
      <p:bldP spid="246" grpId="0" animBg="1"/>
      <p:bldP spid="247" grpId="0"/>
      <p:bldP spid="248" grpId="0"/>
      <p:bldP spid="249" grpId="0"/>
      <p:bldP spid="264" grpId="0"/>
      <p:bldP spid="265" grpId="0" animBg="1"/>
      <p:bldP spid="266" grpId="0" animBg="1"/>
      <p:bldP spid="270" grpId="0" animBg="1"/>
      <p:bldP spid="273" grpId="0"/>
      <p:bldP spid="274" grpId="0"/>
      <p:bldP spid="275" grpId="0"/>
      <p:bldP spid="276" grpId="0"/>
      <p:bldP spid="277" grpId="0" animBg="1"/>
      <p:bldP spid="278" grpId="0" animBg="1"/>
      <p:bldP spid="279" grpId="0"/>
      <p:bldP spid="280" grpId="0"/>
      <p:bldP spid="281" grpId="0"/>
      <p:bldP spid="292" grpId="0"/>
      <p:bldP spid="293" grpId="0" animBg="1"/>
      <p:bldP spid="294" grpId="0" animBg="1"/>
      <p:bldP spid="308" grpId="0"/>
      <p:bldP spid="309" grpId="0"/>
      <p:bldP spid="310" grpId="0"/>
      <p:bldP spid="311" grpId="0"/>
      <p:bldP spid="312" grpId="0" animBg="1"/>
      <p:bldP spid="313" grpId="0" animBg="1"/>
      <p:bldP spid="314" grpId="0"/>
      <p:bldP spid="315" grpId="0"/>
      <p:bldP spid="316" grpId="0"/>
      <p:bldP spid="330" grpId="0"/>
      <p:bldP spid="331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A41AA5A-870B-4EBC-A341-89DC271342D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25 Solve missing number problems for addition and subtraction of fractions with denominators as common multiples within 1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8D35B93-85FF-4670-B3FC-C7E0C02F332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5676415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3" name="Group 422">
            <a:extLst>
              <a:ext uri="{FF2B5EF4-FFF2-40B4-BE49-F238E27FC236}">
                <a16:creationId xmlns:a16="http://schemas.microsoft.com/office/drawing/2014/main" id="{BD13A18B-E4EA-4D64-B8C1-83491B0C6322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CE254E41-3826-4D79-8646-D9A502F0D60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14C6ED53-A0BE-4874-B833-CC9EF39730E3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Straight Connector 425">
              <a:extLst>
                <a:ext uri="{FF2B5EF4-FFF2-40B4-BE49-F238E27FC236}">
                  <a16:creationId xmlns:a16="http://schemas.microsoft.com/office/drawing/2014/main" id="{71832F42-063F-4E48-B663-12AD6ED1BD2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AF77EA83-42D0-4AE2-B2CF-5153C901726A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0A7D74E4-ADEB-43D0-9FE8-B1C228D7446A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7434E048-E83E-43AC-BBEE-F52C1DE19993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4632D65A-A97E-4990-882C-55568C34C59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6BFA9401-F700-4478-A320-52082785B801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D071937E-0EED-4A0F-AC6E-57708662770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136C2347-CDE6-4498-84B4-B6F424E936B4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Straight Connector 433">
              <a:extLst>
                <a:ext uri="{FF2B5EF4-FFF2-40B4-BE49-F238E27FC236}">
                  <a16:creationId xmlns:a16="http://schemas.microsoft.com/office/drawing/2014/main" id="{3C6FA4B9-D7C6-491B-AB86-FE61988D616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EEE7FE6C-FAA2-46C7-9AE7-251D3504260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CFC4813C-831D-4105-8E9B-7C95CCCF82B3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27616343-2A58-49E3-9D08-E72CB57D41E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E52BF8C9-3711-4E9E-BE0E-EBCC0ED3C80D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Straight Connector 438">
              <a:extLst>
                <a:ext uri="{FF2B5EF4-FFF2-40B4-BE49-F238E27FC236}">
                  <a16:creationId xmlns:a16="http://schemas.microsoft.com/office/drawing/2014/main" id="{570FF20C-A00B-44CB-B189-C27E01AEDF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5085125C-DF23-4DB9-81D3-9F1C26489D09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92522C5-DB14-48C4-883A-7147FE868BFA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32530874-5CA0-4A10-965F-63832ED34447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D373E3CB-F5E4-44E3-93AA-B28E4EFDD7D1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47664282-9C36-4807-B561-E3404D94573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D9CA65DD-A1EE-4593-A184-1630817842C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8A33FC12-1F31-46BD-BA4D-03960C3112E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F97A478A-57E3-4E78-8AA4-BBD5B5D4A5A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A48A0E53-4B26-4EED-8080-A045C930BFD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A9B42E06-FF1D-4A00-BE30-FA613F6C9EEE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A57F70BC-A528-4873-9652-16C0D6782FA2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7F4171A8-9CBA-4036-AC76-9E7A3B27C84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A3C704FA-8DDE-48B1-83DB-2D329E8BC77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21AADB61-6218-4E92-9723-43AD7EF420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802C59B2-55CB-464C-9B86-FF60B605C9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39D1322B-FE4D-411C-97E6-71D9288940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CAE2DEE7-FE69-48FF-A3C0-6539A4259F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FE6C84F9-C183-44A3-B8BD-61E7DAC273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22A2AD82-188C-435B-8ECE-8BFB0CC7B6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A7BDC97C-7C68-40EF-8A72-66F21267EC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F14BE7FA-9FAA-4CFB-BDEB-CB0F3F5C063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4B8452B6-C288-4D4B-9668-5592C06512C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8F461E12-AE2F-4731-9573-E61F2843A44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0EEFABE2-4BB1-4703-A242-15A68A50B4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F5730358-19FA-4E2B-8645-68E4113CD6E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3BC082A8-0217-406B-A8C1-523210C7818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38D1E4FA-ACD3-4B5E-889D-0BE2EE9A47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2" name="Rectangle: Rounded Corners 421">
            <a:extLst>
              <a:ext uri="{FF2B5EF4-FFF2-40B4-BE49-F238E27FC236}">
                <a16:creationId xmlns:a16="http://schemas.microsoft.com/office/drawing/2014/main" id="{289DCC88-0E46-43A7-B73D-B7A607FD2AF0}"/>
              </a:ext>
            </a:extLst>
          </p:cNvPr>
          <p:cNvSpPr/>
          <p:nvPr/>
        </p:nvSpPr>
        <p:spPr>
          <a:xfrm rot="5400000">
            <a:off x="5269274" y="-817158"/>
            <a:ext cx="1586787" cy="12021029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7" name="Rectangle 466">
            <a:extLst>
              <a:ext uri="{FF2B5EF4-FFF2-40B4-BE49-F238E27FC236}">
                <a16:creationId xmlns:a16="http://schemas.microsoft.com/office/drawing/2014/main" id="{6C259FCA-10E1-449B-8410-1222CF4C35D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1" name="Rectangle 420">
            <a:extLst>
              <a:ext uri="{FF2B5EF4-FFF2-40B4-BE49-F238E27FC236}">
                <a16:creationId xmlns:a16="http://schemas.microsoft.com/office/drawing/2014/main" id="{467BC1D1-77C1-4752-A55A-AAD87CFD67D1}"/>
              </a:ext>
            </a:extLst>
          </p:cNvPr>
          <p:cNvSpPr/>
          <p:nvPr/>
        </p:nvSpPr>
        <p:spPr>
          <a:xfrm rot="5400000">
            <a:off x="9221943" y="4133851"/>
            <a:ext cx="366378" cy="143174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0" name="Rectangle 419">
            <a:extLst>
              <a:ext uri="{FF2B5EF4-FFF2-40B4-BE49-F238E27FC236}">
                <a16:creationId xmlns:a16="http://schemas.microsoft.com/office/drawing/2014/main" id="{57429DA5-C259-414B-B451-7928310FCEB9}"/>
              </a:ext>
            </a:extLst>
          </p:cNvPr>
          <p:cNvSpPr/>
          <p:nvPr/>
        </p:nvSpPr>
        <p:spPr>
          <a:xfrm rot="5400000">
            <a:off x="10179795" y="4601369"/>
            <a:ext cx="366378" cy="48395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1" name="Rectangle 360">
            <a:extLst>
              <a:ext uri="{FF2B5EF4-FFF2-40B4-BE49-F238E27FC236}">
                <a16:creationId xmlns:a16="http://schemas.microsoft.com/office/drawing/2014/main" id="{1506E64C-1DAE-4229-991B-C9EF614E505B}"/>
              </a:ext>
            </a:extLst>
          </p:cNvPr>
          <p:cNvSpPr/>
          <p:nvPr/>
        </p:nvSpPr>
        <p:spPr>
          <a:xfrm rot="5400000">
            <a:off x="5445157" y="4010258"/>
            <a:ext cx="366378" cy="163418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0" name="Rectangle 389">
            <a:extLst>
              <a:ext uri="{FF2B5EF4-FFF2-40B4-BE49-F238E27FC236}">
                <a16:creationId xmlns:a16="http://schemas.microsoft.com/office/drawing/2014/main" id="{901AC4C1-1BE0-4383-A975-5FF98AFACB59}"/>
              </a:ext>
            </a:extLst>
          </p:cNvPr>
          <p:cNvSpPr/>
          <p:nvPr/>
        </p:nvSpPr>
        <p:spPr>
          <a:xfrm rot="5400000">
            <a:off x="5590511" y="4151615"/>
            <a:ext cx="366378" cy="134347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0" name="Rectangle 359">
            <a:extLst>
              <a:ext uri="{FF2B5EF4-FFF2-40B4-BE49-F238E27FC236}">
                <a16:creationId xmlns:a16="http://schemas.microsoft.com/office/drawing/2014/main" id="{386FE756-CF2F-4127-8583-F135EA99D888}"/>
              </a:ext>
            </a:extLst>
          </p:cNvPr>
          <p:cNvSpPr/>
          <p:nvPr/>
        </p:nvSpPr>
        <p:spPr>
          <a:xfrm rot="5400000">
            <a:off x="2254025" y="4535427"/>
            <a:ext cx="366378" cy="63659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9" name="Rectangle 358">
            <a:extLst>
              <a:ext uri="{FF2B5EF4-FFF2-40B4-BE49-F238E27FC236}">
                <a16:creationId xmlns:a16="http://schemas.microsoft.com/office/drawing/2014/main" id="{BD377756-B266-4F19-830B-E79F344D84C0}"/>
              </a:ext>
            </a:extLst>
          </p:cNvPr>
          <p:cNvSpPr/>
          <p:nvPr/>
        </p:nvSpPr>
        <p:spPr>
          <a:xfrm rot="5400000">
            <a:off x="1610603" y="4540388"/>
            <a:ext cx="366378" cy="192343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19B7CD32-800E-47C0-BE3D-92887BC17CC0}"/>
              </a:ext>
            </a:extLst>
          </p:cNvPr>
          <p:cNvSpPr/>
          <p:nvPr/>
        </p:nvSpPr>
        <p:spPr>
          <a:xfrm>
            <a:off x="473506" y="305406"/>
            <a:ext cx="3167744" cy="129440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3B124320-85E4-4D92-A4A2-2D3E9201311D}"/>
              </a:ext>
            </a:extLst>
          </p:cNvPr>
          <p:cNvGrpSpPr/>
          <p:nvPr/>
        </p:nvGrpSpPr>
        <p:grpSpPr>
          <a:xfrm>
            <a:off x="621861" y="417653"/>
            <a:ext cx="435719" cy="1032867"/>
            <a:chOff x="2724738" y="5471319"/>
            <a:chExt cx="435719" cy="103286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E113522-CD52-457F-B562-099B647C1E6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F62276-861A-44A9-A9B1-5FD9B49FDA30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2A3EFEC-AF87-4FED-8D57-7F2758748F2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539AD7B-44F2-4B48-B53E-EA809C4FCBB1}"/>
              </a:ext>
            </a:extLst>
          </p:cNvPr>
          <p:cNvGrpSpPr/>
          <p:nvPr/>
        </p:nvGrpSpPr>
        <p:grpSpPr>
          <a:xfrm>
            <a:off x="2935675" y="417653"/>
            <a:ext cx="652743" cy="1032867"/>
            <a:chOff x="2611342" y="5471319"/>
            <a:chExt cx="652743" cy="1032867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0E945EFC-B3DC-4A45-8AE4-A8765BCCF04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DBFF7368-029A-4661-A3CC-CE561CC3A6B0}"/>
                </a:ext>
              </a:extLst>
            </p:cNvPr>
            <p:cNvSpPr txBox="1"/>
            <p:nvPr/>
          </p:nvSpPr>
          <p:spPr>
            <a:xfrm>
              <a:off x="2611342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06FF7F4A-07C7-4B4D-8873-1B7FE933982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2F540AD3-9859-4814-A878-8CC4AA45464F}"/>
              </a:ext>
            </a:extLst>
          </p:cNvPr>
          <p:cNvSpPr txBox="1"/>
          <p:nvPr/>
        </p:nvSpPr>
        <p:spPr>
          <a:xfrm>
            <a:off x="1071835" y="619858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8157B19-6956-4574-BBA4-EDAC58ED8B8B}"/>
              </a:ext>
            </a:extLst>
          </p:cNvPr>
          <p:cNvSpPr txBox="1"/>
          <p:nvPr/>
        </p:nvSpPr>
        <p:spPr>
          <a:xfrm>
            <a:off x="2602900" y="63031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F6A2C209-B229-43F6-A011-F7B3780C0AF8}"/>
              </a:ext>
            </a:extLst>
          </p:cNvPr>
          <p:cNvSpPr/>
          <p:nvPr/>
        </p:nvSpPr>
        <p:spPr>
          <a:xfrm>
            <a:off x="1508969" y="417653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99FD82D2-6BE9-4C8C-8D31-D993AE4C3F8E}"/>
              </a:ext>
            </a:extLst>
          </p:cNvPr>
          <p:cNvGrpSpPr/>
          <p:nvPr/>
        </p:nvGrpSpPr>
        <p:grpSpPr>
          <a:xfrm>
            <a:off x="1607633" y="416782"/>
            <a:ext cx="933868" cy="1071647"/>
            <a:chOff x="1963495" y="36281"/>
            <a:chExt cx="933868" cy="1071647"/>
          </a:xfrm>
        </p:grpSpPr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3429CE11-A634-4D1C-9FD9-3C3CCC77888A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807A2B8D-1E89-40B0-8E0E-2EDA1D6AEFF7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1D50DA-7B62-4607-A87A-E01321C382BB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118" name="Rectangle: Rounded Corners 117">
            <a:extLst>
              <a:ext uri="{FF2B5EF4-FFF2-40B4-BE49-F238E27FC236}">
                <a16:creationId xmlns:a16="http://schemas.microsoft.com/office/drawing/2014/main" id="{CF0574D4-C85C-4F04-8468-CA0E00F61617}"/>
              </a:ext>
            </a:extLst>
          </p:cNvPr>
          <p:cNvSpPr/>
          <p:nvPr/>
        </p:nvSpPr>
        <p:spPr>
          <a:xfrm>
            <a:off x="4525649" y="304535"/>
            <a:ext cx="3167744" cy="129440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573734D7-8D9A-491E-9DB3-0C3F3100C961}"/>
              </a:ext>
            </a:extLst>
          </p:cNvPr>
          <p:cNvGrpSpPr/>
          <p:nvPr/>
        </p:nvGrpSpPr>
        <p:grpSpPr>
          <a:xfrm>
            <a:off x="4674004" y="416782"/>
            <a:ext cx="435719" cy="1032867"/>
            <a:chOff x="2724738" y="5471319"/>
            <a:chExt cx="435719" cy="1032867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0D284BAC-8B4C-41DE-A666-ED3D202B161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52A192CB-DC09-49C3-8373-884466C46FD7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2410BFDD-1450-4230-B59A-2C537F2FBBA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88D5A084-52B4-4EA8-A7CC-45D3D9B6FDBC}"/>
              </a:ext>
            </a:extLst>
          </p:cNvPr>
          <p:cNvGrpSpPr/>
          <p:nvPr/>
        </p:nvGrpSpPr>
        <p:grpSpPr>
          <a:xfrm>
            <a:off x="7101214" y="416782"/>
            <a:ext cx="435719" cy="1032867"/>
            <a:chOff x="2724738" y="5471319"/>
            <a:chExt cx="435719" cy="1032867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83A7AED4-899B-4F1D-8AB7-19426760326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0AB38395-12CA-4F1E-AE29-5449D3E2CDF5}"/>
                </a:ext>
              </a:extLst>
            </p:cNvPr>
            <p:cNvSpPr txBox="1"/>
            <p:nvPr/>
          </p:nvSpPr>
          <p:spPr>
            <a:xfrm>
              <a:off x="2732662" y="5857855"/>
              <a:ext cx="29738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9B0C5977-F8B8-4ABD-B0D5-2A2A59F85E3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7" name="TextBox 126">
            <a:extLst>
              <a:ext uri="{FF2B5EF4-FFF2-40B4-BE49-F238E27FC236}">
                <a16:creationId xmlns:a16="http://schemas.microsoft.com/office/drawing/2014/main" id="{2CCF7532-1778-4C7F-8BE7-70CFF3856531}"/>
              </a:ext>
            </a:extLst>
          </p:cNvPr>
          <p:cNvSpPr txBox="1"/>
          <p:nvPr/>
        </p:nvSpPr>
        <p:spPr>
          <a:xfrm>
            <a:off x="5123978" y="601402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DB54BA5E-A9EC-48D5-AB6C-ECEB98CB054D}"/>
              </a:ext>
            </a:extLst>
          </p:cNvPr>
          <p:cNvSpPr txBox="1"/>
          <p:nvPr/>
        </p:nvSpPr>
        <p:spPr>
          <a:xfrm>
            <a:off x="6655043" y="62943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8FCCF67B-317A-4E3E-B24B-913AFF75798B}"/>
              </a:ext>
            </a:extLst>
          </p:cNvPr>
          <p:cNvSpPr/>
          <p:nvPr/>
        </p:nvSpPr>
        <p:spPr>
          <a:xfrm>
            <a:off x="5561112" y="416782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4" name="Rectangle: Rounded Corners 133">
            <a:extLst>
              <a:ext uri="{FF2B5EF4-FFF2-40B4-BE49-F238E27FC236}">
                <a16:creationId xmlns:a16="http://schemas.microsoft.com/office/drawing/2014/main" id="{1645E3D1-CE02-41E1-B2B6-C8E347709E07}"/>
              </a:ext>
            </a:extLst>
          </p:cNvPr>
          <p:cNvSpPr/>
          <p:nvPr/>
        </p:nvSpPr>
        <p:spPr>
          <a:xfrm>
            <a:off x="8528272" y="304535"/>
            <a:ext cx="3167744" cy="129440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EFF322EE-9F9A-4AC0-91A4-12B42A5B779C}"/>
              </a:ext>
            </a:extLst>
          </p:cNvPr>
          <p:cNvGrpSpPr/>
          <p:nvPr/>
        </p:nvGrpSpPr>
        <p:grpSpPr>
          <a:xfrm>
            <a:off x="10214937" y="419043"/>
            <a:ext cx="435719" cy="1032867"/>
            <a:chOff x="2724738" y="5471319"/>
            <a:chExt cx="435719" cy="1032867"/>
          </a:xfrm>
        </p:grpSpPr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5B4336F6-7E96-414C-A017-FE6E2BCA2CD8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A60CCC6D-3163-4F7F-962E-8EAFB5DE148F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1D1EB9A6-9256-435E-858A-1AE81DD1556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D276B507-9F0A-4B36-BEB3-63D5AC4ACB84}"/>
              </a:ext>
            </a:extLst>
          </p:cNvPr>
          <p:cNvGrpSpPr/>
          <p:nvPr/>
        </p:nvGrpSpPr>
        <p:grpSpPr>
          <a:xfrm>
            <a:off x="11151965" y="416782"/>
            <a:ext cx="579964" cy="1032867"/>
            <a:chOff x="2724738" y="5471319"/>
            <a:chExt cx="579964" cy="1032867"/>
          </a:xfrm>
        </p:grpSpPr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5F5BBF04-38B3-4F7E-8E2E-8537360F089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14693204-EF65-4C39-A991-EB113DA8B0D6}"/>
                </a:ext>
              </a:extLst>
            </p:cNvPr>
            <p:cNvSpPr txBox="1"/>
            <p:nvPr/>
          </p:nvSpPr>
          <p:spPr>
            <a:xfrm>
              <a:off x="2732662" y="5857855"/>
              <a:ext cx="57204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E06DCDED-9E95-4D8D-84E9-101D8037E42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TextBox 142">
            <a:extLst>
              <a:ext uri="{FF2B5EF4-FFF2-40B4-BE49-F238E27FC236}">
                <a16:creationId xmlns:a16="http://schemas.microsoft.com/office/drawing/2014/main" id="{3A038D1F-2E68-4E5E-BE22-FFA29096D408}"/>
              </a:ext>
            </a:extLst>
          </p:cNvPr>
          <p:cNvSpPr txBox="1"/>
          <p:nvPr/>
        </p:nvSpPr>
        <p:spPr>
          <a:xfrm>
            <a:off x="9764111" y="594726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42410AB7-68ED-4919-846E-C6E0C728E966}"/>
              </a:ext>
            </a:extLst>
          </p:cNvPr>
          <p:cNvSpPr txBox="1"/>
          <p:nvPr/>
        </p:nvSpPr>
        <p:spPr>
          <a:xfrm>
            <a:off x="10693762" y="62943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45" name="Rectangle 144">
            <a:extLst>
              <a:ext uri="{FF2B5EF4-FFF2-40B4-BE49-F238E27FC236}">
                <a16:creationId xmlns:a16="http://schemas.microsoft.com/office/drawing/2014/main" id="{14E5CA48-80E4-4F23-BED3-742F8A25AA3A}"/>
              </a:ext>
            </a:extLst>
          </p:cNvPr>
          <p:cNvSpPr/>
          <p:nvPr/>
        </p:nvSpPr>
        <p:spPr>
          <a:xfrm>
            <a:off x="8684504" y="416782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702FF082-391C-4C02-BE41-4CD6EA61E01C}"/>
              </a:ext>
            </a:extLst>
          </p:cNvPr>
          <p:cNvGrpSpPr/>
          <p:nvPr/>
        </p:nvGrpSpPr>
        <p:grpSpPr>
          <a:xfrm>
            <a:off x="5873684" y="430547"/>
            <a:ext cx="487609" cy="1071647"/>
            <a:chOff x="1951435" y="36281"/>
            <a:chExt cx="487609" cy="1071647"/>
          </a:xfrm>
        </p:grpSpPr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0FDE35CA-ECA9-4D5F-A5A0-F711560122D9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ABCDDE61-C989-45D8-B5DF-B4DFD0793F1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5C2A839D-0ECF-40E4-9DC8-CFC0128BAC3B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F290EB3F-D591-4F90-AA69-0605446AF4FC}"/>
              </a:ext>
            </a:extLst>
          </p:cNvPr>
          <p:cNvGrpSpPr/>
          <p:nvPr/>
        </p:nvGrpSpPr>
        <p:grpSpPr>
          <a:xfrm>
            <a:off x="461700" y="1764531"/>
            <a:ext cx="933868" cy="1071647"/>
            <a:chOff x="1963495" y="36281"/>
            <a:chExt cx="933868" cy="1071647"/>
          </a:xfrm>
        </p:grpSpPr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8A451DF0-4AB5-4047-8FA8-E94735AE54AE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7B11E625-7EFA-4B00-BA73-4DC106BD06B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A5F4909F-7D5E-42D3-BB5F-62E5BC22882B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711851A4-CFAB-433D-A937-B8EF00022B09}"/>
              </a:ext>
            </a:extLst>
          </p:cNvPr>
          <p:cNvGrpSpPr/>
          <p:nvPr/>
        </p:nvGrpSpPr>
        <p:grpSpPr>
          <a:xfrm>
            <a:off x="1418411" y="1764266"/>
            <a:ext cx="1268668" cy="1071647"/>
            <a:chOff x="1418411" y="1764266"/>
            <a:chExt cx="1268668" cy="1071647"/>
          </a:xfrm>
        </p:grpSpPr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C086D0C1-77F0-4D77-9B6F-811B6350DD41}"/>
                </a:ext>
              </a:extLst>
            </p:cNvPr>
            <p:cNvSpPr txBox="1"/>
            <p:nvPr/>
          </p:nvSpPr>
          <p:spPr>
            <a:xfrm>
              <a:off x="1418411" y="191064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89EB301A-5F8C-4AD4-B0BF-137BEB1A7426}"/>
                </a:ext>
              </a:extLst>
            </p:cNvPr>
            <p:cNvGrpSpPr/>
            <p:nvPr/>
          </p:nvGrpSpPr>
          <p:grpSpPr>
            <a:xfrm>
              <a:off x="1772864" y="1764266"/>
              <a:ext cx="487609" cy="1071647"/>
              <a:chOff x="1951435" y="36281"/>
              <a:chExt cx="487609" cy="1071647"/>
            </a:xfrm>
          </p:grpSpPr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98269F60-4579-4F9D-B8D2-92E3F73E7E69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ADB7EEAC-068B-49B4-977B-6966A6E4A0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EAAAB241-6739-4AFF-BDFD-9089DE0A7228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D7993B6F-3B22-438C-BE15-1DF0AF567294}"/>
                </a:ext>
              </a:extLst>
            </p:cNvPr>
            <p:cNvSpPr txBox="1"/>
            <p:nvPr/>
          </p:nvSpPr>
          <p:spPr>
            <a:xfrm>
              <a:off x="2241432" y="196613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21" name="Rectangle 220">
            <a:extLst>
              <a:ext uri="{FF2B5EF4-FFF2-40B4-BE49-F238E27FC236}">
                <a16:creationId xmlns:a16="http://schemas.microsoft.com/office/drawing/2014/main" id="{77D3550A-DB8F-45FE-B992-ECF0274B6727}"/>
              </a:ext>
            </a:extLst>
          </p:cNvPr>
          <p:cNvSpPr/>
          <p:nvPr/>
        </p:nvSpPr>
        <p:spPr>
          <a:xfrm>
            <a:off x="1791309" y="1833211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F3597A8A-812F-474D-BAFB-FB018B15DA7E}"/>
              </a:ext>
            </a:extLst>
          </p:cNvPr>
          <p:cNvGrpSpPr/>
          <p:nvPr/>
        </p:nvGrpSpPr>
        <p:grpSpPr>
          <a:xfrm>
            <a:off x="458504" y="3101236"/>
            <a:ext cx="968793" cy="1072809"/>
            <a:chOff x="4478336" y="4435646"/>
            <a:chExt cx="968793" cy="1072809"/>
          </a:xfrm>
        </p:grpSpPr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264EB91F-D01F-43FE-AFF1-50AD95E71780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CEBE2086-FA9C-48CD-8545-66E0D076BE78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B6D515E8-E653-4098-BE85-91B97E7D4F32}"/>
                </a:ext>
              </a:extLst>
            </p:cNvPr>
            <p:cNvSpPr txBox="1"/>
            <p:nvPr/>
          </p:nvSpPr>
          <p:spPr>
            <a:xfrm>
              <a:off x="4730961" y="4435646"/>
              <a:ext cx="7161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 </a:t>
              </a: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CF9E0934-2AB4-42B1-93AB-7728F0DD61F4}"/>
              </a:ext>
            </a:extLst>
          </p:cNvPr>
          <p:cNvGrpSpPr/>
          <p:nvPr/>
        </p:nvGrpSpPr>
        <p:grpSpPr>
          <a:xfrm>
            <a:off x="1369977" y="3096900"/>
            <a:ext cx="1792993" cy="1072809"/>
            <a:chOff x="5389809" y="4431310"/>
            <a:chExt cx="1792993" cy="1072809"/>
          </a:xfrm>
        </p:grpSpPr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1C8EC9C5-B23E-4FD5-B35E-CC74FC1841A7}"/>
                </a:ext>
              </a:extLst>
            </p:cNvPr>
            <p:cNvSpPr txBox="1"/>
            <p:nvPr/>
          </p:nvSpPr>
          <p:spPr>
            <a:xfrm>
              <a:off x="5389809" y="4605707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10BD9115-E363-4D8A-B046-070549F8AC74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AAFE2F5-33A8-4626-BA16-F81A0CDB7BFE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DB0ADC5C-3CEE-43AE-BB58-3F86DE0C4773}"/>
                </a:ext>
              </a:extLst>
            </p:cNvPr>
            <p:cNvSpPr txBox="1"/>
            <p:nvPr/>
          </p:nvSpPr>
          <p:spPr>
            <a:xfrm>
              <a:off x="6050159" y="4431310"/>
              <a:ext cx="737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589913FC-7E65-4315-A3E2-6CDE323F271F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C5FCC3A6-6466-425E-A36C-A038BE82CD96}"/>
              </a:ext>
            </a:extLst>
          </p:cNvPr>
          <p:cNvGrpSpPr/>
          <p:nvPr/>
        </p:nvGrpSpPr>
        <p:grpSpPr>
          <a:xfrm>
            <a:off x="3139455" y="3554230"/>
            <a:ext cx="946491" cy="630942"/>
            <a:chOff x="7159287" y="4888640"/>
            <a:chExt cx="946491" cy="630942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B4471E1F-ECDB-4390-9255-8A30EBBD62F7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1A6D2DF7-4EA9-4713-BD57-74164D89D617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43268745-4351-4620-8D03-AF778B7D4BE5}"/>
              </a:ext>
            </a:extLst>
          </p:cNvPr>
          <p:cNvSpPr txBox="1"/>
          <p:nvPr/>
        </p:nvSpPr>
        <p:spPr>
          <a:xfrm>
            <a:off x="3335659" y="3112363"/>
            <a:ext cx="7422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4870EE14-8089-42A5-A299-490CBEDD1A22}"/>
              </a:ext>
            </a:extLst>
          </p:cNvPr>
          <p:cNvSpPr/>
          <p:nvPr/>
        </p:nvSpPr>
        <p:spPr>
          <a:xfrm>
            <a:off x="1805528" y="3168034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9D930A2C-3F17-47D9-99D8-D1BF8E9D7FC8}"/>
              </a:ext>
            </a:extLst>
          </p:cNvPr>
          <p:cNvGrpSpPr/>
          <p:nvPr/>
        </p:nvGrpSpPr>
        <p:grpSpPr>
          <a:xfrm>
            <a:off x="4899103" y="1764973"/>
            <a:ext cx="487609" cy="1071647"/>
            <a:chOff x="1951435" y="36281"/>
            <a:chExt cx="487609" cy="1071647"/>
          </a:xfrm>
        </p:grpSpPr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B4CEDD35-A56F-4BF4-9500-597A788CCEE1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0521C543-98C8-4F58-8300-4C739C45C7D6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3EE87FF7-3CBC-4ECF-BA52-B499C0F86D61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031C838C-4F4A-457A-9066-C1A8E05470DB}"/>
              </a:ext>
            </a:extLst>
          </p:cNvPr>
          <p:cNvGrpSpPr/>
          <p:nvPr/>
        </p:nvGrpSpPr>
        <p:grpSpPr>
          <a:xfrm>
            <a:off x="5414577" y="1759287"/>
            <a:ext cx="1289216" cy="1071647"/>
            <a:chOff x="1397863" y="1764266"/>
            <a:chExt cx="1289216" cy="1071647"/>
          </a:xfrm>
        </p:grpSpPr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84955B94-AE38-4C5C-8401-939AD102EB22}"/>
                </a:ext>
              </a:extLst>
            </p:cNvPr>
            <p:cNvSpPr txBox="1"/>
            <p:nvPr/>
          </p:nvSpPr>
          <p:spPr>
            <a:xfrm>
              <a:off x="1397863" y="191064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71" name="Group 270">
              <a:extLst>
                <a:ext uri="{FF2B5EF4-FFF2-40B4-BE49-F238E27FC236}">
                  <a16:creationId xmlns:a16="http://schemas.microsoft.com/office/drawing/2014/main" id="{D633247A-ACE1-44D7-837F-E9983E592A12}"/>
                </a:ext>
              </a:extLst>
            </p:cNvPr>
            <p:cNvGrpSpPr/>
            <p:nvPr/>
          </p:nvGrpSpPr>
          <p:grpSpPr>
            <a:xfrm>
              <a:off x="1772864" y="1764266"/>
              <a:ext cx="487609" cy="1071647"/>
              <a:chOff x="1951435" y="36281"/>
              <a:chExt cx="487609" cy="1071647"/>
            </a:xfrm>
          </p:grpSpPr>
          <p:sp>
            <p:nvSpPr>
              <p:cNvPr id="273" name="TextBox 272">
                <a:extLst>
                  <a:ext uri="{FF2B5EF4-FFF2-40B4-BE49-F238E27FC236}">
                    <a16:creationId xmlns:a16="http://schemas.microsoft.com/office/drawing/2014/main" id="{4578574F-E3D0-472D-AC02-946B6D8CECE8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274" name="Straight Connector 273">
                <a:extLst>
                  <a:ext uri="{FF2B5EF4-FFF2-40B4-BE49-F238E27FC236}">
                    <a16:creationId xmlns:a16="http://schemas.microsoft.com/office/drawing/2014/main" id="{461905A3-84DE-4F67-98A3-B2911E13092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5" name="TextBox 274">
                <a:extLst>
                  <a:ext uri="{FF2B5EF4-FFF2-40B4-BE49-F238E27FC236}">
                    <a16:creationId xmlns:a16="http://schemas.microsoft.com/office/drawing/2014/main" id="{DC56D754-592E-4CFD-8A5F-D2994106DE78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C4409AF4-96ED-4024-9873-8B6F12531686}"/>
                </a:ext>
              </a:extLst>
            </p:cNvPr>
            <p:cNvSpPr txBox="1"/>
            <p:nvPr/>
          </p:nvSpPr>
          <p:spPr>
            <a:xfrm>
              <a:off x="2241432" y="196613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76" name="Rectangle 275">
            <a:extLst>
              <a:ext uri="{FF2B5EF4-FFF2-40B4-BE49-F238E27FC236}">
                <a16:creationId xmlns:a16="http://schemas.microsoft.com/office/drawing/2014/main" id="{71882B40-73C2-4EFF-9372-FCE6EB954F5B}"/>
              </a:ext>
            </a:extLst>
          </p:cNvPr>
          <p:cNvSpPr/>
          <p:nvPr/>
        </p:nvSpPr>
        <p:spPr>
          <a:xfrm>
            <a:off x="4924728" y="1828232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5D7E3440-0ADD-48B8-B786-7DE7AB2943C5}"/>
              </a:ext>
            </a:extLst>
          </p:cNvPr>
          <p:cNvGrpSpPr/>
          <p:nvPr/>
        </p:nvGrpSpPr>
        <p:grpSpPr>
          <a:xfrm>
            <a:off x="4885096" y="3109870"/>
            <a:ext cx="487609" cy="1071647"/>
            <a:chOff x="1951435" y="36281"/>
            <a:chExt cx="487609" cy="1071647"/>
          </a:xfrm>
        </p:grpSpPr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F89E546C-760E-4E36-8FEF-332CE6453928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79" name="Straight Connector 278">
              <a:extLst>
                <a:ext uri="{FF2B5EF4-FFF2-40B4-BE49-F238E27FC236}">
                  <a16:creationId xmlns:a16="http://schemas.microsoft.com/office/drawing/2014/main" id="{EC33042B-730F-4AB9-87FA-CE284AC86D7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0" name="TextBox 279">
              <a:extLst>
                <a:ext uri="{FF2B5EF4-FFF2-40B4-BE49-F238E27FC236}">
                  <a16:creationId xmlns:a16="http://schemas.microsoft.com/office/drawing/2014/main" id="{AB4F7519-BA3D-4DE9-97EC-9C869C1761BD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4FACB3C0-C236-4818-ADD2-EA40CF8CA4DB}"/>
              </a:ext>
            </a:extLst>
          </p:cNvPr>
          <p:cNvGrpSpPr/>
          <p:nvPr/>
        </p:nvGrpSpPr>
        <p:grpSpPr>
          <a:xfrm>
            <a:off x="5400570" y="3093033"/>
            <a:ext cx="1289216" cy="1071647"/>
            <a:chOff x="1397863" y="1764266"/>
            <a:chExt cx="1289216" cy="1071647"/>
          </a:xfrm>
        </p:grpSpPr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47306ACA-8E96-4C8A-8C5D-89417131110E}"/>
                </a:ext>
              </a:extLst>
            </p:cNvPr>
            <p:cNvSpPr txBox="1"/>
            <p:nvPr/>
          </p:nvSpPr>
          <p:spPr>
            <a:xfrm>
              <a:off x="1397863" y="191064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EA26EDEA-4148-41F9-AF22-DA2DAF18C63E}"/>
                </a:ext>
              </a:extLst>
            </p:cNvPr>
            <p:cNvGrpSpPr/>
            <p:nvPr/>
          </p:nvGrpSpPr>
          <p:grpSpPr>
            <a:xfrm>
              <a:off x="1772864" y="1764266"/>
              <a:ext cx="487609" cy="1071647"/>
              <a:chOff x="1951435" y="36281"/>
              <a:chExt cx="487609" cy="1071647"/>
            </a:xfrm>
          </p:grpSpPr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AD968C56-750C-4334-BE83-68F2D8E0D6FD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F7138F5A-826D-4554-AF13-DC97320494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7" name="TextBox 286">
                <a:extLst>
                  <a:ext uri="{FF2B5EF4-FFF2-40B4-BE49-F238E27FC236}">
                    <a16:creationId xmlns:a16="http://schemas.microsoft.com/office/drawing/2014/main" id="{929CC06C-3974-45E9-9CF7-C9BD7E003F16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BEE27681-0BF6-467E-B844-7C7C56F44065}"/>
                </a:ext>
              </a:extLst>
            </p:cNvPr>
            <p:cNvSpPr txBox="1"/>
            <p:nvPr/>
          </p:nvSpPr>
          <p:spPr>
            <a:xfrm>
              <a:off x="2241432" y="196613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88" name="Rectangle 287">
            <a:extLst>
              <a:ext uri="{FF2B5EF4-FFF2-40B4-BE49-F238E27FC236}">
                <a16:creationId xmlns:a16="http://schemas.microsoft.com/office/drawing/2014/main" id="{14BD4CD4-9AEC-4DBF-8641-1FF3689E86DA}"/>
              </a:ext>
            </a:extLst>
          </p:cNvPr>
          <p:cNvSpPr/>
          <p:nvPr/>
        </p:nvSpPr>
        <p:spPr>
          <a:xfrm>
            <a:off x="4910721" y="317312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27504B33-FE0F-46E4-B7FD-E5738E0839B3}"/>
              </a:ext>
            </a:extLst>
          </p:cNvPr>
          <p:cNvGrpSpPr/>
          <p:nvPr/>
        </p:nvGrpSpPr>
        <p:grpSpPr>
          <a:xfrm>
            <a:off x="6689368" y="3538621"/>
            <a:ext cx="475549" cy="630942"/>
            <a:chOff x="6249575" y="3538621"/>
            <a:chExt cx="475549" cy="630942"/>
          </a:xfrm>
        </p:grpSpPr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0F751AAC-34B4-476D-B995-B079C2679925}"/>
                </a:ext>
              </a:extLst>
            </p:cNvPr>
            <p:cNvSpPr txBox="1"/>
            <p:nvPr/>
          </p:nvSpPr>
          <p:spPr>
            <a:xfrm>
              <a:off x="6249575" y="3538621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87C3F323-A53D-4620-89DF-D3E17631D25D}"/>
                </a:ext>
              </a:extLst>
            </p:cNvPr>
            <p:cNvCxnSpPr>
              <a:cxnSpLocks/>
            </p:cNvCxnSpPr>
            <p:nvPr/>
          </p:nvCxnSpPr>
          <p:spPr>
            <a:xfrm>
              <a:off x="6267287" y="3616611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2" name="TextBox 291">
            <a:extLst>
              <a:ext uri="{FF2B5EF4-FFF2-40B4-BE49-F238E27FC236}">
                <a16:creationId xmlns:a16="http://schemas.microsoft.com/office/drawing/2014/main" id="{E135194C-939A-4DC6-969F-0D7628732A3A}"/>
              </a:ext>
            </a:extLst>
          </p:cNvPr>
          <p:cNvSpPr txBox="1"/>
          <p:nvPr/>
        </p:nvSpPr>
        <p:spPr>
          <a:xfrm>
            <a:off x="6677308" y="3097916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7FE743E3-5BFE-41AD-B193-FF3EDBA773F3}"/>
              </a:ext>
            </a:extLst>
          </p:cNvPr>
          <p:cNvGrpSpPr/>
          <p:nvPr/>
        </p:nvGrpSpPr>
        <p:grpSpPr>
          <a:xfrm>
            <a:off x="8994115" y="430547"/>
            <a:ext cx="487609" cy="1071647"/>
            <a:chOff x="1951435" y="36281"/>
            <a:chExt cx="487609" cy="1071647"/>
          </a:xfrm>
        </p:grpSpPr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5D91C07B-FA21-4ACE-938E-29FAB6B672BF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cxnSp>
          <p:nvCxnSpPr>
            <p:cNvPr id="296" name="Straight Connector 295">
              <a:extLst>
                <a:ext uri="{FF2B5EF4-FFF2-40B4-BE49-F238E27FC236}">
                  <a16:creationId xmlns:a16="http://schemas.microsoft.com/office/drawing/2014/main" id="{284992C1-9BC5-40BE-9DA7-96D37283D8CC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67E27A07-1849-464E-BCC4-350FC782791A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F59A7586-E38E-4134-830B-DA1896FFF15B}"/>
              </a:ext>
            </a:extLst>
          </p:cNvPr>
          <p:cNvGrpSpPr/>
          <p:nvPr/>
        </p:nvGrpSpPr>
        <p:grpSpPr>
          <a:xfrm>
            <a:off x="8473971" y="1762847"/>
            <a:ext cx="487609" cy="1071647"/>
            <a:chOff x="1951435" y="36281"/>
            <a:chExt cx="487609" cy="1071647"/>
          </a:xfrm>
        </p:grpSpPr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45F2395D-6AB9-49E9-AF0E-230941EA045B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B305C695-D97A-4BD8-9885-FD1AB22CD0A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931FF4A5-215B-4AF8-AEF0-C572E427FD85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23D8596F-E061-4DFF-AD4B-A6E5C4E1F036}"/>
              </a:ext>
            </a:extLst>
          </p:cNvPr>
          <p:cNvGrpSpPr/>
          <p:nvPr/>
        </p:nvGrpSpPr>
        <p:grpSpPr>
          <a:xfrm>
            <a:off x="8958623" y="1757161"/>
            <a:ext cx="1320038" cy="1071647"/>
            <a:chOff x="1367041" y="1764266"/>
            <a:chExt cx="1320038" cy="1071647"/>
          </a:xfrm>
        </p:grpSpPr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8D734FBF-D3AB-451D-9976-18E7DAD2F74A}"/>
                </a:ext>
              </a:extLst>
            </p:cNvPr>
            <p:cNvSpPr txBox="1"/>
            <p:nvPr/>
          </p:nvSpPr>
          <p:spPr>
            <a:xfrm>
              <a:off x="1367041" y="196201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F9A9F4A4-50E0-4A41-BC59-8273051C4C87}"/>
                </a:ext>
              </a:extLst>
            </p:cNvPr>
            <p:cNvGrpSpPr/>
            <p:nvPr/>
          </p:nvGrpSpPr>
          <p:grpSpPr>
            <a:xfrm>
              <a:off x="1772864" y="1764266"/>
              <a:ext cx="487609" cy="1071647"/>
              <a:chOff x="1951435" y="36281"/>
              <a:chExt cx="487609" cy="1071647"/>
            </a:xfrm>
          </p:grpSpPr>
          <p:sp>
            <p:nvSpPr>
              <p:cNvPr id="306" name="TextBox 305">
                <a:extLst>
                  <a:ext uri="{FF2B5EF4-FFF2-40B4-BE49-F238E27FC236}">
                    <a16:creationId xmlns:a16="http://schemas.microsoft.com/office/drawing/2014/main" id="{9CCED17E-1595-4815-9972-A484D6E85F82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134D6A5B-79CF-4B5B-8374-7F153C6E9A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8" name="TextBox 307">
                <a:extLst>
                  <a:ext uri="{FF2B5EF4-FFF2-40B4-BE49-F238E27FC236}">
                    <a16:creationId xmlns:a16="http://schemas.microsoft.com/office/drawing/2014/main" id="{5DC466A9-67CF-46F2-84F4-F0EEC95E3AA5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6BA6BB36-5BD4-4419-ABC6-E0A7B56D9BB4}"/>
                </a:ext>
              </a:extLst>
            </p:cNvPr>
            <p:cNvSpPr txBox="1"/>
            <p:nvPr/>
          </p:nvSpPr>
          <p:spPr>
            <a:xfrm>
              <a:off x="2241432" y="196613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309" name="Rectangle 308">
            <a:extLst>
              <a:ext uri="{FF2B5EF4-FFF2-40B4-BE49-F238E27FC236}">
                <a16:creationId xmlns:a16="http://schemas.microsoft.com/office/drawing/2014/main" id="{AE79F816-4C49-4A99-A852-BB42008C6DC0}"/>
              </a:ext>
            </a:extLst>
          </p:cNvPr>
          <p:cNvSpPr/>
          <p:nvPr/>
        </p:nvSpPr>
        <p:spPr>
          <a:xfrm>
            <a:off x="8499596" y="1826106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A3C3AD8C-397B-4017-A040-3DDCAF0A014E}"/>
              </a:ext>
            </a:extLst>
          </p:cNvPr>
          <p:cNvGrpSpPr/>
          <p:nvPr/>
        </p:nvGrpSpPr>
        <p:grpSpPr>
          <a:xfrm>
            <a:off x="8459964" y="3107744"/>
            <a:ext cx="487609" cy="1071647"/>
            <a:chOff x="1951435" y="36281"/>
            <a:chExt cx="487609" cy="1071647"/>
          </a:xfrm>
        </p:grpSpPr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5C29022F-8272-490D-834F-D4774301403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9402A346-4CBC-4D8E-9639-AA50C21CAF4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52D792C1-6313-4EBA-AA85-4E010545E7D2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D30C3B60-36DA-44DC-9319-43229558DD96}"/>
              </a:ext>
            </a:extLst>
          </p:cNvPr>
          <p:cNvGrpSpPr/>
          <p:nvPr/>
        </p:nvGrpSpPr>
        <p:grpSpPr>
          <a:xfrm>
            <a:off x="8944616" y="3090907"/>
            <a:ext cx="1320038" cy="1071647"/>
            <a:chOff x="1367041" y="1764266"/>
            <a:chExt cx="1320038" cy="1071647"/>
          </a:xfrm>
        </p:grpSpPr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C1503135-5499-4B6E-B2D8-46899CC40D29}"/>
                </a:ext>
              </a:extLst>
            </p:cNvPr>
            <p:cNvSpPr txBox="1"/>
            <p:nvPr/>
          </p:nvSpPr>
          <p:spPr>
            <a:xfrm>
              <a:off x="1367041" y="19517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0C1939F2-21EC-44CC-A68B-7EB15E80C0D3}"/>
                </a:ext>
              </a:extLst>
            </p:cNvPr>
            <p:cNvGrpSpPr/>
            <p:nvPr/>
          </p:nvGrpSpPr>
          <p:grpSpPr>
            <a:xfrm>
              <a:off x="1772864" y="1764266"/>
              <a:ext cx="487609" cy="1071647"/>
              <a:chOff x="1951435" y="36281"/>
              <a:chExt cx="487609" cy="1071647"/>
            </a:xfrm>
          </p:grpSpPr>
          <p:sp>
            <p:nvSpPr>
              <p:cNvPr id="318" name="TextBox 317">
                <a:extLst>
                  <a:ext uri="{FF2B5EF4-FFF2-40B4-BE49-F238E27FC236}">
                    <a16:creationId xmlns:a16="http://schemas.microsoft.com/office/drawing/2014/main" id="{13B1A2C8-7AD4-4D8D-BEE5-A42FE30CDE1E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68043FD4-C4DD-4BB3-B733-D7E1B605F3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0" name="TextBox 319">
                <a:extLst>
                  <a:ext uri="{FF2B5EF4-FFF2-40B4-BE49-F238E27FC236}">
                    <a16:creationId xmlns:a16="http://schemas.microsoft.com/office/drawing/2014/main" id="{166F0C4F-19CA-4C51-B8F0-8DC4B0578038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2BC38432-F052-49B7-895B-3730297826A5}"/>
                </a:ext>
              </a:extLst>
            </p:cNvPr>
            <p:cNvSpPr txBox="1"/>
            <p:nvPr/>
          </p:nvSpPr>
          <p:spPr>
            <a:xfrm>
              <a:off x="2241432" y="196613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321" name="Rectangle 320">
            <a:extLst>
              <a:ext uri="{FF2B5EF4-FFF2-40B4-BE49-F238E27FC236}">
                <a16:creationId xmlns:a16="http://schemas.microsoft.com/office/drawing/2014/main" id="{398D1DF7-512E-4A35-8060-3DD058F42F9C}"/>
              </a:ext>
            </a:extLst>
          </p:cNvPr>
          <p:cNvSpPr/>
          <p:nvPr/>
        </p:nvSpPr>
        <p:spPr>
          <a:xfrm>
            <a:off x="8485589" y="3171003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912B530E-920C-4F9E-9EFE-3C9F10863A73}"/>
              </a:ext>
            </a:extLst>
          </p:cNvPr>
          <p:cNvGrpSpPr/>
          <p:nvPr/>
        </p:nvGrpSpPr>
        <p:grpSpPr>
          <a:xfrm>
            <a:off x="10264236" y="3536495"/>
            <a:ext cx="475549" cy="630942"/>
            <a:chOff x="6249575" y="3538621"/>
            <a:chExt cx="475549" cy="630942"/>
          </a:xfrm>
        </p:grpSpPr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9EDA22BD-0EC0-4446-8BDF-F82CB8E8F79D}"/>
                </a:ext>
              </a:extLst>
            </p:cNvPr>
            <p:cNvSpPr txBox="1"/>
            <p:nvPr/>
          </p:nvSpPr>
          <p:spPr>
            <a:xfrm>
              <a:off x="6249575" y="3538621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5CB4DED1-9DF3-4B7B-879D-649D62F486CD}"/>
                </a:ext>
              </a:extLst>
            </p:cNvPr>
            <p:cNvCxnSpPr>
              <a:cxnSpLocks/>
            </p:cNvCxnSpPr>
            <p:nvPr/>
          </p:nvCxnSpPr>
          <p:spPr>
            <a:xfrm>
              <a:off x="6267287" y="3616611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79B24A59-094B-4018-BFE8-669EEAE3AE9C}"/>
              </a:ext>
            </a:extLst>
          </p:cNvPr>
          <p:cNvSpPr txBox="1"/>
          <p:nvPr/>
        </p:nvSpPr>
        <p:spPr>
          <a:xfrm>
            <a:off x="10252176" y="309579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26" name="Rectangle 325">
            <a:extLst>
              <a:ext uri="{FF2B5EF4-FFF2-40B4-BE49-F238E27FC236}">
                <a16:creationId xmlns:a16="http://schemas.microsoft.com/office/drawing/2014/main" id="{565ACC10-C496-48DC-9438-9480B22A9374}"/>
              </a:ext>
            </a:extLst>
          </p:cNvPr>
          <p:cNvSpPr/>
          <p:nvPr/>
        </p:nvSpPr>
        <p:spPr>
          <a:xfrm rot="5400000">
            <a:off x="1295168" y="4186913"/>
            <a:ext cx="366378" cy="127084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F7CF196C-385E-44EF-9DBF-B63B4BFBF9E1}"/>
              </a:ext>
            </a:extLst>
          </p:cNvPr>
          <p:cNvGrpSpPr/>
          <p:nvPr/>
        </p:nvGrpSpPr>
        <p:grpSpPr>
          <a:xfrm rot="5400000">
            <a:off x="1720781" y="3756583"/>
            <a:ext cx="364475" cy="2170481"/>
            <a:chOff x="3750941" y="1016500"/>
            <a:chExt cx="364475" cy="2170481"/>
          </a:xfrm>
        </p:grpSpPr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167285E2-070B-499C-8563-D05F5E2674F6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330" name="Rectangle 329">
                <a:extLst>
                  <a:ext uri="{FF2B5EF4-FFF2-40B4-BE49-F238E27FC236}">
                    <a16:creationId xmlns:a16="http://schemas.microsoft.com/office/drawing/2014/main" id="{E862788A-06C3-4D0D-B8B3-A921FC359F65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1" name="Rectangle 330">
                <a:extLst>
                  <a:ext uri="{FF2B5EF4-FFF2-40B4-BE49-F238E27FC236}">
                    <a16:creationId xmlns:a16="http://schemas.microsoft.com/office/drawing/2014/main" id="{C89D8FAF-4F23-46E8-B5A7-623918D49EF2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2" name="Rectangle 331">
                <a:extLst>
                  <a:ext uri="{FF2B5EF4-FFF2-40B4-BE49-F238E27FC236}">
                    <a16:creationId xmlns:a16="http://schemas.microsoft.com/office/drawing/2014/main" id="{8503A255-CB21-4C9E-94A8-20538E2904F4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3" name="Rectangle 332">
                <a:extLst>
                  <a:ext uri="{FF2B5EF4-FFF2-40B4-BE49-F238E27FC236}">
                    <a16:creationId xmlns:a16="http://schemas.microsoft.com/office/drawing/2014/main" id="{8BC83B18-DB5F-4360-AB8D-C6B4025CBA37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4" name="Rectangle 333">
                <a:extLst>
                  <a:ext uri="{FF2B5EF4-FFF2-40B4-BE49-F238E27FC236}">
                    <a16:creationId xmlns:a16="http://schemas.microsoft.com/office/drawing/2014/main" id="{B8941C2B-9281-43AB-95EB-897546D5BD0C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0455B9EC-2793-47AD-BDB7-58F5F1070AC5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C141F57B-F309-40CA-8EC3-0603CD7CA8D9}"/>
              </a:ext>
            </a:extLst>
          </p:cNvPr>
          <p:cNvGrpSpPr/>
          <p:nvPr/>
        </p:nvGrpSpPr>
        <p:grpSpPr>
          <a:xfrm rot="5400000">
            <a:off x="1716304" y="3777181"/>
            <a:ext cx="360000" cy="2159457"/>
            <a:chOff x="6653408" y="3429000"/>
            <a:chExt cx="360000" cy="2159457"/>
          </a:xfrm>
        </p:grpSpPr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F42C1DEB-6898-461E-8A06-3EBA7329B4AC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B9DC547E-2FEA-4C01-92CC-24F8B7364E23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406F38C2-ADF6-4053-9B26-96741E45DB42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EAA66E2A-1CA9-4CE9-90F5-0B8EBA2F4DF5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2A9B98D3-D307-4069-9326-E2C2A6F7192F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1" name="Rectangle 340">
              <a:extLst>
                <a:ext uri="{FF2B5EF4-FFF2-40B4-BE49-F238E27FC236}">
                  <a16:creationId xmlns:a16="http://schemas.microsoft.com/office/drawing/2014/main" id="{CB5FF6D1-492C-425C-AF4C-149CBF364FF2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F72CDDCA-8BB8-499B-9241-5B48A0106F9F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12F7AE8F-1451-422F-A0E5-7278872437DB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7BBCAA7D-AE41-445D-8FE5-FB85A684A313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48B08E66-4009-4527-9DCE-E56074E87C69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C6598EA7-E52C-4577-9065-7E3A612529B8}"/>
              </a:ext>
            </a:extLst>
          </p:cNvPr>
          <p:cNvGrpSpPr/>
          <p:nvPr/>
        </p:nvGrpSpPr>
        <p:grpSpPr>
          <a:xfrm rot="5400000">
            <a:off x="1713172" y="4411273"/>
            <a:ext cx="364674" cy="2164538"/>
            <a:chOff x="6651896" y="1021900"/>
            <a:chExt cx="364674" cy="2164538"/>
          </a:xfrm>
        </p:grpSpPr>
        <p:grpSp>
          <p:nvGrpSpPr>
            <p:cNvPr id="347" name="Group 346">
              <a:extLst>
                <a:ext uri="{FF2B5EF4-FFF2-40B4-BE49-F238E27FC236}">
                  <a16:creationId xmlns:a16="http://schemas.microsoft.com/office/drawing/2014/main" id="{7006989E-95CF-49E1-8773-3F0ACC7DC886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349" name="Rectangle 348">
                <a:extLst>
                  <a:ext uri="{FF2B5EF4-FFF2-40B4-BE49-F238E27FC236}">
                    <a16:creationId xmlns:a16="http://schemas.microsoft.com/office/drawing/2014/main" id="{7EC10D24-6696-4EB0-A8B5-CB6BA0B6723E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0" name="Rectangle 349">
                <a:extLst>
                  <a:ext uri="{FF2B5EF4-FFF2-40B4-BE49-F238E27FC236}">
                    <a16:creationId xmlns:a16="http://schemas.microsoft.com/office/drawing/2014/main" id="{BF0140AD-BD74-4649-B2C7-9A081901DC2E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1" name="Rectangle 350">
                <a:extLst>
                  <a:ext uri="{FF2B5EF4-FFF2-40B4-BE49-F238E27FC236}">
                    <a16:creationId xmlns:a16="http://schemas.microsoft.com/office/drawing/2014/main" id="{C998F774-B88F-4026-8001-D733D0F60D15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2" name="Rectangle 351">
                <a:extLst>
                  <a:ext uri="{FF2B5EF4-FFF2-40B4-BE49-F238E27FC236}">
                    <a16:creationId xmlns:a16="http://schemas.microsoft.com/office/drawing/2014/main" id="{4ACCDDD9-5A29-436C-A198-0883DB7A598F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C965D43C-351F-4BEF-8E08-0E6655436900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4" name="Rectangle 353">
                <a:extLst>
                  <a:ext uri="{FF2B5EF4-FFF2-40B4-BE49-F238E27FC236}">
                    <a16:creationId xmlns:a16="http://schemas.microsoft.com/office/drawing/2014/main" id="{FD1794E9-3718-4743-BA80-4030C3A38E7F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5" name="Rectangle 354">
                <a:extLst>
                  <a:ext uri="{FF2B5EF4-FFF2-40B4-BE49-F238E27FC236}">
                    <a16:creationId xmlns:a16="http://schemas.microsoft.com/office/drawing/2014/main" id="{1228A39A-AE42-4214-84D4-1B4AF805B317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6" name="Rectangle 355">
                <a:extLst>
                  <a:ext uri="{FF2B5EF4-FFF2-40B4-BE49-F238E27FC236}">
                    <a16:creationId xmlns:a16="http://schemas.microsoft.com/office/drawing/2014/main" id="{EE7C9E4B-2980-4DA5-938E-7CEAC88D11C4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7" name="Rectangle 356">
                <a:extLst>
                  <a:ext uri="{FF2B5EF4-FFF2-40B4-BE49-F238E27FC236}">
                    <a16:creationId xmlns:a16="http://schemas.microsoft.com/office/drawing/2014/main" id="{F2C47274-BF2A-4A86-939E-9A9685F14FDF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8" name="Rectangle 357">
                <a:extLst>
                  <a:ext uri="{FF2B5EF4-FFF2-40B4-BE49-F238E27FC236}">
                    <a16:creationId xmlns:a16="http://schemas.microsoft.com/office/drawing/2014/main" id="{612A0CFD-F4A5-4796-AAB8-E807DF2ECBED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7E59476D-C104-43B5-877B-87FB6C3D099D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9BC0436C-B715-4608-8863-D0AB5ED9D50E}"/>
              </a:ext>
            </a:extLst>
          </p:cNvPr>
          <p:cNvGrpSpPr/>
          <p:nvPr/>
        </p:nvGrpSpPr>
        <p:grpSpPr>
          <a:xfrm rot="5400000">
            <a:off x="5720839" y="3741918"/>
            <a:ext cx="370026" cy="2160831"/>
            <a:chOff x="3160724" y="1026150"/>
            <a:chExt cx="370026" cy="2160831"/>
          </a:xfrm>
        </p:grpSpPr>
        <p:grpSp>
          <p:nvGrpSpPr>
            <p:cNvPr id="363" name="Group 362">
              <a:extLst>
                <a:ext uri="{FF2B5EF4-FFF2-40B4-BE49-F238E27FC236}">
                  <a16:creationId xmlns:a16="http://schemas.microsoft.com/office/drawing/2014/main" id="{7082189E-F135-4826-8A73-958B8F2EA169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365" name="Rectangle 364">
                <a:extLst>
                  <a:ext uri="{FF2B5EF4-FFF2-40B4-BE49-F238E27FC236}">
                    <a16:creationId xmlns:a16="http://schemas.microsoft.com/office/drawing/2014/main" id="{5AD39899-B73C-4252-8313-61B063397B73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6" name="Rectangle 365">
                <a:extLst>
                  <a:ext uri="{FF2B5EF4-FFF2-40B4-BE49-F238E27FC236}">
                    <a16:creationId xmlns:a16="http://schemas.microsoft.com/office/drawing/2014/main" id="{FF729DE4-D670-49C0-A25E-BE89B5473562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7" name="Rectangle 366">
                <a:extLst>
                  <a:ext uri="{FF2B5EF4-FFF2-40B4-BE49-F238E27FC236}">
                    <a16:creationId xmlns:a16="http://schemas.microsoft.com/office/drawing/2014/main" id="{BF223848-2224-45BC-B452-06E6491845B9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1FAE9B63-4FAF-4949-9519-E4CD9962CDCF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37C61195-E7BD-46BF-AB1B-C6878D65BCCE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69" name="Rectangle 368">
            <a:extLst>
              <a:ext uri="{FF2B5EF4-FFF2-40B4-BE49-F238E27FC236}">
                <a16:creationId xmlns:a16="http://schemas.microsoft.com/office/drawing/2014/main" id="{AD470DF7-5A74-4A1C-B8EC-9FB27E9A446D}"/>
              </a:ext>
            </a:extLst>
          </p:cNvPr>
          <p:cNvSpPr/>
          <p:nvPr/>
        </p:nvSpPr>
        <p:spPr>
          <a:xfrm rot="5400000">
            <a:off x="4777075" y="5395200"/>
            <a:ext cx="366378" cy="24198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525F391C-AEAC-49F5-901B-F40B4EF4CBEC}"/>
              </a:ext>
            </a:extLst>
          </p:cNvPr>
          <p:cNvGrpSpPr/>
          <p:nvPr/>
        </p:nvGrpSpPr>
        <p:grpSpPr>
          <a:xfrm rot="5400000">
            <a:off x="5726210" y="3722927"/>
            <a:ext cx="360000" cy="2160000"/>
            <a:chOff x="5493026" y="3429000"/>
            <a:chExt cx="360000" cy="2160000"/>
          </a:xfrm>
        </p:grpSpPr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77ED0B3F-BFCE-4740-A0C8-042B51A58FDB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74E35437-CA02-4055-93AB-076ECCD5AE02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838F636A-A638-4483-96C3-78235FA04C93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7257AC3B-E531-457D-A6F9-6D4B8ED074FB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62C03C9A-2F74-4A01-A677-40390808D1EB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89D65F8E-5CEF-42E0-B174-AA7FBBD97383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EDE32925-D406-44E3-A204-3E9EE13ECF9B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85D5AAC9-80C2-477C-86EC-6B8231A564C2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782BBBA3-51B7-4B55-8B0A-53ED16D2659D}"/>
              </a:ext>
            </a:extLst>
          </p:cNvPr>
          <p:cNvGrpSpPr/>
          <p:nvPr/>
        </p:nvGrpSpPr>
        <p:grpSpPr>
          <a:xfrm rot="5400000">
            <a:off x="5712458" y="4428561"/>
            <a:ext cx="362676" cy="2165081"/>
            <a:chOff x="5488838" y="1021900"/>
            <a:chExt cx="362676" cy="2165081"/>
          </a:xfrm>
        </p:grpSpPr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67DF4790-3210-4E9E-BADE-FA73F3D16718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D76210A1-22BA-467B-A85F-D734BB332E63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2976A87-CA1A-42FD-8291-B646AA26BF40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7B3D4F4F-77EA-461C-8EB1-7869C6AEBFAE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03E3A235-04AD-43F8-A81B-CF19539C273D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1E498A4-CE66-49A6-B323-FC350411CF65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77C6459-813F-439D-A446-ACB4ECDF8338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8" name="Rectangle 387">
                <a:extLst>
                  <a:ext uri="{FF2B5EF4-FFF2-40B4-BE49-F238E27FC236}">
                    <a16:creationId xmlns:a16="http://schemas.microsoft.com/office/drawing/2014/main" id="{29ED9603-7AD1-4161-8D05-FCCB663FD682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4E637E15-7F75-4552-83FE-FBBC5870FFC4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C21FB732-C104-4A80-9D47-5ACC061D1424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91" name="Rectangle 390">
            <a:extLst>
              <a:ext uri="{FF2B5EF4-FFF2-40B4-BE49-F238E27FC236}">
                <a16:creationId xmlns:a16="http://schemas.microsoft.com/office/drawing/2014/main" id="{9916D934-04CF-44AD-8469-5AA7E11873E8}"/>
              </a:ext>
            </a:extLst>
          </p:cNvPr>
          <p:cNvSpPr/>
          <p:nvPr/>
        </p:nvSpPr>
        <p:spPr>
          <a:xfrm rot="5400000">
            <a:off x="9222757" y="4756956"/>
            <a:ext cx="366378" cy="146850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DDBEDA64-EF45-4361-A411-5F369BE80F5E}"/>
              </a:ext>
            </a:extLst>
          </p:cNvPr>
          <p:cNvGrpSpPr/>
          <p:nvPr/>
        </p:nvGrpSpPr>
        <p:grpSpPr>
          <a:xfrm rot="5400000">
            <a:off x="9600198" y="4427689"/>
            <a:ext cx="360000" cy="2167200"/>
            <a:chOff x="6073217" y="3429000"/>
            <a:chExt cx="360000" cy="2167200"/>
          </a:xfrm>
        </p:grpSpPr>
        <p:sp>
          <p:nvSpPr>
            <p:cNvPr id="393" name="Rectangle 392">
              <a:extLst>
                <a:ext uri="{FF2B5EF4-FFF2-40B4-BE49-F238E27FC236}">
                  <a16:creationId xmlns:a16="http://schemas.microsoft.com/office/drawing/2014/main" id="{961053D5-621F-4D51-BDE8-964E92EF54E1}"/>
                </a:ext>
              </a:extLst>
            </p:cNvPr>
            <p:cNvSpPr/>
            <p:nvPr/>
          </p:nvSpPr>
          <p:spPr>
            <a:xfrm>
              <a:off x="6073217" y="34290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4" name="Rectangle 393">
              <a:extLst>
                <a:ext uri="{FF2B5EF4-FFF2-40B4-BE49-F238E27FC236}">
                  <a16:creationId xmlns:a16="http://schemas.microsoft.com/office/drawing/2014/main" id="{C99B8E66-DA0A-4870-8793-0AAD37E3C02F}"/>
                </a:ext>
              </a:extLst>
            </p:cNvPr>
            <p:cNvSpPr/>
            <p:nvPr/>
          </p:nvSpPr>
          <p:spPr>
            <a:xfrm>
              <a:off x="6073217" y="36702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5" name="Rectangle 394">
              <a:extLst>
                <a:ext uri="{FF2B5EF4-FFF2-40B4-BE49-F238E27FC236}">
                  <a16:creationId xmlns:a16="http://schemas.microsoft.com/office/drawing/2014/main" id="{02BC9B12-8FD4-420D-BA33-C02EE9348E01}"/>
                </a:ext>
              </a:extLst>
            </p:cNvPr>
            <p:cNvSpPr/>
            <p:nvPr/>
          </p:nvSpPr>
          <p:spPr>
            <a:xfrm>
              <a:off x="6073217" y="39114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8F712A22-1FCF-4857-BEA9-DEFFC52287B4}"/>
                </a:ext>
              </a:extLst>
            </p:cNvPr>
            <p:cNvSpPr/>
            <p:nvPr/>
          </p:nvSpPr>
          <p:spPr>
            <a:xfrm>
              <a:off x="6073217" y="41508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17ACD66F-9FBE-43B6-A1AD-0C33315BF29B}"/>
                </a:ext>
              </a:extLst>
            </p:cNvPr>
            <p:cNvSpPr/>
            <p:nvPr/>
          </p:nvSpPr>
          <p:spPr>
            <a:xfrm>
              <a:off x="6073217" y="43902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2606EAEB-2E0C-40FC-A9A9-8DA0FEFA1C70}"/>
                </a:ext>
              </a:extLst>
            </p:cNvPr>
            <p:cNvSpPr/>
            <p:nvPr/>
          </p:nvSpPr>
          <p:spPr>
            <a:xfrm>
              <a:off x="6073217" y="46314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BF7560B0-9FD0-4E4F-ACCC-A49DA46EFA69}"/>
                </a:ext>
              </a:extLst>
            </p:cNvPr>
            <p:cNvSpPr/>
            <p:nvPr/>
          </p:nvSpPr>
          <p:spPr>
            <a:xfrm>
              <a:off x="6073217" y="48726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0" name="Rectangle 399">
              <a:extLst>
                <a:ext uri="{FF2B5EF4-FFF2-40B4-BE49-F238E27FC236}">
                  <a16:creationId xmlns:a16="http://schemas.microsoft.com/office/drawing/2014/main" id="{CC6DF90A-A773-4E32-AD87-E5F2E4F866FF}"/>
                </a:ext>
              </a:extLst>
            </p:cNvPr>
            <p:cNvSpPr/>
            <p:nvPr/>
          </p:nvSpPr>
          <p:spPr>
            <a:xfrm>
              <a:off x="6073217" y="51138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1" name="Rectangle 400">
              <a:extLst>
                <a:ext uri="{FF2B5EF4-FFF2-40B4-BE49-F238E27FC236}">
                  <a16:creationId xmlns:a16="http://schemas.microsoft.com/office/drawing/2014/main" id="{5BB55382-7AE4-403A-A8D7-48DEA855A805}"/>
                </a:ext>
              </a:extLst>
            </p:cNvPr>
            <p:cNvSpPr/>
            <p:nvPr/>
          </p:nvSpPr>
          <p:spPr>
            <a:xfrm>
              <a:off x="6073217" y="53550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2" name="Group 401">
            <a:extLst>
              <a:ext uri="{FF2B5EF4-FFF2-40B4-BE49-F238E27FC236}">
                <a16:creationId xmlns:a16="http://schemas.microsoft.com/office/drawing/2014/main" id="{491F1ECD-061F-473A-A534-2A3B774200A0}"/>
              </a:ext>
            </a:extLst>
          </p:cNvPr>
          <p:cNvGrpSpPr/>
          <p:nvPr/>
        </p:nvGrpSpPr>
        <p:grpSpPr>
          <a:xfrm rot="5400000">
            <a:off x="9594976" y="4420074"/>
            <a:ext cx="362676" cy="2167767"/>
            <a:chOff x="2587883" y="1026981"/>
            <a:chExt cx="362676" cy="2167767"/>
          </a:xfrm>
        </p:grpSpPr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75412DF5-09A0-46CA-BE6E-D7FBDAC0EC60}"/>
                </a:ext>
              </a:extLst>
            </p:cNvPr>
            <p:cNvSpPr/>
            <p:nvPr/>
          </p:nvSpPr>
          <p:spPr>
            <a:xfrm>
              <a:off x="2587883" y="103474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241B0EF3-763B-4317-B20A-5C98D2BC50C5}"/>
                </a:ext>
              </a:extLst>
            </p:cNvPr>
            <p:cNvGrpSpPr/>
            <p:nvPr/>
          </p:nvGrpSpPr>
          <p:grpSpPr>
            <a:xfrm>
              <a:off x="2590559" y="1026981"/>
              <a:ext cx="360000" cy="2160000"/>
              <a:chOff x="2592071" y="3429000"/>
              <a:chExt cx="360000" cy="2160000"/>
            </a:xfrm>
          </p:grpSpPr>
          <p:sp>
            <p:nvSpPr>
              <p:cNvPr id="405" name="Rectangle 404">
                <a:extLst>
                  <a:ext uri="{FF2B5EF4-FFF2-40B4-BE49-F238E27FC236}">
                    <a16:creationId xmlns:a16="http://schemas.microsoft.com/office/drawing/2014/main" id="{0167067C-D698-430B-BDC2-E4C72F4BAA3A}"/>
                  </a:ext>
                </a:extLst>
              </p:cNvPr>
              <p:cNvSpPr/>
              <p:nvPr/>
            </p:nvSpPr>
            <p:spPr>
              <a:xfrm>
                <a:off x="2592071" y="342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06" name="Rectangle 405">
                <a:extLst>
                  <a:ext uri="{FF2B5EF4-FFF2-40B4-BE49-F238E27FC236}">
                    <a16:creationId xmlns:a16="http://schemas.microsoft.com/office/drawing/2014/main" id="{B1C30D6E-9846-46DA-8D60-DACCC2FED348}"/>
                  </a:ext>
                </a:extLst>
              </p:cNvPr>
              <p:cNvSpPr/>
              <p:nvPr/>
            </p:nvSpPr>
            <p:spPr>
              <a:xfrm>
                <a:off x="2592071" y="414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07" name="Rectangle 406">
                <a:extLst>
                  <a:ext uri="{FF2B5EF4-FFF2-40B4-BE49-F238E27FC236}">
                    <a16:creationId xmlns:a16="http://schemas.microsoft.com/office/drawing/2014/main" id="{D0C20B80-506F-4884-8209-A2FADB082A90}"/>
                  </a:ext>
                </a:extLst>
              </p:cNvPr>
              <p:cNvSpPr/>
              <p:nvPr/>
            </p:nvSpPr>
            <p:spPr>
              <a:xfrm>
                <a:off x="2592071" y="4869000"/>
                <a:ext cx="360000" cy="72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1C2B4F21-5B9B-4B5E-B997-3E624A04C5B0}"/>
              </a:ext>
            </a:extLst>
          </p:cNvPr>
          <p:cNvGrpSpPr/>
          <p:nvPr/>
        </p:nvGrpSpPr>
        <p:grpSpPr>
          <a:xfrm rot="5400000">
            <a:off x="9578924" y="3766575"/>
            <a:ext cx="370374" cy="2170296"/>
            <a:chOff x="6061331" y="1023885"/>
            <a:chExt cx="370374" cy="2170296"/>
          </a:xfrm>
        </p:grpSpPr>
        <p:grpSp>
          <p:nvGrpSpPr>
            <p:cNvPr id="409" name="Group 408">
              <a:extLst>
                <a:ext uri="{FF2B5EF4-FFF2-40B4-BE49-F238E27FC236}">
                  <a16:creationId xmlns:a16="http://schemas.microsoft.com/office/drawing/2014/main" id="{CE8D3BD1-78A9-4868-AAEA-5E0691246D4A}"/>
                </a:ext>
              </a:extLst>
            </p:cNvPr>
            <p:cNvGrpSpPr/>
            <p:nvPr/>
          </p:nvGrpSpPr>
          <p:grpSpPr>
            <a:xfrm>
              <a:off x="6071705" y="1026981"/>
              <a:ext cx="360000" cy="2167200"/>
              <a:chOff x="6073217" y="3429000"/>
              <a:chExt cx="360000" cy="2167200"/>
            </a:xfrm>
          </p:grpSpPr>
          <p:sp>
            <p:nvSpPr>
              <p:cNvPr id="411" name="Rectangle 410">
                <a:extLst>
                  <a:ext uri="{FF2B5EF4-FFF2-40B4-BE49-F238E27FC236}">
                    <a16:creationId xmlns:a16="http://schemas.microsoft.com/office/drawing/2014/main" id="{C71BE4AB-7AA0-43C5-AD47-B40C59954F1B}"/>
                  </a:ext>
                </a:extLst>
              </p:cNvPr>
              <p:cNvSpPr/>
              <p:nvPr/>
            </p:nvSpPr>
            <p:spPr>
              <a:xfrm>
                <a:off x="6073217" y="34290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2" name="Rectangle 411">
                <a:extLst>
                  <a:ext uri="{FF2B5EF4-FFF2-40B4-BE49-F238E27FC236}">
                    <a16:creationId xmlns:a16="http://schemas.microsoft.com/office/drawing/2014/main" id="{4E84F468-1516-4798-AE6D-5C04D38AF7DF}"/>
                  </a:ext>
                </a:extLst>
              </p:cNvPr>
              <p:cNvSpPr/>
              <p:nvPr/>
            </p:nvSpPr>
            <p:spPr>
              <a:xfrm>
                <a:off x="6073217" y="36702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3" name="Rectangle 412">
                <a:extLst>
                  <a:ext uri="{FF2B5EF4-FFF2-40B4-BE49-F238E27FC236}">
                    <a16:creationId xmlns:a16="http://schemas.microsoft.com/office/drawing/2014/main" id="{6EC6C36E-F4B1-4B88-96BF-B4337E49F641}"/>
                  </a:ext>
                </a:extLst>
              </p:cNvPr>
              <p:cNvSpPr/>
              <p:nvPr/>
            </p:nvSpPr>
            <p:spPr>
              <a:xfrm>
                <a:off x="6073217" y="39114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4" name="Rectangle 413">
                <a:extLst>
                  <a:ext uri="{FF2B5EF4-FFF2-40B4-BE49-F238E27FC236}">
                    <a16:creationId xmlns:a16="http://schemas.microsoft.com/office/drawing/2014/main" id="{822CE085-4851-46B5-BF3F-6DA06C9BBA44}"/>
                  </a:ext>
                </a:extLst>
              </p:cNvPr>
              <p:cNvSpPr/>
              <p:nvPr/>
            </p:nvSpPr>
            <p:spPr>
              <a:xfrm>
                <a:off x="6073217" y="41508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37AE398-CB52-4355-8321-42CD1B2C5E05}"/>
                  </a:ext>
                </a:extLst>
              </p:cNvPr>
              <p:cNvSpPr/>
              <p:nvPr/>
            </p:nvSpPr>
            <p:spPr>
              <a:xfrm>
                <a:off x="6073217" y="43902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6" name="Rectangle 415">
                <a:extLst>
                  <a:ext uri="{FF2B5EF4-FFF2-40B4-BE49-F238E27FC236}">
                    <a16:creationId xmlns:a16="http://schemas.microsoft.com/office/drawing/2014/main" id="{B5DA99C8-98BF-41D1-8520-CA5A2EC43AEC}"/>
                  </a:ext>
                </a:extLst>
              </p:cNvPr>
              <p:cNvSpPr/>
              <p:nvPr/>
            </p:nvSpPr>
            <p:spPr>
              <a:xfrm>
                <a:off x="6073217" y="46314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7" name="Rectangle 416">
                <a:extLst>
                  <a:ext uri="{FF2B5EF4-FFF2-40B4-BE49-F238E27FC236}">
                    <a16:creationId xmlns:a16="http://schemas.microsoft.com/office/drawing/2014/main" id="{5F4888BF-20B7-4872-A6F8-B912D9BEB772}"/>
                  </a:ext>
                </a:extLst>
              </p:cNvPr>
              <p:cNvSpPr/>
              <p:nvPr/>
            </p:nvSpPr>
            <p:spPr>
              <a:xfrm>
                <a:off x="6073217" y="48726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8" name="Rectangle 417">
                <a:extLst>
                  <a:ext uri="{FF2B5EF4-FFF2-40B4-BE49-F238E27FC236}">
                    <a16:creationId xmlns:a16="http://schemas.microsoft.com/office/drawing/2014/main" id="{4D190E81-50EE-4C11-A0B2-E8CD9180073B}"/>
                  </a:ext>
                </a:extLst>
              </p:cNvPr>
              <p:cNvSpPr/>
              <p:nvPr/>
            </p:nvSpPr>
            <p:spPr>
              <a:xfrm>
                <a:off x="6073217" y="51138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19" name="Rectangle 418">
                <a:extLst>
                  <a:ext uri="{FF2B5EF4-FFF2-40B4-BE49-F238E27FC236}">
                    <a16:creationId xmlns:a16="http://schemas.microsoft.com/office/drawing/2014/main" id="{091F1724-0CB3-44FD-960D-4032573D57D3}"/>
                  </a:ext>
                </a:extLst>
              </p:cNvPr>
              <p:cNvSpPr/>
              <p:nvPr/>
            </p:nvSpPr>
            <p:spPr>
              <a:xfrm>
                <a:off x="6073217" y="5355000"/>
                <a:ext cx="360000" cy="2412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6DD686DC-0E55-4965-B947-B7164F295863}"/>
                </a:ext>
              </a:extLst>
            </p:cNvPr>
            <p:cNvSpPr/>
            <p:nvPr/>
          </p:nvSpPr>
          <p:spPr>
            <a:xfrm>
              <a:off x="6061331" y="1023885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2021355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2" grpId="0" animBg="1"/>
      <p:bldP spid="421" grpId="0" animBg="1"/>
      <p:bldP spid="420" grpId="0" animBg="1"/>
      <p:bldP spid="361" grpId="0" animBg="1"/>
      <p:bldP spid="390" grpId="0" animBg="1"/>
      <p:bldP spid="360" grpId="0" animBg="1"/>
      <p:bldP spid="359" grpId="0" animBg="1"/>
      <p:bldP spid="221" grpId="0" animBg="1"/>
      <p:bldP spid="236" grpId="0"/>
      <p:bldP spid="237" grpId="0" animBg="1"/>
      <p:bldP spid="276" grpId="0" animBg="1"/>
      <p:bldP spid="288" grpId="0" animBg="1"/>
      <p:bldP spid="292" grpId="0"/>
      <p:bldP spid="309" grpId="0" animBg="1"/>
      <p:bldP spid="321" grpId="0" animBg="1"/>
      <p:bldP spid="325" grpId="0"/>
      <p:bldP spid="326" grpId="0" animBg="1"/>
      <p:bldP spid="369" grpId="0" animBg="1"/>
      <p:bldP spid="391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3" name="Group 422">
            <a:extLst>
              <a:ext uri="{FF2B5EF4-FFF2-40B4-BE49-F238E27FC236}">
                <a16:creationId xmlns:a16="http://schemas.microsoft.com/office/drawing/2014/main" id="{BD13A18B-E4EA-4D64-B8C1-83491B0C6322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CE254E41-3826-4D79-8646-D9A502F0D60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14C6ED53-A0BE-4874-B833-CC9EF39730E3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Straight Connector 425">
              <a:extLst>
                <a:ext uri="{FF2B5EF4-FFF2-40B4-BE49-F238E27FC236}">
                  <a16:creationId xmlns:a16="http://schemas.microsoft.com/office/drawing/2014/main" id="{71832F42-063F-4E48-B663-12AD6ED1BD2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AF77EA83-42D0-4AE2-B2CF-5153C901726A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0A7D74E4-ADEB-43D0-9FE8-B1C228D7446A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7434E048-E83E-43AC-BBEE-F52C1DE19993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4632D65A-A97E-4990-882C-55568C34C59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6BFA9401-F700-4478-A320-52082785B801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D071937E-0EED-4A0F-AC6E-577086627701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136C2347-CDE6-4498-84B4-B6F424E936B4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4" name="Straight Connector 433">
              <a:extLst>
                <a:ext uri="{FF2B5EF4-FFF2-40B4-BE49-F238E27FC236}">
                  <a16:creationId xmlns:a16="http://schemas.microsoft.com/office/drawing/2014/main" id="{3C6FA4B9-D7C6-491B-AB86-FE61988D6167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EEE7FE6C-FAA2-46C7-9AE7-251D3504260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CFC4813C-831D-4105-8E9B-7C95CCCF82B3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27616343-2A58-49E3-9D08-E72CB57D41E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E52BF8C9-3711-4E9E-BE0E-EBCC0ED3C80D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Straight Connector 438">
              <a:extLst>
                <a:ext uri="{FF2B5EF4-FFF2-40B4-BE49-F238E27FC236}">
                  <a16:creationId xmlns:a16="http://schemas.microsoft.com/office/drawing/2014/main" id="{570FF20C-A00B-44CB-B189-C27E01AEDF9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5085125C-DF23-4DB9-81D3-9F1C26489D09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92522C5-DB14-48C4-883A-7147FE868BFA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32530874-5CA0-4A10-965F-63832ED34447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D373E3CB-F5E4-44E3-93AA-B28E4EFDD7D1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47664282-9C36-4807-B561-E3404D94573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D9CA65DD-A1EE-4593-A184-1630817842C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8A33FC12-1F31-46BD-BA4D-03960C3112E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F97A478A-57E3-4E78-8AA4-BBD5B5D4A5A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A48A0E53-4B26-4EED-8080-A045C930BFD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A9B42E06-FF1D-4A00-BE30-FA613F6C9EEE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A57F70BC-A528-4873-9652-16C0D6782FA2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7F4171A8-9CBA-4036-AC76-9E7A3B27C84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A3C704FA-8DDE-48B1-83DB-2D329E8BC77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21AADB61-6218-4E92-9723-43AD7EF420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802C59B2-55CB-464C-9B86-FF60B605C9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39D1322B-FE4D-411C-97E6-71D9288940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CAE2DEE7-FE69-48FF-A3C0-6539A4259F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FE6C84F9-C183-44A3-B8BD-61E7DAC273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22A2AD82-188C-435B-8ECE-8BFB0CC7B6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A7BDC97C-7C68-40EF-8A72-66F21267EC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F14BE7FA-9FAA-4CFB-BDEB-CB0F3F5C063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4B8452B6-C288-4D4B-9668-5592C06512C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8F461E12-AE2F-4731-9573-E61F2843A44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0EEFABE2-4BB1-4703-A242-15A68A50B4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F5730358-19FA-4E2B-8645-68E4113CD6E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3BC082A8-0217-406B-A8C1-523210C7818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38D1E4FA-ACD3-4B5E-889D-0BE2EE9A47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7" name="Rectangle 466">
            <a:extLst>
              <a:ext uri="{FF2B5EF4-FFF2-40B4-BE49-F238E27FC236}">
                <a16:creationId xmlns:a16="http://schemas.microsoft.com/office/drawing/2014/main" id="{6C259FCA-10E1-449B-8410-1222CF4C35D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19B7CD32-800E-47C0-BE3D-92887BC17CC0}"/>
              </a:ext>
            </a:extLst>
          </p:cNvPr>
          <p:cNvSpPr/>
          <p:nvPr/>
        </p:nvSpPr>
        <p:spPr>
          <a:xfrm>
            <a:off x="473506" y="305406"/>
            <a:ext cx="3167744" cy="129440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3B124320-85E4-4D92-A4A2-2D3E9201311D}"/>
              </a:ext>
            </a:extLst>
          </p:cNvPr>
          <p:cNvGrpSpPr/>
          <p:nvPr/>
        </p:nvGrpSpPr>
        <p:grpSpPr>
          <a:xfrm>
            <a:off x="621861" y="417653"/>
            <a:ext cx="435719" cy="1032867"/>
            <a:chOff x="2724738" y="5471319"/>
            <a:chExt cx="435719" cy="103286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E113522-CD52-457F-B562-099B647C1E6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DF62276-861A-44A9-A9B1-5FD9B49FDA30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2A3EFEC-AF87-4FED-8D57-7F2758748F2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539AD7B-44F2-4B48-B53E-EA809C4FCBB1}"/>
              </a:ext>
            </a:extLst>
          </p:cNvPr>
          <p:cNvGrpSpPr/>
          <p:nvPr/>
        </p:nvGrpSpPr>
        <p:grpSpPr>
          <a:xfrm>
            <a:off x="2933170" y="417653"/>
            <a:ext cx="655248" cy="1032867"/>
            <a:chOff x="2608837" y="5471319"/>
            <a:chExt cx="655248" cy="1032867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0E945EFC-B3DC-4A45-8AE4-A8765BCCF04A}"/>
                </a:ext>
              </a:extLst>
            </p:cNvPr>
            <p:cNvSpPr txBox="1"/>
            <p:nvPr/>
          </p:nvSpPr>
          <p:spPr>
            <a:xfrm>
              <a:off x="2608837" y="547131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DBFF7368-029A-4661-A3CC-CE561CC3A6B0}"/>
                </a:ext>
              </a:extLst>
            </p:cNvPr>
            <p:cNvSpPr txBox="1"/>
            <p:nvPr/>
          </p:nvSpPr>
          <p:spPr>
            <a:xfrm>
              <a:off x="2611342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06FF7F4A-07C7-4B4D-8873-1B7FE933982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2F540AD3-9859-4814-A878-8CC4AA45464F}"/>
              </a:ext>
            </a:extLst>
          </p:cNvPr>
          <p:cNvSpPr txBox="1"/>
          <p:nvPr/>
        </p:nvSpPr>
        <p:spPr>
          <a:xfrm>
            <a:off x="1071835" y="619858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8157B19-6956-4574-BBA4-EDAC58ED8B8B}"/>
              </a:ext>
            </a:extLst>
          </p:cNvPr>
          <p:cNvSpPr txBox="1"/>
          <p:nvPr/>
        </p:nvSpPr>
        <p:spPr>
          <a:xfrm>
            <a:off x="2602900" y="63031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F6A2C209-B229-43F6-A011-F7B3780C0AF8}"/>
              </a:ext>
            </a:extLst>
          </p:cNvPr>
          <p:cNvSpPr/>
          <p:nvPr/>
        </p:nvSpPr>
        <p:spPr>
          <a:xfrm>
            <a:off x="1508969" y="417653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99FD82D2-6BE9-4C8C-8D31-D993AE4C3F8E}"/>
              </a:ext>
            </a:extLst>
          </p:cNvPr>
          <p:cNvGrpSpPr/>
          <p:nvPr/>
        </p:nvGrpSpPr>
        <p:grpSpPr>
          <a:xfrm>
            <a:off x="1607633" y="416782"/>
            <a:ext cx="933868" cy="1071647"/>
            <a:chOff x="1963495" y="36281"/>
            <a:chExt cx="933868" cy="1071647"/>
          </a:xfrm>
        </p:grpSpPr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3429CE11-A634-4D1C-9FD9-3C3CCC77888A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807A2B8D-1E89-40B0-8E0E-2EDA1D6AEFF7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FF1D50DA-7B62-4607-A87A-E01321C382BB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F290EB3F-D591-4F90-AA69-0605446AF4FC}"/>
              </a:ext>
            </a:extLst>
          </p:cNvPr>
          <p:cNvGrpSpPr/>
          <p:nvPr/>
        </p:nvGrpSpPr>
        <p:grpSpPr>
          <a:xfrm>
            <a:off x="461700" y="1764531"/>
            <a:ext cx="984900" cy="1071647"/>
            <a:chOff x="1963495" y="36281"/>
            <a:chExt cx="984900" cy="1071647"/>
          </a:xfrm>
        </p:grpSpPr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8A451DF0-4AB5-4047-8FA8-E94735AE54AE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7B11E625-7EFA-4B00-BA73-4DC106BD06B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A5F4909F-7D5E-42D3-BB5F-62E5BC22882B}"/>
                </a:ext>
              </a:extLst>
            </p:cNvPr>
            <p:cNvSpPr txBox="1"/>
            <p:nvPr/>
          </p:nvSpPr>
          <p:spPr>
            <a:xfrm>
              <a:off x="1964974" y="36281"/>
              <a:ext cx="98342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711851A4-CFAB-433D-A937-B8EF00022B09}"/>
              </a:ext>
            </a:extLst>
          </p:cNvPr>
          <p:cNvGrpSpPr/>
          <p:nvPr/>
        </p:nvGrpSpPr>
        <p:grpSpPr>
          <a:xfrm>
            <a:off x="1418411" y="1764266"/>
            <a:ext cx="1268668" cy="1071647"/>
            <a:chOff x="1418411" y="1764266"/>
            <a:chExt cx="1268668" cy="1071647"/>
          </a:xfrm>
        </p:grpSpPr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C086D0C1-77F0-4D77-9B6F-811B6350DD41}"/>
                </a:ext>
              </a:extLst>
            </p:cNvPr>
            <p:cNvSpPr txBox="1"/>
            <p:nvPr/>
          </p:nvSpPr>
          <p:spPr>
            <a:xfrm>
              <a:off x="1418411" y="191064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89EB301A-5F8C-4AD4-B0BF-137BEB1A7426}"/>
                </a:ext>
              </a:extLst>
            </p:cNvPr>
            <p:cNvGrpSpPr/>
            <p:nvPr/>
          </p:nvGrpSpPr>
          <p:grpSpPr>
            <a:xfrm>
              <a:off x="1772864" y="1764266"/>
              <a:ext cx="487609" cy="1071647"/>
              <a:chOff x="1951435" y="36281"/>
              <a:chExt cx="487609" cy="1071647"/>
            </a:xfrm>
          </p:grpSpPr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98269F60-4579-4F9D-B8D2-92E3F73E7E69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ADB7EEAC-068B-49B4-977B-6966A6E4A0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EAAAB241-6739-4AFF-BDFD-9089DE0A7228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D7993B6F-3B22-438C-BE15-1DF0AF567294}"/>
                </a:ext>
              </a:extLst>
            </p:cNvPr>
            <p:cNvSpPr txBox="1"/>
            <p:nvPr/>
          </p:nvSpPr>
          <p:spPr>
            <a:xfrm>
              <a:off x="2241432" y="196613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21" name="Rectangle 220">
            <a:extLst>
              <a:ext uri="{FF2B5EF4-FFF2-40B4-BE49-F238E27FC236}">
                <a16:creationId xmlns:a16="http://schemas.microsoft.com/office/drawing/2014/main" id="{77D3550A-DB8F-45FE-B992-ECF0274B6727}"/>
              </a:ext>
            </a:extLst>
          </p:cNvPr>
          <p:cNvSpPr/>
          <p:nvPr/>
        </p:nvSpPr>
        <p:spPr>
          <a:xfrm>
            <a:off x="1791309" y="1833211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F3597A8A-812F-474D-BAFB-FB018B15DA7E}"/>
              </a:ext>
            </a:extLst>
          </p:cNvPr>
          <p:cNvGrpSpPr/>
          <p:nvPr/>
        </p:nvGrpSpPr>
        <p:grpSpPr>
          <a:xfrm>
            <a:off x="458504" y="3101236"/>
            <a:ext cx="968793" cy="1072809"/>
            <a:chOff x="4478336" y="4435646"/>
            <a:chExt cx="968793" cy="1072809"/>
          </a:xfrm>
        </p:grpSpPr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264EB91F-D01F-43FE-AFF1-50AD95E71780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CEBE2086-FA9C-48CD-8545-66E0D076BE78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B6D515E8-E653-4098-BE85-91B97E7D4F32}"/>
                </a:ext>
              </a:extLst>
            </p:cNvPr>
            <p:cNvSpPr txBox="1"/>
            <p:nvPr/>
          </p:nvSpPr>
          <p:spPr>
            <a:xfrm>
              <a:off x="4483011" y="4435646"/>
              <a:ext cx="96411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 </a:t>
              </a: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CF9E0934-2AB4-42B1-93AB-7728F0DD61F4}"/>
              </a:ext>
            </a:extLst>
          </p:cNvPr>
          <p:cNvGrpSpPr/>
          <p:nvPr/>
        </p:nvGrpSpPr>
        <p:grpSpPr>
          <a:xfrm>
            <a:off x="1369977" y="3096900"/>
            <a:ext cx="1792993" cy="1072809"/>
            <a:chOff x="5389809" y="4431310"/>
            <a:chExt cx="1792993" cy="1072809"/>
          </a:xfrm>
        </p:grpSpPr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1C8EC9C5-B23E-4FD5-B35E-CC74FC1841A7}"/>
                </a:ext>
              </a:extLst>
            </p:cNvPr>
            <p:cNvSpPr txBox="1"/>
            <p:nvPr/>
          </p:nvSpPr>
          <p:spPr>
            <a:xfrm>
              <a:off x="5389809" y="4605707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10BD9115-E363-4D8A-B046-070549F8AC74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EAAFE2F5-33A8-4626-BA16-F81A0CDB7BFE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DB0ADC5C-3CEE-43AE-BB58-3F86DE0C4773}"/>
                </a:ext>
              </a:extLst>
            </p:cNvPr>
            <p:cNvSpPr txBox="1"/>
            <p:nvPr/>
          </p:nvSpPr>
          <p:spPr>
            <a:xfrm>
              <a:off x="5826503" y="4431310"/>
              <a:ext cx="9803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589913FC-7E65-4315-A3E2-6CDE323F271F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C5FCC3A6-6466-425E-A36C-A038BE82CD96}"/>
              </a:ext>
            </a:extLst>
          </p:cNvPr>
          <p:cNvGrpSpPr/>
          <p:nvPr/>
        </p:nvGrpSpPr>
        <p:grpSpPr>
          <a:xfrm>
            <a:off x="3139455" y="3554230"/>
            <a:ext cx="946491" cy="630942"/>
            <a:chOff x="7159287" y="4888640"/>
            <a:chExt cx="946491" cy="630942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B4471E1F-ECDB-4390-9255-8A30EBBD62F7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1A6D2DF7-4EA9-4713-BD57-74164D89D617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43268745-4351-4620-8D03-AF778B7D4BE5}"/>
              </a:ext>
            </a:extLst>
          </p:cNvPr>
          <p:cNvSpPr txBox="1"/>
          <p:nvPr/>
        </p:nvSpPr>
        <p:spPr>
          <a:xfrm>
            <a:off x="3335659" y="3112363"/>
            <a:ext cx="7422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4870EE14-8089-42A5-A299-490CBEDD1A22}"/>
              </a:ext>
            </a:extLst>
          </p:cNvPr>
          <p:cNvSpPr/>
          <p:nvPr/>
        </p:nvSpPr>
        <p:spPr>
          <a:xfrm>
            <a:off x="1805528" y="3168034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8" name="Rectangle: Rounded Corners 177">
            <a:extLst>
              <a:ext uri="{FF2B5EF4-FFF2-40B4-BE49-F238E27FC236}">
                <a16:creationId xmlns:a16="http://schemas.microsoft.com/office/drawing/2014/main" id="{8BA56AF1-5151-4AC1-A9B4-8343E348E2B3}"/>
              </a:ext>
            </a:extLst>
          </p:cNvPr>
          <p:cNvSpPr/>
          <p:nvPr/>
        </p:nvSpPr>
        <p:spPr>
          <a:xfrm>
            <a:off x="4525649" y="304535"/>
            <a:ext cx="3167744" cy="129440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E03910A2-0392-43AC-BE56-6EF0ABCCAEC6}"/>
              </a:ext>
            </a:extLst>
          </p:cNvPr>
          <p:cNvGrpSpPr/>
          <p:nvPr/>
        </p:nvGrpSpPr>
        <p:grpSpPr>
          <a:xfrm>
            <a:off x="4674004" y="416782"/>
            <a:ext cx="435719" cy="1032867"/>
            <a:chOff x="2724738" y="5471319"/>
            <a:chExt cx="435719" cy="1032867"/>
          </a:xfrm>
        </p:grpSpPr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9B718CDC-A016-4350-B1C9-65BBD06C0EF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EDEFB5B6-2B0D-441B-9198-2202397A0DA5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3EC59B5A-2405-424E-B040-82ABFAE1CB9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C9FEF26C-2C81-4A9C-B4CD-88EA835EEE30}"/>
              </a:ext>
            </a:extLst>
          </p:cNvPr>
          <p:cNvGrpSpPr/>
          <p:nvPr/>
        </p:nvGrpSpPr>
        <p:grpSpPr>
          <a:xfrm>
            <a:off x="7101214" y="416782"/>
            <a:ext cx="435719" cy="1032867"/>
            <a:chOff x="2724738" y="5471319"/>
            <a:chExt cx="435719" cy="1032867"/>
          </a:xfrm>
        </p:grpSpPr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0EED82F0-3049-422E-B111-47C03420123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AB707B3F-2A61-4D59-A332-BC832120A573}"/>
                </a:ext>
              </a:extLst>
            </p:cNvPr>
            <p:cNvSpPr txBox="1"/>
            <p:nvPr/>
          </p:nvSpPr>
          <p:spPr>
            <a:xfrm>
              <a:off x="2732662" y="5857855"/>
              <a:ext cx="29738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2900ADC0-6BAE-4E08-A0C2-84BF7C3CA1F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7" name="TextBox 186">
            <a:extLst>
              <a:ext uri="{FF2B5EF4-FFF2-40B4-BE49-F238E27FC236}">
                <a16:creationId xmlns:a16="http://schemas.microsoft.com/office/drawing/2014/main" id="{3F3A7C1F-C7CF-4AE3-A086-79AD9C04E4B9}"/>
              </a:ext>
            </a:extLst>
          </p:cNvPr>
          <p:cNvSpPr txBox="1"/>
          <p:nvPr/>
        </p:nvSpPr>
        <p:spPr>
          <a:xfrm>
            <a:off x="5123978" y="601402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9B333378-C949-456D-A832-E49CFF840680}"/>
              </a:ext>
            </a:extLst>
          </p:cNvPr>
          <p:cNvSpPr txBox="1"/>
          <p:nvPr/>
        </p:nvSpPr>
        <p:spPr>
          <a:xfrm>
            <a:off x="6655043" y="62943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B35DCAED-121C-4057-949E-9FC9FD2B9568}"/>
              </a:ext>
            </a:extLst>
          </p:cNvPr>
          <p:cNvSpPr/>
          <p:nvPr/>
        </p:nvSpPr>
        <p:spPr>
          <a:xfrm>
            <a:off x="5561112" y="416782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0" name="Rectangle: Rounded Corners 189">
            <a:extLst>
              <a:ext uri="{FF2B5EF4-FFF2-40B4-BE49-F238E27FC236}">
                <a16:creationId xmlns:a16="http://schemas.microsoft.com/office/drawing/2014/main" id="{006917BB-72DF-4CCF-B88A-11473AB44475}"/>
              </a:ext>
            </a:extLst>
          </p:cNvPr>
          <p:cNvSpPr/>
          <p:nvPr/>
        </p:nvSpPr>
        <p:spPr>
          <a:xfrm>
            <a:off x="8528272" y="304535"/>
            <a:ext cx="3167744" cy="129440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20AE9D47-BF66-40AF-BFCD-912F444DA61D}"/>
              </a:ext>
            </a:extLst>
          </p:cNvPr>
          <p:cNvGrpSpPr/>
          <p:nvPr/>
        </p:nvGrpSpPr>
        <p:grpSpPr>
          <a:xfrm>
            <a:off x="10214937" y="419043"/>
            <a:ext cx="435719" cy="1032867"/>
            <a:chOff x="2724738" y="5471319"/>
            <a:chExt cx="435719" cy="1032867"/>
          </a:xfrm>
        </p:grpSpPr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2664BCFC-0CBA-4A29-866E-70C0E399BCCA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A07573A4-5D35-41B3-937F-8F517F0371C5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9CDA4B11-5810-4ADE-877A-8F243775EB6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42BDF3BF-4BB2-4D4E-9F22-50386E04CFCE}"/>
              </a:ext>
            </a:extLst>
          </p:cNvPr>
          <p:cNvGrpSpPr/>
          <p:nvPr/>
        </p:nvGrpSpPr>
        <p:grpSpPr>
          <a:xfrm>
            <a:off x="11151965" y="416782"/>
            <a:ext cx="579964" cy="1032867"/>
            <a:chOff x="2724738" y="5471319"/>
            <a:chExt cx="579964" cy="1032867"/>
          </a:xfrm>
        </p:grpSpPr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C379A282-63F6-4317-90AC-E1EDE91549E8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812F4E73-8124-4A45-B545-CF8705072ADA}"/>
                </a:ext>
              </a:extLst>
            </p:cNvPr>
            <p:cNvSpPr txBox="1"/>
            <p:nvPr/>
          </p:nvSpPr>
          <p:spPr>
            <a:xfrm>
              <a:off x="2732662" y="5857855"/>
              <a:ext cx="57204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546FA586-EE9A-48A8-AC74-2B022C1E43D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3" name="TextBox 202">
            <a:extLst>
              <a:ext uri="{FF2B5EF4-FFF2-40B4-BE49-F238E27FC236}">
                <a16:creationId xmlns:a16="http://schemas.microsoft.com/office/drawing/2014/main" id="{8539F586-FFAF-4601-B075-1AD7AB642923}"/>
              </a:ext>
            </a:extLst>
          </p:cNvPr>
          <p:cNvSpPr txBox="1"/>
          <p:nvPr/>
        </p:nvSpPr>
        <p:spPr>
          <a:xfrm>
            <a:off x="9764111" y="594726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08165637-1438-4E51-9752-2E55F5B79796}"/>
              </a:ext>
            </a:extLst>
          </p:cNvPr>
          <p:cNvSpPr txBox="1"/>
          <p:nvPr/>
        </p:nvSpPr>
        <p:spPr>
          <a:xfrm>
            <a:off x="10693762" y="62943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05" name="Rectangle 204">
            <a:extLst>
              <a:ext uri="{FF2B5EF4-FFF2-40B4-BE49-F238E27FC236}">
                <a16:creationId xmlns:a16="http://schemas.microsoft.com/office/drawing/2014/main" id="{10E2D409-F814-4558-81B4-1F3636D23CBD}"/>
              </a:ext>
            </a:extLst>
          </p:cNvPr>
          <p:cNvSpPr/>
          <p:nvPr/>
        </p:nvSpPr>
        <p:spPr>
          <a:xfrm>
            <a:off x="8684504" y="416782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ED04EDB8-6A6C-41B4-BDE9-D99C174F9559}"/>
              </a:ext>
            </a:extLst>
          </p:cNvPr>
          <p:cNvGrpSpPr/>
          <p:nvPr/>
        </p:nvGrpSpPr>
        <p:grpSpPr>
          <a:xfrm>
            <a:off x="5873684" y="430547"/>
            <a:ext cx="487609" cy="1071647"/>
            <a:chOff x="1951435" y="36281"/>
            <a:chExt cx="487609" cy="1071647"/>
          </a:xfrm>
        </p:grpSpPr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486374E3-7B24-4E14-B2C9-ACFED0B9A18F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81AB426B-0774-4B68-B6EF-F9D135BF616B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ECC2CB17-17F6-40C8-9061-9C71196484E1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C9728053-3B84-42F0-9731-1B144B394E5A}"/>
              </a:ext>
            </a:extLst>
          </p:cNvPr>
          <p:cNvGrpSpPr/>
          <p:nvPr/>
        </p:nvGrpSpPr>
        <p:grpSpPr>
          <a:xfrm>
            <a:off x="4899103" y="1764973"/>
            <a:ext cx="487609" cy="1071647"/>
            <a:chOff x="1951435" y="36281"/>
            <a:chExt cx="487609" cy="1071647"/>
          </a:xfrm>
        </p:grpSpPr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C7274C44-0230-4480-9B91-C349EF99B2F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A3117E96-6BA7-443E-90A0-11E5B76B4FB9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7994810C-B93D-4EB1-805E-6A4D35D71E9A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4482C12E-7338-479A-8610-9D8E347FF71E}"/>
              </a:ext>
            </a:extLst>
          </p:cNvPr>
          <p:cNvGrpSpPr/>
          <p:nvPr/>
        </p:nvGrpSpPr>
        <p:grpSpPr>
          <a:xfrm>
            <a:off x="5414577" y="1759287"/>
            <a:ext cx="1289216" cy="1071647"/>
            <a:chOff x="1397863" y="1764266"/>
            <a:chExt cx="1289216" cy="1071647"/>
          </a:xfrm>
        </p:grpSpPr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2BC85410-DCA4-46D8-867A-496AB4B05D32}"/>
                </a:ext>
              </a:extLst>
            </p:cNvPr>
            <p:cNvSpPr txBox="1"/>
            <p:nvPr/>
          </p:nvSpPr>
          <p:spPr>
            <a:xfrm>
              <a:off x="1397863" y="191064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CDCEC35B-3EBB-4FCE-AFC1-13D272CC5E9E}"/>
                </a:ext>
              </a:extLst>
            </p:cNvPr>
            <p:cNvGrpSpPr/>
            <p:nvPr/>
          </p:nvGrpSpPr>
          <p:grpSpPr>
            <a:xfrm>
              <a:off x="1772864" y="1764266"/>
              <a:ext cx="487609" cy="1071647"/>
              <a:chOff x="1951435" y="36281"/>
              <a:chExt cx="487609" cy="1071647"/>
            </a:xfrm>
          </p:grpSpPr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FAD86C65-378B-4894-9549-A303DB553F99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cxnSp>
            <p:nvCxnSpPr>
              <p:cNvPr id="246" name="Straight Connector 245">
                <a:extLst>
                  <a:ext uri="{FF2B5EF4-FFF2-40B4-BE49-F238E27FC236}">
                    <a16:creationId xmlns:a16="http://schemas.microsoft.com/office/drawing/2014/main" id="{9AE265A0-A196-4EB9-A53E-42C484900E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07E31B4A-FDD8-42AA-9985-3167D8AEAA76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9BA06FFE-9EC9-4599-A277-B2AD22465D48}"/>
                </a:ext>
              </a:extLst>
            </p:cNvPr>
            <p:cNvSpPr txBox="1"/>
            <p:nvPr/>
          </p:nvSpPr>
          <p:spPr>
            <a:xfrm>
              <a:off x="2241432" y="196613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48" name="Rectangle 247">
            <a:extLst>
              <a:ext uri="{FF2B5EF4-FFF2-40B4-BE49-F238E27FC236}">
                <a16:creationId xmlns:a16="http://schemas.microsoft.com/office/drawing/2014/main" id="{E0F03CB6-5A8C-4698-B00E-736D702B1C76}"/>
              </a:ext>
            </a:extLst>
          </p:cNvPr>
          <p:cNvSpPr/>
          <p:nvPr/>
        </p:nvSpPr>
        <p:spPr>
          <a:xfrm>
            <a:off x="4924728" y="1828232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DDFA800D-6AE6-4852-BEC7-714EB28B9EC5}"/>
              </a:ext>
            </a:extLst>
          </p:cNvPr>
          <p:cNvGrpSpPr/>
          <p:nvPr/>
        </p:nvGrpSpPr>
        <p:grpSpPr>
          <a:xfrm>
            <a:off x="4885096" y="3109870"/>
            <a:ext cx="487609" cy="1071647"/>
            <a:chOff x="1951435" y="36281"/>
            <a:chExt cx="487609" cy="1071647"/>
          </a:xfrm>
        </p:grpSpPr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55130EE2-0CCB-4881-9EA9-62DC37CB4C0C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0C27E2B0-03A2-4556-969A-B595DB675471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308763C3-D11E-4D47-B9C7-9C615CDD70D2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D5F9B8C9-1CC2-4473-9353-AAB211A9A661}"/>
              </a:ext>
            </a:extLst>
          </p:cNvPr>
          <p:cNvGrpSpPr/>
          <p:nvPr/>
        </p:nvGrpSpPr>
        <p:grpSpPr>
          <a:xfrm>
            <a:off x="5400570" y="3093033"/>
            <a:ext cx="1289216" cy="1071647"/>
            <a:chOff x="1397863" y="1764266"/>
            <a:chExt cx="1289216" cy="1071647"/>
          </a:xfrm>
        </p:grpSpPr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B87C9450-1CB3-4829-AD42-3A5DA5A26779}"/>
                </a:ext>
              </a:extLst>
            </p:cNvPr>
            <p:cNvSpPr txBox="1"/>
            <p:nvPr/>
          </p:nvSpPr>
          <p:spPr>
            <a:xfrm>
              <a:off x="1397863" y="191064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319EE606-A92D-4059-9AEF-321F132F2277}"/>
                </a:ext>
              </a:extLst>
            </p:cNvPr>
            <p:cNvGrpSpPr/>
            <p:nvPr/>
          </p:nvGrpSpPr>
          <p:grpSpPr>
            <a:xfrm>
              <a:off x="1772864" y="1764266"/>
              <a:ext cx="487609" cy="1071647"/>
              <a:chOff x="1951435" y="36281"/>
              <a:chExt cx="487609" cy="1071647"/>
            </a:xfrm>
          </p:grpSpPr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CF353FF2-3798-4C18-B15D-15958D5B921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cxnSp>
            <p:nvCxnSpPr>
              <p:cNvPr id="258" name="Straight Connector 257">
                <a:extLst>
                  <a:ext uri="{FF2B5EF4-FFF2-40B4-BE49-F238E27FC236}">
                    <a16:creationId xmlns:a16="http://schemas.microsoft.com/office/drawing/2014/main" id="{F2B6C9FE-6309-4AA6-A31F-9F12E15530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9" name="TextBox 258">
                <a:extLst>
                  <a:ext uri="{FF2B5EF4-FFF2-40B4-BE49-F238E27FC236}">
                    <a16:creationId xmlns:a16="http://schemas.microsoft.com/office/drawing/2014/main" id="{8CC227FF-B9EF-415A-862F-089F506B8985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6A121071-771F-48E8-AD24-DE7B8052BD80}"/>
                </a:ext>
              </a:extLst>
            </p:cNvPr>
            <p:cNvSpPr txBox="1"/>
            <p:nvPr/>
          </p:nvSpPr>
          <p:spPr>
            <a:xfrm>
              <a:off x="2241432" y="196613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60" name="Rectangle 259">
            <a:extLst>
              <a:ext uri="{FF2B5EF4-FFF2-40B4-BE49-F238E27FC236}">
                <a16:creationId xmlns:a16="http://schemas.microsoft.com/office/drawing/2014/main" id="{29E9AFFD-1AB1-48D7-8672-1691EF96F320}"/>
              </a:ext>
            </a:extLst>
          </p:cNvPr>
          <p:cNvSpPr/>
          <p:nvPr/>
        </p:nvSpPr>
        <p:spPr>
          <a:xfrm>
            <a:off x="4910721" y="317312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0B30CF7D-19C9-48CE-B684-D5BF18BE5006}"/>
              </a:ext>
            </a:extLst>
          </p:cNvPr>
          <p:cNvGrpSpPr/>
          <p:nvPr/>
        </p:nvGrpSpPr>
        <p:grpSpPr>
          <a:xfrm>
            <a:off x="6689368" y="3538621"/>
            <a:ext cx="475549" cy="630942"/>
            <a:chOff x="6249575" y="3538621"/>
            <a:chExt cx="475549" cy="630942"/>
          </a:xfrm>
        </p:grpSpPr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4671C6C7-1671-47D6-AFA0-384EEB810B05}"/>
                </a:ext>
              </a:extLst>
            </p:cNvPr>
            <p:cNvSpPr txBox="1"/>
            <p:nvPr/>
          </p:nvSpPr>
          <p:spPr>
            <a:xfrm>
              <a:off x="6249575" y="3538621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2B1F0797-E434-4671-8AD5-0151CE389FEC}"/>
                </a:ext>
              </a:extLst>
            </p:cNvPr>
            <p:cNvCxnSpPr>
              <a:cxnSpLocks/>
            </p:cNvCxnSpPr>
            <p:nvPr/>
          </p:nvCxnSpPr>
          <p:spPr>
            <a:xfrm>
              <a:off x="6267287" y="3616611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4" name="TextBox 263">
            <a:extLst>
              <a:ext uri="{FF2B5EF4-FFF2-40B4-BE49-F238E27FC236}">
                <a16:creationId xmlns:a16="http://schemas.microsoft.com/office/drawing/2014/main" id="{F38DF09E-5A81-426E-A190-497518C9BDF9}"/>
              </a:ext>
            </a:extLst>
          </p:cNvPr>
          <p:cNvSpPr txBox="1"/>
          <p:nvPr/>
        </p:nvSpPr>
        <p:spPr>
          <a:xfrm>
            <a:off x="6677308" y="3097916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6C7B1F3E-DAB4-4909-9F32-D8F52B0DF4F2}"/>
              </a:ext>
            </a:extLst>
          </p:cNvPr>
          <p:cNvGrpSpPr/>
          <p:nvPr/>
        </p:nvGrpSpPr>
        <p:grpSpPr>
          <a:xfrm>
            <a:off x="8994115" y="430547"/>
            <a:ext cx="487609" cy="1071647"/>
            <a:chOff x="1951435" y="36281"/>
            <a:chExt cx="487609" cy="1071647"/>
          </a:xfrm>
        </p:grpSpPr>
        <p:sp>
          <p:nvSpPr>
            <p:cNvPr id="326" name="TextBox 325">
              <a:extLst>
                <a:ext uri="{FF2B5EF4-FFF2-40B4-BE49-F238E27FC236}">
                  <a16:creationId xmlns:a16="http://schemas.microsoft.com/office/drawing/2014/main" id="{B710FA3B-AB10-4B31-8B35-41C9A5414324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C499A5EA-8D24-420A-A918-4D13B3BBC30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9AAC0719-F24C-4DA1-8438-80686DE897B8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7583C024-779E-4435-A04B-A658EA461E10}"/>
              </a:ext>
            </a:extLst>
          </p:cNvPr>
          <p:cNvGrpSpPr/>
          <p:nvPr/>
        </p:nvGrpSpPr>
        <p:grpSpPr>
          <a:xfrm>
            <a:off x="8473971" y="1762847"/>
            <a:ext cx="487609" cy="1071647"/>
            <a:chOff x="1951435" y="36281"/>
            <a:chExt cx="487609" cy="1071647"/>
          </a:xfrm>
        </p:grpSpPr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0663E6D8-47CB-4659-8C5B-C5138A83567E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4951AA50-42F9-443A-9D33-CB429CB814C2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0FED0DCE-B8AF-4723-A682-8281DF002C88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BE74CE64-B47A-4351-BB2D-BA6A1499FC08}"/>
              </a:ext>
            </a:extLst>
          </p:cNvPr>
          <p:cNvGrpSpPr/>
          <p:nvPr/>
        </p:nvGrpSpPr>
        <p:grpSpPr>
          <a:xfrm>
            <a:off x="8958623" y="1757161"/>
            <a:ext cx="1320038" cy="1071647"/>
            <a:chOff x="1367041" y="1764266"/>
            <a:chExt cx="1320038" cy="1071647"/>
          </a:xfrm>
        </p:grpSpPr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EC361EAE-2E18-4E20-AFA1-52E3DAD179D4}"/>
                </a:ext>
              </a:extLst>
            </p:cNvPr>
            <p:cNvSpPr txBox="1"/>
            <p:nvPr/>
          </p:nvSpPr>
          <p:spPr>
            <a:xfrm>
              <a:off x="1367041" y="196201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53036238-D13A-4CF2-B268-4D85529E5998}"/>
                </a:ext>
              </a:extLst>
            </p:cNvPr>
            <p:cNvGrpSpPr/>
            <p:nvPr/>
          </p:nvGrpSpPr>
          <p:grpSpPr>
            <a:xfrm>
              <a:off x="1772864" y="1764266"/>
              <a:ext cx="487609" cy="1071647"/>
              <a:chOff x="1951435" y="36281"/>
              <a:chExt cx="487609" cy="1071647"/>
            </a:xfrm>
          </p:grpSpPr>
          <p:sp>
            <p:nvSpPr>
              <p:cNvPr id="337" name="TextBox 336">
                <a:extLst>
                  <a:ext uri="{FF2B5EF4-FFF2-40B4-BE49-F238E27FC236}">
                    <a16:creationId xmlns:a16="http://schemas.microsoft.com/office/drawing/2014/main" id="{49C51058-7575-421A-A8F8-21985A98EF19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2BD36B0D-9A17-468A-913D-354548FFB1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9" name="TextBox 338">
                <a:extLst>
                  <a:ext uri="{FF2B5EF4-FFF2-40B4-BE49-F238E27FC236}">
                    <a16:creationId xmlns:a16="http://schemas.microsoft.com/office/drawing/2014/main" id="{1DBF7E37-3DD5-4B18-ABAA-716E0B15D4B4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ACA2D754-E785-4C94-A669-D3681F055E93}"/>
                </a:ext>
              </a:extLst>
            </p:cNvPr>
            <p:cNvSpPr txBox="1"/>
            <p:nvPr/>
          </p:nvSpPr>
          <p:spPr>
            <a:xfrm>
              <a:off x="2241432" y="196613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340" name="Rectangle 339">
            <a:extLst>
              <a:ext uri="{FF2B5EF4-FFF2-40B4-BE49-F238E27FC236}">
                <a16:creationId xmlns:a16="http://schemas.microsoft.com/office/drawing/2014/main" id="{19EA9782-91CA-4D6E-9C65-DB2F341B56E1}"/>
              </a:ext>
            </a:extLst>
          </p:cNvPr>
          <p:cNvSpPr/>
          <p:nvPr/>
        </p:nvSpPr>
        <p:spPr>
          <a:xfrm>
            <a:off x="8499596" y="1826106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EE9AF448-01FB-4551-9EAB-DAF3F8C9F38F}"/>
              </a:ext>
            </a:extLst>
          </p:cNvPr>
          <p:cNvGrpSpPr/>
          <p:nvPr/>
        </p:nvGrpSpPr>
        <p:grpSpPr>
          <a:xfrm>
            <a:off x="8459964" y="3107744"/>
            <a:ext cx="487609" cy="1071647"/>
            <a:chOff x="1951435" y="36281"/>
            <a:chExt cx="487609" cy="1071647"/>
          </a:xfrm>
        </p:grpSpPr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18947608-F55F-44C1-8E28-3CCC6424A96E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DB34DA34-61AC-4909-99F3-436ABB1B392C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4" name="TextBox 343">
              <a:extLst>
                <a:ext uri="{FF2B5EF4-FFF2-40B4-BE49-F238E27FC236}">
                  <a16:creationId xmlns:a16="http://schemas.microsoft.com/office/drawing/2014/main" id="{2C7B7364-4867-463F-8F5D-AA49F6B565E2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3872EA1C-6E02-43CB-95D1-2D3C7A1E67C8}"/>
              </a:ext>
            </a:extLst>
          </p:cNvPr>
          <p:cNvGrpSpPr/>
          <p:nvPr/>
        </p:nvGrpSpPr>
        <p:grpSpPr>
          <a:xfrm>
            <a:off x="8944616" y="3090907"/>
            <a:ext cx="1320038" cy="1071647"/>
            <a:chOff x="1367041" y="1764266"/>
            <a:chExt cx="1320038" cy="1071647"/>
          </a:xfrm>
        </p:grpSpPr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205A4127-0D64-4A8B-90AB-6C74010E6360}"/>
                </a:ext>
              </a:extLst>
            </p:cNvPr>
            <p:cNvSpPr txBox="1"/>
            <p:nvPr/>
          </p:nvSpPr>
          <p:spPr>
            <a:xfrm>
              <a:off x="1367041" y="19517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347" name="Group 346">
              <a:extLst>
                <a:ext uri="{FF2B5EF4-FFF2-40B4-BE49-F238E27FC236}">
                  <a16:creationId xmlns:a16="http://schemas.microsoft.com/office/drawing/2014/main" id="{96B5BB70-55F6-4133-8D75-076AA860C7A1}"/>
                </a:ext>
              </a:extLst>
            </p:cNvPr>
            <p:cNvGrpSpPr/>
            <p:nvPr/>
          </p:nvGrpSpPr>
          <p:grpSpPr>
            <a:xfrm>
              <a:off x="1772864" y="1764266"/>
              <a:ext cx="487609" cy="1071647"/>
              <a:chOff x="1951435" y="36281"/>
              <a:chExt cx="487609" cy="1071647"/>
            </a:xfrm>
          </p:grpSpPr>
          <p:sp>
            <p:nvSpPr>
              <p:cNvPr id="349" name="TextBox 348">
                <a:extLst>
                  <a:ext uri="{FF2B5EF4-FFF2-40B4-BE49-F238E27FC236}">
                    <a16:creationId xmlns:a16="http://schemas.microsoft.com/office/drawing/2014/main" id="{4AA2E36A-AB71-429C-A854-6E2AA7FFDD4C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350" name="Straight Connector 349">
                <a:extLst>
                  <a:ext uri="{FF2B5EF4-FFF2-40B4-BE49-F238E27FC236}">
                    <a16:creationId xmlns:a16="http://schemas.microsoft.com/office/drawing/2014/main" id="{4B88AEEB-4C07-4E3D-ABB4-58AFCD8D24E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1" name="TextBox 350">
                <a:extLst>
                  <a:ext uri="{FF2B5EF4-FFF2-40B4-BE49-F238E27FC236}">
                    <a16:creationId xmlns:a16="http://schemas.microsoft.com/office/drawing/2014/main" id="{93C9ADEC-E4DC-4B89-A057-B94A8EB5E097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289EC7F8-FA31-4A4D-8B0A-710E56E38D05}"/>
                </a:ext>
              </a:extLst>
            </p:cNvPr>
            <p:cNvSpPr txBox="1"/>
            <p:nvPr/>
          </p:nvSpPr>
          <p:spPr>
            <a:xfrm>
              <a:off x="2241432" y="1966138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352" name="Rectangle 351">
            <a:extLst>
              <a:ext uri="{FF2B5EF4-FFF2-40B4-BE49-F238E27FC236}">
                <a16:creationId xmlns:a16="http://schemas.microsoft.com/office/drawing/2014/main" id="{5D7B3D9F-E7F8-4696-9601-0CA820533BB7}"/>
              </a:ext>
            </a:extLst>
          </p:cNvPr>
          <p:cNvSpPr/>
          <p:nvPr/>
        </p:nvSpPr>
        <p:spPr>
          <a:xfrm>
            <a:off x="8485589" y="3171003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E80CF6F8-33B7-4DBE-9B9D-B4B82DBA1047}"/>
              </a:ext>
            </a:extLst>
          </p:cNvPr>
          <p:cNvGrpSpPr/>
          <p:nvPr/>
        </p:nvGrpSpPr>
        <p:grpSpPr>
          <a:xfrm>
            <a:off x="10264236" y="3536495"/>
            <a:ext cx="475549" cy="630942"/>
            <a:chOff x="6249575" y="3538621"/>
            <a:chExt cx="475549" cy="630942"/>
          </a:xfrm>
        </p:grpSpPr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6A2ED444-2757-46D8-A453-153D08346FD8}"/>
                </a:ext>
              </a:extLst>
            </p:cNvPr>
            <p:cNvSpPr txBox="1"/>
            <p:nvPr/>
          </p:nvSpPr>
          <p:spPr>
            <a:xfrm>
              <a:off x="6249575" y="3538621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27E2FA95-77D9-4E5F-A6EC-83084766661D}"/>
                </a:ext>
              </a:extLst>
            </p:cNvPr>
            <p:cNvCxnSpPr>
              <a:cxnSpLocks/>
            </p:cNvCxnSpPr>
            <p:nvPr/>
          </p:nvCxnSpPr>
          <p:spPr>
            <a:xfrm>
              <a:off x="6267287" y="3616611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6" name="TextBox 355">
            <a:extLst>
              <a:ext uri="{FF2B5EF4-FFF2-40B4-BE49-F238E27FC236}">
                <a16:creationId xmlns:a16="http://schemas.microsoft.com/office/drawing/2014/main" id="{03D5110A-0EB5-4F7D-B4A5-C28C9B0B8EE5}"/>
              </a:ext>
            </a:extLst>
          </p:cNvPr>
          <p:cNvSpPr txBox="1"/>
          <p:nvPr/>
        </p:nvSpPr>
        <p:spPr>
          <a:xfrm>
            <a:off x="10252176" y="309579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</p:spTree>
    <p:extLst>
      <p:ext uri="{BB962C8B-B14F-4D97-AF65-F5344CB8AC3E}">
        <p14:creationId xmlns:p14="http://schemas.microsoft.com/office/powerpoint/2010/main" val="1730783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1" grpId="0" animBg="1"/>
      <p:bldP spid="236" grpId="0"/>
      <p:bldP spid="237" grpId="0" animBg="1"/>
      <p:bldP spid="248" grpId="0" animBg="1"/>
      <p:bldP spid="260" grpId="0" animBg="1"/>
      <p:bldP spid="264" grpId="0"/>
      <p:bldP spid="340" grpId="0" animBg="1"/>
      <p:bldP spid="352" grpId="0" animBg="1"/>
      <p:bldP spid="356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ADD708-102C-4375-AB6E-532D625F4B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26 Add fractions with denominators as common multiples beyond 1 whole, writing answers as mixed numbers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78A919E-D625-4755-BC2F-BE1478ADBE7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4295612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0" name="Group 309">
            <a:extLst>
              <a:ext uri="{FF2B5EF4-FFF2-40B4-BE49-F238E27FC236}">
                <a16:creationId xmlns:a16="http://schemas.microsoft.com/office/drawing/2014/main" id="{FBD6672F-0ED3-488B-BC7D-3C821456ED8E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052EE170-028F-4AD7-B01C-5120BB555D9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D346C82A-8732-4856-91F3-DF41D4CAB4AD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EF659F5B-7868-46D2-B626-7AD68C1144F4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22AC7D06-DD0A-4EE8-BB9B-EE7B9F672EB9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ECF783C9-A8D7-48AF-95CB-80AA2083FAF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0912F768-F6B5-4A49-B282-06428B21AA72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536450C0-4E7C-478F-8F6E-4C89BB1DF41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B87D165E-9097-4BDA-A527-19F382E5FB2D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CA52E187-9DA3-429F-8D12-F625FFF587D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9BD905DE-933C-48D8-B129-68429E94B37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27F66BEA-DAB9-45F5-A524-643FC416508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8ADD3DFA-76EF-441D-B73B-6CDFB9EFF332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F6A95652-E658-48E7-A306-F379AEC1020D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7AD9CB30-1202-4F2D-B8AC-19D3DCE796C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B4EF430D-4110-484F-86E0-4955D231325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BEB8AD2E-F44B-4BFE-824C-6B06270195C0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4FC1B3F2-AFA4-4029-8472-BC65ADED344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FC0B0236-E4E8-4051-93A8-02AB3E20EED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B5C7F750-08CB-49BE-8A80-0677164F3E5A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2C574233-A798-4FB0-BD75-EE0A409096B5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88BCE940-B955-41F9-899A-1EE3DC12806D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24FB4E09-35FF-4856-ABAD-262CA7341BB5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90E45A7B-7AC9-47D9-B16E-44BBE5D0571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6CE46144-BA44-40E6-AE55-32ACF4F17C44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4D9C48DA-B824-496A-A1D4-A4256751AB2A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F2DA3240-1514-4A7C-9B19-07959E0A22D9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003313A2-2043-4263-83DA-9817CC5945BB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41BAC699-D217-472C-AE91-C5C287F265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78875E00-425C-417E-A803-16A542E940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E0D24A1F-782F-4D6D-8CC8-B42E3B34EAC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5508E663-99DE-4220-9BD8-7C714015F5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00170C13-4A1D-43F2-8BAA-8942C9948A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0909A678-E3B4-4AC4-914C-F76C10BE5E2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Straight Connector 343">
              <a:extLst>
                <a:ext uri="{FF2B5EF4-FFF2-40B4-BE49-F238E27FC236}">
                  <a16:creationId xmlns:a16="http://schemas.microsoft.com/office/drawing/2014/main" id="{D11202F4-C5E1-408C-86EC-585956EBC46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Straight Connector 344">
              <a:extLst>
                <a:ext uri="{FF2B5EF4-FFF2-40B4-BE49-F238E27FC236}">
                  <a16:creationId xmlns:a16="http://schemas.microsoft.com/office/drawing/2014/main" id="{BB6F7F70-C7F8-4C84-AE83-5189ADB70FC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3BA0B994-77AE-4EC0-8803-DEA05AFF3F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27BEB45E-3E6B-45A5-83DF-9A303C6C3F9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20FB73D0-867A-4A95-9B55-B0D3DCF090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0F62A1AC-6A7E-4EF0-91C5-74C37C972E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9A285242-0027-4D02-8792-908CE50212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CF2ADC19-00F1-4D69-998B-C9DB0592CE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A4F43B99-27C4-4355-95CE-E95C0ED22A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27CE2301-6ABD-43E3-B5F9-5375F1843AC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3" name="Rectangle: Rounded Corners 122">
            <a:extLst>
              <a:ext uri="{FF2B5EF4-FFF2-40B4-BE49-F238E27FC236}">
                <a16:creationId xmlns:a16="http://schemas.microsoft.com/office/drawing/2014/main" id="{BE88AD95-7891-4853-863E-A3BF8521F6B9}"/>
              </a:ext>
            </a:extLst>
          </p:cNvPr>
          <p:cNvSpPr/>
          <p:nvPr/>
        </p:nvSpPr>
        <p:spPr>
          <a:xfrm>
            <a:off x="6181212" y="284207"/>
            <a:ext cx="5523977" cy="1970895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24" name="Rectangle 523">
            <a:extLst>
              <a:ext uri="{FF2B5EF4-FFF2-40B4-BE49-F238E27FC236}">
                <a16:creationId xmlns:a16="http://schemas.microsoft.com/office/drawing/2014/main" id="{DA10C614-3ABA-4E67-A2B6-D7CDC60E0B8D}"/>
              </a:ext>
            </a:extLst>
          </p:cNvPr>
          <p:cNvSpPr/>
          <p:nvPr/>
        </p:nvSpPr>
        <p:spPr>
          <a:xfrm rot="5400000">
            <a:off x="9565028" y="1287828"/>
            <a:ext cx="366378" cy="127079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8" name="Rectangle 537">
            <a:extLst>
              <a:ext uri="{FF2B5EF4-FFF2-40B4-BE49-F238E27FC236}">
                <a16:creationId xmlns:a16="http://schemas.microsoft.com/office/drawing/2014/main" id="{3A041C76-783A-453E-8514-8C7F3B680C45}"/>
              </a:ext>
            </a:extLst>
          </p:cNvPr>
          <p:cNvSpPr/>
          <p:nvPr/>
        </p:nvSpPr>
        <p:spPr>
          <a:xfrm rot="5400000">
            <a:off x="10378001" y="1731491"/>
            <a:ext cx="366378" cy="36485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D4ACE32C-F154-4851-A1BC-6D6C5F4CF279}"/>
              </a:ext>
            </a:extLst>
          </p:cNvPr>
          <p:cNvSpPr/>
          <p:nvPr/>
        </p:nvSpPr>
        <p:spPr>
          <a:xfrm>
            <a:off x="367228" y="284207"/>
            <a:ext cx="5523977" cy="1970895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7" name="Rectangle 496">
            <a:extLst>
              <a:ext uri="{FF2B5EF4-FFF2-40B4-BE49-F238E27FC236}">
                <a16:creationId xmlns:a16="http://schemas.microsoft.com/office/drawing/2014/main" id="{D8025D68-EFAF-4ADB-90AA-230FE6792EF9}"/>
              </a:ext>
            </a:extLst>
          </p:cNvPr>
          <p:cNvSpPr/>
          <p:nvPr/>
        </p:nvSpPr>
        <p:spPr>
          <a:xfrm rot="5400000">
            <a:off x="3350629" y="1698268"/>
            <a:ext cx="366378" cy="42394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8" name="Rectangle 497">
            <a:extLst>
              <a:ext uri="{FF2B5EF4-FFF2-40B4-BE49-F238E27FC236}">
                <a16:creationId xmlns:a16="http://schemas.microsoft.com/office/drawing/2014/main" id="{72153C83-3AE9-449A-9609-0F58F2AD8D9D}"/>
              </a:ext>
            </a:extLst>
          </p:cNvPr>
          <p:cNvSpPr/>
          <p:nvPr/>
        </p:nvSpPr>
        <p:spPr>
          <a:xfrm rot="5400000">
            <a:off x="3675753" y="1797435"/>
            <a:ext cx="366378" cy="22630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54" name="Rectangle 353">
            <a:extLst>
              <a:ext uri="{FF2B5EF4-FFF2-40B4-BE49-F238E27FC236}">
                <a16:creationId xmlns:a16="http://schemas.microsoft.com/office/drawing/2014/main" id="{CCA34237-7E0A-423B-855C-58EB6BFFF75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B44A1F2-3600-440C-971C-20CD609A3D05}"/>
              </a:ext>
            </a:extLst>
          </p:cNvPr>
          <p:cNvGrpSpPr/>
          <p:nvPr/>
        </p:nvGrpSpPr>
        <p:grpSpPr>
          <a:xfrm>
            <a:off x="748596" y="469699"/>
            <a:ext cx="435719" cy="1032867"/>
            <a:chOff x="2724738" y="5471319"/>
            <a:chExt cx="435719" cy="103286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EFC84F5D-022F-4967-B119-FD2947D056B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ADA302C-8FB3-4589-9097-11E2F0DB449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7B80887-D505-4A7F-A9FA-69E80E68098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F1B88FE-51CE-4A6D-99E9-244224F186EC}"/>
              </a:ext>
            </a:extLst>
          </p:cNvPr>
          <p:cNvGrpSpPr/>
          <p:nvPr/>
        </p:nvGrpSpPr>
        <p:grpSpPr>
          <a:xfrm>
            <a:off x="1493898" y="469699"/>
            <a:ext cx="652743" cy="1032867"/>
            <a:chOff x="2610453" y="5471319"/>
            <a:chExt cx="652743" cy="1032867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4FB8C1D-30BA-412A-9659-D4ECB3E4117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104F926-5AEB-4861-9A72-0AF429AAB885}"/>
                </a:ext>
              </a:extLst>
            </p:cNvPr>
            <p:cNvSpPr txBox="1"/>
            <p:nvPr/>
          </p:nvSpPr>
          <p:spPr>
            <a:xfrm>
              <a:off x="2610453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214F4900-1C6F-4D3E-97C5-483EEDE54A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6E9D9EA2-11D9-400D-A9A5-38B1AE686F9A}"/>
              </a:ext>
            </a:extLst>
          </p:cNvPr>
          <p:cNvSpPr txBox="1"/>
          <p:nvPr/>
        </p:nvSpPr>
        <p:spPr>
          <a:xfrm>
            <a:off x="1198570" y="6719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F71EE3A-2FCD-458B-BE6F-087F8F8716B8}"/>
              </a:ext>
            </a:extLst>
          </p:cNvPr>
          <p:cNvSpPr txBox="1"/>
          <p:nvPr/>
        </p:nvSpPr>
        <p:spPr>
          <a:xfrm>
            <a:off x="2066081" y="6719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9E3F2476-E5D6-4267-9661-E9D96DDB73FF}"/>
              </a:ext>
            </a:extLst>
          </p:cNvPr>
          <p:cNvSpPr/>
          <p:nvPr/>
        </p:nvSpPr>
        <p:spPr>
          <a:xfrm>
            <a:off x="2484785" y="46969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9C15B650-5123-4DF4-9718-3FEBFCA292C8}"/>
              </a:ext>
            </a:extLst>
          </p:cNvPr>
          <p:cNvSpPr/>
          <p:nvPr/>
        </p:nvSpPr>
        <p:spPr>
          <a:xfrm>
            <a:off x="4054980" y="469699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CC6A02D-BA66-4BB0-A163-135DDA88592C}"/>
              </a:ext>
            </a:extLst>
          </p:cNvPr>
          <p:cNvSpPr txBox="1"/>
          <p:nvPr/>
        </p:nvSpPr>
        <p:spPr>
          <a:xfrm>
            <a:off x="3582746" y="67190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26EDA27F-99E8-4DEC-9686-767A66FCFB4B}"/>
              </a:ext>
            </a:extLst>
          </p:cNvPr>
          <p:cNvGrpSpPr/>
          <p:nvPr/>
        </p:nvGrpSpPr>
        <p:grpSpPr>
          <a:xfrm>
            <a:off x="6446679" y="469699"/>
            <a:ext cx="652743" cy="1032867"/>
            <a:chOff x="2608837" y="5471319"/>
            <a:chExt cx="652743" cy="1032867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D057480-8A65-48F2-9329-DAEA1508403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569E1B96-D227-4BE1-B859-42C3ACFB30B7}"/>
                </a:ext>
              </a:extLst>
            </p:cNvPr>
            <p:cNvSpPr txBox="1"/>
            <p:nvPr/>
          </p:nvSpPr>
          <p:spPr>
            <a:xfrm>
              <a:off x="2608837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C97C35B7-40EC-4682-AF6B-2647FC0DDC6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81B9D150-6C1C-4112-BE61-FD68E3F46888}"/>
              </a:ext>
            </a:extLst>
          </p:cNvPr>
          <p:cNvGrpSpPr/>
          <p:nvPr/>
        </p:nvGrpSpPr>
        <p:grpSpPr>
          <a:xfrm>
            <a:off x="7422167" y="469699"/>
            <a:ext cx="435719" cy="1032867"/>
            <a:chOff x="2724738" y="5471319"/>
            <a:chExt cx="435719" cy="1032867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150D9DCE-B409-4CB1-9613-49248C679C3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6C1E873E-72E8-48F8-8F49-6CCD4E253DD3}"/>
                </a:ext>
              </a:extLst>
            </p:cNvPr>
            <p:cNvSpPr txBox="1"/>
            <p:nvPr/>
          </p:nvSpPr>
          <p:spPr>
            <a:xfrm>
              <a:off x="272667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E1B012A2-05EB-4C8A-9E69-2AEB8E9FB85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96D491CC-49E6-415C-BFD9-9D4B194B6EB8}"/>
              </a:ext>
            </a:extLst>
          </p:cNvPr>
          <p:cNvSpPr txBox="1"/>
          <p:nvPr/>
        </p:nvSpPr>
        <p:spPr>
          <a:xfrm>
            <a:off x="7012554" y="6719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E04B81AC-E10D-47DE-9B9C-33EB8857D41E}"/>
              </a:ext>
            </a:extLst>
          </p:cNvPr>
          <p:cNvSpPr txBox="1"/>
          <p:nvPr/>
        </p:nvSpPr>
        <p:spPr>
          <a:xfrm>
            <a:off x="7880065" y="6719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5DA436DF-F3AE-4ADF-94ED-2943F0B470DF}"/>
              </a:ext>
            </a:extLst>
          </p:cNvPr>
          <p:cNvSpPr/>
          <p:nvPr/>
        </p:nvSpPr>
        <p:spPr>
          <a:xfrm>
            <a:off x="8298769" y="46969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Rectangle 138">
            <a:extLst>
              <a:ext uri="{FF2B5EF4-FFF2-40B4-BE49-F238E27FC236}">
                <a16:creationId xmlns:a16="http://schemas.microsoft.com/office/drawing/2014/main" id="{B64330FE-E5FD-40E0-9BBD-6726523FF1E7}"/>
              </a:ext>
            </a:extLst>
          </p:cNvPr>
          <p:cNvSpPr/>
          <p:nvPr/>
        </p:nvSpPr>
        <p:spPr>
          <a:xfrm>
            <a:off x="9868964" y="469699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58BA4D-6B86-4BF4-AE39-799F8865BDAC}"/>
              </a:ext>
            </a:extLst>
          </p:cNvPr>
          <p:cNvSpPr txBox="1"/>
          <p:nvPr/>
        </p:nvSpPr>
        <p:spPr>
          <a:xfrm>
            <a:off x="9396730" y="67190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31661830-AA35-4F7C-AE8E-2F05EF858D5C}"/>
              </a:ext>
            </a:extLst>
          </p:cNvPr>
          <p:cNvGrpSpPr/>
          <p:nvPr/>
        </p:nvGrpSpPr>
        <p:grpSpPr>
          <a:xfrm>
            <a:off x="2551906" y="459243"/>
            <a:ext cx="1031459" cy="1071647"/>
            <a:chOff x="1963495" y="36281"/>
            <a:chExt cx="1031459" cy="1071647"/>
          </a:xfrm>
        </p:grpSpPr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20F83F7A-6913-49A5-A7BD-062EE1BDD82F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2FCBD66-E7FA-4A2F-91BE-7200A1530D8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DAF5F995-EC7F-4E5A-99D1-4F2A7F081707}"/>
                </a:ext>
              </a:extLst>
            </p:cNvPr>
            <p:cNvSpPr txBox="1"/>
            <p:nvPr/>
          </p:nvSpPr>
          <p:spPr>
            <a:xfrm>
              <a:off x="1976601" y="36281"/>
              <a:ext cx="10183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EDCEDC9-44DB-40A1-83D7-B416DB7E2C9D}"/>
              </a:ext>
            </a:extLst>
          </p:cNvPr>
          <p:cNvGrpSpPr/>
          <p:nvPr/>
        </p:nvGrpSpPr>
        <p:grpSpPr>
          <a:xfrm>
            <a:off x="4056531" y="464973"/>
            <a:ext cx="1416421" cy="1071647"/>
            <a:chOff x="4056531" y="464973"/>
            <a:chExt cx="1416421" cy="1071647"/>
          </a:xfrm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B986A1-20CF-4665-AA86-60DD865F9017}"/>
                </a:ext>
              </a:extLst>
            </p:cNvPr>
            <p:cNvSpPr txBox="1"/>
            <p:nvPr/>
          </p:nvSpPr>
          <p:spPr>
            <a:xfrm>
              <a:off x="4056531" y="692162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FA108FF4-03CC-4534-B044-DE05711F6CFB}"/>
                </a:ext>
              </a:extLst>
            </p:cNvPr>
            <p:cNvGrpSpPr/>
            <p:nvPr/>
          </p:nvGrpSpPr>
          <p:grpSpPr>
            <a:xfrm>
              <a:off x="4441493" y="464973"/>
              <a:ext cx="1031459" cy="1071647"/>
              <a:chOff x="1963495" y="36281"/>
              <a:chExt cx="1031459" cy="1071647"/>
            </a:xfrm>
          </p:grpSpPr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009C3819-1027-42EF-BAB2-EAAE603A1CD4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44" name="Straight Connector 243">
                <a:extLst>
                  <a:ext uri="{FF2B5EF4-FFF2-40B4-BE49-F238E27FC236}">
                    <a16:creationId xmlns:a16="http://schemas.microsoft.com/office/drawing/2014/main" id="{BA2FFB07-142B-4A70-BFCB-A76220DA22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035E467F-D487-46E8-9BDF-E8EC3E19DBD6}"/>
                  </a:ext>
                </a:extLst>
              </p:cNvPr>
              <p:cNvSpPr txBox="1"/>
              <p:nvPr/>
            </p:nvSpPr>
            <p:spPr>
              <a:xfrm>
                <a:off x="2203316" y="36281"/>
                <a:ext cx="7916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7E5251DB-AF75-4A02-B3CD-744407324127}"/>
              </a:ext>
            </a:extLst>
          </p:cNvPr>
          <p:cNvGrpSpPr/>
          <p:nvPr/>
        </p:nvGrpSpPr>
        <p:grpSpPr>
          <a:xfrm>
            <a:off x="8383904" y="484180"/>
            <a:ext cx="1031459" cy="1071647"/>
            <a:chOff x="1963495" y="36281"/>
            <a:chExt cx="1031459" cy="1071647"/>
          </a:xfrm>
        </p:grpSpPr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4C8BF70A-762F-44D9-8F93-968472C97B09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359" name="Straight Connector 358">
              <a:extLst>
                <a:ext uri="{FF2B5EF4-FFF2-40B4-BE49-F238E27FC236}">
                  <a16:creationId xmlns:a16="http://schemas.microsoft.com/office/drawing/2014/main" id="{B370325B-480D-4AA2-B8DA-4524EBD38DC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E35DE01C-7548-4D30-ADC3-478C60ADF595}"/>
                </a:ext>
              </a:extLst>
            </p:cNvPr>
            <p:cNvSpPr txBox="1"/>
            <p:nvPr/>
          </p:nvSpPr>
          <p:spPr>
            <a:xfrm>
              <a:off x="1976601" y="36281"/>
              <a:ext cx="10183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419D254-DA90-41AB-BDAA-7B54CC166A0D}"/>
              </a:ext>
            </a:extLst>
          </p:cNvPr>
          <p:cNvGrpSpPr/>
          <p:nvPr/>
        </p:nvGrpSpPr>
        <p:grpSpPr>
          <a:xfrm>
            <a:off x="9888529" y="489910"/>
            <a:ext cx="1416421" cy="1071647"/>
            <a:chOff x="9888529" y="489910"/>
            <a:chExt cx="1416421" cy="1071647"/>
          </a:xfrm>
        </p:grpSpPr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3F5CDC33-ED1B-4399-9FE6-5667A578A13D}"/>
                </a:ext>
              </a:extLst>
            </p:cNvPr>
            <p:cNvSpPr txBox="1"/>
            <p:nvPr/>
          </p:nvSpPr>
          <p:spPr>
            <a:xfrm>
              <a:off x="9888529" y="717099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361" name="Group 360">
              <a:extLst>
                <a:ext uri="{FF2B5EF4-FFF2-40B4-BE49-F238E27FC236}">
                  <a16:creationId xmlns:a16="http://schemas.microsoft.com/office/drawing/2014/main" id="{50E42D3C-A8F9-4F49-8AA5-E84A72D3581A}"/>
                </a:ext>
              </a:extLst>
            </p:cNvPr>
            <p:cNvGrpSpPr/>
            <p:nvPr/>
          </p:nvGrpSpPr>
          <p:grpSpPr>
            <a:xfrm>
              <a:off x="10273491" y="489910"/>
              <a:ext cx="1031459" cy="1071647"/>
              <a:chOff x="1963495" y="36281"/>
              <a:chExt cx="1031459" cy="1071647"/>
            </a:xfrm>
          </p:grpSpPr>
          <p:sp>
            <p:nvSpPr>
              <p:cNvPr id="362" name="TextBox 361">
                <a:extLst>
                  <a:ext uri="{FF2B5EF4-FFF2-40B4-BE49-F238E27FC236}">
                    <a16:creationId xmlns:a16="http://schemas.microsoft.com/office/drawing/2014/main" id="{E8C1DDC2-2E8C-4311-9754-F320736A98D2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  <p:cxnSp>
            <p:nvCxnSpPr>
              <p:cNvPr id="363" name="Straight Connector 362">
                <a:extLst>
                  <a:ext uri="{FF2B5EF4-FFF2-40B4-BE49-F238E27FC236}">
                    <a16:creationId xmlns:a16="http://schemas.microsoft.com/office/drawing/2014/main" id="{376A2EEA-9125-4D24-BD5E-515C5CAADE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4" name="TextBox 363">
                <a:extLst>
                  <a:ext uri="{FF2B5EF4-FFF2-40B4-BE49-F238E27FC236}">
                    <a16:creationId xmlns:a16="http://schemas.microsoft.com/office/drawing/2014/main" id="{19B94CD9-8859-4F41-94E5-284A05306D53}"/>
                  </a:ext>
                </a:extLst>
              </p:cNvPr>
              <p:cNvSpPr txBox="1"/>
              <p:nvPr/>
            </p:nvSpPr>
            <p:spPr>
              <a:xfrm>
                <a:off x="2203316" y="36281"/>
                <a:ext cx="7916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</p:grpSp>
      <p:sp>
        <p:nvSpPr>
          <p:cNvPr id="409" name="Rectangle 408">
            <a:extLst>
              <a:ext uri="{FF2B5EF4-FFF2-40B4-BE49-F238E27FC236}">
                <a16:creationId xmlns:a16="http://schemas.microsoft.com/office/drawing/2014/main" id="{C4405B19-7E09-439C-8C61-093956502E73}"/>
              </a:ext>
            </a:extLst>
          </p:cNvPr>
          <p:cNvSpPr/>
          <p:nvPr/>
        </p:nvSpPr>
        <p:spPr>
          <a:xfrm>
            <a:off x="736332" y="54583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10" name="Straight Connector 409">
            <a:extLst>
              <a:ext uri="{FF2B5EF4-FFF2-40B4-BE49-F238E27FC236}">
                <a16:creationId xmlns:a16="http://schemas.microsoft.com/office/drawing/2014/main" id="{F36F86C4-A7AB-4E48-A8F7-AA840AECA11B}"/>
              </a:ext>
            </a:extLst>
          </p:cNvPr>
          <p:cNvCxnSpPr>
            <a:cxnSpLocks/>
          </p:cNvCxnSpPr>
          <p:nvPr/>
        </p:nvCxnSpPr>
        <p:spPr>
          <a:xfrm>
            <a:off x="903182" y="361393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1" name="Straight Connector 410">
            <a:extLst>
              <a:ext uri="{FF2B5EF4-FFF2-40B4-BE49-F238E27FC236}">
                <a16:creationId xmlns:a16="http://schemas.microsoft.com/office/drawing/2014/main" id="{07E18562-9991-415A-89EF-A096DF941EB3}"/>
              </a:ext>
            </a:extLst>
          </p:cNvPr>
          <p:cNvCxnSpPr>
            <a:cxnSpLocks/>
          </p:cNvCxnSpPr>
          <p:nvPr/>
        </p:nvCxnSpPr>
        <p:spPr>
          <a:xfrm>
            <a:off x="1782412" y="3613931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2" name="TextBox 411">
            <a:extLst>
              <a:ext uri="{FF2B5EF4-FFF2-40B4-BE49-F238E27FC236}">
                <a16:creationId xmlns:a16="http://schemas.microsoft.com/office/drawing/2014/main" id="{22CD2975-8D37-4E2D-9BC8-F17A89EC3DCF}"/>
              </a:ext>
            </a:extLst>
          </p:cNvPr>
          <p:cNvSpPr txBox="1"/>
          <p:nvPr/>
        </p:nvSpPr>
        <p:spPr>
          <a:xfrm>
            <a:off x="865809" y="310609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13" name="TextBox 412">
            <a:extLst>
              <a:ext uri="{FF2B5EF4-FFF2-40B4-BE49-F238E27FC236}">
                <a16:creationId xmlns:a16="http://schemas.microsoft.com/office/drawing/2014/main" id="{F76CD441-47D0-45B1-A23A-6DAB28DEB8ED}"/>
              </a:ext>
            </a:extLst>
          </p:cNvPr>
          <p:cNvSpPr txBox="1"/>
          <p:nvPr/>
        </p:nvSpPr>
        <p:spPr>
          <a:xfrm>
            <a:off x="876375" y="3552139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14" name="TextBox 413">
            <a:extLst>
              <a:ext uri="{FF2B5EF4-FFF2-40B4-BE49-F238E27FC236}">
                <a16:creationId xmlns:a16="http://schemas.microsoft.com/office/drawing/2014/main" id="{EFB1651A-A40D-4287-8F87-E08913F7F502}"/>
              </a:ext>
            </a:extLst>
          </p:cNvPr>
          <p:cNvSpPr txBox="1"/>
          <p:nvPr/>
        </p:nvSpPr>
        <p:spPr>
          <a:xfrm>
            <a:off x="1782411" y="3552139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sp>
        <p:nvSpPr>
          <p:cNvPr id="415" name="TextBox 414">
            <a:extLst>
              <a:ext uri="{FF2B5EF4-FFF2-40B4-BE49-F238E27FC236}">
                <a16:creationId xmlns:a16="http://schemas.microsoft.com/office/drawing/2014/main" id="{2B5B6F88-15A1-4DD5-AC71-3F7321A725D4}"/>
              </a:ext>
            </a:extLst>
          </p:cNvPr>
          <p:cNvSpPr txBox="1"/>
          <p:nvPr/>
        </p:nvSpPr>
        <p:spPr>
          <a:xfrm>
            <a:off x="1335369" y="3298460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16" name="Arc 415">
            <a:extLst>
              <a:ext uri="{FF2B5EF4-FFF2-40B4-BE49-F238E27FC236}">
                <a16:creationId xmlns:a16="http://schemas.microsoft.com/office/drawing/2014/main" id="{635F4B1A-3789-4730-BE02-24F83BAFAE59}"/>
              </a:ext>
            </a:extLst>
          </p:cNvPr>
          <p:cNvSpPr/>
          <p:nvPr/>
        </p:nvSpPr>
        <p:spPr>
          <a:xfrm rot="16200000">
            <a:off x="1268070" y="258397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7" name="Arc 416">
            <a:extLst>
              <a:ext uri="{FF2B5EF4-FFF2-40B4-BE49-F238E27FC236}">
                <a16:creationId xmlns:a16="http://schemas.microsoft.com/office/drawing/2014/main" id="{3DB30AE7-351B-4627-AD5D-739694CEAE1D}"/>
              </a:ext>
            </a:extLst>
          </p:cNvPr>
          <p:cNvSpPr/>
          <p:nvPr/>
        </p:nvSpPr>
        <p:spPr>
          <a:xfrm rot="5400000">
            <a:off x="1257783" y="3511092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8" name="TextBox 417">
            <a:extLst>
              <a:ext uri="{FF2B5EF4-FFF2-40B4-BE49-F238E27FC236}">
                <a16:creationId xmlns:a16="http://schemas.microsoft.com/office/drawing/2014/main" id="{FE5B9C2A-C8FA-4B6B-8406-0F3860EE0909}"/>
              </a:ext>
            </a:extLst>
          </p:cNvPr>
          <p:cNvSpPr txBox="1"/>
          <p:nvPr/>
        </p:nvSpPr>
        <p:spPr>
          <a:xfrm>
            <a:off x="1388373" y="4046470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19" name="TextBox 418">
            <a:extLst>
              <a:ext uri="{FF2B5EF4-FFF2-40B4-BE49-F238E27FC236}">
                <a16:creationId xmlns:a16="http://schemas.microsoft.com/office/drawing/2014/main" id="{61ACFE25-282F-4883-B5A7-7E70F45F8320}"/>
              </a:ext>
            </a:extLst>
          </p:cNvPr>
          <p:cNvSpPr txBox="1"/>
          <p:nvPr/>
        </p:nvSpPr>
        <p:spPr>
          <a:xfrm>
            <a:off x="1388372" y="2752157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20" name="TextBox 419">
            <a:extLst>
              <a:ext uri="{FF2B5EF4-FFF2-40B4-BE49-F238E27FC236}">
                <a16:creationId xmlns:a16="http://schemas.microsoft.com/office/drawing/2014/main" id="{3985AFCE-251E-431E-8174-A883A474B6A1}"/>
              </a:ext>
            </a:extLst>
          </p:cNvPr>
          <p:cNvSpPr txBox="1"/>
          <p:nvPr/>
        </p:nvSpPr>
        <p:spPr>
          <a:xfrm>
            <a:off x="2043487" y="3106097"/>
            <a:ext cx="6832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421" name="Group 420">
            <a:extLst>
              <a:ext uri="{FF2B5EF4-FFF2-40B4-BE49-F238E27FC236}">
                <a16:creationId xmlns:a16="http://schemas.microsoft.com/office/drawing/2014/main" id="{A1FFD6F0-DA6C-4D70-86C8-E2D30A3E2CFB}"/>
              </a:ext>
            </a:extLst>
          </p:cNvPr>
          <p:cNvGrpSpPr/>
          <p:nvPr/>
        </p:nvGrpSpPr>
        <p:grpSpPr>
          <a:xfrm>
            <a:off x="912051" y="4892931"/>
            <a:ext cx="946491" cy="1072809"/>
            <a:chOff x="4478336" y="4435646"/>
            <a:chExt cx="946491" cy="1072809"/>
          </a:xfrm>
        </p:grpSpPr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D391E512-838C-4F64-B707-48E0B52C82BD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013E4D22-9C0F-41DD-83C3-3E1C185C622A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2A705446-067C-4ACB-8FA6-043014953F2E}"/>
                </a:ext>
              </a:extLst>
            </p:cNvPr>
            <p:cNvSpPr txBox="1"/>
            <p:nvPr/>
          </p:nvSpPr>
          <p:spPr>
            <a:xfrm>
              <a:off x="4710959" y="4435646"/>
              <a:ext cx="71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143C547B-B434-4315-A40E-0AE8B03609A9}"/>
              </a:ext>
            </a:extLst>
          </p:cNvPr>
          <p:cNvGrpSpPr/>
          <p:nvPr/>
        </p:nvGrpSpPr>
        <p:grpSpPr>
          <a:xfrm>
            <a:off x="1801222" y="4888595"/>
            <a:ext cx="1815295" cy="1072809"/>
            <a:chOff x="5367507" y="4431310"/>
            <a:chExt cx="1815295" cy="1072809"/>
          </a:xfrm>
        </p:grpSpPr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684E7503-91B1-434A-9E48-A7701227A59B}"/>
                </a:ext>
              </a:extLst>
            </p:cNvPr>
            <p:cNvSpPr txBox="1"/>
            <p:nvPr/>
          </p:nvSpPr>
          <p:spPr>
            <a:xfrm>
              <a:off x="5367507" y="4628009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3B10F101-DC2C-40DE-B8E5-7D07E3B35460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FABDFBFB-29ED-4A23-9386-005AA2EF0F06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875E882E-69DF-4BD6-82D0-3ED2CEA33957}"/>
                </a:ext>
              </a:extLst>
            </p:cNvPr>
            <p:cNvSpPr txBox="1"/>
            <p:nvPr/>
          </p:nvSpPr>
          <p:spPr>
            <a:xfrm>
              <a:off x="6050159" y="4431310"/>
              <a:ext cx="737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19C98A2-E2F1-4722-881D-15F3E52C1C41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F58D5620-7582-4D56-A9AD-B212ADB6365E}"/>
              </a:ext>
            </a:extLst>
          </p:cNvPr>
          <p:cNvGrpSpPr/>
          <p:nvPr/>
        </p:nvGrpSpPr>
        <p:grpSpPr>
          <a:xfrm>
            <a:off x="3593002" y="5345925"/>
            <a:ext cx="946491" cy="630942"/>
            <a:chOff x="7159287" y="4888640"/>
            <a:chExt cx="946491" cy="630942"/>
          </a:xfrm>
        </p:grpSpPr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C080F5B7-22E2-4DBF-91CF-76D5D828D66E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C01A1DD6-D28A-4724-83A2-2A19EEA4E9FF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</p:grpSp>
      <p:sp>
        <p:nvSpPr>
          <p:cNvPr id="434" name="TextBox 433">
            <a:extLst>
              <a:ext uri="{FF2B5EF4-FFF2-40B4-BE49-F238E27FC236}">
                <a16:creationId xmlns:a16="http://schemas.microsoft.com/office/drawing/2014/main" id="{2FD9EEB2-F54A-4611-8A18-A4B165B82400}"/>
              </a:ext>
            </a:extLst>
          </p:cNvPr>
          <p:cNvSpPr txBox="1"/>
          <p:nvPr/>
        </p:nvSpPr>
        <p:spPr>
          <a:xfrm>
            <a:off x="3593002" y="4904058"/>
            <a:ext cx="9384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435" name="Rectangle 434">
            <a:extLst>
              <a:ext uri="{FF2B5EF4-FFF2-40B4-BE49-F238E27FC236}">
                <a16:creationId xmlns:a16="http://schemas.microsoft.com/office/drawing/2014/main" id="{E68ADC80-957F-4B96-8E8B-FE3B15C25090}"/>
              </a:ext>
            </a:extLst>
          </p:cNvPr>
          <p:cNvSpPr/>
          <p:nvPr/>
        </p:nvSpPr>
        <p:spPr>
          <a:xfrm>
            <a:off x="912914" y="4950001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6" name="Rectangle 435">
            <a:extLst>
              <a:ext uri="{FF2B5EF4-FFF2-40B4-BE49-F238E27FC236}">
                <a16:creationId xmlns:a16="http://schemas.microsoft.com/office/drawing/2014/main" id="{576E6F45-2C79-4F74-A4BE-86D636E634B3}"/>
              </a:ext>
            </a:extLst>
          </p:cNvPr>
          <p:cNvSpPr/>
          <p:nvPr/>
        </p:nvSpPr>
        <p:spPr>
          <a:xfrm>
            <a:off x="7389429" y="54583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37" name="Straight Connector 436">
            <a:extLst>
              <a:ext uri="{FF2B5EF4-FFF2-40B4-BE49-F238E27FC236}">
                <a16:creationId xmlns:a16="http://schemas.microsoft.com/office/drawing/2014/main" id="{AE477D6E-FE43-4951-804D-86AA3003E9A6}"/>
              </a:ext>
            </a:extLst>
          </p:cNvPr>
          <p:cNvCxnSpPr>
            <a:cxnSpLocks/>
          </p:cNvCxnSpPr>
          <p:nvPr/>
        </p:nvCxnSpPr>
        <p:spPr>
          <a:xfrm>
            <a:off x="7170009" y="3614556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8" name="Straight Connector 437">
            <a:extLst>
              <a:ext uri="{FF2B5EF4-FFF2-40B4-BE49-F238E27FC236}">
                <a16:creationId xmlns:a16="http://schemas.microsoft.com/office/drawing/2014/main" id="{459198CA-EB85-4703-97D6-8CE555C855D5}"/>
              </a:ext>
            </a:extLst>
          </p:cNvPr>
          <p:cNvCxnSpPr>
            <a:cxnSpLocks/>
          </p:cNvCxnSpPr>
          <p:nvPr/>
        </p:nvCxnSpPr>
        <p:spPr>
          <a:xfrm>
            <a:off x="8049239" y="3614556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9" name="TextBox 438">
            <a:extLst>
              <a:ext uri="{FF2B5EF4-FFF2-40B4-BE49-F238E27FC236}">
                <a16:creationId xmlns:a16="http://schemas.microsoft.com/office/drawing/2014/main" id="{06F9FBBD-C646-4C49-8518-4B7622DDBD73}"/>
              </a:ext>
            </a:extLst>
          </p:cNvPr>
          <p:cNvSpPr txBox="1"/>
          <p:nvPr/>
        </p:nvSpPr>
        <p:spPr>
          <a:xfrm>
            <a:off x="7132636" y="3106722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40" name="TextBox 439">
            <a:extLst>
              <a:ext uri="{FF2B5EF4-FFF2-40B4-BE49-F238E27FC236}">
                <a16:creationId xmlns:a16="http://schemas.microsoft.com/office/drawing/2014/main" id="{06FF385F-0953-44AD-9A8C-B98F5EE69822}"/>
              </a:ext>
            </a:extLst>
          </p:cNvPr>
          <p:cNvSpPr txBox="1"/>
          <p:nvPr/>
        </p:nvSpPr>
        <p:spPr>
          <a:xfrm>
            <a:off x="7143202" y="3552764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41" name="TextBox 440">
            <a:extLst>
              <a:ext uri="{FF2B5EF4-FFF2-40B4-BE49-F238E27FC236}">
                <a16:creationId xmlns:a16="http://schemas.microsoft.com/office/drawing/2014/main" id="{6A5F5981-D4BC-4D05-81A3-E9C9D2BC0CE3}"/>
              </a:ext>
            </a:extLst>
          </p:cNvPr>
          <p:cNvSpPr txBox="1"/>
          <p:nvPr/>
        </p:nvSpPr>
        <p:spPr>
          <a:xfrm>
            <a:off x="8049238" y="3552764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442" name="TextBox 441">
            <a:extLst>
              <a:ext uri="{FF2B5EF4-FFF2-40B4-BE49-F238E27FC236}">
                <a16:creationId xmlns:a16="http://schemas.microsoft.com/office/drawing/2014/main" id="{64115F02-D16B-41B0-B348-DB79E8E3BEA9}"/>
              </a:ext>
            </a:extLst>
          </p:cNvPr>
          <p:cNvSpPr txBox="1"/>
          <p:nvPr/>
        </p:nvSpPr>
        <p:spPr>
          <a:xfrm>
            <a:off x="7602196" y="3299085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43" name="Arc 442">
            <a:extLst>
              <a:ext uri="{FF2B5EF4-FFF2-40B4-BE49-F238E27FC236}">
                <a16:creationId xmlns:a16="http://schemas.microsoft.com/office/drawing/2014/main" id="{714FC8AD-482D-4D64-A64F-4658F870D1D3}"/>
              </a:ext>
            </a:extLst>
          </p:cNvPr>
          <p:cNvSpPr/>
          <p:nvPr/>
        </p:nvSpPr>
        <p:spPr>
          <a:xfrm rot="16200000">
            <a:off x="7534897" y="258459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4" name="Arc 443">
            <a:extLst>
              <a:ext uri="{FF2B5EF4-FFF2-40B4-BE49-F238E27FC236}">
                <a16:creationId xmlns:a16="http://schemas.microsoft.com/office/drawing/2014/main" id="{9A29A445-641D-4755-A986-AACC1CF7496D}"/>
              </a:ext>
            </a:extLst>
          </p:cNvPr>
          <p:cNvSpPr/>
          <p:nvPr/>
        </p:nvSpPr>
        <p:spPr>
          <a:xfrm rot="5400000">
            <a:off x="7524610" y="3511717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5" name="TextBox 444">
            <a:extLst>
              <a:ext uri="{FF2B5EF4-FFF2-40B4-BE49-F238E27FC236}">
                <a16:creationId xmlns:a16="http://schemas.microsoft.com/office/drawing/2014/main" id="{75A14E65-B4B3-4CF0-B565-4A2830DBE588}"/>
              </a:ext>
            </a:extLst>
          </p:cNvPr>
          <p:cNvSpPr txBox="1"/>
          <p:nvPr/>
        </p:nvSpPr>
        <p:spPr>
          <a:xfrm>
            <a:off x="7655200" y="4047095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46" name="TextBox 445">
            <a:extLst>
              <a:ext uri="{FF2B5EF4-FFF2-40B4-BE49-F238E27FC236}">
                <a16:creationId xmlns:a16="http://schemas.microsoft.com/office/drawing/2014/main" id="{1CA78CCA-742E-4002-B78B-DC8730EDB92E}"/>
              </a:ext>
            </a:extLst>
          </p:cNvPr>
          <p:cNvSpPr txBox="1"/>
          <p:nvPr/>
        </p:nvSpPr>
        <p:spPr>
          <a:xfrm>
            <a:off x="7655199" y="2752782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47" name="TextBox 446">
            <a:extLst>
              <a:ext uri="{FF2B5EF4-FFF2-40B4-BE49-F238E27FC236}">
                <a16:creationId xmlns:a16="http://schemas.microsoft.com/office/drawing/2014/main" id="{8AD4BE27-E630-4416-A181-EDBAFF05644A}"/>
              </a:ext>
            </a:extLst>
          </p:cNvPr>
          <p:cNvSpPr txBox="1"/>
          <p:nvPr/>
        </p:nvSpPr>
        <p:spPr>
          <a:xfrm>
            <a:off x="8310314" y="3106722"/>
            <a:ext cx="68329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grpSp>
        <p:nvGrpSpPr>
          <p:cNvPr id="448" name="Group 447">
            <a:extLst>
              <a:ext uri="{FF2B5EF4-FFF2-40B4-BE49-F238E27FC236}">
                <a16:creationId xmlns:a16="http://schemas.microsoft.com/office/drawing/2014/main" id="{0E5ECBE1-9590-420D-A177-1CBB3413C543}"/>
              </a:ext>
            </a:extLst>
          </p:cNvPr>
          <p:cNvGrpSpPr/>
          <p:nvPr/>
        </p:nvGrpSpPr>
        <p:grpSpPr>
          <a:xfrm>
            <a:off x="7158706" y="4893556"/>
            <a:ext cx="946491" cy="1072809"/>
            <a:chOff x="4478336" y="4435646"/>
            <a:chExt cx="946491" cy="1072809"/>
          </a:xfrm>
        </p:grpSpPr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051112B1-A7D0-4FFD-8C9D-2900EA55C06F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219BA95D-47F7-494D-86D9-4F8DB74FF7B4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8046342A-510E-478F-BE06-3FA8465A624C}"/>
                </a:ext>
              </a:extLst>
            </p:cNvPr>
            <p:cNvSpPr txBox="1"/>
            <p:nvPr/>
          </p:nvSpPr>
          <p:spPr>
            <a:xfrm>
              <a:off x="4710959" y="4435646"/>
              <a:ext cx="71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471E1223-B172-465D-8033-69DF17D416B9}"/>
              </a:ext>
            </a:extLst>
          </p:cNvPr>
          <p:cNvGrpSpPr/>
          <p:nvPr/>
        </p:nvGrpSpPr>
        <p:grpSpPr>
          <a:xfrm>
            <a:off x="8047877" y="4889220"/>
            <a:ext cx="1815295" cy="1072809"/>
            <a:chOff x="5367507" y="4431310"/>
            <a:chExt cx="1815295" cy="1072809"/>
          </a:xfrm>
        </p:grpSpPr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8BDA9EDF-0B2C-48EF-AACA-24F1C44EA8BE}"/>
                </a:ext>
              </a:extLst>
            </p:cNvPr>
            <p:cNvSpPr txBox="1"/>
            <p:nvPr/>
          </p:nvSpPr>
          <p:spPr>
            <a:xfrm>
              <a:off x="5367507" y="4628009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A4E73920-D4A4-460F-8EED-E6116B340824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9EB2A7A4-4C00-4088-8FF1-AB43C9FAC1BF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47BF62BC-4527-415D-AE5E-4B934EABEFC9}"/>
                </a:ext>
              </a:extLst>
            </p:cNvPr>
            <p:cNvSpPr txBox="1"/>
            <p:nvPr/>
          </p:nvSpPr>
          <p:spPr>
            <a:xfrm>
              <a:off x="6050159" y="4431310"/>
              <a:ext cx="737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8DD148C2-0EC2-4314-9AF1-E3A5320CE611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B708DD49-563C-495D-870B-7D6273DD4785}"/>
              </a:ext>
            </a:extLst>
          </p:cNvPr>
          <p:cNvGrpSpPr/>
          <p:nvPr/>
        </p:nvGrpSpPr>
        <p:grpSpPr>
          <a:xfrm>
            <a:off x="9839657" y="5346550"/>
            <a:ext cx="946491" cy="630942"/>
            <a:chOff x="7159287" y="4888640"/>
            <a:chExt cx="946491" cy="630942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A17ED1AD-7BE0-4F20-8BE9-77C4E1D7FF58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3A03B3B7-0D6C-4727-A393-3FC6DF867016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sp>
        <p:nvSpPr>
          <p:cNvPr id="461" name="TextBox 460">
            <a:extLst>
              <a:ext uri="{FF2B5EF4-FFF2-40B4-BE49-F238E27FC236}">
                <a16:creationId xmlns:a16="http://schemas.microsoft.com/office/drawing/2014/main" id="{7D09C983-3A49-4DD8-A851-6F2A08E4984C}"/>
              </a:ext>
            </a:extLst>
          </p:cNvPr>
          <p:cNvSpPr txBox="1"/>
          <p:nvPr/>
        </p:nvSpPr>
        <p:spPr>
          <a:xfrm>
            <a:off x="9839657" y="4904683"/>
            <a:ext cx="9384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sp>
        <p:nvSpPr>
          <p:cNvPr id="462" name="Rectangle 461">
            <a:extLst>
              <a:ext uri="{FF2B5EF4-FFF2-40B4-BE49-F238E27FC236}">
                <a16:creationId xmlns:a16="http://schemas.microsoft.com/office/drawing/2014/main" id="{CE1DFDE4-B559-4EE0-B023-6CE823EAD6A6}"/>
              </a:ext>
            </a:extLst>
          </p:cNvPr>
          <p:cNvSpPr/>
          <p:nvPr/>
        </p:nvSpPr>
        <p:spPr>
          <a:xfrm>
            <a:off x="8500469" y="4950626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3" name="Rectangle 462">
            <a:extLst>
              <a:ext uri="{FF2B5EF4-FFF2-40B4-BE49-F238E27FC236}">
                <a16:creationId xmlns:a16="http://schemas.microsoft.com/office/drawing/2014/main" id="{63C7626C-6B84-4060-97B7-8736F4F085C5}"/>
              </a:ext>
            </a:extLst>
          </p:cNvPr>
          <p:cNvSpPr/>
          <p:nvPr/>
        </p:nvSpPr>
        <p:spPr>
          <a:xfrm rot="5400000">
            <a:off x="1540542" y="1067631"/>
            <a:ext cx="366378" cy="171011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3FB9E125-B5E0-4352-A593-FB1557E4A514}"/>
              </a:ext>
            </a:extLst>
          </p:cNvPr>
          <p:cNvGrpSpPr/>
          <p:nvPr/>
        </p:nvGrpSpPr>
        <p:grpSpPr>
          <a:xfrm rot="5400000">
            <a:off x="1750790" y="834007"/>
            <a:ext cx="360000" cy="2160000"/>
            <a:chOff x="3752453" y="3429000"/>
            <a:chExt cx="360000" cy="2160000"/>
          </a:xfrm>
        </p:grpSpPr>
        <p:sp>
          <p:nvSpPr>
            <p:cNvPr id="465" name="Rectangle 464">
              <a:extLst>
                <a:ext uri="{FF2B5EF4-FFF2-40B4-BE49-F238E27FC236}">
                  <a16:creationId xmlns:a16="http://schemas.microsoft.com/office/drawing/2014/main" id="{AC8443CA-A000-40CB-A7F0-342DAB74E378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DFB94DDC-D1F1-4CFA-9A12-55AA9A4C3C3C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61BB700D-4281-499D-B244-C7A525710EC7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F3F52F76-0BB6-4F91-9E70-B5E9DA0444F5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9A82A142-BE21-4C10-963F-1A59106D3FE5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45E01BEE-583C-42B2-9589-C339B1A2B06E}"/>
              </a:ext>
            </a:extLst>
          </p:cNvPr>
          <p:cNvGrpSpPr/>
          <p:nvPr/>
        </p:nvGrpSpPr>
        <p:grpSpPr>
          <a:xfrm rot="5400000">
            <a:off x="1748416" y="834012"/>
            <a:ext cx="360000" cy="2159457"/>
            <a:chOff x="6653408" y="3429000"/>
            <a:chExt cx="360000" cy="2159457"/>
          </a:xfrm>
        </p:grpSpPr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E27D4886-93BD-4AA3-BE4C-BDDD93FF7A01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2" name="Rectangle 471">
              <a:extLst>
                <a:ext uri="{FF2B5EF4-FFF2-40B4-BE49-F238E27FC236}">
                  <a16:creationId xmlns:a16="http://schemas.microsoft.com/office/drawing/2014/main" id="{3DDF67B9-DC12-4EE2-AAE3-2A89389FC092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3" name="Rectangle 472">
              <a:extLst>
                <a:ext uri="{FF2B5EF4-FFF2-40B4-BE49-F238E27FC236}">
                  <a16:creationId xmlns:a16="http://schemas.microsoft.com/office/drawing/2014/main" id="{DC5B418A-13A2-4164-98F9-5467511A8EAF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4" name="Rectangle 473">
              <a:extLst>
                <a:ext uri="{FF2B5EF4-FFF2-40B4-BE49-F238E27FC236}">
                  <a16:creationId xmlns:a16="http://schemas.microsoft.com/office/drawing/2014/main" id="{4ABDD6F5-7313-41B1-9527-6B29157D30CD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5" name="Rectangle 474">
              <a:extLst>
                <a:ext uri="{FF2B5EF4-FFF2-40B4-BE49-F238E27FC236}">
                  <a16:creationId xmlns:a16="http://schemas.microsoft.com/office/drawing/2014/main" id="{036CD7B0-D609-4B0E-B712-7E53DCB5516C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FBA665FB-F03C-4270-8902-D17323E41CD3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59AE8E1C-D8BD-4861-996F-FF30D7CCA939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01AFD3D4-0F4E-401A-A180-D5984624AB82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EA743836-57A0-456B-B181-DD3C73055F44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6C5A3F07-40F1-4302-8A70-9AAB1FAA200B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34B31761-E93B-4375-AF54-E369E923CC6B}"/>
              </a:ext>
            </a:extLst>
          </p:cNvPr>
          <p:cNvGrpSpPr/>
          <p:nvPr/>
        </p:nvGrpSpPr>
        <p:grpSpPr>
          <a:xfrm rot="5400000">
            <a:off x="1750846" y="829943"/>
            <a:ext cx="364674" cy="2164787"/>
            <a:chOff x="1430177" y="1026981"/>
            <a:chExt cx="364674" cy="2164787"/>
          </a:xfrm>
        </p:grpSpPr>
        <p:sp>
          <p:nvSpPr>
            <p:cNvPr id="482" name="Rectangle 481">
              <a:extLst>
                <a:ext uri="{FF2B5EF4-FFF2-40B4-BE49-F238E27FC236}">
                  <a16:creationId xmlns:a16="http://schemas.microsoft.com/office/drawing/2014/main" id="{5DC458C4-4B35-4C24-90F0-A392DE51D86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3" name="Rectangle 482">
              <a:extLst>
                <a:ext uri="{FF2B5EF4-FFF2-40B4-BE49-F238E27FC236}">
                  <a16:creationId xmlns:a16="http://schemas.microsoft.com/office/drawing/2014/main" id="{03DACC80-DDF4-4E66-837F-FD46FC15000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DBBFDA92-0145-42B0-8C94-E310EE695F84}"/>
              </a:ext>
            </a:extLst>
          </p:cNvPr>
          <p:cNvGrpSpPr/>
          <p:nvPr/>
        </p:nvGrpSpPr>
        <p:grpSpPr>
          <a:xfrm rot="5400000">
            <a:off x="4214083" y="825415"/>
            <a:ext cx="364674" cy="2164538"/>
            <a:chOff x="6651896" y="1021900"/>
            <a:chExt cx="364674" cy="2164538"/>
          </a:xfrm>
        </p:grpSpPr>
        <p:grpSp>
          <p:nvGrpSpPr>
            <p:cNvPr id="485" name="Group 484">
              <a:extLst>
                <a:ext uri="{FF2B5EF4-FFF2-40B4-BE49-F238E27FC236}">
                  <a16:creationId xmlns:a16="http://schemas.microsoft.com/office/drawing/2014/main" id="{F7AEEBC0-933F-40B8-BFF5-22CB6252E1E2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487" name="Rectangle 486">
                <a:extLst>
                  <a:ext uri="{FF2B5EF4-FFF2-40B4-BE49-F238E27FC236}">
                    <a16:creationId xmlns:a16="http://schemas.microsoft.com/office/drawing/2014/main" id="{2578C96F-3FA5-4589-A731-2ABEAB6B0F6A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88" name="Rectangle 487">
                <a:extLst>
                  <a:ext uri="{FF2B5EF4-FFF2-40B4-BE49-F238E27FC236}">
                    <a16:creationId xmlns:a16="http://schemas.microsoft.com/office/drawing/2014/main" id="{B3C03BF7-7D48-4480-8CA8-CD7726419E23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89" name="Rectangle 488">
                <a:extLst>
                  <a:ext uri="{FF2B5EF4-FFF2-40B4-BE49-F238E27FC236}">
                    <a16:creationId xmlns:a16="http://schemas.microsoft.com/office/drawing/2014/main" id="{46336B8D-257A-41A6-B6B8-90B4C1870FFE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724426F0-C759-4EE9-BA86-43D75D4BEC40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91" name="Rectangle 490">
                <a:extLst>
                  <a:ext uri="{FF2B5EF4-FFF2-40B4-BE49-F238E27FC236}">
                    <a16:creationId xmlns:a16="http://schemas.microsoft.com/office/drawing/2014/main" id="{FAD83CFF-9A4B-4859-AA2C-42429C9AD99E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92" name="Rectangle 491">
                <a:extLst>
                  <a:ext uri="{FF2B5EF4-FFF2-40B4-BE49-F238E27FC236}">
                    <a16:creationId xmlns:a16="http://schemas.microsoft.com/office/drawing/2014/main" id="{37E34DBC-1082-40F0-98B0-F4647FE2604F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93" name="Rectangle 492">
                <a:extLst>
                  <a:ext uri="{FF2B5EF4-FFF2-40B4-BE49-F238E27FC236}">
                    <a16:creationId xmlns:a16="http://schemas.microsoft.com/office/drawing/2014/main" id="{8FB60D41-E7FA-4E84-BF6C-6BEDC6298C9D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94" name="Rectangle 493">
                <a:extLst>
                  <a:ext uri="{FF2B5EF4-FFF2-40B4-BE49-F238E27FC236}">
                    <a16:creationId xmlns:a16="http://schemas.microsoft.com/office/drawing/2014/main" id="{8DA4A3DE-9086-44D7-A36E-4EC0C76F71AF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95" name="Rectangle 494">
                <a:extLst>
                  <a:ext uri="{FF2B5EF4-FFF2-40B4-BE49-F238E27FC236}">
                    <a16:creationId xmlns:a16="http://schemas.microsoft.com/office/drawing/2014/main" id="{736242B2-AB40-4BD8-9E35-7F4D902C5288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96" name="Rectangle 495">
                <a:extLst>
                  <a:ext uri="{FF2B5EF4-FFF2-40B4-BE49-F238E27FC236}">
                    <a16:creationId xmlns:a16="http://schemas.microsoft.com/office/drawing/2014/main" id="{42E0A087-6C4C-4AF9-8193-DBA8A6B392FB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0C91E3AC-2A62-4528-AEFD-CE50CA3FA80E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499" name="Rectangle 498">
            <a:extLst>
              <a:ext uri="{FF2B5EF4-FFF2-40B4-BE49-F238E27FC236}">
                <a16:creationId xmlns:a16="http://schemas.microsoft.com/office/drawing/2014/main" id="{90F28F61-02F4-4257-9A96-D95883130CDD}"/>
              </a:ext>
            </a:extLst>
          </p:cNvPr>
          <p:cNvSpPr/>
          <p:nvPr/>
        </p:nvSpPr>
        <p:spPr>
          <a:xfrm rot="5400000">
            <a:off x="6922946" y="1462209"/>
            <a:ext cx="366378" cy="89912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4B0F42F9-C3E7-4194-8C96-4422ECC74281}"/>
              </a:ext>
            </a:extLst>
          </p:cNvPr>
          <p:cNvGrpSpPr/>
          <p:nvPr/>
        </p:nvGrpSpPr>
        <p:grpSpPr>
          <a:xfrm rot="5400000">
            <a:off x="7550967" y="838952"/>
            <a:ext cx="364674" cy="2164787"/>
            <a:chOff x="1430177" y="1026981"/>
            <a:chExt cx="364674" cy="2164787"/>
          </a:xfrm>
        </p:grpSpPr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90DE429A-0E14-4E6B-A2AC-8F81D697D3A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23AD8E6E-0E0F-431E-A45A-12234DE6425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16" name="Group 515">
            <a:extLst>
              <a:ext uri="{FF2B5EF4-FFF2-40B4-BE49-F238E27FC236}">
                <a16:creationId xmlns:a16="http://schemas.microsoft.com/office/drawing/2014/main" id="{604CD7D7-C9A3-4DDA-BAAE-F54ECAECDB37}"/>
              </a:ext>
            </a:extLst>
          </p:cNvPr>
          <p:cNvGrpSpPr/>
          <p:nvPr/>
        </p:nvGrpSpPr>
        <p:grpSpPr>
          <a:xfrm rot="5400000">
            <a:off x="10019018" y="845352"/>
            <a:ext cx="370026" cy="2160831"/>
            <a:chOff x="3160724" y="1026150"/>
            <a:chExt cx="370026" cy="2160831"/>
          </a:xfrm>
        </p:grpSpPr>
        <p:grpSp>
          <p:nvGrpSpPr>
            <p:cNvPr id="517" name="Group 516">
              <a:extLst>
                <a:ext uri="{FF2B5EF4-FFF2-40B4-BE49-F238E27FC236}">
                  <a16:creationId xmlns:a16="http://schemas.microsoft.com/office/drawing/2014/main" id="{4DA65C54-6C1C-4D56-835F-482AF4FAE067}"/>
                </a:ext>
              </a:extLst>
            </p:cNvPr>
            <p:cNvGrpSpPr/>
            <p:nvPr/>
          </p:nvGrpSpPr>
          <p:grpSpPr>
            <a:xfrm>
              <a:off x="3170750" y="1026981"/>
              <a:ext cx="360000" cy="2160000"/>
              <a:chOff x="3172262" y="3429000"/>
              <a:chExt cx="360000" cy="2160000"/>
            </a:xfrm>
          </p:grpSpPr>
          <p:sp>
            <p:nvSpPr>
              <p:cNvPr id="519" name="Rectangle 518">
                <a:extLst>
                  <a:ext uri="{FF2B5EF4-FFF2-40B4-BE49-F238E27FC236}">
                    <a16:creationId xmlns:a16="http://schemas.microsoft.com/office/drawing/2014/main" id="{77D7B088-B594-4AAF-9CB2-D2A8AF7DF876}"/>
                  </a:ext>
                </a:extLst>
              </p:cNvPr>
              <p:cNvSpPr/>
              <p:nvPr/>
            </p:nvSpPr>
            <p:spPr>
              <a:xfrm>
                <a:off x="3172262" y="342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20" name="Rectangle 519">
                <a:extLst>
                  <a:ext uri="{FF2B5EF4-FFF2-40B4-BE49-F238E27FC236}">
                    <a16:creationId xmlns:a16="http://schemas.microsoft.com/office/drawing/2014/main" id="{1EE71557-3EA5-4DE6-9B07-82D0077E61CD}"/>
                  </a:ext>
                </a:extLst>
              </p:cNvPr>
              <p:cNvSpPr/>
              <p:nvPr/>
            </p:nvSpPr>
            <p:spPr>
              <a:xfrm>
                <a:off x="3172262" y="396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9BD59FEE-CCA7-491D-B09C-92A5CD72F116}"/>
                  </a:ext>
                </a:extLst>
              </p:cNvPr>
              <p:cNvSpPr/>
              <p:nvPr/>
            </p:nvSpPr>
            <p:spPr>
              <a:xfrm>
                <a:off x="3172262" y="450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522" name="Rectangle 521">
                <a:extLst>
                  <a:ext uri="{FF2B5EF4-FFF2-40B4-BE49-F238E27FC236}">
                    <a16:creationId xmlns:a16="http://schemas.microsoft.com/office/drawing/2014/main" id="{2BBB7875-DC2D-43F9-A0B0-946369DECECC}"/>
                  </a:ext>
                </a:extLst>
              </p:cNvPr>
              <p:cNvSpPr/>
              <p:nvPr/>
            </p:nvSpPr>
            <p:spPr>
              <a:xfrm>
                <a:off x="3172262" y="5049000"/>
                <a:ext cx="360000" cy="54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5C524E09-6C97-4ABE-857A-B5FD1FA81632}"/>
                </a:ext>
              </a:extLst>
            </p:cNvPr>
            <p:cNvSpPr/>
            <p:nvPr/>
          </p:nvSpPr>
          <p:spPr>
            <a:xfrm>
              <a:off x="3160724" y="102615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E83250FD-CC91-47C3-AB4F-9BFE63A492F1}"/>
              </a:ext>
            </a:extLst>
          </p:cNvPr>
          <p:cNvGrpSpPr/>
          <p:nvPr/>
        </p:nvGrpSpPr>
        <p:grpSpPr>
          <a:xfrm rot="5400000">
            <a:off x="7555698" y="844416"/>
            <a:ext cx="360000" cy="2160000"/>
            <a:chOff x="7813790" y="3429000"/>
            <a:chExt cx="360000" cy="2160000"/>
          </a:xfrm>
        </p:grpSpPr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F75A872A-AB9F-49D8-8169-EB96F80D2ECA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162121CD-8DE7-47E9-9807-46A5CBEAB360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8" name="Rectangle 527">
              <a:extLst>
                <a:ext uri="{FF2B5EF4-FFF2-40B4-BE49-F238E27FC236}">
                  <a16:creationId xmlns:a16="http://schemas.microsoft.com/office/drawing/2014/main" id="{D2C23918-3AF2-4AE0-A7A7-B1A9A4C23B31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FD88C977-AF9D-41F7-AF8D-13083402EFB1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15F66A3F-CF4A-433E-A748-FF9BF3714AE2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1" name="Rectangle 530">
              <a:extLst>
                <a:ext uri="{FF2B5EF4-FFF2-40B4-BE49-F238E27FC236}">
                  <a16:creationId xmlns:a16="http://schemas.microsoft.com/office/drawing/2014/main" id="{74CBAE76-5EB8-420B-9C14-24CF75BAEEFE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2" name="Rectangle 531">
              <a:extLst>
                <a:ext uri="{FF2B5EF4-FFF2-40B4-BE49-F238E27FC236}">
                  <a16:creationId xmlns:a16="http://schemas.microsoft.com/office/drawing/2014/main" id="{C29C2C99-7CFC-4A12-A27B-463F4DD89C61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D3CD2713-3300-4031-8980-C606DF794D64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58DD70CC-1A6F-48D5-9765-6C3E2F554372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05349A58-628F-455E-9303-9F68AA5A92DA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27F0928B-6C7F-4541-BAB2-8C407E5E177B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7" name="Rectangle 536">
              <a:extLst>
                <a:ext uri="{FF2B5EF4-FFF2-40B4-BE49-F238E27FC236}">
                  <a16:creationId xmlns:a16="http://schemas.microsoft.com/office/drawing/2014/main" id="{A35AF8B1-AC6B-4446-9AFE-983AEB5E5A41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00" name="Group 499">
            <a:extLst>
              <a:ext uri="{FF2B5EF4-FFF2-40B4-BE49-F238E27FC236}">
                <a16:creationId xmlns:a16="http://schemas.microsoft.com/office/drawing/2014/main" id="{12046786-253C-417D-8A6D-4EA5BA52B8C3}"/>
              </a:ext>
            </a:extLst>
          </p:cNvPr>
          <p:cNvGrpSpPr/>
          <p:nvPr/>
        </p:nvGrpSpPr>
        <p:grpSpPr>
          <a:xfrm rot="5400000">
            <a:off x="10024138" y="833463"/>
            <a:ext cx="360000" cy="2160000"/>
            <a:chOff x="7813790" y="3429000"/>
            <a:chExt cx="360000" cy="2160000"/>
          </a:xfrm>
        </p:grpSpPr>
        <p:sp>
          <p:nvSpPr>
            <p:cNvPr id="501" name="Rectangle 500">
              <a:extLst>
                <a:ext uri="{FF2B5EF4-FFF2-40B4-BE49-F238E27FC236}">
                  <a16:creationId xmlns:a16="http://schemas.microsoft.com/office/drawing/2014/main" id="{1262FB4C-D645-4075-9029-1BB981890685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2" name="Rectangle 501">
              <a:extLst>
                <a:ext uri="{FF2B5EF4-FFF2-40B4-BE49-F238E27FC236}">
                  <a16:creationId xmlns:a16="http://schemas.microsoft.com/office/drawing/2014/main" id="{2DDF7704-A71C-405D-ADD6-767037A67635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3" name="Rectangle 502">
              <a:extLst>
                <a:ext uri="{FF2B5EF4-FFF2-40B4-BE49-F238E27FC236}">
                  <a16:creationId xmlns:a16="http://schemas.microsoft.com/office/drawing/2014/main" id="{F53BD1A4-8892-49CE-BAF9-EE3927596D4A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4" name="Rectangle 503">
              <a:extLst>
                <a:ext uri="{FF2B5EF4-FFF2-40B4-BE49-F238E27FC236}">
                  <a16:creationId xmlns:a16="http://schemas.microsoft.com/office/drawing/2014/main" id="{9960FF72-5354-4FCE-8EDD-CE7C3699F617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5" name="Rectangle 504">
              <a:extLst>
                <a:ext uri="{FF2B5EF4-FFF2-40B4-BE49-F238E27FC236}">
                  <a16:creationId xmlns:a16="http://schemas.microsoft.com/office/drawing/2014/main" id="{418A97FD-68FA-4239-AF31-35A647CCD494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14E81279-F6C1-4F23-B97E-80FB4F4DF967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DAEFBBBF-A8F0-43ED-8940-0B07DB64D4D9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00FE2996-812E-4A49-8B52-A526B1FC072B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29555EC2-A966-4AA2-87C6-A3A82E5DF9DA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156A5B11-81A7-4687-89E0-D1FC43DBAB4A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1" name="Rectangle 510">
              <a:extLst>
                <a:ext uri="{FF2B5EF4-FFF2-40B4-BE49-F238E27FC236}">
                  <a16:creationId xmlns:a16="http://schemas.microsoft.com/office/drawing/2014/main" id="{5C2C6F07-D76A-487F-9A88-5774A6E02438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2" name="Rectangle 511">
              <a:extLst>
                <a:ext uri="{FF2B5EF4-FFF2-40B4-BE49-F238E27FC236}">
                  <a16:creationId xmlns:a16="http://schemas.microsoft.com/office/drawing/2014/main" id="{8A01A23D-46CE-47A5-80D7-F17A7BCDE888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9362776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2.22222E-6 L -0.06093 0.00139 " pathEditMode="relative" rAng="0" ptsTypes="AA">
                                      <p:cBhvr>
                                        <p:cTn id="195" dur="2000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47" y="69"/>
                                    </p:animMotion>
                                  </p:childTnLst>
                                </p:cTn>
                              </p:par>
                              <p:par>
                                <p:cTn id="196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2.22222E-6 L -0.03646 0.0007 " pathEditMode="relative" rAng="0" ptsTypes="AA">
                                      <p:cBhvr>
                                        <p:cTn id="197" dur="2000" fill="hold"/>
                                        <p:tgtEl>
                                          <p:spTgt spid="4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23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1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4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07407E-6 L -0.12917 0.00116 " pathEditMode="relative" rAng="0" ptsTypes="AA">
                                      <p:cBhvr>
                                        <p:cTn id="236" dur="2000" fill="hold"/>
                                        <p:tgtEl>
                                          <p:spTgt spid="5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458" y="46"/>
                                    </p:animMotion>
                                  </p:childTnLst>
                                </p:cTn>
                              </p:par>
                              <p:par>
                                <p:cTn id="237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33333E-6 L -0.10326 0.00115 " pathEditMode="relative" rAng="0" ptsTypes="AA">
                                      <p:cBhvr>
                                        <p:cTn id="238" dur="2000" fill="hold"/>
                                        <p:tgtEl>
                                          <p:spTgt spid="5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169" y="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2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4" grpId="0" animBg="1"/>
      <p:bldP spid="524" grpId="1" animBg="1"/>
      <p:bldP spid="538" grpId="0" animBg="1"/>
      <p:bldP spid="538" grpId="1" animBg="1"/>
      <p:bldP spid="497" grpId="0" animBg="1"/>
      <p:bldP spid="497" grpId="1" animBg="1"/>
      <p:bldP spid="498" grpId="0" animBg="1"/>
      <p:bldP spid="498" grpId="1" animBg="1"/>
      <p:bldP spid="409" grpId="0" animBg="1"/>
      <p:bldP spid="412" grpId="0"/>
      <p:bldP spid="413" grpId="0"/>
      <p:bldP spid="414" grpId="0"/>
      <p:bldP spid="415" grpId="0"/>
      <p:bldP spid="416" grpId="0" animBg="1"/>
      <p:bldP spid="417" grpId="0" animBg="1"/>
      <p:bldP spid="418" grpId="0"/>
      <p:bldP spid="419" grpId="0"/>
      <p:bldP spid="420" grpId="0"/>
      <p:bldP spid="434" grpId="0"/>
      <p:bldP spid="435" grpId="0" animBg="1"/>
      <p:bldP spid="436" grpId="0" animBg="1"/>
      <p:bldP spid="439" grpId="0"/>
      <p:bldP spid="440" grpId="0"/>
      <p:bldP spid="441" grpId="0"/>
      <p:bldP spid="442" grpId="0"/>
      <p:bldP spid="443" grpId="0" animBg="1"/>
      <p:bldP spid="444" grpId="0" animBg="1"/>
      <p:bldP spid="445" grpId="0"/>
      <p:bldP spid="446" grpId="0"/>
      <p:bldP spid="447" grpId="0"/>
      <p:bldP spid="461" grpId="0"/>
      <p:bldP spid="462" grpId="0" animBg="1"/>
      <p:bldP spid="463" grpId="0" animBg="1"/>
      <p:bldP spid="499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0" name="Group 309">
            <a:extLst>
              <a:ext uri="{FF2B5EF4-FFF2-40B4-BE49-F238E27FC236}">
                <a16:creationId xmlns:a16="http://schemas.microsoft.com/office/drawing/2014/main" id="{FBD6672F-0ED3-488B-BC7D-3C821456ED8E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052EE170-028F-4AD7-B01C-5120BB555D9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D346C82A-8732-4856-91F3-DF41D4CAB4AD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EF659F5B-7868-46D2-B626-7AD68C1144F4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22AC7D06-DD0A-4EE8-BB9B-EE7B9F672EB9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ECF783C9-A8D7-48AF-95CB-80AA2083FAF6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0912F768-F6B5-4A49-B282-06428B21AA72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536450C0-4E7C-478F-8F6E-4C89BB1DF41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B87D165E-9097-4BDA-A527-19F382E5FB2D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CA52E187-9DA3-429F-8D12-F625FFF587D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9BD905DE-933C-48D8-B129-68429E94B37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27F66BEA-DAB9-45F5-A524-643FC416508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8ADD3DFA-76EF-441D-B73B-6CDFB9EFF332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F6A95652-E658-48E7-A306-F379AEC1020D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7AD9CB30-1202-4F2D-B8AC-19D3DCE796C4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B4EF430D-4110-484F-86E0-4955D231325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BEB8AD2E-F44B-4BFE-824C-6B06270195C0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4FC1B3F2-AFA4-4029-8472-BC65ADED344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FC0B0236-E4E8-4051-93A8-02AB3E20EED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B5C7F750-08CB-49BE-8A80-0677164F3E5A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2C574233-A798-4FB0-BD75-EE0A409096B5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88BCE940-B955-41F9-899A-1EE3DC12806D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24FB4E09-35FF-4856-ABAD-262CA7341BB5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90E45A7B-7AC9-47D9-B16E-44BBE5D0571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6CE46144-BA44-40E6-AE55-32ACF4F17C44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4D9C48DA-B824-496A-A1D4-A4256751AB2A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F2DA3240-1514-4A7C-9B19-07959E0A22D9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003313A2-2043-4263-83DA-9817CC5945BB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41BAC699-D217-472C-AE91-C5C287F265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78875E00-425C-417E-A803-16A542E940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E0D24A1F-782F-4D6D-8CC8-B42E3B34EAC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5508E663-99DE-4220-9BD8-7C714015F5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00170C13-4A1D-43F2-8BAA-8942C9948A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0909A678-E3B4-4AC4-914C-F76C10BE5E2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Straight Connector 343">
              <a:extLst>
                <a:ext uri="{FF2B5EF4-FFF2-40B4-BE49-F238E27FC236}">
                  <a16:creationId xmlns:a16="http://schemas.microsoft.com/office/drawing/2014/main" id="{D11202F4-C5E1-408C-86EC-585956EBC46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Straight Connector 344">
              <a:extLst>
                <a:ext uri="{FF2B5EF4-FFF2-40B4-BE49-F238E27FC236}">
                  <a16:creationId xmlns:a16="http://schemas.microsoft.com/office/drawing/2014/main" id="{BB6F7F70-C7F8-4C84-AE83-5189ADB70FC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3BA0B994-77AE-4EC0-8803-DEA05AFF3F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27BEB45E-3E6B-45A5-83DF-9A303C6C3F9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20FB73D0-867A-4A95-9B55-B0D3DCF090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0F62A1AC-6A7E-4EF0-91C5-74C37C972E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9A285242-0027-4D02-8792-908CE50212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CF2ADC19-00F1-4D69-998B-C9DB0592CE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A4F43B99-27C4-4355-95CE-E95C0ED22A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27CE2301-6ABD-43E3-B5F9-5375F1843AC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3" name="Rectangle: Rounded Corners 122">
            <a:extLst>
              <a:ext uri="{FF2B5EF4-FFF2-40B4-BE49-F238E27FC236}">
                <a16:creationId xmlns:a16="http://schemas.microsoft.com/office/drawing/2014/main" id="{BE88AD95-7891-4853-863E-A3BF8521F6B9}"/>
              </a:ext>
            </a:extLst>
          </p:cNvPr>
          <p:cNvSpPr/>
          <p:nvPr/>
        </p:nvSpPr>
        <p:spPr>
          <a:xfrm>
            <a:off x="6181212" y="284207"/>
            <a:ext cx="5523977" cy="153762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D4ACE32C-F154-4851-A1BC-6D6C5F4CF279}"/>
              </a:ext>
            </a:extLst>
          </p:cNvPr>
          <p:cNvSpPr/>
          <p:nvPr/>
        </p:nvSpPr>
        <p:spPr>
          <a:xfrm>
            <a:off x="367228" y="284207"/>
            <a:ext cx="5523977" cy="153762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4" name="Rectangle 353">
            <a:extLst>
              <a:ext uri="{FF2B5EF4-FFF2-40B4-BE49-F238E27FC236}">
                <a16:creationId xmlns:a16="http://schemas.microsoft.com/office/drawing/2014/main" id="{CCA34237-7E0A-423B-855C-58EB6BFFF75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B44A1F2-3600-440C-971C-20CD609A3D05}"/>
              </a:ext>
            </a:extLst>
          </p:cNvPr>
          <p:cNvGrpSpPr/>
          <p:nvPr/>
        </p:nvGrpSpPr>
        <p:grpSpPr>
          <a:xfrm>
            <a:off x="748596" y="469699"/>
            <a:ext cx="435719" cy="1032867"/>
            <a:chOff x="2724738" y="5471319"/>
            <a:chExt cx="435719" cy="103286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EFC84F5D-022F-4967-B119-FD2947D056B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ADA302C-8FB3-4589-9097-11E2F0DB4494}"/>
                </a:ext>
              </a:extLst>
            </p:cNvPr>
            <p:cNvSpPr txBox="1"/>
            <p:nvPr/>
          </p:nvSpPr>
          <p:spPr>
            <a:xfrm>
              <a:off x="273443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7B80887-D505-4A7F-A9FA-69E80E68098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F1B88FE-51CE-4A6D-99E9-244224F186EC}"/>
              </a:ext>
            </a:extLst>
          </p:cNvPr>
          <p:cNvGrpSpPr/>
          <p:nvPr/>
        </p:nvGrpSpPr>
        <p:grpSpPr>
          <a:xfrm>
            <a:off x="1493898" y="469699"/>
            <a:ext cx="652743" cy="1032867"/>
            <a:chOff x="2610453" y="5471319"/>
            <a:chExt cx="652743" cy="1032867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4FB8C1D-30BA-412A-9659-D4ECB3E4117B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104F926-5AEB-4861-9A72-0AF429AAB885}"/>
                </a:ext>
              </a:extLst>
            </p:cNvPr>
            <p:cNvSpPr txBox="1"/>
            <p:nvPr/>
          </p:nvSpPr>
          <p:spPr>
            <a:xfrm>
              <a:off x="2610453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214F4900-1C6F-4D3E-97C5-483EEDE54A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6E9D9EA2-11D9-400D-A9A5-38B1AE686F9A}"/>
              </a:ext>
            </a:extLst>
          </p:cNvPr>
          <p:cNvSpPr txBox="1"/>
          <p:nvPr/>
        </p:nvSpPr>
        <p:spPr>
          <a:xfrm>
            <a:off x="1198570" y="6719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F71EE3A-2FCD-458B-BE6F-087F8F8716B8}"/>
              </a:ext>
            </a:extLst>
          </p:cNvPr>
          <p:cNvSpPr txBox="1"/>
          <p:nvPr/>
        </p:nvSpPr>
        <p:spPr>
          <a:xfrm>
            <a:off x="2066081" y="6719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9E3F2476-E5D6-4267-9661-E9D96DDB73FF}"/>
              </a:ext>
            </a:extLst>
          </p:cNvPr>
          <p:cNvSpPr/>
          <p:nvPr/>
        </p:nvSpPr>
        <p:spPr>
          <a:xfrm>
            <a:off x="2484785" y="46969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9C15B650-5123-4DF4-9718-3FEBFCA292C8}"/>
              </a:ext>
            </a:extLst>
          </p:cNvPr>
          <p:cNvSpPr/>
          <p:nvPr/>
        </p:nvSpPr>
        <p:spPr>
          <a:xfrm>
            <a:off x="4054980" y="469699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CC6A02D-BA66-4BB0-A163-135DDA88592C}"/>
              </a:ext>
            </a:extLst>
          </p:cNvPr>
          <p:cNvSpPr txBox="1"/>
          <p:nvPr/>
        </p:nvSpPr>
        <p:spPr>
          <a:xfrm>
            <a:off x="3582746" y="67190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26EDA27F-99E8-4DEC-9686-767A66FCFB4B}"/>
              </a:ext>
            </a:extLst>
          </p:cNvPr>
          <p:cNvGrpSpPr/>
          <p:nvPr/>
        </p:nvGrpSpPr>
        <p:grpSpPr>
          <a:xfrm>
            <a:off x="6446679" y="469699"/>
            <a:ext cx="652743" cy="1032867"/>
            <a:chOff x="2608837" y="5471319"/>
            <a:chExt cx="652743" cy="1032867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BD057480-8A65-48F2-9329-DAEA15084034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569E1B96-D227-4BE1-B859-42C3ACFB30B7}"/>
                </a:ext>
              </a:extLst>
            </p:cNvPr>
            <p:cNvSpPr txBox="1"/>
            <p:nvPr/>
          </p:nvSpPr>
          <p:spPr>
            <a:xfrm>
              <a:off x="2608837" y="585785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21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C97C35B7-40EC-4682-AF6B-2647FC0DDC6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81B9D150-6C1C-4112-BE61-FD68E3F46888}"/>
              </a:ext>
            </a:extLst>
          </p:cNvPr>
          <p:cNvGrpSpPr/>
          <p:nvPr/>
        </p:nvGrpSpPr>
        <p:grpSpPr>
          <a:xfrm>
            <a:off x="7422167" y="469699"/>
            <a:ext cx="435719" cy="1032867"/>
            <a:chOff x="2724738" y="5471319"/>
            <a:chExt cx="435719" cy="1032867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150D9DCE-B409-4CB1-9613-49248C679C3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6C1E873E-72E8-48F8-8F49-6CCD4E253DD3}"/>
                </a:ext>
              </a:extLst>
            </p:cNvPr>
            <p:cNvSpPr txBox="1"/>
            <p:nvPr/>
          </p:nvSpPr>
          <p:spPr>
            <a:xfrm>
              <a:off x="2726677" y="585785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E1B012A2-05EB-4C8A-9E69-2AEB8E9FB85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96D491CC-49E6-415C-BFD9-9D4B194B6EB8}"/>
              </a:ext>
            </a:extLst>
          </p:cNvPr>
          <p:cNvSpPr txBox="1"/>
          <p:nvPr/>
        </p:nvSpPr>
        <p:spPr>
          <a:xfrm>
            <a:off x="7012554" y="6719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E04B81AC-E10D-47DE-9B9C-33EB8857D41E}"/>
              </a:ext>
            </a:extLst>
          </p:cNvPr>
          <p:cNvSpPr txBox="1"/>
          <p:nvPr/>
        </p:nvSpPr>
        <p:spPr>
          <a:xfrm>
            <a:off x="7880065" y="6719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5DA436DF-F3AE-4ADF-94ED-2943F0B470DF}"/>
              </a:ext>
            </a:extLst>
          </p:cNvPr>
          <p:cNvSpPr/>
          <p:nvPr/>
        </p:nvSpPr>
        <p:spPr>
          <a:xfrm>
            <a:off x="8298769" y="469699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Rectangle 138">
            <a:extLst>
              <a:ext uri="{FF2B5EF4-FFF2-40B4-BE49-F238E27FC236}">
                <a16:creationId xmlns:a16="http://schemas.microsoft.com/office/drawing/2014/main" id="{B64330FE-E5FD-40E0-9BBD-6726523FF1E7}"/>
              </a:ext>
            </a:extLst>
          </p:cNvPr>
          <p:cNvSpPr/>
          <p:nvPr/>
        </p:nvSpPr>
        <p:spPr>
          <a:xfrm>
            <a:off x="9868964" y="469699"/>
            <a:ext cx="136526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A58BA4D-6B86-4BF4-AE39-799F8865BDAC}"/>
              </a:ext>
            </a:extLst>
          </p:cNvPr>
          <p:cNvSpPr txBox="1"/>
          <p:nvPr/>
        </p:nvSpPr>
        <p:spPr>
          <a:xfrm>
            <a:off x="9396730" y="67190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31661830-AA35-4F7C-AE8E-2F05EF858D5C}"/>
              </a:ext>
            </a:extLst>
          </p:cNvPr>
          <p:cNvGrpSpPr/>
          <p:nvPr/>
        </p:nvGrpSpPr>
        <p:grpSpPr>
          <a:xfrm>
            <a:off x="2551906" y="459243"/>
            <a:ext cx="1031459" cy="1071647"/>
            <a:chOff x="1963495" y="36281"/>
            <a:chExt cx="1031459" cy="1071647"/>
          </a:xfrm>
        </p:grpSpPr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20F83F7A-6913-49A5-A7BD-062EE1BDD82F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2FCBD66-E7FA-4A2F-91BE-7200A1530D8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DAF5F995-EC7F-4E5A-99D1-4F2A7F081707}"/>
                </a:ext>
              </a:extLst>
            </p:cNvPr>
            <p:cNvSpPr txBox="1"/>
            <p:nvPr/>
          </p:nvSpPr>
          <p:spPr>
            <a:xfrm>
              <a:off x="1976601" y="36281"/>
              <a:ext cx="10183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1 6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EDCEDC9-44DB-40A1-83D7-B416DB7E2C9D}"/>
              </a:ext>
            </a:extLst>
          </p:cNvPr>
          <p:cNvGrpSpPr/>
          <p:nvPr/>
        </p:nvGrpSpPr>
        <p:grpSpPr>
          <a:xfrm>
            <a:off x="4056531" y="464973"/>
            <a:ext cx="1416421" cy="1071647"/>
            <a:chOff x="4056531" y="464973"/>
            <a:chExt cx="1416421" cy="1071647"/>
          </a:xfrm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64B986A1-20CF-4665-AA86-60DD865F9017}"/>
                </a:ext>
              </a:extLst>
            </p:cNvPr>
            <p:cNvSpPr txBox="1"/>
            <p:nvPr/>
          </p:nvSpPr>
          <p:spPr>
            <a:xfrm>
              <a:off x="4056531" y="692162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FA108FF4-03CC-4534-B044-DE05711F6CFB}"/>
                </a:ext>
              </a:extLst>
            </p:cNvPr>
            <p:cNvGrpSpPr/>
            <p:nvPr/>
          </p:nvGrpSpPr>
          <p:grpSpPr>
            <a:xfrm>
              <a:off x="4441493" y="464973"/>
              <a:ext cx="1031459" cy="1071647"/>
              <a:chOff x="1963495" y="36281"/>
              <a:chExt cx="1031459" cy="1071647"/>
            </a:xfrm>
          </p:grpSpPr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009C3819-1027-42EF-BAB2-EAAE603A1CD4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244" name="Straight Connector 243">
                <a:extLst>
                  <a:ext uri="{FF2B5EF4-FFF2-40B4-BE49-F238E27FC236}">
                    <a16:creationId xmlns:a16="http://schemas.microsoft.com/office/drawing/2014/main" id="{BA2FFB07-142B-4A70-BFCB-A76220DA22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035E467F-D487-46E8-9BDF-E8EC3E19DBD6}"/>
                  </a:ext>
                </a:extLst>
              </p:cNvPr>
              <p:cNvSpPr txBox="1"/>
              <p:nvPr/>
            </p:nvSpPr>
            <p:spPr>
              <a:xfrm>
                <a:off x="2203316" y="36281"/>
                <a:ext cx="7916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7E5251DB-AF75-4A02-B3CD-744407324127}"/>
              </a:ext>
            </a:extLst>
          </p:cNvPr>
          <p:cNvGrpSpPr/>
          <p:nvPr/>
        </p:nvGrpSpPr>
        <p:grpSpPr>
          <a:xfrm>
            <a:off x="8382496" y="484180"/>
            <a:ext cx="1018353" cy="1071647"/>
            <a:chOff x="1962087" y="36281"/>
            <a:chExt cx="1018353" cy="1071647"/>
          </a:xfrm>
        </p:grpSpPr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4C8BF70A-762F-44D9-8F93-968472C97B09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2 1</a:t>
              </a:r>
            </a:p>
          </p:txBody>
        </p:sp>
        <p:cxnSp>
          <p:nvCxnSpPr>
            <p:cNvPr id="359" name="Straight Connector 358">
              <a:extLst>
                <a:ext uri="{FF2B5EF4-FFF2-40B4-BE49-F238E27FC236}">
                  <a16:creationId xmlns:a16="http://schemas.microsoft.com/office/drawing/2014/main" id="{B370325B-480D-4AA2-B8DA-4524EBD38DC0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E35DE01C-7548-4D30-ADC3-478C60ADF595}"/>
                </a:ext>
              </a:extLst>
            </p:cNvPr>
            <p:cNvSpPr txBox="1"/>
            <p:nvPr/>
          </p:nvSpPr>
          <p:spPr>
            <a:xfrm>
              <a:off x="1962087" y="36281"/>
              <a:ext cx="10183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2 7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419D254-DA90-41AB-BDAA-7B54CC166A0D}"/>
              </a:ext>
            </a:extLst>
          </p:cNvPr>
          <p:cNvGrpSpPr/>
          <p:nvPr/>
        </p:nvGrpSpPr>
        <p:grpSpPr>
          <a:xfrm>
            <a:off x="9888529" y="489910"/>
            <a:ext cx="1416421" cy="1071647"/>
            <a:chOff x="9888529" y="489910"/>
            <a:chExt cx="1416421" cy="1071647"/>
          </a:xfrm>
        </p:grpSpPr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3F5CDC33-ED1B-4399-9FE6-5667A578A13D}"/>
                </a:ext>
              </a:extLst>
            </p:cNvPr>
            <p:cNvSpPr txBox="1"/>
            <p:nvPr/>
          </p:nvSpPr>
          <p:spPr>
            <a:xfrm>
              <a:off x="9888529" y="717099"/>
              <a:ext cx="50929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361" name="Group 360">
              <a:extLst>
                <a:ext uri="{FF2B5EF4-FFF2-40B4-BE49-F238E27FC236}">
                  <a16:creationId xmlns:a16="http://schemas.microsoft.com/office/drawing/2014/main" id="{50E42D3C-A8F9-4F49-8AA5-E84A72D3581A}"/>
                </a:ext>
              </a:extLst>
            </p:cNvPr>
            <p:cNvGrpSpPr/>
            <p:nvPr/>
          </p:nvGrpSpPr>
          <p:grpSpPr>
            <a:xfrm>
              <a:off x="10273491" y="489910"/>
              <a:ext cx="1031459" cy="1071647"/>
              <a:chOff x="1963495" y="36281"/>
              <a:chExt cx="1031459" cy="1071647"/>
            </a:xfrm>
          </p:grpSpPr>
          <p:sp>
            <p:nvSpPr>
              <p:cNvPr id="362" name="TextBox 361">
                <a:extLst>
                  <a:ext uri="{FF2B5EF4-FFF2-40B4-BE49-F238E27FC236}">
                    <a16:creationId xmlns:a16="http://schemas.microsoft.com/office/drawing/2014/main" id="{E8C1DDC2-2E8C-4311-9754-F320736A98D2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2 1</a:t>
                </a:r>
              </a:p>
            </p:txBody>
          </p:sp>
          <p:cxnSp>
            <p:nvCxnSpPr>
              <p:cNvPr id="363" name="Straight Connector 362">
                <a:extLst>
                  <a:ext uri="{FF2B5EF4-FFF2-40B4-BE49-F238E27FC236}">
                    <a16:creationId xmlns:a16="http://schemas.microsoft.com/office/drawing/2014/main" id="{376A2EEA-9125-4D24-BD5E-515C5CAADE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4" name="TextBox 363">
                <a:extLst>
                  <a:ext uri="{FF2B5EF4-FFF2-40B4-BE49-F238E27FC236}">
                    <a16:creationId xmlns:a16="http://schemas.microsoft.com/office/drawing/2014/main" id="{19B94CD9-8859-4F41-94E5-284A05306D53}"/>
                  </a:ext>
                </a:extLst>
              </p:cNvPr>
              <p:cNvSpPr txBox="1"/>
              <p:nvPr/>
            </p:nvSpPr>
            <p:spPr>
              <a:xfrm>
                <a:off x="2203316" y="36281"/>
                <a:ext cx="7916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</p:grpSp>
      </p:grpSp>
      <p:sp>
        <p:nvSpPr>
          <p:cNvPr id="409" name="Rectangle 408">
            <a:extLst>
              <a:ext uri="{FF2B5EF4-FFF2-40B4-BE49-F238E27FC236}">
                <a16:creationId xmlns:a16="http://schemas.microsoft.com/office/drawing/2014/main" id="{C4405B19-7E09-439C-8C61-093956502E73}"/>
              </a:ext>
            </a:extLst>
          </p:cNvPr>
          <p:cNvSpPr/>
          <p:nvPr/>
        </p:nvSpPr>
        <p:spPr>
          <a:xfrm>
            <a:off x="736332" y="54583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10" name="Straight Connector 409">
            <a:extLst>
              <a:ext uri="{FF2B5EF4-FFF2-40B4-BE49-F238E27FC236}">
                <a16:creationId xmlns:a16="http://schemas.microsoft.com/office/drawing/2014/main" id="{F36F86C4-A7AB-4E48-A8F7-AA840AECA11B}"/>
              </a:ext>
            </a:extLst>
          </p:cNvPr>
          <p:cNvCxnSpPr>
            <a:cxnSpLocks/>
          </p:cNvCxnSpPr>
          <p:nvPr/>
        </p:nvCxnSpPr>
        <p:spPr>
          <a:xfrm>
            <a:off x="903182" y="3163552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1" name="Straight Connector 410">
            <a:extLst>
              <a:ext uri="{FF2B5EF4-FFF2-40B4-BE49-F238E27FC236}">
                <a16:creationId xmlns:a16="http://schemas.microsoft.com/office/drawing/2014/main" id="{07E18562-9991-415A-89EF-A096DF941EB3}"/>
              </a:ext>
            </a:extLst>
          </p:cNvPr>
          <p:cNvCxnSpPr>
            <a:cxnSpLocks/>
          </p:cNvCxnSpPr>
          <p:nvPr/>
        </p:nvCxnSpPr>
        <p:spPr>
          <a:xfrm>
            <a:off x="1782412" y="3163552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2" name="TextBox 411">
            <a:extLst>
              <a:ext uri="{FF2B5EF4-FFF2-40B4-BE49-F238E27FC236}">
                <a16:creationId xmlns:a16="http://schemas.microsoft.com/office/drawing/2014/main" id="{22CD2975-8D37-4E2D-9BC8-F17A89EC3DCF}"/>
              </a:ext>
            </a:extLst>
          </p:cNvPr>
          <p:cNvSpPr txBox="1"/>
          <p:nvPr/>
        </p:nvSpPr>
        <p:spPr>
          <a:xfrm>
            <a:off x="865809" y="265571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13" name="TextBox 412">
            <a:extLst>
              <a:ext uri="{FF2B5EF4-FFF2-40B4-BE49-F238E27FC236}">
                <a16:creationId xmlns:a16="http://schemas.microsoft.com/office/drawing/2014/main" id="{F76CD441-47D0-45B1-A23A-6DAB28DEB8ED}"/>
              </a:ext>
            </a:extLst>
          </p:cNvPr>
          <p:cNvSpPr txBox="1"/>
          <p:nvPr/>
        </p:nvSpPr>
        <p:spPr>
          <a:xfrm>
            <a:off x="876375" y="3101760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414" name="TextBox 413">
            <a:extLst>
              <a:ext uri="{FF2B5EF4-FFF2-40B4-BE49-F238E27FC236}">
                <a16:creationId xmlns:a16="http://schemas.microsoft.com/office/drawing/2014/main" id="{EFB1651A-A40D-4287-8F87-E08913F7F502}"/>
              </a:ext>
            </a:extLst>
          </p:cNvPr>
          <p:cNvSpPr txBox="1"/>
          <p:nvPr/>
        </p:nvSpPr>
        <p:spPr>
          <a:xfrm>
            <a:off x="1782411" y="3101760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415" name="TextBox 414">
            <a:extLst>
              <a:ext uri="{FF2B5EF4-FFF2-40B4-BE49-F238E27FC236}">
                <a16:creationId xmlns:a16="http://schemas.microsoft.com/office/drawing/2014/main" id="{2B5B6F88-15A1-4DD5-AC71-3F7321A725D4}"/>
              </a:ext>
            </a:extLst>
          </p:cNvPr>
          <p:cNvSpPr txBox="1"/>
          <p:nvPr/>
        </p:nvSpPr>
        <p:spPr>
          <a:xfrm>
            <a:off x="1335369" y="2848081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16" name="Arc 415">
            <a:extLst>
              <a:ext uri="{FF2B5EF4-FFF2-40B4-BE49-F238E27FC236}">
                <a16:creationId xmlns:a16="http://schemas.microsoft.com/office/drawing/2014/main" id="{635F4B1A-3789-4730-BE02-24F83BAFAE59}"/>
              </a:ext>
            </a:extLst>
          </p:cNvPr>
          <p:cNvSpPr/>
          <p:nvPr/>
        </p:nvSpPr>
        <p:spPr>
          <a:xfrm rot="16200000">
            <a:off x="1268070" y="213359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7" name="Arc 416">
            <a:extLst>
              <a:ext uri="{FF2B5EF4-FFF2-40B4-BE49-F238E27FC236}">
                <a16:creationId xmlns:a16="http://schemas.microsoft.com/office/drawing/2014/main" id="{3DB30AE7-351B-4627-AD5D-739694CEAE1D}"/>
              </a:ext>
            </a:extLst>
          </p:cNvPr>
          <p:cNvSpPr/>
          <p:nvPr/>
        </p:nvSpPr>
        <p:spPr>
          <a:xfrm rot="5400000">
            <a:off x="1257783" y="3060713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8" name="TextBox 417">
            <a:extLst>
              <a:ext uri="{FF2B5EF4-FFF2-40B4-BE49-F238E27FC236}">
                <a16:creationId xmlns:a16="http://schemas.microsoft.com/office/drawing/2014/main" id="{FE5B9C2A-C8FA-4B6B-8406-0F3860EE0909}"/>
              </a:ext>
            </a:extLst>
          </p:cNvPr>
          <p:cNvSpPr txBox="1"/>
          <p:nvPr/>
        </p:nvSpPr>
        <p:spPr>
          <a:xfrm>
            <a:off x="1388373" y="3596091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19" name="TextBox 418">
            <a:extLst>
              <a:ext uri="{FF2B5EF4-FFF2-40B4-BE49-F238E27FC236}">
                <a16:creationId xmlns:a16="http://schemas.microsoft.com/office/drawing/2014/main" id="{61ACFE25-282F-4883-B5A7-7E70F45F8320}"/>
              </a:ext>
            </a:extLst>
          </p:cNvPr>
          <p:cNvSpPr txBox="1"/>
          <p:nvPr/>
        </p:nvSpPr>
        <p:spPr>
          <a:xfrm>
            <a:off x="1388372" y="2301778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20" name="TextBox 419">
            <a:extLst>
              <a:ext uri="{FF2B5EF4-FFF2-40B4-BE49-F238E27FC236}">
                <a16:creationId xmlns:a16="http://schemas.microsoft.com/office/drawing/2014/main" id="{3985AFCE-251E-431E-8174-A883A474B6A1}"/>
              </a:ext>
            </a:extLst>
          </p:cNvPr>
          <p:cNvSpPr txBox="1"/>
          <p:nvPr/>
        </p:nvSpPr>
        <p:spPr>
          <a:xfrm>
            <a:off x="1770119" y="2655718"/>
            <a:ext cx="97117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grpSp>
        <p:nvGrpSpPr>
          <p:cNvPr id="421" name="Group 420">
            <a:extLst>
              <a:ext uri="{FF2B5EF4-FFF2-40B4-BE49-F238E27FC236}">
                <a16:creationId xmlns:a16="http://schemas.microsoft.com/office/drawing/2014/main" id="{A1FFD6F0-DA6C-4D70-86C8-E2D30A3E2CFB}"/>
              </a:ext>
            </a:extLst>
          </p:cNvPr>
          <p:cNvGrpSpPr/>
          <p:nvPr/>
        </p:nvGrpSpPr>
        <p:grpSpPr>
          <a:xfrm>
            <a:off x="912051" y="4442552"/>
            <a:ext cx="1031537" cy="1072809"/>
            <a:chOff x="4478336" y="4435646"/>
            <a:chExt cx="1031537" cy="1072809"/>
          </a:xfrm>
        </p:grpSpPr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D391E512-838C-4F64-B707-48E0B52C82BD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013E4D22-9C0F-41DD-83C3-3E1C185C622A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2A705446-067C-4ACB-8FA6-043014953F2E}"/>
                </a:ext>
              </a:extLst>
            </p:cNvPr>
            <p:cNvSpPr txBox="1"/>
            <p:nvPr/>
          </p:nvSpPr>
          <p:spPr>
            <a:xfrm>
              <a:off x="4478731" y="4435646"/>
              <a:ext cx="103114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143C547B-B434-4315-A40E-0AE8B03609A9}"/>
              </a:ext>
            </a:extLst>
          </p:cNvPr>
          <p:cNvGrpSpPr/>
          <p:nvPr/>
        </p:nvGrpSpPr>
        <p:grpSpPr>
          <a:xfrm>
            <a:off x="1801222" y="4438216"/>
            <a:ext cx="1815295" cy="1072809"/>
            <a:chOff x="5367507" y="4431310"/>
            <a:chExt cx="1815295" cy="1072809"/>
          </a:xfrm>
        </p:grpSpPr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684E7503-91B1-434A-9E48-A7701227A59B}"/>
                </a:ext>
              </a:extLst>
            </p:cNvPr>
            <p:cNvSpPr txBox="1"/>
            <p:nvPr/>
          </p:nvSpPr>
          <p:spPr>
            <a:xfrm>
              <a:off x="5367507" y="4628009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3B10F101-DC2C-40DE-B8E5-7D07E3B35460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FABDFBFB-29ED-4A23-9386-005AA2EF0F06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875E882E-69DF-4BD6-82D0-3ED2CEA33957}"/>
                </a:ext>
              </a:extLst>
            </p:cNvPr>
            <p:cNvSpPr txBox="1"/>
            <p:nvPr/>
          </p:nvSpPr>
          <p:spPr>
            <a:xfrm>
              <a:off x="6050159" y="4431310"/>
              <a:ext cx="737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019C98A2-E2F1-4722-881D-15F3E52C1C41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F58D5620-7582-4D56-A9AD-B212ADB6365E}"/>
              </a:ext>
            </a:extLst>
          </p:cNvPr>
          <p:cNvGrpSpPr/>
          <p:nvPr/>
        </p:nvGrpSpPr>
        <p:grpSpPr>
          <a:xfrm>
            <a:off x="3593002" y="4895546"/>
            <a:ext cx="946491" cy="630942"/>
            <a:chOff x="7159287" y="4888640"/>
            <a:chExt cx="946491" cy="630942"/>
          </a:xfrm>
        </p:grpSpPr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C080F5B7-22E2-4DBF-91CF-76D5D828D66E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C01A1DD6-D28A-4724-83A2-2A19EEA4E9FF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</p:grpSp>
      <p:sp>
        <p:nvSpPr>
          <p:cNvPr id="434" name="TextBox 433">
            <a:extLst>
              <a:ext uri="{FF2B5EF4-FFF2-40B4-BE49-F238E27FC236}">
                <a16:creationId xmlns:a16="http://schemas.microsoft.com/office/drawing/2014/main" id="{2FD9EEB2-F54A-4611-8A18-A4B165B82400}"/>
              </a:ext>
            </a:extLst>
          </p:cNvPr>
          <p:cNvSpPr txBox="1"/>
          <p:nvPr/>
        </p:nvSpPr>
        <p:spPr>
          <a:xfrm>
            <a:off x="3593002" y="4453679"/>
            <a:ext cx="9384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sp>
        <p:nvSpPr>
          <p:cNvPr id="435" name="Rectangle 434">
            <a:extLst>
              <a:ext uri="{FF2B5EF4-FFF2-40B4-BE49-F238E27FC236}">
                <a16:creationId xmlns:a16="http://schemas.microsoft.com/office/drawing/2014/main" id="{E68ADC80-957F-4B96-8E8B-FE3B15C25090}"/>
              </a:ext>
            </a:extLst>
          </p:cNvPr>
          <p:cNvSpPr/>
          <p:nvPr/>
        </p:nvSpPr>
        <p:spPr>
          <a:xfrm>
            <a:off x="912914" y="4499622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6" name="Rectangle 435">
            <a:extLst>
              <a:ext uri="{FF2B5EF4-FFF2-40B4-BE49-F238E27FC236}">
                <a16:creationId xmlns:a16="http://schemas.microsoft.com/office/drawing/2014/main" id="{576E6F45-2C79-4F74-A4BE-86D636E634B3}"/>
              </a:ext>
            </a:extLst>
          </p:cNvPr>
          <p:cNvSpPr/>
          <p:nvPr/>
        </p:nvSpPr>
        <p:spPr>
          <a:xfrm>
            <a:off x="7389429" y="54583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37" name="Straight Connector 436">
            <a:extLst>
              <a:ext uri="{FF2B5EF4-FFF2-40B4-BE49-F238E27FC236}">
                <a16:creationId xmlns:a16="http://schemas.microsoft.com/office/drawing/2014/main" id="{AE477D6E-FE43-4951-804D-86AA3003E9A6}"/>
              </a:ext>
            </a:extLst>
          </p:cNvPr>
          <p:cNvCxnSpPr>
            <a:cxnSpLocks/>
          </p:cNvCxnSpPr>
          <p:nvPr/>
        </p:nvCxnSpPr>
        <p:spPr>
          <a:xfrm>
            <a:off x="7170009" y="3164177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8" name="Straight Connector 437">
            <a:extLst>
              <a:ext uri="{FF2B5EF4-FFF2-40B4-BE49-F238E27FC236}">
                <a16:creationId xmlns:a16="http://schemas.microsoft.com/office/drawing/2014/main" id="{459198CA-EB85-4703-97D6-8CE555C855D5}"/>
              </a:ext>
            </a:extLst>
          </p:cNvPr>
          <p:cNvCxnSpPr>
            <a:cxnSpLocks/>
          </p:cNvCxnSpPr>
          <p:nvPr/>
        </p:nvCxnSpPr>
        <p:spPr>
          <a:xfrm>
            <a:off x="8049239" y="3164177"/>
            <a:ext cx="8870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9" name="TextBox 438">
            <a:extLst>
              <a:ext uri="{FF2B5EF4-FFF2-40B4-BE49-F238E27FC236}">
                <a16:creationId xmlns:a16="http://schemas.microsoft.com/office/drawing/2014/main" id="{06F9FBBD-C646-4C49-8518-4B7622DDBD73}"/>
              </a:ext>
            </a:extLst>
          </p:cNvPr>
          <p:cNvSpPr txBox="1"/>
          <p:nvPr/>
        </p:nvSpPr>
        <p:spPr>
          <a:xfrm>
            <a:off x="7132636" y="2656343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440" name="TextBox 439">
            <a:extLst>
              <a:ext uri="{FF2B5EF4-FFF2-40B4-BE49-F238E27FC236}">
                <a16:creationId xmlns:a16="http://schemas.microsoft.com/office/drawing/2014/main" id="{06FF385F-0953-44AD-9A8C-B98F5EE69822}"/>
              </a:ext>
            </a:extLst>
          </p:cNvPr>
          <p:cNvSpPr txBox="1"/>
          <p:nvPr/>
        </p:nvSpPr>
        <p:spPr>
          <a:xfrm>
            <a:off x="7143202" y="310238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441" name="TextBox 440">
            <a:extLst>
              <a:ext uri="{FF2B5EF4-FFF2-40B4-BE49-F238E27FC236}">
                <a16:creationId xmlns:a16="http://schemas.microsoft.com/office/drawing/2014/main" id="{6A5F5981-D4BC-4D05-81A3-E9C9D2BC0CE3}"/>
              </a:ext>
            </a:extLst>
          </p:cNvPr>
          <p:cNvSpPr txBox="1"/>
          <p:nvPr/>
        </p:nvSpPr>
        <p:spPr>
          <a:xfrm>
            <a:off x="8049238" y="3102385"/>
            <a:ext cx="94649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sp>
        <p:nvSpPr>
          <p:cNvPr id="442" name="TextBox 441">
            <a:extLst>
              <a:ext uri="{FF2B5EF4-FFF2-40B4-BE49-F238E27FC236}">
                <a16:creationId xmlns:a16="http://schemas.microsoft.com/office/drawing/2014/main" id="{64115F02-D16B-41B0-B348-DB79E8E3BEA9}"/>
              </a:ext>
            </a:extLst>
          </p:cNvPr>
          <p:cNvSpPr txBox="1"/>
          <p:nvPr/>
        </p:nvSpPr>
        <p:spPr>
          <a:xfrm>
            <a:off x="7602196" y="2848706"/>
            <a:ext cx="5022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443" name="Arc 442">
            <a:extLst>
              <a:ext uri="{FF2B5EF4-FFF2-40B4-BE49-F238E27FC236}">
                <a16:creationId xmlns:a16="http://schemas.microsoft.com/office/drawing/2014/main" id="{714FC8AD-482D-4D64-A64F-4658F870D1D3}"/>
              </a:ext>
            </a:extLst>
          </p:cNvPr>
          <p:cNvSpPr/>
          <p:nvPr/>
        </p:nvSpPr>
        <p:spPr>
          <a:xfrm rot="16200000">
            <a:off x="7534897" y="213421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4" name="Arc 443">
            <a:extLst>
              <a:ext uri="{FF2B5EF4-FFF2-40B4-BE49-F238E27FC236}">
                <a16:creationId xmlns:a16="http://schemas.microsoft.com/office/drawing/2014/main" id="{9A29A445-641D-4755-A986-AACC1CF7496D}"/>
              </a:ext>
            </a:extLst>
          </p:cNvPr>
          <p:cNvSpPr/>
          <p:nvPr/>
        </p:nvSpPr>
        <p:spPr>
          <a:xfrm rot="5400000">
            <a:off x="7524610" y="3061338"/>
            <a:ext cx="810037" cy="1126267"/>
          </a:xfrm>
          <a:prstGeom prst="arc">
            <a:avLst>
              <a:gd name="adj1" fmla="val 16200000"/>
              <a:gd name="adj2" fmla="val 5546197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5" name="TextBox 444">
            <a:extLst>
              <a:ext uri="{FF2B5EF4-FFF2-40B4-BE49-F238E27FC236}">
                <a16:creationId xmlns:a16="http://schemas.microsoft.com/office/drawing/2014/main" id="{75A14E65-B4B3-4CF0-B565-4A2830DBE588}"/>
              </a:ext>
            </a:extLst>
          </p:cNvPr>
          <p:cNvSpPr txBox="1"/>
          <p:nvPr/>
        </p:nvSpPr>
        <p:spPr>
          <a:xfrm>
            <a:off x="7655200" y="3596716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46" name="TextBox 445">
            <a:extLst>
              <a:ext uri="{FF2B5EF4-FFF2-40B4-BE49-F238E27FC236}">
                <a16:creationId xmlns:a16="http://schemas.microsoft.com/office/drawing/2014/main" id="{1CA78CCA-742E-4002-B78B-DC8730EDB92E}"/>
              </a:ext>
            </a:extLst>
          </p:cNvPr>
          <p:cNvSpPr txBox="1"/>
          <p:nvPr/>
        </p:nvSpPr>
        <p:spPr>
          <a:xfrm>
            <a:off x="7655199" y="2302403"/>
            <a:ext cx="8984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latin typeface="Arial Black" panose="020B0A04020102020204" pitchFamily="34" charset="0"/>
              </a:rPr>
              <a:t>x3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447" name="TextBox 446">
            <a:extLst>
              <a:ext uri="{FF2B5EF4-FFF2-40B4-BE49-F238E27FC236}">
                <a16:creationId xmlns:a16="http://schemas.microsoft.com/office/drawing/2014/main" id="{8AD4BE27-E630-4416-A181-EDBAFF05644A}"/>
              </a:ext>
            </a:extLst>
          </p:cNvPr>
          <p:cNvSpPr txBox="1"/>
          <p:nvPr/>
        </p:nvSpPr>
        <p:spPr>
          <a:xfrm>
            <a:off x="8063572" y="2656343"/>
            <a:ext cx="106490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grpSp>
        <p:nvGrpSpPr>
          <p:cNvPr id="448" name="Group 447">
            <a:extLst>
              <a:ext uri="{FF2B5EF4-FFF2-40B4-BE49-F238E27FC236}">
                <a16:creationId xmlns:a16="http://schemas.microsoft.com/office/drawing/2014/main" id="{0E5ECBE1-9590-420D-A177-1CBB3413C543}"/>
              </a:ext>
            </a:extLst>
          </p:cNvPr>
          <p:cNvGrpSpPr/>
          <p:nvPr/>
        </p:nvGrpSpPr>
        <p:grpSpPr>
          <a:xfrm>
            <a:off x="7158706" y="4443177"/>
            <a:ext cx="961005" cy="1072809"/>
            <a:chOff x="4478336" y="4435646"/>
            <a:chExt cx="961005" cy="1072809"/>
          </a:xfrm>
        </p:grpSpPr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051112B1-A7D0-4FFD-8C9D-2900EA55C06F}"/>
                </a:ext>
              </a:extLst>
            </p:cNvPr>
            <p:cNvCxnSpPr>
              <a:cxnSpLocks/>
            </p:cNvCxnSpPr>
            <p:nvPr/>
          </p:nvCxnSpPr>
          <p:spPr>
            <a:xfrm>
              <a:off x="4480460" y="4943480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219BA95D-47F7-494D-86D9-4F8DB74FF7B4}"/>
                </a:ext>
              </a:extLst>
            </p:cNvPr>
            <p:cNvSpPr txBox="1"/>
            <p:nvPr/>
          </p:nvSpPr>
          <p:spPr>
            <a:xfrm>
              <a:off x="4478336" y="4877513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2 1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8046342A-510E-478F-BE06-3FA8465A624C}"/>
                </a:ext>
              </a:extLst>
            </p:cNvPr>
            <p:cNvSpPr txBox="1"/>
            <p:nvPr/>
          </p:nvSpPr>
          <p:spPr>
            <a:xfrm>
              <a:off x="4722243" y="4435646"/>
              <a:ext cx="71709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471E1223-B172-465D-8033-69DF17D416B9}"/>
              </a:ext>
            </a:extLst>
          </p:cNvPr>
          <p:cNvGrpSpPr/>
          <p:nvPr/>
        </p:nvGrpSpPr>
        <p:grpSpPr>
          <a:xfrm>
            <a:off x="8047877" y="4438841"/>
            <a:ext cx="1815295" cy="1072809"/>
            <a:chOff x="5367507" y="4431310"/>
            <a:chExt cx="1815295" cy="1072809"/>
          </a:xfrm>
        </p:grpSpPr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8BDA9EDF-0B2C-48EF-AACA-24F1C44EA8BE}"/>
                </a:ext>
              </a:extLst>
            </p:cNvPr>
            <p:cNvSpPr txBox="1"/>
            <p:nvPr/>
          </p:nvSpPr>
          <p:spPr>
            <a:xfrm>
              <a:off x="5367507" y="4628009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A4E73920-D4A4-460F-8EED-E6116B340824}"/>
                </a:ext>
              </a:extLst>
            </p:cNvPr>
            <p:cNvCxnSpPr>
              <a:cxnSpLocks/>
            </p:cNvCxnSpPr>
            <p:nvPr/>
          </p:nvCxnSpPr>
          <p:spPr>
            <a:xfrm>
              <a:off x="5830976" y="4939144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9EB2A7A4-4C00-4088-8FF1-AB43C9FAC1BF}"/>
                </a:ext>
              </a:extLst>
            </p:cNvPr>
            <p:cNvSpPr txBox="1"/>
            <p:nvPr/>
          </p:nvSpPr>
          <p:spPr>
            <a:xfrm>
              <a:off x="5828852" y="4873177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2 1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47BF62BC-4527-415D-AE5E-4B934EABEFC9}"/>
                </a:ext>
              </a:extLst>
            </p:cNvPr>
            <p:cNvSpPr txBox="1"/>
            <p:nvPr/>
          </p:nvSpPr>
          <p:spPr>
            <a:xfrm>
              <a:off x="5832446" y="4431310"/>
              <a:ext cx="97759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8DD148C2-0EC2-4314-9AF1-E3A5320CE611}"/>
                </a:ext>
              </a:extLst>
            </p:cNvPr>
            <p:cNvSpPr txBox="1"/>
            <p:nvPr/>
          </p:nvSpPr>
          <p:spPr>
            <a:xfrm>
              <a:off x="6697942" y="4643472"/>
              <a:ext cx="48486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B708DD49-563C-495D-870B-7D6273DD4785}"/>
              </a:ext>
            </a:extLst>
          </p:cNvPr>
          <p:cNvGrpSpPr/>
          <p:nvPr/>
        </p:nvGrpSpPr>
        <p:grpSpPr>
          <a:xfrm>
            <a:off x="9839657" y="4896171"/>
            <a:ext cx="946491" cy="630942"/>
            <a:chOff x="7159287" y="4888640"/>
            <a:chExt cx="946491" cy="630942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A17ED1AD-7BE0-4F20-8BE9-77C4E1D7FF58}"/>
                </a:ext>
              </a:extLst>
            </p:cNvPr>
            <p:cNvCxnSpPr>
              <a:cxnSpLocks/>
            </p:cNvCxnSpPr>
            <p:nvPr/>
          </p:nvCxnSpPr>
          <p:spPr>
            <a:xfrm>
              <a:off x="7161411" y="4954607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3A03B3B7-0D6C-4727-A393-3FC6DF867016}"/>
                </a:ext>
              </a:extLst>
            </p:cNvPr>
            <p:cNvSpPr txBox="1"/>
            <p:nvPr/>
          </p:nvSpPr>
          <p:spPr>
            <a:xfrm>
              <a:off x="7159287" y="4888640"/>
              <a:ext cx="9464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2 1</a:t>
              </a:r>
            </a:p>
          </p:txBody>
        </p:sp>
      </p:grpSp>
      <p:sp>
        <p:nvSpPr>
          <p:cNvPr id="461" name="TextBox 460">
            <a:extLst>
              <a:ext uri="{FF2B5EF4-FFF2-40B4-BE49-F238E27FC236}">
                <a16:creationId xmlns:a16="http://schemas.microsoft.com/office/drawing/2014/main" id="{7D09C983-3A49-4DD8-A851-6F2A08E4984C}"/>
              </a:ext>
            </a:extLst>
          </p:cNvPr>
          <p:cNvSpPr txBox="1"/>
          <p:nvPr/>
        </p:nvSpPr>
        <p:spPr>
          <a:xfrm>
            <a:off x="9839657" y="4454304"/>
            <a:ext cx="9384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</a:t>
            </a:r>
          </a:p>
        </p:txBody>
      </p:sp>
      <p:sp>
        <p:nvSpPr>
          <p:cNvPr id="462" name="Rectangle 461">
            <a:extLst>
              <a:ext uri="{FF2B5EF4-FFF2-40B4-BE49-F238E27FC236}">
                <a16:creationId xmlns:a16="http://schemas.microsoft.com/office/drawing/2014/main" id="{CE1DFDE4-B559-4EE0-B023-6CE823EAD6A6}"/>
              </a:ext>
            </a:extLst>
          </p:cNvPr>
          <p:cNvSpPr/>
          <p:nvPr/>
        </p:nvSpPr>
        <p:spPr>
          <a:xfrm>
            <a:off x="8500469" y="4500247"/>
            <a:ext cx="883415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42436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9" grpId="0" animBg="1"/>
      <p:bldP spid="412" grpId="0"/>
      <p:bldP spid="413" grpId="0"/>
      <p:bldP spid="414" grpId="0"/>
      <p:bldP spid="415" grpId="0"/>
      <p:bldP spid="416" grpId="0" animBg="1"/>
      <p:bldP spid="417" grpId="0" animBg="1"/>
      <p:bldP spid="418" grpId="0"/>
      <p:bldP spid="419" grpId="0"/>
      <p:bldP spid="420" grpId="0"/>
      <p:bldP spid="434" grpId="0"/>
      <p:bldP spid="435" grpId="0" animBg="1"/>
      <p:bldP spid="436" grpId="0" animBg="1"/>
      <p:bldP spid="439" grpId="0"/>
      <p:bldP spid="440" grpId="0"/>
      <p:bldP spid="441" grpId="0"/>
      <p:bldP spid="442" grpId="0"/>
      <p:bldP spid="443" grpId="0" animBg="1"/>
      <p:bldP spid="444" grpId="0" animBg="1"/>
      <p:bldP spid="445" grpId="0"/>
      <p:bldP spid="446" grpId="0"/>
      <p:bldP spid="447" grpId="0"/>
      <p:bldP spid="461" grpId="0"/>
      <p:bldP spid="462" grpId="0" animBg="1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801C3A-E42D-41E2-9365-490D6603E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lvl="0"/>
            <a:r>
              <a:rPr lang="en-US" b="1" dirty="0">
                <a:hlinkClick r:id="rId2"/>
              </a:rPr>
              <a:t>27 Subtract a fraction from an improper fraction or mixed number with denominators as common multiples and with 1 whole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C9D465C-BEFC-4AFC-A7D9-F9BC1A2B17C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71689110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" name="Group 344">
            <a:extLst>
              <a:ext uri="{FF2B5EF4-FFF2-40B4-BE49-F238E27FC236}">
                <a16:creationId xmlns:a16="http://schemas.microsoft.com/office/drawing/2014/main" id="{8C144298-3439-4FC7-A8B6-6BF7DF422AE9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2F9DBF0A-87CD-4454-A085-B4B13D1E7BF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B7E64383-2235-4079-B571-1A830CB197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6FDF6827-0DA8-41D5-96FF-1C6EDDCBA1B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7F3A7E72-7A59-48C5-BCDD-BD23E4FB05B2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16A7D280-B5B5-42FF-B3B0-61743DBD780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417E1659-5397-4A13-ADE3-12B8E82356B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9BDA7322-F5F0-432A-AEF0-56BA63B43923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BD69F592-0AAF-4630-AAF6-3D01FDA34DA4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7DCFF9A3-F793-48BB-8104-B2D39C14421D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8EBA3CE3-20F7-4FE3-8805-2B3A4C4317DA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8276ECA6-089E-45E1-A2C9-504A66702FF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0B155BCF-30E9-4DAB-90A6-F6056D3B63DB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3D087B93-CBEF-4541-B915-4C102E6AEA1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Connector 358">
              <a:extLst>
                <a:ext uri="{FF2B5EF4-FFF2-40B4-BE49-F238E27FC236}">
                  <a16:creationId xmlns:a16="http://schemas.microsoft.com/office/drawing/2014/main" id="{19A3B421-C98D-42E5-BC66-816D8D545273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Straight Connector 359">
              <a:extLst>
                <a:ext uri="{FF2B5EF4-FFF2-40B4-BE49-F238E27FC236}">
                  <a16:creationId xmlns:a16="http://schemas.microsoft.com/office/drawing/2014/main" id="{1C8B8F48-5D69-4939-869A-8040C5AAEBDB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Connector 360">
              <a:extLst>
                <a:ext uri="{FF2B5EF4-FFF2-40B4-BE49-F238E27FC236}">
                  <a16:creationId xmlns:a16="http://schemas.microsoft.com/office/drawing/2014/main" id="{3B1674F9-407B-4FCF-87F0-2CE8DE741F7D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Straight Connector 361">
              <a:extLst>
                <a:ext uri="{FF2B5EF4-FFF2-40B4-BE49-F238E27FC236}">
                  <a16:creationId xmlns:a16="http://schemas.microsoft.com/office/drawing/2014/main" id="{A344D777-3797-4EA3-950E-C1CF50B82B3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Straight Connector 362">
              <a:extLst>
                <a:ext uri="{FF2B5EF4-FFF2-40B4-BE49-F238E27FC236}">
                  <a16:creationId xmlns:a16="http://schemas.microsoft.com/office/drawing/2014/main" id="{DDCB55B8-2E3E-46BC-92A5-B37A917B9B7B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B1CB4C07-8FFA-4707-9681-F36B2ADB33F9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Straight Connector 364">
              <a:extLst>
                <a:ext uri="{FF2B5EF4-FFF2-40B4-BE49-F238E27FC236}">
                  <a16:creationId xmlns:a16="http://schemas.microsoft.com/office/drawing/2014/main" id="{8A0C1752-8B41-470A-8B84-DF70381F605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E61D0A15-24BB-4620-8B4F-2289DDB6A228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D052544E-285B-4590-9ED6-AEEF67F0E61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Straight Connector 367">
              <a:extLst>
                <a:ext uri="{FF2B5EF4-FFF2-40B4-BE49-F238E27FC236}">
                  <a16:creationId xmlns:a16="http://schemas.microsoft.com/office/drawing/2014/main" id="{2339C721-7635-4A09-83C8-4776538E7C7F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CDB88AAB-8EA1-46B9-BA89-F61EFFC656B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397F849C-E177-4FB2-9091-E944EA45109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89B21101-2B02-491B-8E9C-9D394117EA96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670065E8-4AD7-4458-A859-8CB1F5B1DE0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78DFDA90-FD42-4FA9-B660-1A5DAA7229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A66E0671-CB2C-4FC9-AF9B-A2E81C4ACB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3967E27D-D49B-4670-90A3-F5DA044A6F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F9A01B4C-1A05-4BCD-8A99-615962E4CA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0292222E-A648-4DF0-8EAA-7811CC7F5F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7200ACE5-302B-416C-A5BE-5BB69B5279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FB416625-AC5E-4A8E-A7E8-3884AD16B29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Straight Connector 379">
              <a:extLst>
                <a:ext uri="{FF2B5EF4-FFF2-40B4-BE49-F238E27FC236}">
                  <a16:creationId xmlns:a16="http://schemas.microsoft.com/office/drawing/2014/main" id="{A1950FDB-10F4-4B78-A930-44D4E82A5A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C1872AA3-4FBD-4940-B8F0-E48A769801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4C3E87F5-B361-497B-9BE9-E5113F5E2E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80C76B75-1D07-45BD-8525-C4852A5CAFE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B1A57DAE-4764-4E92-81AE-646AE9F73D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F850A651-D25B-445C-8EA8-7679384D52C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5DE57EFD-CD95-4E51-BDB5-01669B9932C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6ED28F38-E97B-412C-BE83-5CBA4BF9493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840A1681-6027-413E-B4D6-4F22871C18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6" name="Rectangle: Rounded Corners 405">
            <a:extLst>
              <a:ext uri="{FF2B5EF4-FFF2-40B4-BE49-F238E27FC236}">
                <a16:creationId xmlns:a16="http://schemas.microsoft.com/office/drawing/2014/main" id="{FAC40B91-0C96-4B3B-B962-1B4B3861A185}"/>
              </a:ext>
            </a:extLst>
          </p:cNvPr>
          <p:cNvSpPr/>
          <p:nvPr/>
        </p:nvSpPr>
        <p:spPr>
          <a:xfrm>
            <a:off x="8257751" y="265845"/>
            <a:ext cx="3679172" cy="243151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3" name="Rectangle 612">
            <a:extLst>
              <a:ext uri="{FF2B5EF4-FFF2-40B4-BE49-F238E27FC236}">
                <a16:creationId xmlns:a16="http://schemas.microsoft.com/office/drawing/2014/main" id="{1AFD8CF7-8232-476D-9908-160AA7B900C6}"/>
              </a:ext>
            </a:extLst>
          </p:cNvPr>
          <p:cNvSpPr/>
          <p:nvPr/>
        </p:nvSpPr>
        <p:spPr>
          <a:xfrm rot="5400000">
            <a:off x="9740655" y="783924"/>
            <a:ext cx="366378" cy="213345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14" name="Rectangle 613">
            <a:extLst>
              <a:ext uri="{FF2B5EF4-FFF2-40B4-BE49-F238E27FC236}">
                <a16:creationId xmlns:a16="http://schemas.microsoft.com/office/drawing/2014/main" id="{E1D037CA-378B-4BB5-A489-3CF7744E6441}"/>
              </a:ext>
            </a:extLst>
          </p:cNvPr>
          <p:cNvSpPr/>
          <p:nvPr/>
        </p:nvSpPr>
        <p:spPr>
          <a:xfrm rot="5400000">
            <a:off x="8789178" y="2237532"/>
            <a:ext cx="366378" cy="2616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38" name="Rectangle 637">
            <a:extLst>
              <a:ext uri="{FF2B5EF4-FFF2-40B4-BE49-F238E27FC236}">
                <a16:creationId xmlns:a16="http://schemas.microsoft.com/office/drawing/2014/main" id="{C578A3D8-FED2-4A34-8837-D50AFB6DE9DA}"/>
              </a:ext>
            </a:extLst>
          </p:cNvPr>
          <p:cNvSpPr/>
          <p:nvPr/>
        </p:nvSpPr>
        <p:spPr>
          <a:xfrm rot="5400000">
            <a:off x="8787592" y="2235412"/>
            <a:ext cx="366378" cy="26168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39" name="Rectangle 638">
            <a:extLst>
              <a:ext uri="{FF2B5EF4-FFF2-40B4-BE49-F238E27FC236}">
                <a16:creationId xmlns:a16="http://schemas.microsoft.com/office/drawing/2014/main" id="{E64C13CA-740D-4B90-B965-F2A1DF010753}"/>
              </a:ext>
            </a:extLst>
          </p:cNvPr>
          <p:cNvSpPr/>
          <p:nvPr/>
        </p:nvSpPr>
        <p:spPr>
          <a:xfrm rot="5400000">
            <a:off x="10695022" y="1724544"/>
            <a:ext cx="366378" cy="26168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6" name="Rectangle: Rounded Corners 265">
            <a:extLst>
              <a:ext uri="{FF2B5EF4-FFF2-40B4-BE49-F238E27FC236}">
                <a16:creationId xmlns:a16="http://schemas.microsoft.com/office/drawing/2014/main" id="{5AB0080A-6814-43F1-9EE2-FF92D6B5A944}"/>
              </a:ext>
            </a:extLst>
          </p:cNvPr>
          <p:cNvSpPr/>
          <p:nvPr/>
        </p:nvSpPr>
        <p:spPr>
          <a:xfrm>
            <a:off x="4255298" y="247049"/>
            <a:ext cx="3679172" cy="243151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93" name="Rectangle 592">
            <a:extLst>
              <a:ext uri="{FF2B5EF4-FFF2-40B4-BE49-F238E27FC236}">
                <a16:creationId xmlns:a16="http://schemas.microsoft.com/office/drawing/2014/main" id="{B63769EF-BC3E-4574-B094-64B5E35F5635}"/>
              </a:ext>
            </a:extLst>
          </p:cNvPr>
          <p:cNvSpPr/>
          <p:nvPr/>
        </p:nvSpPr>
        <p:spPr>
          <a:xfrm rot="5400000">
            <a:off x="4998132" y="1992328"/>
            <a:ext cx="366378" cy="72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8" name="Rectangle 587">
            <a:extLst>
              <a:ext uri="{FF2B5EF4-FFF2-40B4-BE49-F238E27FC236}">
                <a16:creationId xmlns:a16="http://schemas.microsoft.com/office/drawing/2014/main" id="{4CB1BC00-A1EA-44FE-A7A2-4AF8D5001C6B}"/>
              </a:ext>
            </a:extLst>
          </p:cNvPr>
          <p:cNvSpPr/>
          <p:nvPr/>
        </p:nvSpPr>
        <p:spPr>
          <a:xfrm rot="5400000">
            <a:off x="5726457" y="756745"/>
            <a:ext cx="366378" cy="215694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8" name="Rectangle 607">
            <a:extLst>
              <a:ext uri="{FF2B5EF4-FFF2-40B4-BE49-F238E27FC236}">
                <a16:creationId xmlns:a16="http://schemas.microsoft.com/office/drawing/2014/main" id="{4FEC53E5-BDC3-4C20-A24F-A1F4D13C8FE3}"/>
              </a:ext>
            </a:extLst>
          </p:cNvPr>
          <p:cNvSpPr/>
          <p:nvPr/>
        </p:nvSpPr>
        <p:spPr>
          <a:xfrm rot="5400000">
            <a:off x="5182430" y="2174994"/>
            <a:ext cx="366378" cy="35140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9" name="Rectangle 608">
            <a:extLst>
              <a:ext uri="{FF2B5EF4-FFF2-40B4-BE49-F238E27FC236}">
                <a16:creationId xmlns:a16="http://schemas.microsoft.com/office/drawing/2014/main" id="{2903C20C-CDA4-4C99-B8BD-EABC283AB0FD}"/>
              </a:ext>
            </a:extLst>
          </p:cNvPr>
          <p:cNvSpPr/>
          <p:nvPr/>
        </p:nvSpPr>
        <p:spPr>
          <a:xfrm rot="5400000">
            <a:off x="4819099" y="2176046"/>
            <a:ext cx="366378" cy="35140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10" name="Rectangle 609">
            <a:extLst>
              <a:ext uri="{FF2B5EF4-FFF2-40B4-BE49-F238E27FC236}">
                <a16:creationId xmlns:a16="http://schemas.microsoft.com/office/drawing/2014/main" id="{4C31D0DA-B968-43BD-977C-6C6618C40FF0}"/>
              </a:ext>
            </a:extLst>
          </p:cNvPr>
          <p:cNvSpPr/>
          <p:nvPr/>
        </p:nvSpPr>
        <p:spPr>
          <a:xfrm rot="5400000">
            <a:off x="6640097" y="1669210"/>
            <a:ext cx="366378" cy="35140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11" name="Rectangle 610">
            <a:extLst>
              <a:ext uri="{FF2B5EF4-FFF2-40B4-BE49-F238E27FC236}">
                <a16:creationId xmlns:a16="http://schemas.microsoft.com/office/drawing/2014/main" id="{39010E0C-8566-4879-9507-56365AF018F4}"/>
              </a:ext>
            </a:extLst>
          </p:cNvPr>
          <p:cNvSpPr/>
          <p:nvPr/>
        </p:nvSpPr>
        <p:spPr>
          <a:xfrm rot="5400000">
            <a:off x="6276766" y="1670262"/>
            <a:ext cx="366378" cy="35140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12" name="Rectangle 611">
            <a:extLst>
              <a:ext uri="{FF2B5EF4-FFF2-40B4-BE49-F238E27FC236}">
                <a16:creationId xmlns:a16="http://schemas.microsoft.com/office/drawing/2014/main" id="{9C445E33-D8B6-4821-84CC-CA0F2F9EA116}"/>
              </a:ext>
            </a:extLst>
          </p:cNvPr>
          <p:cNvSpPr/>
          <p:nvPr/>
        </p:nvSpPr>
        <p:spPr>
          <a:xfrm rot="5400000">
            <a:off x="5916207" y="1672522"/>
            <a:ext cx="366378" cy="35140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2" name="Rectangle: Rounded Corners 131">
            <a:extLst>
              <a:ext uri="{FF2B5EF4-FFF2-40B4-BE49-F238E27FC236}">
                <a16:creationId xmlns:a16="http://schemas.microsoft.com/office/drawing/2014/main" id="{F91CA335-9854-4210-BB16-50FFB79A2DDA}"/>
              </a:ext>
            </a:extLst>
          </p:cNvPr>
          <p:cNvSpPr/>
          <p:nvPr/>
        </p:nvSpPr>
        <p:spPr>
          <a:xfrm>
            <a:off x="284152" y="247049"/>
            <a:ext cx="3679172" cy="2431511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54" name="Rectangle 553">
            <a:extLst>
              <a:ext uri="{FF2B5EF4-FFF2-40B4-BE49-F238E27FC236}">
                <a16:creationId xmlns:a16="http://schemas.microsoft.com/office/drawing/2014/main" id="{889DDD39-EAE9-4923-857E-6A51E2E079DF}"/>
              </a:ext>
            </a:extLst>
          </p:cNvPr>
          <p:cNvSpPr/>
          <p:nvPr/>
        </p:nvSpPr>
        <p:spPr>
          <a:xfrm rot="5400000">
            <a:off x="1775228" y="759344"/>
            <a:ext cx="366378" cy="216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8" name="Rectangle 557">
            <a:extLst>
              <a:ext uri="{FF2B5EF4-FFF2-40B4-BE49-F238E27FC236}">
                <a16:creationId xmlns:a16="http://schemas.microsoft.com/office/drawing/2014/main" id="{642D0B0B-FB41-49FB-937E-480DF88A9D73}"/>
              </a:ext>
            </a:extLst>
          </p:cNvPr>
          <p:cNvSpPr/>
          <p:nvPr/>
        </p:nvSpPr>
        <p:spPr>
          <a:xfrm rot="5400000">
            <a:off x="1214324" y="1810368"/>
            <a:ext cx="366378" cy="108000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1" name="Rectangle 580">
            <a:extLst>
              <a:ext uri="{FF2B5EF4-FFF2-40B4-BE49-F238E27FC236}">
                <a16:creationId xmlns:a16="http://schemas.microsoft.com/office/drawing/2014/main" id="{3603CF1C-377B-4BF7-9258-AA596985BA4B}"/>
              </a:ext>
            </a:extLst>
          </p:cNvPr>
          <p:cNvSpPr/>
          <p:nvPr/>
        </p:nvSpPr>
        <p:spPr>
          <a:xfrm rot="5400000">
            <a:off x="1645774" y="2240379"/>
            <a:ext cx="366378" cy="216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2" name="Rectangle 581">
            <a:extLst>
              <a:ext uri="{FF2B5EF4-FFF2-40B4-BE49-F238E27FC236}">
                <a16:creationId xmlns:a16="http://schemas.microsoft.com/office/drawing/2014/main" id="{C1B2A654-F02B-41FA-830E-517CC1D534F7}"/>
              </a:ext>
            </a:extLst>
          </p:cNvPr>
          <p:cNvSpPr/>
          <p:nvPr/>
        </p:nvSpPr>
        <p:spPr>
          <a:xfrm rot="5400000">
            <a:off x="1427305" y="2241798"/>
            <a:ext cx="366378" cy="216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3" name="Rectangle 582">
            <a:extLst>
              <a:ext uri="{FF2B5EF4-FFF2-40B4-BE49-F238E27FC236}">
                <a16:creationId xmlns:a16="http://schemas.microsoft.com/office/drawing/2014/main" id="{C9EAE5D2-8D3A-493D-B343-8DDD9FF4875D}"/>
              </a:ext>
            </a:extLst>
          </p:cNvPr>
          <p:cNvSpPr/>
          <p:nvPr/>
        </p:nvSpPr>
        <p:spPr>
          <a:xfrm rot="5400000">
            <a:off x="1208819" y="2240716"/>
            <a:ext cx="366378" cy="216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4" name="Rectangle 583">
            <a:extLst>
              <a:ext uri="{FF2B5EF4-FFF2-40B4-BE49-F238E27FC236}">
                <a16:creationId xmlns:a16="http://schemas.microsoft.com/office/drawing/2014/main" id="{7195404C-ACEE-4F53-9CB6-D85EF496D8CB}"/>
              </a:ext>
            </a:extLst>
          </p:cNvPr>
          <p:cNvSpPr/>
          <p:nvPr/>
        </p:nvSpPr>
        <p:spPr>
          <a:xfrm rot="5400000">
            <a:off x="995207" y="2241222"/>
            <a:ext cx="366378" cy="216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5" name="Rectangle 584">
            <a:extLst>
              <a:ext uri="{FF2B5EF4-FFF2-40B4-BE49-F238E27FC236}">
                <a16:creationId xmlns:a16="http://schemas.microsoft.com/office/drawing/2014/main" id="{829CE75D-AF02-4100-B371-80F2AAFAC9D4}"/>
              </a:ext>
            </a:extLst>
          </p:cNvPr>
          <p:cNvSpPr/>
          <p:nvPr/>
        </p:nvSpPr>
        <p:spPr>
          <a:xfrm rot="5400000">
            <a:off x="776721" y="2240140"/>
            <a:ext cx="366378" cy="216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6" name="Rectangle 585">
            <a:extLst>
              <a:ext uri="{FF2B5EF4-FFF2-40B4-BE49-F238E27FC236}">
                <a16:creationId xmlns:a16="http://schemas.microsoft.com/office/drawing/2014/main" id="{69922907-7192-41B8-A6DA-826911A3E319}"/>
              </a:ext>
            </a:extLst>
          </p:cNvPr>
          <p:cNvSpPr/>
          <p:nvPr/>
        </p:nvSpPr>
        <p:spPr>
          <a:xfrm rot="5400000">
            <a:off x="2741863" y="1735042"/>
            <a:ext cx="366378" cy="216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7" name="Rectangle 586">
            <a:extLst>
              <a:ext uri="{FF2B5EF4-FFF2-40B4-BE49-F238E27FC236}">
                <a16:creationId xmlns:a16="http://schemas.microsoft.com/office/drawing/2014/main" id="{20A6C467-94A5-4C2F-8590-523E0DDF8313}"/>
              </a:ext>
            </a:extLst>
          </p:cNvPr>
          <p:cNvSpPr/>
          <p:nvPr/>
        </p:nvSpPr>
        <p:spPr>
          <a:xfrm rot="5400000">
            <a:off x="2523377" y="1733960"/>
            <a:ext cx="366378" cy="21600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9" name="Rectangle 388">
            <a:extLst>
              <a:ext uri="{FF2B5EF4-FFF2-40B4-BE49-F238E27FC236}">
                <a16:creationId xmlns:a16="http://schemas.microsoft.com/office/drawing/2014/main" id="{BE4C3561-8765-4B65-9998-73ED9CB91DB9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FEE8DA6F-4F58-4683-940F-1D4B0448BC81}"/>
              </a:ext>
            </a:extLst>
          </p:cNvPr>
          <p:cNvGrpSpPr/>
          <p:nvPr/>
        </p:nvGrpSpPr>
        <p:grpSpPr>
          <a:xfrm>
            <a:off x="868717" y="437620"/>
            <a:ext cx="435719" cy="1047381"/>
            <a:chOff x="2724738" y="5471319"/>
            <a:chExt cx="435719" cy="1047381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DFE9604-3E27-4C67-AB65-1E779F064FC5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006A3ECB-FE35-4A73-A0C6-A9F26CB77BCC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1B5D0AE8-5764-414B-A343-6C8D24E7CDD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4C856496-B902-4400-8658-B3046E91509E}"/>
              </a:ext>
            </a:extLst>
          </p:cNvPr>
          <p:cNvGrpSpPr/>
          <p:nvPr/>
        </p:nvGrpSpPr>
        <p:grpSpPr>
          <a:xfrm>
            <a:off x="1607371" y="437620"/>
            <a:ext cx="652743" cy="1047381"/>
            <a:chOff x="2603805" y="5471319"/>
            <a:chExt cx="652743" cy="1047381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D95A989A-B16A-41E8-8120-7204B046001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825C2284-21D1-475F-8B8B-2A3C83E4D476}"/>
                </a:ext>
              </a:extLst>
            </p:cNvPr>
            <p:cNvSpPr txBox="1"/>
            <p:nvPr/>
          </p:nvSpPr>
          <p:spPr>
            <a:xfrm>
              <a:off x="2603805" y="587236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F7DFA463-979C-4354-A44B-067A0D9CB6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A9189011-74A9-4836-A365-1FE606759251}"/>
              </a:ext>
            </a:extLst>
          </p:cNvPr>
          <p:cNvSpPr txBox="1"/>
          <p:nvPr/>
        </p:nvSpPr>
        <p:spPr>
          <a:xfrm>
            <a:off x="1318691" y="639825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63C0DF59-512E-441F-B43F-FADA6FC0B9AC}"/>
              </a:ext>
            </a:extLst>
          </p:cNvPr>
          <p:cNvSpPr txBox="1"/>
          <p:nvPr/>
        </p:nvSpPr>
        <p:spPr>
          <a:xfrm>
            <a:off x="2186202" y="63982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58E837F0-31B0-439F-8B7E-857DEE757BF8}"/>
              </a:ext>
            </a:extLst>
          </p:cNvPr>
          <p:cNvSpPr/>
          <p:nvPr/>
        </p:nvSpPr>
        <p:spPr>
          <a:xfrm>
            <a:off x="2634401" y="437620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DB8CA88A-1318-41E5-89CB-371D5644D5D3}"/>
              </a:ext>
            </a:extLst>
          </p:cNvPr>
          <p:cNvSpPr txBox="1"/>
          <p:nvPr/>
        </p:nvSpPr>
        <p:spPr>
          <a:xfrm>
            <a:off x="481283" y="6308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36BC7D69-A1DE-4343-BE1D-08C7C2D64620}"/>
              </a:ext>
            </a:extLst>
          </p:cNvPr>
          <p:cNvGrpSpPr/>
          <p:nvPr/>
        </p:nvGrpSpPr>
        <p:grpSpPr>
          <a:xfrm rot="5400000">
            <a:off x="1768773" y="752560"/>
            <a:ext cx="364674" cy="2164787"/>
            <a:chOff x="1430177" y="1026981"/>
            <a:chExt cx="364674" cy="2164787"/>
          </a:xfrm>
        </p:grpSpPr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57D9EDA0-907F-4C27-9A3E-E70D7EE2CF4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266F358A-9D6B-4D90-A57B-9CEA2CC9B3B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34A799DC-BE16-44C1-88D2-85370F170066}"/>
              </a:ext>
            </a:extLst>
          </p:cNvPr>
          <p:cNvGrpSpPr/>
          <p:nvPr/>
        </p:nvGrpSpPr>
        <p:grpSpPr>
          <a:xfrm rot="5400000">
            <a:off x="1757029" y="1264408"/>
            <a:ext cx="364674" cy="2164787"/>
            <a:chOff x="1430177" y="1026981"/>
            <a:chExt cx="364674" cy="2164787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A6FAF3B6-301C-495C-8249-E8AEBFE6E9C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57D75DEC-D124-437A-A71C-49442F7BBBC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9AAA6596-7884-4CAD-914D-8CFC9C538840}"/>
              </a:ext>
            </a:extLst>
          </p:cNvPr>
          <p:cNvGrpSpPr/>
          <p:nvPr/>
        </p:nvGrpSpPr>
        <p:grpSpPr>
          <a:xfrm>
            <a:off x="4839863" y="437620"/>
            <a:ext cx="435719" cy="1047381"/>
            <a:chOff x="2724738" y="5471319"/>
            <a:chExt cx="435719" cy="1047381"/>
          </a:xfrm>
        </p:grpSpPr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51694DEF-0BB6-4C12-BF2B-16E6C03C2C92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DBDC2087-D52A-4215-800D-3AF5056258AC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EE0C830F-AA6C-4541-A8CB-28F125CF7CA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7691F80A-0DF3-49D0-90AD-978302BD8527}"/>
              </a:ext>
            </a:extLst>
          </p:cNvPr>
          <p:cNvGrpSpPr/>
          <p:nvPr/>
        </p:nvGrpSpPr>
        <p:grpSpPr>
          <a:xfrm>
            <a:off x="5699450" y="437620"/>
            <a:ext cx="435719" cy="1047381"/>
            <a:chOff x="2724738" y="5471319"/>
            <a:chExt cx="435719" cy="1047381"/>
          </a:xfrm>
        </p:grpSpPr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CB734BBA-5522-4C78-B2D7-C63E289C0C6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9BCB3994-6801-47CD-980C-E478CB6A6CE2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BD4E6A6B-F757-4906-B604-7A676CAE7FD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2" name="TextBox 391">
            <a:extLst>
              <a:ext uri="{FF2B5EF4-FFF2-40B4-BE49-F238E27FC236}">
                <a16:creationId xmlns:a16="http://schemas.microsoft.com/office/drawing/2014/main" id="{0CAC1CE2-D1E6-4277-A617-19F72028671C}"/>
              </a:ext>
            </a:extLst>
          </p:cNvPr>
          <p:cNvSpPr txBox="1"/>
          <p:nvPr/>
        </p:nvSpPr>
        <p:spPr>
          <a:xfrm>
            <a:off x="5289837" y="639825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393" name="TextBox 392">
            <a:extLst>
              <a:ext uri="{FF2B5EF4-FFF2-40B4-BE49-F238E27FC236}">
                <a16:creationId xmlns:a16="http://schemas.microsoft.com/office/drawing/2014/main" id="{55E9924E-A83B-45FB-B72F-2295CB36209D}"/>
              </a:ext>
            </a:extLst>
          </p:cNvPr>
          <p:cNvSpPr txBox="1"/>
          <p:nvPr/>
        </p:nvSpPr>
        <p:spPr>
          <a:xfrm>
            <a:off x="6157348" y="63982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94" name="Rectangle 393">
            <a:extLst>
              <a:ext uri="{FF2B5EF4-FFF2-40B4-BE49-F238E27FC236}">
                <a16:creationId xmlns:a16="http://schemas.microsoft.com/office/drawing/2014/main" id="{674A3EB9-ACBF-4C44-88BF-6081CD1AE777}"/>
              </a:ext>
            </a:extLst>
          </p:cNvPr>
          <p:cNvSpPr/>
          <p:nvPr/>
        </p:nvSpPr>
        <p:spPr>
          <a:xfrm>
            <a:off x="6605547" y="437620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5" name="TextBox 394">
            <a:extLst>
              <a:ext uri="{FF2B5EF4-FFF2-40B4-BE49-F238E27FC236}">
                <a16:creationId xmlns:a16="http://schemas.microsoft.com/office/drawing/2014/main" id="{3E0C1D0B-12D7-4B71-8080-715521405AA3}"/>
              </a:ext>
            </a:extLst>
          </p:cNvPr>
          <p:cNvSpPr txBox="1"/>
          <p:nvPr/>
        </p:nvSpPr>
        <p:spPr>
          <a:xfrm>
            <a:off x="4452429" y="6308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224F432D-278D-42AF-8490-36A5EF924F0E}"/>
              </a:ext>
            </a:extLst>
          </p:cNvPr>
          <p:cNvGrpSpPr/>
          <p:nvPr/>
        </p:nvGrpSpPr>
        <p:grpSpPr>
          <a:xfrm>
            <a:off x="6917305" y="431230"/>
            <a:ext cx="539707" cy="1076984"/>
            <a:chOff x="3580378" y="2366435"/>
            <a:chExt cx="539707" cy="1076984"/>
          </a:xfrm>
        </p:grpSpPr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DBAE81C0-045B-42AE-BBB5-8F8C1E8D6186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0FC2DD5F-646B-49F4-959A-E2D567882B07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7C233BAC-A304-4B6E-A939-C210E2505792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CBF16E9C-43FF-4217-83E2-00C022A96AD6}"/>
              </a:ext>
            </a:extLst>
          </p:cNvPr>
          <p:cNvGrpSpPr/>
          <p:nvPr/>
        </p:nvGrpSpPr>
        <p:grpSpPr>
          <a:xfrm rot="5400000">
            <a:off x="5739919" y="752560"/>
            <a:ext cx="364674" cy="2164787"/>
            <a:chOff x="1430177" y="1026981"/>
            <a:chExt cx="364674" cy="2164787"/>
          </a:xfrm>
        </p:grpSpPr>
        <p:sp>
          <p:nvSpPr>
            <p:cNvPr id="401" name="Rectangle 400">
              <a:extLst>
                <a:ext uri="{FF2B5EF4-FFF2-40B4-BE49-F238E27FC236}">
                  <a16:creationId xmlns:a16="http://schemas.microsoft.com/office/drawing/2014/main" id="{E3E72362-7A9A-4DA3-94FB-FD6060D3E2E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2" name="Rectangle 401">
              <a:extLst>
                <a:ext uri="{FF2B5EF4-FFF2-40B4-BE49-F238E27FC236}">
                  <a16:creationId xmlns:a16="http://schemas.microsoft.com/office/drawing/2014/main" id="{C4200AC2-7B67-4F4E-B00B-8E15B42ED9E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385BC6CD-0229-4017-A7EA-5B0C4DDAC30F}"/>
              </a:ext>
            </a:extLst>
          </p:cNvPr>
          <p:cNvGrpSpPr/>
          <p:nvPr/>
        </p:nvGrpSpPr>
        <p:grpSpPr>
          <a:xfrm rot="5400000">
            <a:off x="5728175" y="1264408"/>
            <a:ext cx="364674" cy="2164787"/>
            <a:chOff x="1430177" y="1026981"/>
            <a:chExt cx="364674" cy="2164787"/>
          </a:xfrm>
        </p:grpSpPr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A5D25460-3626-4301-ADB6-8752C49C93B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FC88624D-91BF-4FFD-8DFB-37059527E4E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2D94CA83-DAB0-4295-A712-90C400A9D95D}"/>
              </a:ext>
            </a:extLst>
          </p:cNvPr>
          <p:cNvGrpSpPr/>
          <p:nvPr/>
        </p:nvGrpSpPr>
        <p:grpSpPr>
          <a:xfrm>
            <a:off x="8842316" y="456416"/>
            <a:ext cx="435719" cy="1047381"/>
            <a:chOff x="2724738" y="5471319"/>
            <a:chExt cx="435719" cy="1047381"/>
          </a:xfrm>
        </p:grpSpPr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FBEFD43A-B064-4C78-AE54-D5D10B37AA6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FAD936E6-39ED-4CAE-A9B6-C184D7CF2CD4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410" name="Straight Connector 409">
              <a:extLst>
                <a:ext uri="{FF2B5EF4-FFF2-40B4-BE49-F238E27FC236}">
                  <a16:creationId xmlns:a16="http://schemas.microsoft.com/office/drawing/2014/main" id="{48A9C7F5-5A92-491B-838B-0AB11C403F5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C7E8931B-4E92-4553-AE8E-58A6B188A571}"/>
              </a:ext>
            </a:extLst>
          </p:cNvPr>
          <p:cNvGrpSpPr/>
          <p:nvPr/>
        </p:nvGrpSpPr>
        <p:grpSpPr>
          <a:xfrm>
            <a:off x="9701903" y="456416"/>
            <a:ext cx="435719" cy="1047381"/>
            <a:chOff x="2724738" y="5471319"/>
            <a:chExt cx="435719" cy="1047381"/>
          </a:xfrm>
        </p:grpSpPr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1EF11773-9962-40C4-A38D-A03C86435742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5CAE49A9-60B6-4855-8647-694A651AA55D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57D8848F-1D3C-44B3-8C4A-4DF6C341C28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5" name="TextBox 414">
            <a:extLst>
              <a:ext uri="{FF2B5EF4-FFF2-40B4-BE49-F238E27FC236}">
                <a16:creationId xmlns:a16="http://schemas.microsoft.com/office/drawing/2014/main" id="{EC459746-73DB-4402-BF6D-0E31BE114D12}"/>
              </a:ext>
            </a:extLst>
          </p:cNvPr>
          <p:cNvSpPr txBox="1"/>
          <p:nvPr/>
        </p:nvSpPr>
        <p:spPr>
          <a:xfrm>
            <a:off x="9292290" y="658621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416" name="TextBox 415">
            <a:extLst>
              <a:ext uri="{FF2B5EF4-FFF2-40B4-BE49-F238E27FC236}">
                <a16:creationId xmlns:a16="http://schemas.microsoft.com/office/drawing/2014/main" id="{745BE998-FEFB-4649-B2C3-18C49DC79964}"/>
              </a:ext>
            </a:extLst>
          </p:cNvPr>
          <p:cNvSpPr txBox="1"/>
          <p:nvPr/>
        </p:nvSpPr>
        <p:spPr>
          <a:xfrm>
            <a:off x="10159801" y="65862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17" name="Rectangle 416">
            <a:extLst>
              <a:ext uri="{FF2B5EF4-FFF2-40B4-BE49-F238E27FC236}">
                <a16:creationId xmlns:a16="http://schemas.microsoft.com/office/drawing/2014/main" id="{E989C1FE-7AF5-4EF0-A183-7022D44137CB}"/>
              </a:ext>
            </a:extLst>
          </p:cNvPr>
          <p:cNvSpPr/>
          <p:nvPr/>
        </p:nvSpPr>
        <p:spPr>
          <a:xfrm>
            <a:off x="10608000" y="456416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8" name="TextBox 417">
            <a:extLst>
              <a:ext uri="{FF2B5EF4-FFF2-40B4-BE49-F238E27FC236}">
                <a16:creationId xmlns:a16="http://schemas.microsoft.com/office/drawing/2014/main" id="{948148A3-C206-47E1-B49F-FF4FE00E0098}"/>
              </a:ext>
            </a:extLst>
          </p:cNvPr>
          <p:cNvSpPr txBox="1"/>
          <p:nvPr/>
        </p:nvSpPr>
        <p:spPr>
          <a:xfrm>
            <a:off x="8454882" y="64968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091E59C8-C3FA-4FFC-B3C2-8111E295CDD1}"/>
              </a:ext>
            </a:extLst>
          </p:cNvPr>
          <p:cNvGrpSpPr/>
          <p:nvPr/>
        </p:nvGrpSpPr>
        <p:grpSpPr>
          <a:xfrm>
            <a:off x="10919758" y="450026"/>
            <a:ext cx="539707" cy="1076984"/>
            <a:chOff x="3580378" y="2366435"/>
            <a:chExt cx="539707" cy="1076984"/>
          </a:xfrm>
        </p:grpSpPr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26EF1E71-0B5B-4C78-97B6-D2864EA26832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1375F5E5-4453-4989-B463-3C7EA217CC41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74132A06-FBF0-4FDF-ACC4-3BA6CE1FC886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A8174C41-1E08-43E2-B276-9D3250BD8C1D}"/>
              </a:ext>
            </a:extLst>
          </p:cNvPr>
          <p:cNvGrpSpPr/>
          <p:nvPr/>
        </p:nvGrpSpPr>
        <p:grpSpPr>
          <a:xfrm rot="5400000">
            <a:off x="9742372" y="771356"/>
            <a:ext cx="364674" cy="2164787"/>
            <a:chOff x="1430177" y="1026981"/>
            <a:chExt cx="364674" cy="2164787"/>
          </a:xfrm>
        </p:grpSpPr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39E6EE79-BF23-487B-A546-A34877A7E0F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5" name="Rectangle 424">
              <a:extLst>
                <a:ext uri="{FF2B5EF4-FFF2-40B4-BE49-F238E27FC236}">
                  <a16:creationId xmlns:a16="http://schemas.microsoft.com/office/drawing/2014/main" id="{19970138-DAF8-4701-B506-1A77025A3A6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6" name="Group 425">
            <a:extLst>
              <a:ext uri="{FF2B5EF4-FFF2-40B4-BE49-F238E27FC236}">
                <a16:creationId xmlns:a16="http://schemas.microsoft.com/office/drawing/2014/main" id="{E8EB4860-D761-4DD1-9AA6-11F44F257E4E}"/>
              </a:ext>
            </a:extLst>
          </p:cNvPr>
          <p:cNvGrpSpPr/>
          <p:nvPr/>
        </p:nvGrpSpPr>
        <p:grpSpPr>
          <a:xfrm rot="5400000">
            <a:off x="9730628" y="1283204"/>
            <a:ext cx="364674" cy="2164787"/>
            <a:chOff x="1430177" y="1026981"/>
            <a:chExt cx="364674" cy="2164787"/>
          </a:xfrm>
        </p:grpSpPr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531BEE97-77A5-472A-907B-B1A9228B71A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FA979749-28ED-425E-91F4-91A946FF2AF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63CBEA05-314B-4269-B3A3-E20CCD35B26B}"/>
              </a:ext>
            </a:extLst>
          </p:cNvPr>
          <p:cNvGrpSpPr/>
          <p:nvPr/>
        </p:nvGrpSpPr>
        <p:grpSpPr>
          <a:xfrm>
            <a:off x="2705054" y="440162"/>
            <a:ext cx="933868" cy="1071647"/>
            <a:chOff x="1963495" y="36281"/>
            <a:chExt cx="933868" cy="1071647"/>
          </a:xfrm>
        </p:grpSpPr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BBF4CCAF-FCC3-46CA-A32D-B208D0DF9844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A388A07F-2130-47D9-BCBA-F391F4412D9F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1108C109-7EE0-40BF-B65B-E0941CB6851A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433" name="Rectangle 432">
            <a:extLst>
              <a:ext uri="{FF2B5EF4-FFF2-40B4-BE49-F238E27FC236}">
                <a16:creationId xmlns:a16="http://schemas.microsoft.com/office/drawing/2014/main" id="{1371C08A-6F95-45C7-8335-9581BFB55C5D}"/>
              </a:ext>
            </a:extLst>
          </p:cNvPr>
          <p:cNvSpPr/>
          <p:nvPr/>
        </p:nvSpPr>
        <p:spPr>
          <a:xfrm>
            <a:off x="845736" y="54583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CAF1C94-B008-4776-9984-98EE8555AF32}"/>
              </a:ext>
            </a:extLst>
          </p:cNvPr>
          <p:cNvGrpSpPr/>
          <p:nvPr/>
        </p:nvGrpSpPr>
        <p:grpSpPr>
          <a:xfrm>
            <a:off x="456270" y="3089033"/>
            <a:ext cx="1367606" cy="1071647"/>
            <a:chOff x="456270" y="3089033"/>
            <a:chExt cx="1367606" cy="1071647"/>
          </a:xfrm>
        </p:grpSpPr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FF98B9CF-D3F9-4F1C-892E-3950310DC115}"/>
                </a:ext>
              </a:extLst>
            </p:cNvPr>
            <p:cNvSpPr txBox="1"/>
            <p:nvPr/>
          </p:nvSpPr>
          <p:spPr>
            <a:xfrm>
              <a:off x="456270" y="332313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07847B94-77EF-4D43-BF02-A4F0F4BF98DF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464" name="TextBox 463">
                <a:extLst>
                  <a:ext uri="{FF2B5EF4-FFF2-40B4-BE49-F238E27FC236}">
                    <a16:creationId xmlns:a16="http://schemas.microsoft.com/office/drawing/2014/main" id="{68F51D21-5B6A-4141-BFEE-E6533E449DD2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465" name="Straight Connector 464">
                <a:extLst>
                  <a:ext uri="{FF2B5EF4-FFF2-40B4-BE49-F238E27FC236}">
                    <a16:creationId xmlns:a16="http://schemas.microsoft.com/office/drawing/2014/main" id="{1FF036CA-0D7D-45BE-8606-16BFBB3AED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A78F0810-5F64-4CE2-8A91-78CED9835081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</p:grpSp>
      <p:sp>
        <p:nvSpPr>
          <p:cNvPr id="467" name="Rectangle 466">
            <a:extLst>
              <a:ext uri="{FF2B5EF4-FFF2-40B4-BE49-F238E27FC236}">
                <a16:creationId xmlns:a16="http://schemas.microsoft.com/office/drawing/2014/main" id="{D043EF57-8504-4B6D-B4F4-7B0F55C34FEF}"/>
              </a:ext>
            </a:extLst>
          </p:cNvPr>
          <p:cNvSpPr/>
          <p:nvPr/>
        </p:nvSpPr>
        <p:spPr>
          <a:xfrm>
            <a:off x="900895" y="3164619"/>
            <a:ext cx="895919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340AD33A-67D4-4623-AF00-2CE678ECBEAC}"/>
              </a:ext>
            </a:extLst>
          </p:cNvPr>
          <p:cNvGrpSpPr/>
          <p:nvPr/>
        </p:nvGrpSpPr>
        <p:grpSpPr>
          <a:xfrm>
            <a:off x="446616" y="4435830"/>
            <a:ext cx="958061" cy="1071647"/>
            <a:chOff x="1962285" y="36281"/>
            <a:chExt cx="958061" cy="1071647"/>
          </a:xfrm>
        </p:grpSpPr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E0E67AEF-FB41-49DA-8DA7-865ADDF59AA7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D4732588-7894-4DF3-8B0E-23549CA770E7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907CEBF9-FF3E-4D4B-9C68-E9DBCAD29807}"/>
                </a:ext>
              </a:extLst>
            </p:cNvPr>
            <p:cNvSpPr txBox="1"/>
            <p:nvPr/>
          </p:nvSpPr>
          <p:spPr>
            <a:xfrm>
              <a:off x="1962285" y="36281"/>
              <a:ext cx="95806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B19A7187-405D-452F-80A2-BE0BD23B79AF}"/>
              </a:ext>
            </a:extLst>
          </p:cNvPr>
          <p:cNvGrpSpPr/>
          <p:nvPr/>
        </p:nvGrpSpPr>
        <p:grpSpPr>
          <a:xfrm>
            <a:off x="1827437" y="3094110"/>
            <a:ext cx="1722437" cy="1071647"/>
            <a:chOff x="1827437" y="3094110"/>
            <a:chExt cx="1722437" cy="1071647"/>
          </a:xfrm>
        </p:grpSpPr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C5EE5310-3C03-4A34-ABF6-33DBEA0FEFBE}"/>
                </a:ext>
              </a:extLst>
            </p:cNvPr>
            <p:cNvGrpSpPr/>
            <p:nvPr/>
          </p:nvGrpSpPr>
          <p:grpSpPr>
            <a:xfrm>
              <a:off x="1827437" y="3265912"/>
              <a:ext cx="1722437" cy="669961"/>
              <a:chOff x="1380205" y="3264738"/>
              <a:chExt cx="1722437" cy="669961"/>
            </a:xfrm>
          </p:grpSpPr>
          <p:sp>
            <p:nvSpPr>
              <p:cNvPr id="469" name="TextBox 468">
                <a:extLst>
                  <a:ext uri="{FF2B5EF4-FFF2-40B4-BE49-F238E27FC236}">
                    <a16:creationId xmlns:a16="http://schemas.microsoft.com/office/drawing/2014/main" id="{7E922716-3C7F-4F4D-A6A6-15ED660B5B37}"/>
                  </a:ext>
                </a:extLst>
              </p:cNvPr>
              <p:cNvSpPr txBox="1"/>
              <p:nvPr/>
            </p:nvSpPr>
            <p:spPr>
              <a:xfrm>
                <a:off x="1380205" y="3264738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sp>
            <p:nvSpPr>
              <p:cNvPr id="471" name="TextBox 470">
                <a:extLst>
                  <a:ext uri="{FF2B5EF4-FFF2-40B4-BE49-F238E27FC236}">
                    <a16:creationId xmlns:a16="http://schemas.microsoft.com/office/drawing/2014/main" id="{E5D01218-5B2D-4D48-B063-4C290F9C7DD1}"/>
                  </a:ext>
                </a:extLst>
              </p:cNvPr>
              <p:cNvSpPr txBox="1"/>
              <p:nvPr/>
            </p:nvSpPr>
            <p:spPr>
              <a:xfrm>
                <a:off x="2668904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483" name="Group 482">
              <a:extLst>
                <a:ext uri="{FF2B5EF4-FFF2-40B4-BE49-F238E27FC236}">
                  <a16:creationId xmlns:a16="http://schemas.microsoft.com/office/drawing/2014/main" id="{596F7F0D-CED5-4D55-B942-D6FD2B33A417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484" name="TextBox 483">
                <a:extLst>
                  <a:ext uri="{FF2B5EF4-FFF2-40B4-BE49-F238E27FC236}">
                    <a16:creationId xmlns:a16="http://schemas.microsoft.com/office/drawing/2014/main" id="{43E90E16-3C75-4FAC-8049-B9A962DAE9A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3DFFF932-3CBA-43C6-B3F1-15A2BA815A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6" name="TextBox 485">
                <a:extLst>
                  <a:ext uri="{FF2B5EF4-FFF2-40B4-BE49-F238E27FC236}">
                    <a16:creationId xmlns:a16="http://schemas.microsoft.com/office/drawing/2014/main" id="{786C86D4-87F7-446A-8C05-731403297172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7D70FB29-F6FB-4F3C-A403-E16439935BE4}"/>
              </a:ext>
            </a:extLst>
          </p:cNvPr>
          <p:cNvGrpSpPr/>
          <p:nvPr/>
        </p:nvGrpSpPr>
        <p:grpSpPr>
          <a:xfrm>
            <a:off x="1396233" y="4435072"/>
            <a:ext cx="1722437" cy="1071647"/>
            <a:chOff x="1827437" y="3094110"/>
            <a:chExt cx="1722437" cy="1071647"/>
          </a:xfrm>
        </p:grpSpPr>
        <p:grpSp>
          <p:nvGrpSpPr>
            <p:cNvPr id="488" name="Group 487">
              <a:extLst>
                <a:ext uri="{FF2B5EF4-FFF2-40B4-BE49-F238E27FC236}">
                  <a16:creationId xmlns:a16="http://schemas.microsoft.com/office/drawing/2014/main" id="{9E16E621-E04D-4B75-BB4F-857EF30527B1}"/>
                </a:ext>
              </a:extLst>
            </p:cNvPr>
            <p:cNvGrpSpPr/>
            <p:nvPr/>
          </p:nvGrpSpPr>
          <p:grpSpPr>
            <a:xfrm>
              <a:off x="1827437" y="3265912"/>
              <a:ext cx="1722437" cy="669961"/>
              <a:chOff x="1380205" y="3264738"/>
              <a:chExt cx="1722437" cy="669961"/>
            </a:xfrm>
          </p:grpSpPr>
          <p:sp>
            <p:nvSpPr>
              <p:cNvPr id="493" name="TextBox 492">
                <a:extLst>
                  <a:ext uri="{FF2B5EF4-FFF2-40B4-BE49-F238E27FC236}">
                    <a16:creationId xmlns:a16="http://schemas.microsoft.com/office/drawing/2014/main" id="{271304EF-F41F-489C-B292-7B2B56CEBB69}"/>
                  </a:ext>
                </a:extLst>
              </p:cNvPr>
              <p:cNvSpPr txBox="1"/>
              <p:nvPr/>
            </p:nvSpPr>
            <p:spPr>
              <a:xfrm>
                <a:off x="1380205" y="3264738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sp>
            <p:nvSpPr>
              <p:cNvPr id="494" name="TextBox 493">
                <a:extLst>
                  <a:ext uri="{FF2B5EF4-FFF2-40B4-BE49-F238E27FC236}">
                    <a16:creationId xmlns:a16="http://schemas.microsoft.com/office/drawing/2014/main" id="{639C2EA4-82FF-4E1F-8F4F-5A2F1676B310}"/>
                  </a:ext>
                </a:extLst>
              </p:cNvPr>
              <p:cNvSpPr txBox="1"/>
              <p:nvPr/>
            </p:nvSpPr>
            <p:spPr>
              <a:xfrm>
                <a:off x="2668904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5D6F272C-572F-442F-85BC-E0A161727508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490" name="TextBox 489">
                <a:extLst>
                  <a:ext uri="{FF2B5EF4-FFF2-40B4-BE49-F238E27FC236}">
                    <a16:creationId xmlns:a16="http://schemas.microsoft.com/office/drawing/2014/main" id="{6B19B2F4-7EC9-4461-B0C2-94F6C151C994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A9589E89-B54A-4FA8-B53D-F10601F722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2" name="TextBox 491">
                <a:extLst>
                  <a:ext uri="{FF2B5EF4-FFF2-40B4-BE49-F238E27FC236}">
                    <a16:creationId xmlns:a16="http://schemas.microsoft.com/office/drawing/2014/main" id="{D1E504F1-F258-4975-B639-0BB37A76643D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3C4F2C69-CDB1-4298-A511-B08E3EC6BDD7}"/>
              </a:ext>
            </a:extLst>
          </p:cNvPr>
          <p:cNvGrpSpPr/>
          <p:nvPr/>
        </p:nvGrpSpPr>
        <p:grpSpPr>
          <a:xfrm>
            <a:off x="3121638" y="4867004"/>
            <a:ext cx="933868" cy="630942"/>
            <a:chOff x="3121638" y="4867004"/>
            <a:chExt cx="933868" cy="630942"/>
          </a:xfrm>
        </p:grpSpPr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1689518D-E542-4370-82C9-3A6CA195126A}"/>
                </a:ext>
              </a:extLst>
            </p:cNvPr>
            <p:cNvSpPr txBox="1"/>
            <p:nvPr/>
          </p:nvSpPr>
          <p:spPr>
            <a:xfrm>
              <a:off x="3121638" y="4867004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069850A4-504C-4ADC-A9CE-34737E7CBA1F}"/>
                </a:ext>
              </a:extLst>
            </p:cNvPr>
            <p:cNvCxnSpPr>
              <a:cxnSpLocks/>
            </p:cNvCxnSpPr>
            <p:nvPr/>
          </p:nvCxnSpPr>
          <p:spPr>
            <a:xfrm>
              <a:off x="3139350" y="4944994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8" name="TextBox 497">
            <a:extLst>
              <a:ext uri="{FF2B5EF4-FFF2-40B4-BE49-F238E27FC236}">
                <a16:creationId xmlns:a16="http://schemas.microsoft.com/office/drawing/2014/main" id="{95D0B7A2-52A6-4FA7-B7EF-53C1A1D77686}"/>
              </a:ext>
            </a:extLst>
          </p:cNvPr>
          <p:cNvSpPr txBox="1"/>
          <p:nvPr/>
        </p:nvSpPr>
        <p:spPr>
          <a:xfrm>
            <a:off x="3351718" y="4426299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499" name="Rectangle 498">
            <a:extLst>
              <a:ext uri="{FF2B5EF4-FFF2-40B4-BE49-F238E27FC236}">
                <a16:creationId xmlns:a16="http://schemas.microsoft.com/office/drawing/2014/main" id="{C8E3686B-C347-430D-B001-DED2B0C7D970}"/>
              </a:ext>
            </a:extLst>
          </p:cNvPr>
          <p:cNvSpPr/>
          <p:nvPr/>
        </p:nvSpPr>
        <p:spPr>
          <a:xfrm>
            <a:off x="4825255" y="503360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8A8495C2-E081-4C5A-AE29-7C2EF0DEB4AA}"/>
              </a:ext>
            </a:extLst>
          </p:cNvPr>
          <p:cNvGrpSpPr/>
          <p:nvPr/>
        </p:nvGrpSpPr>
        <p:grpSpPr>
          <a:xfrm>
            <a:off x="4908962" y="3109622"/>
            <a:ext cx="1111026" cy="1076984"/>
            <a:chOff x="4465612" y="3109622"/>
            <a:chExt cx="1111026" cy="1076984"/>
          </a:xfrm>
        </p:grpSpPr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CFD939C2-F2C4-4DB8-80D6-028A38870599}"/>
                </a:ext>
              </a:extLst>
            </p:cNvPr>
            <p:cNvSpPr txBox="1"/>
            <p:nvPr/>
          </p:nvSpPr>
          <p:spPr>
            <a:xfrm>
              <a:off x="4465612" y="3306087"/>
              <a:ext cx="4883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</a:t>
              </a:r>
            </a:p>
          </p:txBody>
        </p: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0DF2AC5C-302C-4F0E-B7F1-9EA124B96A08}"/>
                </a:ext>
              </a:extLst>
            </p:cNvPr>
            <p:cNvCxnSpPr>
              <a:cxnSpLocks/>
            </p:cNvCxnSpPr>
            <p:nvPr/>
          </p:nvCxnSpPr>
          <p:spPr>
            <a:xfrm>
              <a:off x="4929278" y="3617456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D66069C5-86FA-4EB4-96BD-0D2B835B0E0A}"/>
                </a:ext>
              </a:extLst>
            </p:cNvPr>
            <p:cNvSpPr txBox="1"/>
            <p:nvPr/>
          </p:nvSpPr>
          <p:spPr>
            <a:xfrm>
              <a:off x="4909821" y="3555664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5346FB51-DBB4-44FF-8AAC-71A8794CB8AB}"/>
                </a:ext>
              </a:extLst>
            </p:cNvPr>
            <p:cNvSpPr txBox="1"/>
            <p:nvPr/>
          </p:nvSpPr>
          <p:spPr>
            <a:xfrm>
              <a:off x="4887190" y="31096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864B0525-2598-40FC-B8A7-7F17C129B33B}"/>
              </a:ext>
            </a:extLst>
          </p:cNvPr>
          <p:cNvGrpSpPr/>
          <p:nvPr/>
        </p:nvGrpSpPr>
        <p:grpSpPr>
          <a:xfrm>
            <a:off x="5843906" y="3099566"/>
            <a:ext cx="1367168" cy="1071789"/>
            <a:chOff x="5400556" y="3099566"/>
            <a:chExt cx="1367168" cy="1071789"/>
          </a:xfrm>
        </p:grpSpPr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5E99188A-77EF-4980-B267-B9F3BCFC0767}"/>
                </a:ext>
              </a:extLst>
            </p:cNvPr>
            <p:cNvSpPr txBox="1"/>
            <p:nvPr/>
          </p:nvSpPr>
          <p:spPr>
            <a:xfrm>
              <a:off x="5400556" y="3258663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A529FC95-6054-4787-8100-10436A42A445}"/>
                </a:ext>
              </a:extLst>
            </p:cNvPr>
            <p:cNvCxnSpPr>
              <a:cxnSpLocks/>
            </p:cNvCxnSpPr>
            <p:nvPr/>
          </p:nvCxnSpPr>
          <p:spPr>
            <a:xfrm>
              <a:off x="5828906" y="3607400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E13E899C-2F76-4C42-A7B5-49E182949A4E}"/>
                </a:ext>
              </a:extLst>
            </p:cNvPr>
            <p:cNvSpPr txBox="1"/>
            <p:nvPr/>
          </p:nvSpPr>
          <p:spPr>
            <a:xfrm>
              <a:off x="5804254" y="3540413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48F728D9-C373-4D46-A688-8C5C57631E3F}"/>
                </a:ext>
              </a:extLst>
            </p:cNvPr>
            <p:cNvSpPr txBox="1"/>
            <p:nvPr/>
          </p:nvSpPr>
          <p:spPr>
            <a:xfrm>
              <a:off x="5786818" y="309956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EBBB69AE-5E42-4A5A-80D8-D311F5DBA7E8}"/>
                </a:ext>
              </a:extLst>
            </p:cNvPr>
            <p:cNvSpPr txBox="1"/>
            <p:nvPr/>
          </p:nvSpPr>
          <p:spPr>
            <a:xfrm>
              <a:off x="6265486" y="3306087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509" name="Rectangle 508">
            <a:extLst>
              <a:ext uri="{FF2B5EF4-FFF2-40B4-BE49-F238E27FC236}">
                <a16:creationId xmlns:a16="http://schemas.microsoft.com/office/drawing/2014/main" id="{1A1B575C-071D-468D-9688-B3EA1F7927EA}"/>
              </a:ext>
            </a:extLst>
          </p:cNvPr>
          <p:cNvSpPr/>
          <p:nvPr/>
        </p:nvSpPr>
        <p:spPr>
          <a:xfrm>
            <a:off x="5361881" y="3165226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3888969E-EBB9-4011-9629-21664E3E2CD8}"/>
              </a:ext>
            </a:extLst>
          </p:cNvPr>
          <p:cNvGrpSpPr/>
          <p:nvPr/>
        </p:nvGrpSpPr>
        <p:grpSpPr>
          <a:xfrm>
            <a:off x="4905023" y="4434930"/>
            <a:ext cx="666817" cy="1076984"/>
            <a:chOff x="4909821" y="3109622"/>
            <a:chExt cx="666817" cy="1076984"/>
          </a:xfrm>
        </p:grpSpPr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9B6183A2-F405-48E4-BAD8-1D864DCBBF2D}"/>
                </a:ext>
              </a:extLst>
            </p:cNvPr>
            <p:cNvCxnSpPr>
              <a:cxnSpLocks/>
            </p:cNvCxnSpPr>
            <p:nvPr/>
          </p:nvCxnSpPr>
          <p:spPr>
            <a:xfrm>
              <a:off x="4929278" y="3617456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17E2E3B6-BE6C-4096-87A0-1C00791E3A54}"/>
                </a:ext>
              </a:extLst>
            </p:cNvPr>
            <p:cNvSpPr txBox="1"/>
            <p:nvPr/>
          </p:nvSpPr>
          <p:spPr>
            <a:xfrm>
              <a:off x="4909821" y="3555664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1D4E4D01-454D-496E-9A3E-3A07A5EBD2A6}"/>
                </a:ext>
              </a:extLst>
            </p:cNvPr>
            <p:cNvSpPr txBox="1"/>
            <p:nvPr/>
          </p:nvSpPr>
          <p:spPr>
            <a:xfrm>
              <a:off x="4910242" y="31096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34BFAA7A-6950-41A2-B10C-A59383385399}"/>
              </a:ext>
            </a:extLst>
          </p:cNvPr>
          <p:cNvGrpSpPr/>
          <p:nvPr/>
        </p:nvGrpSpPr>
        <p:grpSpPr>
          <a:xfrm>
            <a:off x="5400527" y="4439555"/>
            <a:ext cx="1367168" cy="1071789"/>
            <a:chOff x="5400556" y="3099566"/>
            <a:chExt cx="1367168" cy="1071789"/>
          </a:xfrm>
        </p:grpSpPr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FCFD5279-4F7E-492A-8765-14AB3896649B}"/>
                </a:ext>
              </a:extLst>
            </p:cNvPr>
            <p:cNvSpPr txBox="1"/>
            <p:nvPr/>
          </p:nvSpPr>
          <p:spPr>
            <a:xfrm>
              <a:off x="5400556" y="3258663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19E7E1A0-D315-469C-B7F8-21FE6BC60394}"/>
                </a:ext>
              </a:extLst>
            </p:cNvPr>
            <p:cNvCxnSpPr>
              <a:cxnSpLocks/>
            </p:cNvCxnSpPr>
            <p:nvPr/>
          </p:nvCxnSpPr>
          <p:spPr>
            <a:xfrm>
              <a:off x="5828906" y="3607400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12A3F95A-1BA8-47F5-A80E-7396FE021418}"/>
                </a:ext>
              </a:extLst>
            </p:cNvPr>
            <p:cNvSpPr txBox="1"/>
            <p:nvPr/>
          </p:nvSpPr>
          <p:spPr>
            <a:xfrm>
              <a:off x="5804254" y="3540413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06E5D512-610E-41A1-8899-2481EFB8A031}"/>
                </a:ext>
              </a:extLst>
            </p:cNvPr>
            <p:cNvSpPr txBox="1"/>
            <p:nvPr/>
          </p:nvSpPr>
          <p:spPr>
            <a:xfrm>
              <a:off x="5786818" y="309956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90132B84-4F1D-4042-92AB-1FE3B79CF687}"/>
                </a:ext>
              </a:extLst>
            </p:cNvPr>
            <p:cNvSpPr txBox="1"/>
            <p:nvPr/>
          </p:nvSpPr>
          <p:spPr>
            <a:xfrm>
              <a:off x="6265486" y="3306087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6FF9BAE-FAB8-403B-BDFB-25F9AFE23E39}"/>
              </a:ext>
            </a:extLst>
          </p:cNvPr>
          <p:cNvGrpSpPr/>
          <p:nvPr/>
        </p:nvGrpSpPr>
        <p:grpSpPr>
          <a:xfrm>
            <a:off x="6688355" y="4870286"/>
            <a:ext cx="666817" cy="630942"/>
            <a:chOff x="6245005" y="4870286"/>
            <a:chExt cx="666817" cy="630942"/>
          </a:xfrm>
        </p:grpSpPr>
        <p:cxnSp>
          <p:nvCxnSpPr>
            <p:cNvPr id="523" name="Straight Connector 522">
              <a:extLst>
                <a:ext uri="{FF2B5EF4-FFF2-40B4-BE49-F238E27FC236}">
                  <a16:creationId xmlns:a16="http://schemas.microsoft.com/office/drawing/2014/main" id="{9ADCBAC0-17B5-4838-A6BD-416145885494}"/>
                </a:ext>
              </a:extLst>
            </p:cNvPr>
            <p:cNvCxnSpPr>
              <a:cxnSpLocks/>
            </p:cNvCxnSpPr>
            <p:nvPr/>
          </p:nvCxnSpPr>
          <p:spPr>
            <a:xfrm>
              <a:off x="6269657" y="4937273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793C60B6-FD76-4F9B-9A39-C34C9EFD98D5}"/>
                </a:ext>
              </a:extLst>
            </p:cNvPr>
            <p:cNvSpPr txBox="1"/>
            <p:nvPr/>
          </p:nvSpPr>
          <p:spPr>
            <a:xfrm>
              <a:off x="6245005" y="4870286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525" name="TextBox 524">
            <a:extLst>
              <a:ext uri="{FF2B5EF4-FFF2-40B4-BE49-F238E27FC236}">
                <a16:creationId xmlns:a16="http://schemas.microsoft.com/office/drawing/2014/main" id="{1C9846FD-37E0-411D-A421-FAD4C8A0FCCF}"/>
              </a:ext>
            </a:extLst>
          </p:cNvPr>
          <p:cNvSpPr txBox="1"/>
          <p:nvPr/>
        </p:nvSpPr>
        <p:spPr>
          <a:xfrm>
            <a:off x="6670919" y="4429439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527" name="Rectangle 526">
            <a:extLst>
              <a:ext uri="{FF2B5EF4-FFF2-40B4-BE49-F238E27FC236}">
                <a16:creationId xmlns:a16="http://schemas.microsoft.com/office/drawing/2014/main" id="{2F80F082-B9E3-4AA1-8E1A-5B0315C208AD}"/>
              </a:ext>
            </a:extLst>
          </p:cNvPr>
          <p:cNvSpPr/>
          <p:nvPr/>
        </p:nvSpPr>
        <p:spPr>
          <a:xfrm>
            <a:off x="9687412" y="51749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4BC67AAA-765E-4BAD-8710-57D9F7D86F50}"/>
              </a:ext>
            </a:extLst>
          </p:cNvPr>
          <p:cNvGrpSpPr/>
          <p:nvPr/>
        </p:nvGrpSpPr>
        <p:grpSpPr>
          <a:xfrm>
            <a:off x="8482363" y="3106996"/>
            <a:ext cx="1111026" cy="1076984"/>
            <a:chOff x="4465612" y="3109622"/>
            <a:chExt cx="1111026" cy="1076984"/>
          </a:xfrm>
        </p:grpSpPr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43A0CBFC-CCF0-4AD3-B317-53017578292D}"/>
                </a:ext>
              </a:extLst>
            </p:cNvPr>
            <p:cNvSpPr txBox="1"/>
            <p:nvPr/>
          </p:nvSpPr>
          <p:spPr>
            <a:xfrm>
              <a:off x="4465612" y="3306087"/>
              <a:ext cx="4883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</a:t>
              </a:r>
            </a:p>
          </p:txBody>
        </p:sp>
        <p:cxnSp>
          <p:nvCxnSpPr>
            <p:cNvPr id="530" name="Straight Connector 529">
              <a:extLst>
                <a:ext uri="{FF2B5EF4-FFF2-40B4-BE49-F238E27FC236}">
                  <a16:creationId xmlns:a16="http://schemas.microsoft.com/office/drawing/2014/main" id="{CDA480E5-7D44-4954-84F5-7D000545507A}"/>
                </a:ext>
              </a:extLst>
            </p:cNvPr>
            <p:cNvCxnSpPr>
              <a:cxnSpLocks/>
            </p:cNvCxnSpPr>
            <p:nvPr/>
          </p:nvCxnSpPr>
          <p:spPr>
            <a:xfrm>
              <a:off x="4929278" y="3617456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204AB9C2-5BAE-4C6E-9B3E-1967BAE8A9E2}"/>
                </a:ext>
              </a:extLst>
            </p:cNvPr>
            <p:cNvSpPr txBox="1"/>
            <p:nvPr/>
          </p:nvSpPr>
          <p:spPr>
            <a:xfrm>
              <a:off x="4909821" y="3555664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CBCBD56E-7B0C-4F6A-9E1F-6EEA9F5E5727}"/>
                </a:ext>
              </a:extLst>
            </p:cNvPr>
            <p:cNvSpPr txBox="1"/>
            <p:nvPr/>
          </p:nvSpPr>
          <p:spPr>
            <a:xfrm>
              <a:off x="4887190" y="31096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EF862E2A-A97F-4B3F-A636-391BF6CE40C0}"/>
              </a:ext>
            </a:extLst>
          </p:cNvPr>
          <p:cNvGrpSpPr/>
          <p:nvPr/>
        </p:nvGrpSpPr>
        <p:grpSpPr>
          <a:xfrm>
            <a:off x="9417307" y="3096940"/>
            <a:ext cx="1367168" cy="1071789"/>
            <a:chOff x="5400556" y="3099566"/>
            <a:chExt cx="1367168" cy="1071789"/>
          </a:xfrm>
        </p:grpSpPr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660A2EF4-2AE1-495C-A6BF-5035B8DAC79C}"/>
                </a:ext>
              </a:extLst>
            </p:cNvPr>
            <p:cNvSpPr txBox="1"/>
            <p:nvPr/>
          </p:nvSpPr>
          <p:spPr>
            <a:xfrm>
              <a:off x="5400556" y="3258663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535" name="Straight Connector 534">
              <a:extLst>
                <a:ext uri="{FF2B5EF4-FFF2-40B4-BE49-F238E27FC236}">
                  <a16:creationId xmlns:a16="http://schemas.microsoft.com/office/drawing/2014/main" id="{BA084F5C-7DCC-45CE-8F9B-21BD9FE1E3FD}"/>
                </a:ext>
              </a:extLst>
            </p:cNvPr>
            <p:cNvCxnSpPr>
              <a:cxnSpLocks/>
            </p:cNvCxnSpPr>
            <p:nvPr/>
          </p:nvCxnSpPr>
          <p:spPr>
            <a:xfrm>
              <a:off x="5828906" y="3607400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A6EBE646-57B1-4841-B88C-FE7F65420648}"/>
                </a:ext>
              </a:extLst>
            </p:cNvPr>
            <p:cNvSpPr txBox="1"/>
            <p:nvPr/>
          </p:nvSpPr>
          <p:spPr>
            <a:xfrm>
              <a:off x="5804254" y="3540413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D3B85088-AF95-4555-A176-C26AC0ECDBB8}"/>
                </a:ext>
              </a:extLst>
            </p:cNvPr>
            <p:cNvSpPr txBox="1"/>
            <p:nvPr/>
          </p:nvSpPr>
          <p:spPr>
            <a:xfrm>
              <a:off x="5786818" y="309956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25F72846-4080-4EF4-919D-ACCA254D818E}"/>
                </a:ext>
              </a:extLst>
            </p:cNvPr>
            <p:cNvSpPr txBox="1"/>
            <p:nvPr/>
          </p:nvSpPr>
          <p:spPr>
            <a:xfrm>
              <a:off x="6265486" y="3306087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539" name="Rectangle 538">
            <a:extLst>
              <a:ext uri="{FF2B5EF4-FFF2-40B4-BE49-F238E27FC236}">
                <a16:creationId xmlns:a16="http://schemas.microsoft.com/office/drawing/2014/main" id="{EE56F88B-9909-4BB6-90DB-90EEE7B9007F}"/>
              </a:ext>
            </a:extLst>
          </p:cNvPr>
          <p:cNvSpPr/>
          <p:nvPr/>
        </p:nvSpPr>
        <p:spPr>
          <a:xfrm>
            <a:off x="9821978" y="3169039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7769DB32-0A8B-400B-914F-C87B01C2FFEC}"/>
              </a:ext>
            </a:extLst>
          </p:cNvPr>
          <p:cNvGrpSpPr/>
          <p:nvPr/>
        </p:nvGrpSpPr>
        <p:grpSpPr>
          <a:xfrm>
            <a:off x="8478424" y="4432304"/>
            <a:ext cx="666817" cy="1076984"/>
            <a:chOff x="4909821" y="3109622"/>
            <a:chExt cx="666817" cy="1076984"/>
          </a:xfrm>
        </p:grpSpPr>
        <p:cxnSp>
          <p:nvCxnSpPr>
            <p:cNvPr id="541" name="Straight Connector 540">
              <a:extLst>
                <a:ext uri="{FF2B5EF4-FFF2-40B4-BE49-F238E27FC236}">
                  <a16:creationId xmlns:a16="http://schemas.microsoft.com/office/drawing/2014/main" id="{E32A2D2D-74A5-4903-AD66-59FF5FB3AD7A}"/>
                </a:ext>
              </a:extLst>
            </p:cNvPr>
            <p:cNvCxnSpPr>
              <a:cxnSpLocks/>
            </p:cNvCxnSpPr>
            <p:nvPr/>
          </p:nvCxnSpPr>
          <p:spPr>
            <a:xfrm>
              <a:off x="4929278" y="3617456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6C618BBE-AD7F-474B-9976-7A50F8A7D167}"/>
                </a:ext>
              </a:extLst>
            </p:cNvPr>
            <p:cNvSpPr txBox="1"/>
            <p:nvPr/>
          </p:nvSpPr>
          <p:spPr>
            <a:xfrm>
              <a:off x="4909821" y="3555664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7EED5510-16EB-46F0-B509-B08C6B45B8C0}"/>
                </a:ext>
              </a:extLst>
            </p:cNvPr>
            <p:cNvSpPr txBox="1"/>
            <p:nvPr/>
          </p:nvSpPr>
          <p:spPr>
            <a:xfrm>
              <a:off x="4917926" y="31096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6D771144-02F1-482D-BBD7-316F5F2D2DE2}"/>
              </a:ext>
            </a:extLst>
          </p:cNvPr>
          <p:cNvGrpSpPr/>
          <p:nvPr/>
        </p:nvGrpSpPr>
        <p:grpSpPr>
          <a:xfrm>
            <a:off x="8973928" y="4436929"/>
            <a:ext cx="1367168" cy="1071789"/>
            <a:chOff x="5400556" y="3099566"/>
            <a:chExt cx="1367168" cy="1071789"/>
          </a:xfrm>
        </p:grpSpPr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27CC5F8F-B251-48CD-9A68-0739D761A11B}"/>
                </a:ext>
              </a:extLst>
            </p:cNvPr>
            <p:cNvSpPr txBox="1"/>
            <p:nvPr/>
          </p:nvSpPr>
          <p:spPr>
            <a:xfrm>
              <a:off x="5400556" y="3258663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546" name="Straight Connector 545">
              <a:extLst>
                <a:ext uri="{FF2B5EF4-FFF2-40B4-BE49-F238E27FC236}">
                  <a16:creationId xmlns:a16="http://schemas.microsoft.com/office/drawing/2014/main" id="{D2750447-6532-4FC4-8F9F-FFA19B4F195A}"/>
                </a:ext>
              </a:extLst>
            </p:cNvPr>
            <p:cNvCxnSpPr>
              <a:cxnSpLocks/>
            </p:cNvCxnSpPr>
            <p:nvPr/>
          </p:nvCxnSpPr>
          <p:spPr>
            <a:xfrm>
              <a:off x="5828906" y="3607400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301419D4-E50A-40DC-BAE6-E5D9DAE58FC9}"/>
                </a:ext>
              </a:extLst>
            </p:cNvPr>
            <p:cNvSpPr txBox="1"/>
            <p:nvPr/>
          </p:nvSpPr>
          <p:spPr>
            <a:xfrm>
              <a:off x="5804254" y="3540413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5374F56B-2276-475D-83BC-71BA9F63E8FE}"/>
                </a:ext>
              </a:extLst>
            </p:cNvPr>
            <p:cNvSpPr txBox="1"/>
            <p:nvPr/>
          </p:nvSpPr>
          <p:spPr>
            <a:xfrm>
              <a:off x="5786818" y="309956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5DF8E32A-6414-4F20-BCB0-FC9DA09538BD}"/>
                </a:ext>
              </a:extLst>
            </p:cNvPr>
            <p:cNvSpPr txBox="1"/>
            <p:nvPr/>
          </p:nvSpPr>
          <p:spPr>
            <a:xfrm>
              <a:off x="6265486" y="3306087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550" name="Group 549">
            <a:extLst>
              <a:ext uri="{FF2B5EF4-FFF2-40B4-BE49-F238E27FC236}">
                <a16:creationId xmlns:a16="http://schemas.microsoft.com/office/drawing/2014/main" id="{4FF9D33C-B92B-46E5-9676-19D42CFDD405}"/>
              </a:ext>
            </a:extLst>
          </p:cNvPr>
          <p:cNvGrpSpPr/>
          <p:nvPr/>
        </p:nvGrpSpPr>
        <p:grpSpPr>
          <a:xfrm>
            <a:off x="10261756" y="4867660"/>
            <a:ext cx="666817" cy="630942"/>
            <a:chOff x="6245005" y="4870286"/>
            <a:chExt cx="666817" cy="630942"/>
          </a:xfrm>
        </p:grpSpPr>
        <p:cxnSp>
          <p:nvCxnSpPr>
            <p:cNvPr id="551" name="Straight Connector 550">
              <a:extLst>
                <a:ext uri="{FF2B5EF4-FFF2-40B4-BE49-F238E27FC236}">
                  <a16:creationId xmlns:a16="http://schemas.microsoft.com/office/drawing/2014/main" id="{85C44D43-DC02-498D-B7AC-06B9E4526201}"/>
                </a:ext>
              </a:extLst>
            </p:cNvPr>
            <p:cNvCxnSpPr>
              <a:cxnSpLocks/>
            </p:cNvCxnSpPr>
            <p:nvPr/>
          </p:nvCxnSpPr>
          <p:spPr>
            <a:xfrm>
              <a:off x="6269657" y="4937273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8A4C0D22-84A6-48DA-B721-07A066AD743A}"/>
                </a:ext>
              </a:extLst>
            </p:cNvPr>
            <p:cNvSpPr txBox="1"/>
            <p:nvPr/>
          </p:nvSpPr>
          <p:spPr>
            <a:xfrm>
              <a:off x="6245005" y="4870286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553" name="TextBox 552">
            <a:extLst>
              <a:ext uri="{FF2B5EF4-FFF2-40B4-BE49-F238E27FC236}">
                <a16:creationId xmlns:a16="http://schemas.microsoft.com/office/drawing/2014/main" id="{18D25303-6C1A-4ADB-B2F9-AA0093D6D5A1}"/>
              </a:ext>
            </a:extLst>
          </p:cNvPr>
          <p:cNvSpPr txBox="1"/>
          <p:nvPr/>
        </p:nvSpPr>
        <p:spPr>
          <a:xfrm>
            <a:off x="10244320" y="4426813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555" name="Group 554">
            <a:extLst>
              <a:ext uri="{FF2B5EF4-FFF2-40B4-BE49-F238E27FC236}">
                <a16:creationId xmlns:a16="http://schemas.microsoft.com/office/drawing/2014/main" id="{0F5F7DC9-1DC3-46C3-8DDF-4DD841A50608}"/>
              </a:ext>
            </a:extLst>
          </p:cNvPr>
          <p:cNvGrpSpPr/>
          <p:nvPr/>
        </p:nvGrpSpPr>
        <p:grpSpPr>
          <a:xfrm rot="5400000">
            <a:off x="1758276" y="1280845"/>
            <a:ext cx="360000" cy="2160000"/>
            <a:chOff x="2011880" y="3429000"/>
            <a:chExt cx="360000" cy="2160000"/>
          </a:xfrm>
        </p:grpSpPr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59EB54A5-0A6A-4B18-8B8F-F4BF9EF320E8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7" name="Rectangle 556">
              <a:extLst>
                <a:ext uri="{FF2B5EF4-FFF2-40B4-BE49-F238E27FC236}">
                  <a16:creationId xmlns:a16="http://schemas.microsoft.com/office/drawing/2014/main" id="{C7E1B40B-6BA1-489C-B98E-13D14FDAE8C9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1164E089-D8B9-44EA-B5B2-C217874F10F7}"/>
              </a:ext>
            </a:extLst>
          </p:cNvPr>
          <p:cNvGrpSpPr/>
          <p:nvPr/>
        </p:nvGrpSpPr>
        <p:grpSpPr>
          <a:xfrm rot="5400000">
            <a:off x="1758509" y="1274167"/>
            <a:ext cx="360000" cy="2159457"/>
            <a:chOff x="6653408" y="3429000"/>
            <a:chExt cx="360000" cy="2159457"/>
          </a:xfrm>
        </p:grpSpPr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7CB7F54F-972E-48A3-9B84-527EFD10812E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7AC96879-2CEC-452E-93AA-E2718132F258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5A0F417B-3580-458F-945C-A9ED0E91EECB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A13172FB-3F38-49D2-B7E1-6AC29EE7E6E5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4" name="Rectangle 563">
              <a:extLst>
                <a:ext uri="{FF2B5EF4-FFF2-40B4-BE49-F238E27FC236}">
                  <a16:creationId xmlns:a16="http://schemas.microsoft.com/office/drawing/2014/main" id="{032739BE-CD6C-403D-A6D9-19D635DDAB7F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2E8CC881-9CCC-4B25-91BA-124DA865ECB6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1A2B14D7-7F4F-46F0-AD51-73EC0B5D9D1D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7" name="Rectangle 566">
              <a:extLst>
                <a:ext uri="{FF2B5EF4-FFF2-40B4-BE49-F238E27FC236}">
                  <a16:creationId xmlns:a16="http://schemas.microsoft.com/office/drawing/2014/main" id="{0C12DC4B-58F6-4A6B-B697-EB2C2A75B8CD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8" name="Rectangle 567">
              <a:extLst>
                <a:ext uri="{FF2B5EF4-FFF2-40B4-BE49-F238E27FC236}">
                  <a16:creationId xmlns:a16="http://schemas.microsoft.com/office/drawing/2014/main" id="{E350D380-F647-4832-9872-14EBA78B6428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9" name="Rectangle 568">
              <a:extLst>
                <a:ext uri="{FF2B5EF4-FFF2-40B4-BE49-F238E27FC236}">
                  <a16:creationId xmlns:a16="http://schemas.microsoft.com/office/drawing/2014/main" id="{88B64B5F-6343-49F7-B23D-7E000DA1D010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70" name="Group 569">
            <a:extLst>
              <a:ext uri="{FF2B5EF4-FFF2-40B4-BE49-F238E27FC236}">
                <a16:creationId xmlns:a16="http://schemas.microsoft.com/office/drawing/2014/main" id="{4CEBD29F-A250-4CB6-80B5-39BBCD58B0E4}"/>
              </a:ext>
            </a:extLst>
          </p:cNvPr>
          <p:cNvGrpSpPr/>
          <p:nvPr/>
        </p:nvGrpSpPr>
        <p:grpSpPr>
          <a:xfrm rot="5400000">
            <a:off x="1773115" y="747339"/>
            <a:ext cx="360000" cy="2159457"/>
            <a:chOff x="6653408" y="3429000"/>
            <a:chExt cx="360000" cy="2159457"/>
          </a:xfrm>
        </p:grpSpPr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50A3BF68-6F82-41DE-B295-410842867CE2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3E53CCBD-8746-4CB1-BCE5-E0401DE4387C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987CA765-9D67-4CAE-8609-5DF051995CC8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4" name="Rectangle 573">
              <a:extLst>
                <a:ext uri="{FF2B5EF4-FFF2-40B4-BE49-F238E27FC236}">
                  <a16:creationId xmlns:a16="http://schemas.microsoft.com/office/drawing/2014/main" id="{689BCCA7-D7C7-45F4-82EA-9FBD35842746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5" name="Rectangle 574">
              <a:extLst>
                <a:ext uri="{FF2B5EF4-FFF2-40B4-BE49-F238E27FC236}">
                  <a16:creationId xmlns:a16="http://schemas.microsoft.com/office/drawing/2014/main" id="{3C212C1A-7F4A-43E6-9F62-63C821353593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6" name="Rectangle 575">
              <a:extLst>
                <a:ext uri="{FF2B5EF4-FFF2-40B4-BE49-F238E27FC236}">
                  <a16:creationId xmlns:a16="http://schemas.microsoft.com/office/drawing/2014/main" id="{8528E1D8-C046-4925-BB90-937333A0CACD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7" name="Rectangle 576">
              <a:extLst>
                <a:ext uri="{FF2B5EF4-FFF2-40B4-BE49-F238E27FC236}">
                  <a16:creationId xmlns:a16="http://schemas.microsoft.com/office/drawing/2014/main" id="{631D4A5E-359B-4A62-AA5E-4623519A2E72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8" name="Rectangle 577">
              <a:extLst>
                <a:ext uri="{FF2B5EF4-FFF2-40B4-BE49-F238E27FC236}">
                  <a16:creationId xmlns:a16="http://schemas.microsoft.com/office/drawing/2014/main" id="{CD0571CC-EFF1-4474-9285-6E3FAB50F177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9" name="Rectangle 578">
              <a:extLst>
                <a:ext uri="{FF2B5EF4-FFF2-40B4-BE49-F238E27FC236}">
                  <a16:creationId xmlns:a16="http://schemas.microsoft.com/office/drawing/2014/main" id="{350F5D3D-F854-4018-885B-0EF51DC03BCE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7F531913-036F-4DFB-B604-4A8B06C7527C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B83C50F9-5F3D-4298-93F3-E24DC0ED3E36}"/>
              </a:ext>
            </a:extLst>
          </p:cNvPr>
          <p:cNvGrpSpPr/>
          <p:nvPr/>
        </p:nvGrpSpPr>
        <p:grpSpPr>
          <a:xfrm rot="5400000">
            <a:off x="5724056" y="1261039"/>
            <a:ext cx="360000" cy="2160000"/>
            <a:chOff x="2592071" y="3429000"/>
            <a:chExt cx="360000" cy="2160000"/>
          </a:xfrm>
        </p:grpSpPr>
        <p:sp>
          <p:nvSpPr>
            <p:cNvPr id="590" name="Rectangle 589">
              <a:extLst>
                <a:ext uri="{FF2B5EF4-FFF2-40B4-BE49-F238E27FC236}">
                  <a16:creationId xmlns:a16="http://schemas.microsoft.com/office/drawing/2014/main" id="{C9D3FF06-3EE9-4F11-BF3F-016A7C7094D3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1" name="Rectangle 590">
              <a:extLst>
                <a:ext uri="{FF2B5EF4-FFF2-40B4-BE49-F238E27FC236}">
                  <a16:creationId xmlns:a16="http://schemas.microsoft.com/office/drawing/2014/main" id="{23810F7C-15E4-42D4-9014-4DC679D65C85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2" name="Rectangle 591">
              <a:extLst>
                <a:ext uri="{FF2B5EF4-FFF2-40B4-BE49-F238E27FC236}">
                  <a16:creationId xmlns:a16="http://schemas.microsoft.com/office/drawing/2014/main" id="{2A201202-2327-4C4A-881C-5D4D42F1BC3D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94" name="Group 593">
            <a:extLst>
              <a:ext uri="{FF2B5EF4-FFF2-40B4-BE49-F238E27FC236}">
                <a16:creationId xmlns:a16="http://schemas.microsoft.com/office/drawing/2014/main" id="{4E5CCDDE-EDC7-4E51-BBA8-87B4E3602ADD}"/>
              </a:ext>
            </a:extLst>
          </p:cNvPr>
          <p:cNvGrpSpPr/>
          <p:nvPr/>
        </p:nvGrpSpPr>
        <p:grpSpPr>
          <a:xfrm rot="5400000">
            <a:off x="5726189" y="1272420"/>
            <a:ext cx="360000" cy="2160000"/>
            <a:chOff x="4332644" y="3429000"/>
            <a:chExt cx="360000" cy="2160000"/>
          </a:xfrm>
        </p:grpSpPr>
        <p:sp>
          <p:nvSpPr>
            <p:cNvPr id="595" name="Rectangle 594">
              <a:extLst>
                <a:ext uri="{FF2B5EF4-FFF2-40B4-BE49-F238E27FC236}">
                  <a16:creationId xmlns:a16="http://schemas.microsoft.com/office/drawing/2014/main" id="{8F2ADCC1-410C-4CA8-ACF7-1F282C6657DE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6" name="Rectangle 595">
              <a:extLst>
                <a:ext uri="{FF2B5EF4-FFF2-40B4-BE49-F238E27FC236}">
                  <a16:creationId xmlns:a16="http://schemas.microsoft.com/office/drawing/2014/main" id="{90EB7F57-D455-4E75-A636-D28AFB96894A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7" name="Rectangle 596">
              <a:extLst>
                <a:ext uri="{FF2B5EF4-FFF2-40B4-BE49-F238E27FC236}">
                  <a16:creationId xmlns:a16="http://schemas.microsoft.com/office/drawing/2014/main" id="{61DAFC79-740E-48D4-A507-F1065FF15F00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8" name="Rectangle 597">
              <a:extLst>
                <a:ext uri="{FF2B5EF4-FFF2-40B4-BE49-F238E27FC236}">
                  <a16:creationId xmlns:a16="http://schemas.microsoft.com/office/drawing/2014/main" id="{686FACE3-E3B1-45AA-9DC9-F147909C154C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9" name="Rectangle 598">
              <a:extLst>
                <a:ext uri="{FF2B5EF4-FFF2-40B4-BE49-F238E27FC236}">
                  <a16:creationId xmlns:a16="http://schemas.microsoft.com/office/drawing/2014/main" id="{86408D04-AC1C-4BC4-91E6-1C12D4B24969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0" name="Rectangle 599">
              <a:extLst>
                <a:ext uri="{FF2B5EF4-FFF2-40B4-BE49-F238E27FC236}">
                  <a16:creationId xmlns:a16="http://schemas.microsoft.com/office/drawing/2014/main" id="{484D6D97-06C4-4A61-A855-ED56D20093D4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FE0D1D28-9B80-43D3-A408-7806578EFD8A}"/>
              </a:ext>
            </a:extLst>
          </p:cNvPr>
          <p:cNvGrpSpPr/>
          <p:nvPr/>
        </p:nvGrpSpPr>
        <p:grpSpPr>
          <a:xfrm rot="5400000">
            <a:off x="5737933" y="761690"/>
            <a:ext cx="360000" cy="2160000"/>
            <a:chOff x="4332644" y="3429000"/>
            <a:chExt cx="360000" cy="2160000"/>
          </a:xfrm>
        </p:grpSpPr>
        <p:sp>
          <p:nvSpPr>
            <p:cNvPr id="602" name="Rectangle 601">
              <a:extLst>
                <a:ext uri="{FF2B5EF4-FFF2-40B4-BE49-F238E27FC236}">
                  <a16:creationId xmlns:a16="http://schemas.microsoft.com/office/drawing/2014/main" id="{138049D3-2DD6-480D-9F21-AB6AE70BAAEC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3" name="Rectangle 602">
              <a:extLst>
                <a:ext uri="{FF2B5EF4-FFF2-40B4-BE49-F238E27FC236}">
                  <a16:creationId xmlns:a16="http://schemas.microsoft.com/office/drawing/2014/main" id="{8A2306C2-7521-4E78-A7F1-8223D203D2E5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4" name="Rectangle 603">
              <a:extLst>
                <a:ext uri="{FF2B5EF4-FFF2-40B4-BE49-F238E27FC236}">
                  <a16:creationId xmlns:a16="http://schemas.microsoft.com/office/drawing/2014/main" id="{7FDFC8AB-A72F-4DC6-86AE-00D63FA3D3D1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5" name="Rectangle 604">
              <a:extLst>
                <a:ext uri="{FF2B5EF4-FFF2-40B4-BE49-F238E27FC236}">
                  <a16:creationId xmlns:a16="http://schemas.microsoft.com/office/drawing/2014/main" id="{473D89F9-499B-4BAC-BB17-E8F637FF6E83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6" name="Rectangle 605">
              <a:extLst>
                <a:ext uri="{FF2B5EF4-FFF2-40B4-BE49-F238E27FC236}">
                  <a16:creationId xmlns:a16="http://schemas.microsoft.com/office/drawing/2014/main" id="{548E3050-2DFC-479A-AFA0-AEFA70F99110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7" name="Rectangle 606">
              <a:extLst>
                <a:ext uri="{FF2B5EF4-FFF2-40B4-BE49-F238E27FC236}">
                  <a16:creationId xmlns:a16="http://schemas.microsoft.com/office/drawing/2014/main" id="{B4E92F03-1B35-4833-A362-C1AD85960498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20" name="Group 619">
            <a:extLst>
              <a:ext uri="{FF2B5EF4-FFF2-40B4-BE49-F238E27FC236}">
                <a16:creationId xmlns:a16="http://schemas.microsoft.com/office/drawing/2014/main" id="{642D4165-56B5-47A0-9310-EACE45376908}"/>
              </a:ext>
            </a:extLst>
          </p:cNvPr>
          <p:cNvGrpSpPr/>
          <p:nvPr/>
        </p:nvGrpSpPr>
        <p:grpSpPr>
          <a:xfrm rot="5400000">
            <a:off x="9733209" y="1285075"/>
            <a:ext cx="360000" cy="2160000"/>
            <a:chOff x="5493026" y="3429000"/>
            <a:chExt cx="360000" cy="2160000"/>
          </a:xfrm>
        </p:grpSpPr>
        <p:sp>
          <p:nvSpPr>
            <p:cNvPr id="621" name="Rectangle 620">
              <a:extLst>
                <a:ext uri="{FF2B5EF4-FFF2-40B4-BE49-F238E27FC236}">
                  <a16:creationId xmlns:a16="http://schemas.microsoft.com/office/drawing/2014/main" id="{DF5D8FB6-9EFC-4C78-822F-20DFEFF9BFA6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2" name="Rectangle 621">
              <a:extLst>
                <a:ext uri="{FF2B5EF4-FFF2-40B4-BE49-F238E27FC236}">
                  <a16:creationId xmlns:a16="http://schemas.microsoft.com/office/drawing/2014/main" id="{4259A51A-ED48-4CCC-9307-0133F131B928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3" name="Rectangle 622">
              <a:extLst>
                <a:ext uri="{FF2B5EF4-FFF2-40B4-BE49-F238E27FC236}">
                  <a16:creationId xmlns:a16="http://schemas.microsoft.com/office/drawing/2014/main" id="{684B34F5-01A2-4E8A-A956-4BF1F44455ED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4" name="Rectangle 623">
              <a:extLst>
                <a:ext uri="{FF2B5EF4-FFF2-40B4-BE49-F238E27FC236}">
                  <a16:creationId xmlns:a16="http://schemas.microsoft.com/office/drawing/2014/main" id="{4FD44C4F-388A-4CC2-9EF6-5A05A93D596E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5" name="Rectangle 624">
              <a:extLst>
                <a:ext uri="{FF2B5EF4-FFF2-40B4-BE49-F238E27FC236}">
                  <a16:creationId xmlns:a16="http://schemas.microsoft.com/office/drawing/2014/main" id="{C190A154-DCA4-40CE-9B6B-360F0D6AC5E5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6" name="Rectangle 625">
              <a:extLst>
                <a:ext uri="{FF2B5EF4-FFF2-40B4-BE49-F238E27FC236}">
                  <a16:creationId xmlns:a16="http://schemas.microsoft.com/office/drawing/2014/main" id="{B12CF0B9-3BAA-4EE6-878D-935FB6FA5F80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7" name="Rectangle 626">
              <a:extLst>
                <a:ext uri="{FF2B5EF4-FFF2-40B4-BE49-F238E27FC236}">
                  <a16:creationId xmlns:a16="http://schemas.microsoft.com/office/drawing/2014/main" id="{12F9AC95-246C-4542-B28C-F939B2F6A510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8" name="Rectangle 627">
              <a:extLst>
                <a:ext uri="{FF2B5EF4-FFF2-40B4-BE49-F238E27FC236}">
                  <a16:creationId xmlns:a16="http://schemas.microsoft.com/office/drawing/2014/main" id="{AC342058-C32C-4EC8-AD9A-1B367A4C3C1B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29" name="Group 628">
            <a:extLst>
              <a:ext uri="{FF2B5EF4-FFF2-40B4-BE49-F238E27FC236}">
                <a16:creationId xmlns:a16="http://schemas.microsoft.com/office/drawing/2014/main" id="{DCF53262-211C-4BB6-B5DF-84F712DD270E}"/>
              </a:ext>
            </a:extLst>
          </p:cNvPr>
          <p:cNvGrpSpPr/>
          <p:nvPr/>
        </p:nvGrpSpPr>
        <p:grpSpPr>
          <a:xfrm rot="5400000">
            <a:off x="9747103" y="774037"/>
            <a:ext cx="360000" cy="2160000"/>
            <a:chOff x="5493026" y="3429000"/>
            <a:chExt cx="360000" cy="2160000"/>
          </a:xfrm>
        </p:grpSpPr>
        <p:sp>
          <p:nvSpPr>
            <p:cNvPr id="630" name="Rectangle 629">
              <a:extLst>
                <a:ext uri="{FF2B5EF4-FFF2-40B4-BE49-F238E27FC236}">
                  <a16:creationId xmlns:a16="http://schemas.microsoft.com/office/drawing/2014/main" id="{7B953624-549E-4C41-8ED2-53ABAE3540F2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1" name="Rectangle 630">
              <a:extLst>
                <a:ext uri="{FF2B5EF4-FFF2-40B4-BE49-F238E27FC236}">
                  <a16:creationId xmlns:a16="http://schemas.microsoft.com/office/drawing/2014/main" id="{1EC33CE0-A269-4425-AE76-2CAC062314DF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2" name="Rectangle 631">
              <a:extLst>
                <a:ext uri="{FF2B5EF4-FFF2-40B4-BE49-F238E27FC236}">
                  <a16:creationId xmlns:a16="http://schemas.microsoft.com/office/drawing/2014/main" id="{05E47096-B030-4602-996D-6F9738971F49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3" name="Rectangle 632">
              <a:extLst>
                <a:ext uri="{FF2B5EF4-FFF2-40B4-BE49-F238E27FC236}">
                  <a16:creationId xmlns:a16="http://schemas.microsoft.com/office/drawing/2014/main" id="{152FD909-2D1B-4F43-AF0B-787D3DF3EE03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4" name="Rectangle 633">
              <a:extLst>
                <a:ext uri="{FF2B5EF4-FFF2-40B4-BE49-F238E27FC236}">
                  <a16:creationId xmlns:a16="http://schemas.microsoft.com/office/drawing/2014/main" id="{CBC2C642-3D3B-4F0E-BA52-AABDED6AF30A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5" name="Rectangle 634">
              <a:extLst>
                <a:ext uri="{FF2B5EF4-FFF2-40B4-BE49-F238E27FC236}">
                  <a16:creationId xmlns:a16="http://schemas.microsoft.com/office/drawing/2014/main" id="{349B4867-1659-4BA0-86CC-313D642C5E2E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6" name="Rectangle 635">
              <a:extLst>
                <a:ext uri="{FF2B5EF4-FFF2-40B4-BE49-F238E27FC236}">
                  <a16:creationId xmlns:a16="http://schemas.microsoft.com/office/drawing/2014/main" id="{4ADCEB28-C41A-43AB-8677-29BDA9F4E716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7" name="Rectangle 636">
              <a:extLst>
                <a:ext uri="{FF2B5EF4-FFF2-40B4-BE49-F238E27FC236}">
                  <a16:creationId xmlns:a16="http://schemas.microsoft.com/office/drawing/2014/main" id="{595AB2CC-B625-4A54-A88F-F7DCE45D09BA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19046361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>
                      <p:stCondLst>
                        <p:cond delay="indefinite"/>
                      </p:stCondLst>
                      <p:childTnLst>
                        <p:par>
                          <p:cTn id="223" fill="hold">
                            <p:stCondLst>
                              <p:cond delay="0"/>
                            </p:stCondLst>
                            <p:childTnLst>
                              <p:par>
                                <p:cTn id="2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2" fill="hold">
                      <p:stCondLst>
                        <p:cond delay="indefinite"/>
                      </p:stCondLst>
                      <p:childTnLst>
                        <p:par>
                          <p:cTn id="233" fill="hold">
                            <p:stCondLst>
                              <p:cond delay="0"/>
                            </p:stCondLst>
                            <p:childTnLst>
                              <p:par>
                                <p:cTn id="2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7" fill="hold">
                      <p:stCondLst>
                        <p:cond delay="indefinite"/>
                      </p:stCondLst>
                      <p:childTnLst>
                        <p:par>
                          <p:cTn id="238" fill="hold">
                            <p:stCondLst>
                              <p:cond delay="0"/>
                            </p:stCondLst>
                            <p:childTnLst>
                              <p:par>
                                <p:cTn id="2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2" fill="hold">
                      <p:stCondLst>
                        <p:cond delay="indefinite"/>
                      </p:stCondLst>
                      <p:childTnLst>
                        <p:par>
                          <p:cTn id="243" fill="hold">
                            <p:stCondLst>
                              <p:cond delay="0"/>
                            </p:stCondLst>
                            <p:childTnLst>
                              <p:par>
                                <p:cTn id="2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2" fill="hold">
                      <p:stCondLst>
                        <p:cond delay="indefinite"/>
                      </p:stCondLst>
                      <p:childTnLst>
                        <p:par>
                          <p:cTn id="253" fill="hold">
                            <p:stCondLst>
                              <p:cond delay="0"/>
                            </p:stCondLst>
                            <p:childTnLst>
                              <p:par>
                                <p:cTn id="2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500"/>
                                        <p:tgtEl>
                                          <p:spTgt spid="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5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9" fill="hold">
                      <p:stCondLst>
                        <p:cond delay="indefinite"/>
                      </p:stCondLst>
                      <p:childTnLst>
                        <p:par>
                          <p:cTn id="270" fill="hold">
                            <p:stCondLst>
                              <p:cond delay="0"/>
                            </p:stCondLst>
                            <p:childTnLst>
                              <p:par>
                                <p:cTn id="27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4" fill="hold">
                      <p:stCondLst>
                        <p:cond delay="indefinite"/>
                      </p:stCondLst>
                      <p:childTnLst>
                        <p:par>
                          <p:cTn id="275" fill="hold">
                            <p:stCondLst>
                              <p:cond delay="0"/>
                            </p:stCondLst>
                            <p:childTnLst>
                              <p:par>
                                <p:cTn id="2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>
                      <p:stCondLst>
                        <p:cond delay="indefinite"/>
                      </p:stCondLst>
                      <p:childTnLst>
                        <p:par>
                          <p:cTn id="280" fill="hold">
                            <p:stCondLst>
                              <p:cond delay="0"/>
                            </p:stCondLst>
                            <p:childTnLst>
                              <p:par>
                                <p:cTn id="2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3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3" grpId="0" animBg="1"/>
      <p:bldP spid="614" grpId="0" animBg="1"/>
      <p:bldP spid="638" grpId="0" animBg="1"/>
      <p:bldP spid="639" grpId="0" animBg="1"/>
      <p:bldP spid="593" grpId="0" animBg="1"/>
      <p:bldP spid="588" grpId="0" animBg="1"/>
      <p:bldP spid="608" grpId="0" animBg="1"/>
      <p:bldP spid="609" grpId="0" animBg="1"/>
      <p:bldP spid="610" grpId="0" animBg="1"/>
      <p:bldP spid="611" grpId="0" animBg="1"/>
      <p:bldP spid="612" grpId="0" animBg="1"/>
      <p:bldP spid="554" grpId="0" animBg="1"/>
      <p:bldP spid="558" grpId="0" animBg="1"/>
      <p:bldP spid="581" grpId="0" animBg="1"/>
      <p:bldP spid="582" grpId="0" animBg="1"/>
      <p:bldP spid="583" grpId="0" animBg="1"/>
      <p:bldP spid="584" grpId="0" animBg="1"/>
      <p:bldP spid="585" grpId="0" animBg="1"/>
      <p:bldP spid="586" grpId="0" animBg="1"/>
      <p:bldP spid="587" grpId="0" animBg="1"/>
      <p:bldP spid="433" grpId="0" animBg="1"/>
      <p:bldP spid="467" grpId="0" animBg="1"/>
      <p:bldP spid="498" grpId="0"/>
      <p:bldP spid="499" grpId="0" animBg="1"/>
      <p:bldP spid="509" grpId="0" animBg="1"/>
      <p:bldP spid="525" grpId="0"/>
      <p:bldP spid="527" grpId="0" animBg="1"/>
      <p:bldP spid="539" grpId="0" animBg="1"/>
      <p:bldP spid="553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" name="Group 344">
            <a:extLst>
              <a:ext uri="{FF2B5EF4-FFF2-40B4-BE49-F238E27FC236}">
                <a16:creationId xmlns:a16="http://schemas.microsoft.com/office/drawing/2014/main" id="{8C144298-3439-4FC7-A8B6-6BF7DF422AE9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2F9DBF0A-87CD-4454-A085-B4B13D1E7BF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B7E64383-2235-4079-B571-1A830CB197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6FDF6827-0DA8-41D5-96FF-1C6EDDCBA1B7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7F3A7E72-7A59-48C5-BCDD-BD23E4FB05B2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16A7D280-B5B5-42FF-B3B0-61743DBD7800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417E1659-5397-4A13-ADE3-12B8E82356B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9BDA7322-F5F0-432A-AEF0-56BA63B43923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BD69F592-0AAF-4630-AAF6-3D01FDA34DA4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7DCFF9A3-F793-48BB-8104-B2D39C14421D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8EBA3CE3-20F7-4FE3-8805-2B3A4C4317DA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8276ECA6-089E-45E1-A2C9-504A66702FF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0B155BCF-30E9-4DAB-90A6-F6056D3B63DB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3D087B93-CBEF-4541-B915-4C102E6AEA14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Connector 358">
              <a:extLst>
                <a:ext uri="{FF2B5EF4-FFF2-40B4-BE49-F238E27FC236}">
                  <a16:creationId xmlns:a16="http://schemas.microsoft.com/office/drawing/2014/main" id="{19A3B421-C98D-42E5-BC66-816D8D545273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Straight Connector 359">
              <a:extLst>
                <a:ext uri="{FF2B5EF4-FFF2-40B4-BE49-F238E27FC236}">
                  <a16:creationId xmlns:a16="http://schemas.microsoft.com/office/drawing/2014/main" id="{1C8B8F48-5D69-4939-869A-8040C5AAEBDB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Connector 360">
              <a:extLst>
                <a:ext uri="{FF2B5EF4-FFF2-40B4-BE49-F238E27FC236}">
                  <a16:creationId xmlns:a16="http://schemas.microsoft.com/office/drawing/2014/main" id="{3B1674F9-407B-4FCF-87F0-2CE8DE741F7D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Straight Connector 361">
              <a:extLst>
                <a:ext uri="{FF2B5EF4-FFF2-40B4-BE49-F238E27FC236}">
                  <a16:creationId xmlns:a16="http://schemas.microsoft.com/office/drawing/2014/main" id="{A344D777-3797-4EA3-950E-C1CF50B82B3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Straight Connector 362">
              <a:extLst>
                <a:ext uri="{FF2B5EF4-FFF2-40B4-BE49-F238E27FC236}">
                  <a16:creationId xmlns:a16="http://schemas.microsoft.com/office/drawing/2014/main" id="{DDCB55B8-2E3E-46BC-92A5-B37A917B9B7B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B1CB4C07-8FFA-4707-9681-F36B2ADB33F9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Straight Connector 364">
              <a:extLst>
                <a:ext uri="{FF2B5EF4-FFF2-40B4-BE49-F238E27FC236}">
                  <a16:creationId xmlns:a16="http://schemas.microsoft.com/office/drawing/2014/main" id="{8A0C1752-8B41-470A-8B84-DF70381F605F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E61D0A15-24BB-4620-8B4F-2289DDB6A228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D052544E-285B-4590-9ED6-AEEF67F0E610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Straight Connector 367">
              <a:extLst>
                <a:ext uri="{FF2B5EF4-FFF2-40B4-BE49-F238E27FC236}">
                  <a16:creationId xmlns:a16="http://schemas.microsoft.com/office/drawing/2014/main" id="{2339C721-7635-4A09-83C8-4776538E7C7F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CDB88AAB-8EA1-46B9-BA89-F61EFFC656B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397F849C-E177-4FB2-9091-E944EA451094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89B21101-2B02-491B-8E9C-9D394117EA96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670065E8-4AD7-4458-A859-8CB1F5B1DE0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78DFDA90-FD42-4FA9-B660-1A5DAA7229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A66E0671-CB2C-4FC9-AF9B-A2E81C4ACB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3967E27D-D49B-4670-90A3-F5DA044A6F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F9A01B4C-1A05-4BCD-8A99-615962E4CA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0292222E-A648-4DF0-8EAA-7811CC7F5F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7200ACE5-302B-416C-A5BE-5BB69B5279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FB416625-AC5E-4A8E-A7E8-3884AD16B29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Straight Connector 379">
              <a:extLst>
                <a:ext uri="{FF2B5EF4-FFF2-40B4-BE49-F238E27FC236}">
                  <a16:creationId xmlns:a16="http://schemas.microsoft.com/office/drawing/2014/main" id="{A1950FDB-10F4-4B78-A930-44D4E82A5A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C1872AA3-4FBD-4940-B8F0-E48A769801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4C3E87F5-B361-497B-9BE9-E5113F5E2E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80C76B75-1D07-45BD-8525-C4852A5CAFE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B1A57DAE-4764-4E92-81AE-646AE9F73D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F850A651-D25B-445C-8EA8-7679384D52C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5DE57EFD-CD95-4E51-BDB5-01669B9932C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6ED28F38-E97B-412C-BE83-5CBA4BF9493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840A1681-6027-413E-B4D6-4F22871C18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6" name="Rectangle: Rounded Corners 405">
            <a:extLst>
              <a:ext uri="{FF2B5EF4-FFF2-40B4-BE49-F238E27FC236}">
                <a16:creationId xmlns:a16="http://schemas.microsoft.com/office/drawing/2014/main" id="{FAC40B91-0C96-4B3B-B962-1B4B3861A185}"/>
              </a:ext>
            </a:extLst>
          </p:cNvPr>
          <p:cNvSpPr/>
          <p:nvPr/>
        </p:nvSpPr>
        <p:spPr>
          <a:xfrm>
            <a:off x="8257751" y="265846"/>
            <a:ext cx="3679172" cy="150270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6" name="Rectangle: Rounded Corners 265">
            <a:extLst>
              <a:ext uri="{FF2B5EF4-FFF2-40B4-BE49-F238E27FC236}">
                <a16:creationId xmlns:a16="http://schemas.microsoft.com/office/drawing/2014/main" id="{5AB0080A-6814-43F1-9EE2-FF92D6B5A944}"/>
              </a:ext>
            </a:extLst>
          </p:cNvPr>
          <p:cNvSpPr/>
          <p:nvPr/>
        </p:nvSpPr>
        <p:spPr>
          <a:xfrm>
            <a:off x="4255298" y="247050"/>
            <a:ext cx="3679172" cy="150270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2" name="Rectangle: Rounded Corners 131">
            <a:extLst>
              <a:ext uri="{FF2B5EF4-FFF2-40B4-BE49-F238E27FC236}">
                <a16:creationId xmlns:a16="http://schemas.microsoft.com/office/drawing/2014/main" id="{F91CA335-9854-4210-BB16-50FFB79A2DDA}"/>
              </a:ext>
            </a:extLst>
          </p:cNvPr>
          <p:cNvSpPr/>
          <p:nvPr/>
        </p:nvSpPr>
        <p:spPr>
          <a:xfrm>
            <a:off x="284152" y="247050"/>
            <a:ext cx="3679172" cy="150270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89" name="Rectangle 388">
            <a:extLst>
              <a:ext uri="{FF2B5EF4-FFF2-40B4-BE49-F238E27FC236}">
                <a16:creationId xmlns:a16="http://schemas.microsoft.com/office/drawing/2014/main" id="{BE4C3561-8765-4B65-9998-73ED9CB91DB9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FEE8DA6F-4F58-4683-940F-1D4B0448BC81}"/>
              </a:ext>
            </a:extLst>
          </p:cNvPr>
          <p:cNvGrpSpPr/>
          <p:nvPr/>
        </p:nvGrpSpPr>
        <p:grpSpPr>
          <a:xfrm>
            <a:off x="868717" y="437620"/>
            <a:ext cx="435719" cy="1047381"/>
            <a:chOff x="2724738" y="5471319"/>
            <a:chExt cx="435719" cy="1047381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DFE9604-3E27-4C67-AB65-1E779F064FC5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006A3ECB-FE35-4A73-A0C6-A9F26CB77BCC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1B5D0AE8-5764-414B-A343-6C8D24E7CDD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4C856496-B902-4400-8658-B3046E91509E}"/>
              </a:ext>
            </a:extLst>
          </p:cNvPr>
          <p:cNvGrpSpPr/>
          <p:nvPr/>
        </p:nvGrpSpPr>
        <p:grpSpPr>
          <a:xfrm>
            <a:off x="1607371" y="437620"/>
            <a:ext cx="652743" cy="1047381"/>
            <a:chOff x="2603805" y="5471319"/>
            <a:chExt cx="652743" cy="1047381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D95A989A-B16A-41E8-8120-7204B0460010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825C2284-21D1-475F-8B8B-2A3C83E4D476}"/>
                </a:ext>
              </a:extLst>
            </p:cNvPr>
            <p:cNvSpPr txBox="1"/>
            <p:nvPr/>
          </p:nvSpPr>
          <p:spPr>
            <a:xfrm>
              <a:off x="2603805" y="587236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F7DFA463-979C-4354-A44B-067A0D9CB6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A9189011-74A9-4836-A365-1FE606759251}"/>
              </a:ext>
            </a:extLst>
          </p:cNvPr>
          <p:cNvSpPr txBox="1"/>
          <p:nvPr/>
        </p:nvSpPr>
        <p:spPr>
          <a:xfrm>
            <a:off x="1318691" y="639825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63C0DF59-512E-441F-B43F-FADA6FC0B9AC}"/>
              </a:ext>
            </a:extLst>
          </p:cNvPr>
          <p:cNvSpPr txBox="1"/>
          <p:nvPr/>
        </p:nvSpPr>
        <p:spPr>
          <a:xfrm>
            <a:off x="2186202" y="63982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58E837F0-31B0-439F-8B7E-857DEE757BF8}"/>
              </a:ext>
            </a:extLst>
          </p:cNvPr>
          <p:cNvSpPr/>
          <p:nvPr/>
        </p:nvSpPr>
        <p:spPr>
          <a:xfrm>
            <a:off x="2634401" y="437620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DB8CA88A-1318-41E5-89CB-371D5644D5D3}"/>
              </a:ext>
            </a:extLst>
          </p:cNvPr>
          <p:cNvSpPr txBox="1"/>
          <p:nvPr/>
        </p:nvSpPr>
        <p:spPr>
          <a:xfrm>
            <a:off x="481283" y="6308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9AAA6596-7884-4CAD-914D-8CFC9C538840}"/>
              </a:ext>
            </a:extLst>
          </p:cNvPr>
          <p:cNvGrpSpPr/>
          <p:nvPr/>
        </p:nvGrpSpPr>
        <p:grpSpPr>
          <a:xfrm>
            <a:off x="4839863" y="437620"/>
            <a:ext cx="435719" cy="1047381"/>
            <a:chOff x="2724738" y="5471319"/>
            <a:chExt cx="435719" cy="1047381"/>
          </a:xfrm>
        </p:grpSpPr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51694DEF-0BB6-4C12-BF2B-16E6C03C2C92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DBDC2087-D52A-4215-800D-3AF5056258AC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EE0C830F-AA6C-4541-A8CB-28F125CF7CA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7691F80A-0DF3-49D0-90AD-978302BD8527}"/>
              </a:ext>
            </a:extLst>
          </p:cNvPr>
          <p:cNvGrpSpPr/>
          <p:nvPr/>
        </p:nvGrpSpPr>
        <p:grpSpPr>
          <a:xfrm>
            <a:off x="5699450" y="437620"/>
            <a:ext cx="435719" cy="1047381"/>
            <a:chOff x="2724738" y="5471319"/>
            <a:chExt cx="435719" cy="1047381"/>
          </a:xfrm>
        </p:grpSpPr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CB734BBA-5522-4C78-B2D7-C63E289C0C6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9BCB3994-6801-47CD-980C-E478CB6A6CE2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BD4E6A6B-F757-4906-B604-7A676CAE7FDA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2" name="TextBox 391">
            <a:extLst>
              <a:ext uri="{FF2B5EF4-FFF2-40B4-BE49-F238E27FC236}">
                <a16:creationId xmlns:a16="http://schemas.microsoft.com/office/drawing/2014/main" id="{0CAC1CE2-D1E6-4277-A617-19F72028671C}"/>
              </a:ext>
            </a:extLst>
          </p:cNvPr>
          <p:cNvSpPr txBox="1"/>
          <p:nvPr/>
        </p:nvSpPr>
        <p:spPr>
          <a:xfrm>
            <a:off x="5289837" y="639825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393" name="TextBox 392">
            <a:extLst>
              <a:ext uri="{FF2B5EF4-FFF2-40B4-BE49-F238E27FC236}">
                <a16:creationId xmlns:a16="http://schemas.microsoft.com/office/drawing/2014/main" id="{55E9924E-A83B-45FB-B72F-2295CB36209D}"/>
              </a:ext>
            </a:extLst>
          </p:cNvPr>
          <p:cNvSpPr txBox="1"/>
          <p:nvPr/>
        </p:nvSpPr>
        <p:spPr>
          <a:xfrm>
            <a:off x="6157348" y="63982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94" name="Rectangle 393">
            <a:extLst>
              <a:ext uri="{FF2B5EF4-FFF2-40B4-BE49-F238E27FC236}">
                <a16:creationId xmlns:a16="http://schemas.microsoft.com/office/drawing/2014/main" id="{674A3EB9-ACBF-4C44-88BF-6081CD1AE777}"/>
              </a:ext>
            </a:extLst>
          </p:cNvPr>
          <p:cNvSpPr/>
          <p:nvPr/>
        </p:nvSpPr>
        <p:spPr>
          <a:xfrm>
            <a:off x="6605547" y="437620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5" name="TextBox 394">
            <a:extLst>
              <a:ext uri="{FF2B5EF4-FFF2-40B4-BE49-F238E27FC236}">
                <a16:creationId xmlns:a16="http://schemas.microsoft.com/office/drawing/2014/main" id="{3E0C1D0B-12D7-4B71-8080-715521405AA3}"/>
              </a:ext>
            </a:extLst>
          </p:cNvPr>
          <p:cNvSpPr txBox="1"/>
          <p:nvPr/>
        </p:nvSpPr>
        <p:spPr>
          <a:xfrm>
            <a:off x="4452429" y="63088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224F432D-278D-42AF-8490-36A5EF924F0E}"/>
              </a:ext>
            </a:extLst>
          </p:cNvPr>
          <p:cNvGrpSpPr/>
          <p:nvPr/>
        </p:nvGrpSpPr>
        <p:grpSpPr>
          <a:xfrm>
            <a:off x="6917305" y="431230"/>
            <a:ext cx="539707" cy="1076984"/>
            <a:chOff x="3580378" y="2366435"/>
            <a:chExt cx="539707" cy="1076984"/>
          </a:xfrm>
        </p:grpSpPr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DBAE81C0-045B-42AE-BBB5-8F8C1E8D6186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0FC2DD5F-646B-49F4-959A-E2D567882B07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7C233BAC-A304-4B6E-A939-C210E2505792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2D94CA83-DAB0-4295-A712-90C400A9D95D}"/>
              </a:ext>
            </a:extLst>
          </p:cNvPr>
          <p:cNvGrpSpPr/>
          <p:nvPr/>
        </p:nvGrpSpPr>
        <p:grpSpPr>
          <a:xfrm>
            <a:off x="8842316" y="456416"/>
            <a:ext cx="435719" cy="1047381"/>
            <a:chOff x="2724738" y="5471319"/>
            <a:chExt cx="435719" cy="1047381"/>
          </a:xfrm>
        </p:grpSpPr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FBEFD43A-B064-4C78-AE54-D5D10B37AA6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FAD936E6-39ED-4CAE-A9B6-C184D7CF2CD4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410" name="Straight Connector 409">
              <a:extLst>
                <a:ext uri="{FF2B5EF4-FFF2-40B4-BE49-F238E27FC236}">
                  <a16:creationId xmlns:a16="http://schemas.microsoft.com/office/drawing/2014/main" id="{48A9C7F5-5A92-491B-838B-0AB11C403F5B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C7E8931B-4E92-4553-AE8E-58A6B188A571}"/>
              </a:ext>
            </a:extLst>
          </p:cNvPr>
          <p:cNvGrpSpPr/>
          <p:nvPr/>
        </p:nvGrpSpPr>
        <p:grpSpPr>
          <a:xfrm>
            <a:off x="9701903" y="456416"/>
            <a:ext cx="435719" cy="1047381"/>
            <a:chOff x="2724738" y="5471319"/>
            <a:chExt cx="435719" cy="1047381"/>
          </a:xfrm>
        </p:grpSpPr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1EF11773-9962-40C4-A38D-A03C86435742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5CAE49A9-60B6-4855-8647-694A651AA55D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57D8848F-1D3C-44B3-8C4A-4DF6C341C285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5" name="TextBox 414">
            <a:extLst>
              <a:ext uri="{FF2B5EF4-FFF2-40B4-BE49-F238E27FC236}">
                <a16:creationId xmlns:a16="http://schemas.microsoft.com/office/drawing/2014/main" id="{EC459746-73DB-4402-BF6D-0E31BE114D12}"/>
              </a:ext>
            </a:extLst>
          </p:cNvPr>
          <p:cNvSpPr txBox="1"/>
          <p:nvPr/>
        </p:nvSpPr>
        <p:spPr>
          <a:xfrm>
            <a:off x="9292290" y="658621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416" name="TextBox 415">
            <a:extLst>
              <a:ext uri="{FF2B5EF4-FFF2-40B4-BE49-F238E27FC236}">
                <a16:creationId xmlns:a16="http://schemas.microsoft.com/office/drawing/2014/main" id="{745BE998-FEFB-4649-B2C3-18C49DC79964}"/>
              </a:ext>
            </a:extLst>
          </p:cNvPr>
          <p:cNvSpPr txBox="1"/>
          <p:nvPr/>
        </p:nvSpPr>
        <p:spPr>
          <a:xfrm>
            <a:off x="10159801" y="65862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417" name="Rectangle 416">
            <a:extLst>
              <a:ext uri="{FF2B5EF4-FFF2-40B4-BE49-F238E27FC236}">
                <a16:creationId xmlns:a16="http://schemas.microsoft.com/office/drawing/2014/main" id="{E989C1FE-7AF5-4EF0-A183-7022D44137CB}"/>
              </a:ext>
            </a:extLst>
          </p:cNvPr>
          <p:cNvSpPr/>
          <p:nvPr/>
        </p:nvSpPr>
        <p:spPr>
          <a:xfrm>
            <a:off x="10608000" y="456416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8" name="TextBox 417">
            <a:extLst>
              <a:ext uri="{FF2B5EF4-FFF2-40B4-BE49-F238E27FC236}">
                <a16:creationId xmlns:a16="http://schemas.microsoft.com/office/drawing/2014/main" id="{948148A3-C206-47E1-B49F-FF4FE00E0098}"/>
              </a:ext>
            </a:extLst>
          </p:cNvPr>
          <p:cNvSpPr txBox="1"/>
          <p:nvPr/>
        </p:nvSpPr>
        <p:spPr>
          <a:xfrm>
            <a:off x="8454882" y="64968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091E59C8-C3FA-4FFC-B3C2-8111E295CDD1}"/>
              </a:ext>
            </a:extLst>
          </p:cNvPr>
          <p:cNvGrpSpPr/>
          <p:nvPr/>
        </p:nvGrpSpPr>
        <p:grpSpPr>
          <a:xfrm>
            <a:off x="10919758" y="450026"/>
            <a:ext cx="539707" cy="1076984"/>
            <a:chOff x="3580378" y="2366435"/>
            <a:chExt cx="539707" cy="1076984"/>
          </a:xfrm>
        </p:grpSpPr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26EF1E71-0B5B-4C78-97B6-D2864EA26832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1375F5E5-4453-4989-B463-3C7EA217CC41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74132A06-FBF0-4FDF-ACC4-3BA6CE1FC886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429" name="Group 428">
            <a:extLst>
              <a:ext uri="{FF2B5EF4-FFF2-40B4-BE49-F238E27FC236}">
                <a16:creationId xmlns:a16="http://schemas.microsoft.com/office/drawing/2014/main" id="{63CBEA05-314B-4269-B3A3-E20CCD35B26B}"/>
              </a:ext>
            </a:extLst>
          </p:cNvPr>
          <p:cNvGrpSpPr/>
          <p:nvPr/>
        </p:nvGrpSpPr>
        <p:grpSpPr>
          <a:xfrm>
            <a:off x="2702908" y="440162"/>
            <a:ext cx="972067" cy="1071647"/>
            <a:chOff x="1961349" y="36281"/>
            <a:chExt cx="972067" cy="1071647"/>
          </a:xfrm>
        </p:grpSpPr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BBF4CCAF-FCC3-46CA-A32D-B208D0DF9844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A388A07F-2130-47D9-BCBA-F391F4412D9F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1108C109-7EE0-40BF-B65B-E0941CB6851A}"/>
                </a:ext>
              </a:extLst>
            </p:cNvPr>
            <p:cNvSpPr txBox="1"/>
            <p:nvPr/>
          </p:nvSpPr>
          <p:spPr>
            <a:xfrm>
              <a:off x="1961349" y="36281"/>
              <a:ext cx="97206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sp>
        <p:nvSpPr>
          <p:cNvPr id="433" name="Rectangle 432">
            <a:extLst>
              <a:ext uri="{FF2B5EF4-FFF2-40B4-BE49-F238E27FC236}">
                <a16:creationId xmlns:a16="http://schemas.microsoft.com/office/drawing/2014/main" id="{1371C08A-6F95-45C7-8335-9581BFB55C5D}"/>
              </a:ext>
            </a:extLst>
          </p:cNvPr>
          <p:cNvSpPr/>
          <p:nvPr/>
        </p:nvSpPr>
        <p:spPr>
          <a:xfrm>
            <a:off x="845736" y="54583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CAF1C94-B008-4776-9984-98EE8555AF32}"/>
              </a:ext>
            </a:extLst>
          </p:cNvPr>
          <p:cNvGrpSpPr/>
          <p:nvPr/>
        </p:nvGrpSpPr>
        <p:grpSpPr>
          <a:xfrm>
            <a:off x="456270" y="2188276"/>
            <a:ext cx="1367606" cy="1071647"/>
            <a:chOff x="456270" y="3089033"/>
            <a:chExt cx="1367606" cy="1071647"/>
          </a:xfrm>
        </p:grpSpPr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FF98B9CF-D3F9-4F1C-892E-3950310DC115}"/>
                </a:ext>
              </a:extLst>
            </p:cNvPr>
            <p:cNvSpPr txBox="1"/>
            <p:nvPr/>
          </p:nvSpPr>
          <p:spPr>
            <a:xfrm>
              <a:off x="456270" y="332313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07847B94-77EF-4D43-BF02-A4F0F4BF98DF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464" name="TextBox 463">
                <a:extLst>
                  <a:ext uri="{FF2B5EF4-FFF2-40B4-BE49-F238E27FC236}">
                    <a16:creationId xmlns:a16="http://schemas.microsoft.com/office/drawing/2014/main" id="{68F51D21-5B6A-4141-BFEE-E6533E449DD2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  <p:cxnSp>
            <p:nvCxnSpPr>
              <p:cNvPr id="465" name="Straight Connector 464">
                <a:extLst>
                  <a:ext uri="{FF2B5EF4-FFF2-40B4-BE49-F238E27FC236}">
                    <a16:creationId xmlns:a16="http://schemas.microsoft.com/office/drawing/2014/main" id="{1FF036CA-0D7D-45BE-8606-16BFBB3AED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A78F0810-5F64-4CE2-8A91-78CED9835081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</p:grpSp>
      </p:grpSp>
      <p:sp>
        <p:nvSpPr>
          <p:cNvPr id="467" name="Rectangle 466">
            <a:extLst>
              <a:ext uri="{FF2B5EF4-FFF2-40B4-BE49-F238E27FC236}">
                <a16:creationId xmlns:a16="http://schemas.microsoft.com/office/drawing/2014/main" id="{D043EF57-8504-4B6D-B4F4-7B0F55C34FEF}"/>
              </a:ext>
            </a:extLst>
          </p:cNvPr>
          <p:cNvSpPr/>
          <p:nvPr/>
        </p:nvSpPr>
        <p:spPr>
          <a:xfrm>
            <a:off x="900895" y="2263862"/>
            <a:ext cx="895919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340AD33A-67D4-4623-AF00-2CE678ECBEAC}"/>
              </a:ext>
            </a:extLst>
          </p:cNvPr>
          <p:cNvGrpSpPr/>
          <p:nvPr/>
        </p:nvGrpSpPr>
        <p:grpSpPr>
          <a:xfrm>
            <a:off x="446616" y="3535073"/>
            <a:ext cx="958061" cy="1071647"/>
            <a:chOff x="1962285" y="36281"/>
            <a:chExt cx="958061" cy="1071647"/>
          </a:xfrm>
        </p:grpSpPr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E0E67AEF-FB41-49DA-8DA7-865ADDF59AA7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D4732588-7894-4DF3-8B0E-23549CA770E7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0" name="TextBox 479">
              <a:extLst>
                <a:ext uri="{FF2B5EF4-FFF2-40B4-BE49-F238E27FC236}">
                  <a16:creationId xmlns:a16="http://schemas.microsoft.com/office/drawing/2014/main" id="{907CEBF9-FF3E-4D4B-9C68-E9DBCAD29807}"/>
                </a:ext>
              </a:extLst>
            </p:cNvPr>
            <p:cNvSpPr txBox="1"/>
            <p:nvPr/>
          </p:nvSpPr>
          <p:spPr>
            <a:xfrm>
              <a:off x="1962285" y="36281"/>
              <a:ext cx="95806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B19A7187-405D-452F-80A2-BE0BD23B79AF}"/>
              </a:ext>
            </a:extLst>
          </p:cNvPr>
          <p:cNvGrpSpPr/>
          <p:nvPr/>
        </p:nvGrpSpPr>
        <p:grpSpPr>
          <a:xfrm>
            <a:off x="1827437" y="2193353"/>
            <a:ext cx="1722437" cy="1071647"/>
            <a:chOff x="1827437" y="3094110"/>
            <a:chExt cx="1722437" cy="1071647"/>
          </a:xfrm>
        </p:grpSpPr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C5EE5310-3C03-4A34-ABF6-33DBEA0FEFBE}"/>
                </a:ext>
              </a:extLst>
            </p:cNvPr>
            <p:cNvGrpSpPr/>
            <p:nvPr/>
          </p:nvGrpSpPr>
          <p:grpSpPr>
            <a:xfrm>
              <a:off x="1827437" y="3265912"/>
              <a:ext cx="1722437" cy="669961"/>
              <a:chOff x="1380205" y="3264738"/>
              <a:chExt cx="1722437" cy="669961"/>
            </a:xfrm>
          </p:grpSpPr>
          <p:sp>
            <p:nvSpPr>
              <p:cNvPr id="469" name="TextBox 468">
                <a:extLst>
                  <a:ext uri="{FF2B5EF4-FFF2-40B4-BE49-F238E27FC236}">
                    <a16:creationId xmlns:a16="http://schemas.microsoft.com/office/drawing/2014/main" id="{7E922716-3C7F-4F4D-A6A6-15ED660B5B37}"/>
                  </a:ext>
                </a:extLst>
              </p:cNvPr>
              <p:cNvSpPr txBox="1"/>
              <p:nvPr/>
            </p:nvSpPr>
            <p:spPr>
              <a:xfrm>
                <a:off x="1380205" y="3264738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sp>
            <p:nvSpPr>
              <p:cNvPr id="471" name="TextBox 470">
                <a:extLst>
                  <a:ext uri="{FF2B5EF4-FFF2-40B4-BE49-F238E27FC236}">
                    <a16:creationId xmlns:a16="http://schemas.microsoft.com/office/drawing/2014/main" id="{E5D01218-5B2D-4D48-B063-4C290F9C7DD1}"/>
                  </a:ext>
                </a:extLst>
              </p:cNvPr>
              <p:cNvSpPr txBox="1"/>
              <p:nvPr/>
            </p:nvSpPr>
            <p:spPr>
              <a:xfrm>
                <a:off x="2668904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483" name="Group 482">
              <a:extLst>
                <a:ext uri="{FF2B5EF4-FFF2-40B4-BE49-F238E27FC236}">
                  <a16:creationId xmlns:a16="http://schemas.microsoft.com/office/drawing/2014/main" id="{596F7F0D-CED5-4D55-B942-D6FD2B33A417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484" name="TextBox 483">
                <a:extLst>
                  <a:ext uri="{FF2B5EF4-FFF2-40B4-BE49-F238E27FC236}">
                    <a16:creationId xmlns:a16="http://schemas.microsoft.com/office/drawing/2014/main" id="{43E90E16-3C75-4FAC-8049-B9A962DAE9A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3DFFF932-3CBA-43C6-B3F1-15A2BA815AC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6" name="TextBox 485">
                <a:extLst>
                  <a:ext uri="{FF2B5EF4-FFF2-40B4-BE49-F238E27FC236}">
                    <a16:creationId xmlns:a16="http://schemas.microsoft.com/office/drawing/2014/main" id="{786C86D4-87F7-446A-8C05-731403297172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7D70FB29-F6FB-4F3C-A403-E16439935BE4}"/>
              </a:ext>
            </a:extLst>
          </p:cNvPr>
          <p:cNvGrpSpPr/>
          <p:nvPr/>
        </p:nvGrpSpPr>
        <p:grpSpPr>
          <a:xfrm>
            <a:off x="1396233" y="3534315"/>
            <a:ext cx="1722437" cy="1071647"/>
            <a:chOff x="1827437" y="3094110"/>
            <a:chExt cx="1722437" cy="1071647"/>
          </a:xfrm>
        </p:grpSpPr>
        <p:grpSp>
          <p:nvGrpSpPr>
            <p:cNvPr id="488" name="Group 487">
              <a:extLst>
                <a:ext uri="{FF2B5EF4-FFF2-40B4-BE49-F238E27FC236}">
                  <a16:creationId xmlns:a16="http://schemas.microsoft.com/office/drawing/2014/main" id="{9E16E621-E04D-4B75-BB4F-857EF30527B1}"/>
                </a:ext>
              </a:extLst>
            </p:cNvPr>
            <p:cNvGrpSpPr/>
            <p:nvPr/>
          </p:nvGrpSpPr>
          <p:grpSpPr>
            <a:xfrm>
              <a:off x="1827437" y="3265912"/>
              <a:ext cx="1722437" cy="669961"/>
              <a:chOff x="1380205" y="3264738"/>
              <a:chExt cx="1722437" cy="669961"/>
            </a:xfrm>
          </p:grpSpPr>
          <p:sp>
            <p:nvSpPr>
              <p:cNvPr id="493" name="TextBox 492">
                <a:extLst>
                  <a:ext uri="{FF2B5EF4-FFF2-40B4-BE49-F238E27FC236}">
                    <a16:creationId xmlns:a16="http://schemas.microsoft.com/office/drawing/2014/main" id="{271304EF-F41F-489C-B292-7B2B56CEBB69}"/>
                  </a:ext>
                </a:extLst>
              </p:cNvPr>
              <p:cNvSpPr txBox="1"/>
              <p:nvPr/>
            </p:nvSpPr>
            <p:spPr>
              <a:xfrm>
                <a:off x="1380205" y="3264738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sp>
            <p:nvSpPr>
              <p:cNvPr id="494" name="TextBox 493">
                <a:extLst>
                  <a:ext uri="{FF2B5EF4-FFF2-40B4-BE49-F238E27FC236}">
                    <a16:creationId xmlns:a16="http://schemas.microsoft.com/office/drawing/2014/main" id="{639C2EA4-82FF-4E1F-8F4F-5A2F1676B310}"/>
                  </a:ext>
                </a:extLst>
              </p:cNvPr>
              <p:cNvSpPr txBox="1"/>
              <p:nvPr/>
            </p:nvSpPr>
            <p:spPr>
              <a:xfrm>
                <a:off x="2668904" y="3303757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5D6F272C-572F-442F-85BC-E0A161727508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490" name="TextBox 489">
                <a:extLst>
                  <a:ext uri="{FF2B5EF4-FFF2-40B4-BE49-F238E27FC236}">
                    <a16:creationId xmlns:a16="http://schemas.microsoft.com/office/drawing/2014/main" id="{6B19B2F4-7EC9-4461-B0C2-94F6C151C994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A9589E89-B54A-4FA8-B53D-F10601F722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2" name="TextBox 491">
                <a:extLst>
                  <a:ext uri="{FF2B5EF4-FFF2-40B4-BE49-F238E27FC236}">
                    <a16:creationId xmlns:a16="http://schemas.microsoft.com/office/drawing/2014/main" id="{D1E504F1-F258-4975-B639-0BB37A76643D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3C4F2C69-CDB1-4298-A511-B08E3EC6BDD7}"/>
              </a:ext>
            </a:extLst>
          </p:cNvPr>
          <p:cNvGrpSpPr/>
          <p:nvPr/>
        </p:nvGrpSpPr>
        <p:grpSpPr>
          <a:xfrm>
            <a:off x="3121638" y="3966247"/>
            <a:ext cx="933868" cy="630942"/>
            <a:chOff x="3121638" y="4867004"/>
            <a:chExt cx="933868" cy="630942"/>
          </a:xfrm>
        </p:grpSpPr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1689518D-E542-4370-82C9-3A6CA195126A}"/>
                </a:ext>
              </a:extLst>
            </p:cNvPr>
            <p:cNvSpPr txBox="1"/>
            <p:nvPr/>
          </p:nvSpPr>
          <p:spPr>
            <a:xfrm>
              <a:off x="3121638" y="4867004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069850A4-504C-4ADC-A9CE-34737E7CBA1F}"/>
                </a:ext>
              </a:extLst>
            </p:cNvPr>
            <p:cNvCxnSpPr>
              <a:cxnSpLocks/>
            </p:cNvCxnSpPr>
            <p:nvPr/>
          </p:nvCxnSpPr>
          <p:spPr>
            <a:xfrm>
              <a:off x="3139350" y="4944994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8" name="TextBox 497">
            <a:extLst>
              <a:ext uri="{FF2B5EF4-FFF2-40B4-BE49-F238E27FC236}">
                <a16:creationId xmlns:a16="http://schemas.microsoft.com/office/drawing/2014/main" id="{95D0B7A2-52A6-4FA7-B7EF-53C1A1D77686}"/>
              </a:ext>
            </a:extLst>
          </p:cNvPr>
          <p:cNvSpPr txBox="1"/>
          <p:nvPr/>
        </p:nvSpPr>
        <p:spPr>
          <a:xfrm>
            <a:off x="3119491" y="3525542"/>
            <a:ext cx="100188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499" name="Rectangle 498">
            <a:extLst>
              <a:ext uri="{FF2B5EF4-FFF2-40B4-BE49-F238E27FC236}">
                <a16:creationId xmlns:a16="http://schemas.microsoft.com/office/drawing/2014/main" id="{C8E3686B-C347-430D-B001-DED2B0C7D970}"/>
              </a:ext>
            </a:extLst>
          </p:cNvPr>
          <p:cNvSpPr/>
          <p:nvPr/>
        </p:nvSpPr>
        <p:spPr>
          <a:xfrm>
            <a:off x="4825255" y="503360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8A8495C2-E081-4C5A-AE29-7C2EF0DEB4AA}"/>
              </a:ext>
            </a:extLst>
          </p:cNvPr>
          <p:cNvGrpSpPr/>
          <p:nvPr/>
        </p:nvGrpSpPr>
        <p:grpSpPr>
          <a:xfrm>
            <a:off x="4908962" y="2208865"/>
            <a:ext cx="1111026" cy="1076984"/>
            <a:chOff x="4465612" y="3109622"/>
            <a:chExt cx="1111026" cy="1076984"/>
          </a:xfrm>
        </p:grpSpPr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CFD939C2-F2C4-4DB8-80D6-028A38870599}"/>
                </a:ext>
              </a:extLst>
            </p:cNvPr>
            <p:cNvSpPr txBox="1"/>
            <p:nvPr/>
          </p:nvSpPr>
          <p:spPr>
            <a:xfrm>
              <a:off x="4465612" y="3306087"/>
              <a:ext cx="4883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</a:t>
              </a:r>
            </a:p>
          </p:txBody>
        </p: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0DF2AC5C-302C-4F0E-B7F1-9EA124B96A08}"/>
                </a:ext>
              </a:extLst>
            </p:cNvPr>
            <p:cNvCxnSpPr>
              <a:cxnSpLocks/>
            </p:cNvCxnSpPr>
            <p:nvPr/>
          </p:nvCxnSpPr>
          <p:spPr>
            <a:xfrm>
              <a:off x="4929278" y="3617456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D66069C5-86FA-4EB4-96BD-0D2B835B0E0A}"/>
                </a:ext>
              </a:extLst>
            </p:cNvPr>
            <p:cNvSpPr txBox="1"/>
            <p:nvPr/>
          </p:nvSpPr>
          <p:spPr>
            <a:xfrm>
              <a:off x="4909821" y="3555664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5346FB51-DBB4-44FF-8AAC-71A8794CB8AB}"/>
                </a:ext>
              </a:extLst>
            </p:cNvPr>
            <p:cNvSpPr txBox="1"/>
            <p:nvPr/>
          </p:nvSpPr>
          <p:spPr>
            <a:xfrm>
              <a:off x="4887190" y="31096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864B0525-2598-40FC-B8A7-7F17C129B33B}"/>
              </a:ext>
            </a:extLst>
          </p:cNvPr>
          <p:cNvGrpSpPr/>
          <p:nvPr/>
        </p:nvGrpSpPr>
        <p:grpSpPr>
          <a:xfrm>
            <a:off x="5843906" y="2198809"/>
            <a:ext cx="1367168" cy="1071789"/>
            <a:chOff x="5400556" y="3099566"/>
            <a:chExt cx="1367168" cy="1071789"/>
          </a:xfrm>
        </p:grpSpPr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5E99188A-77EF-4980-B267-B9F3BCFC0767}"/>
                </a:ext>
              </a:extLst>
            </p:cNvPr>
            <p:cNvSpPr txBox="1"/>
            <p:nvPr/>
          </p:nvSpPr>
          <p:spPr>
            <a:xfrm>
              <a:off x="5400556" y="3258663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A529FC95-6054-4787-8100-10436A42A445}"/>
                </a:ext>
              </a:extLst>
            </p:cNvPr>
            <p:cNvCxnSpPr>
              <a:cxnSpLocks/>
            </p:cNvCxnSpPr>
            <p:nvPr/>
          </p:nvCxnSpPr>
          <p:spPr>
            <a:xfrm>
              <a:off x="5828906" y="3607400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E13E899C-2F76-4C42-A7B5-49E182949A4E}"/>
                </a:ext>
              </a:extLst>
            </p:cNvPr>
            <p:cNvSpPr txBox="1"/>
            <p:nvPr/>
          </p:nvSpPr>
          <p:spPr>
            <a:xfrm>
              <a:off x="5804254" y="3540413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48F728D9-C373-4D46-A688-8C5C57631E3F}"/>
                </a:ext>
              </a:extLst>
            </p:cNvPr>
            <p:cNvSpPr txBox="1"/>
            <p:nvPr/>
          </p:nvSpPr>
          <p:spPr>
            <a:xfrm>
              <a:off x="5786818" y="309956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EBBB69AE-5E42-4A5A-80D8-D311F5DBA7E8}"/>
                </a:ext>
              </a:extLst>
            </p:cNvPr>
            <p:cNvSpPr txBox="1"/>
            <p:nvPr/>
          </p:nvSpPr>
          <p:spPr>
            <a:xfrm>
              <a:off x="6265486" y="3306087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509" name="Rectangle 508">
            <a:extLst>
              <a:ext uri="{FF2B5EF4-FFF2-40B4-BE49-F238E27FC236}">
                <a16:creationId xmlns:a16="http://schemas.microsoft.com/office/drawing/2014/main" id="{1A1B575C-071D-468D-9688-B3EA1F7927EA}"/>
              </a:ext>
            </a:extLst>
          </p:cNvPr>
          <p:cNvSpPr/>
          <p:nvPr/>
        </p:nvSpPr>
        <p:spPr>
          <a:xfrm>
            <a:off x="5361881" y="2264469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3888969E-EBB9-4011-9629-21664E3E2CD8}"/>
              </a:ext>
            </a:extLst>
          </p:cNvPr>
          <p:cNvGrpSpPr/>
          <p:nvPr/>
        </p:nvGrpSpPr>
        <p:grpSpPr>
          <a:xfrm>
            <a:off x="4883177" y="3534173"/>
            <a:ext cx="1340851" cy="1076984"/>
            <a:chOff x="4910242" y="3109622"/>
            <a:chExt cx="653292" cy="1076984"/>
          </a:xfrm>
        </p:grpSpPr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9B6183A2-F405-48E4-BAD8-1D864DCBBF2D}"/>
                </a:ext>
              </a:extLst>
            </p:cNvPr>
            <p:cNvCxnSpPr>
              <a:cxnSpLocks/>
            </p:cNvCxnSpPr>
            <p:nvPr/>
          </p:nvCxnSpPr>
          <p:spPr>
            <a:xfrm>
              <a:off x="4929278" y="3617456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3" name="TextBox 512">
              <a:extLst>
                <a:ext uri="{FF2B5EF4-FFF2-40B4-BE49-F238E27FC236}">
                  <a16:creationId xmlns:a16="http://schemas.microsoft.com/office/drawing/2014/main" id="{17E2E3B6-BE6C-4096-87A0-1C00791E3A54}"/>
                </a:ext>
              </a:extLst>
            </p:cNvPr>
            <p:cNvSpPr txBox="1"/>
            <p:nvPr/>
          </p:nvSpPr>
          <p:spPr>
            <a:xfrm>
              <a:off x="5040015" y="3555664"/>
              <a:ext cx="5235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1D4E4D01-454D-496E-9A3E-3A07A5EBD2A6}"/>
                </a:ext>
              </a:extLst>
            </p:cNvPr>
            <p:cNvSpPr txBox="1"/>
            <p:nvPr/>
          </p:nvSpPr>
          <p:spPr>
            <a:xfrm>
              <a:off x="4910242" y="3109622"/>
              <a:ext cx="51354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34BFAA7A-6950-41A2-B10C-A59383385399}"/>
              </a:ext>
            </a:extLst>
          </p:cNvPr>
          <p:cNvGrpSpPr/>
          <p:nvPr/>
        </p:nvGrpSpPr>
        <p:grpSpPr>
          <a:xfrm>
            <a:off x="5844278" y="3538798"/>
            <a:ext cx="1367168" cy="1071789"/>
            <a:chOff x="5400556" y="3099566"/>
            <a:chExt cx="1367168" cy="1071789"/>
          </a:xfrm>
        </p:grpSpPr>
        <p:sp>
          <p:nvSpPr>
            <p:cNvPr id="516" name="TextBox 515">
              <a:extLst>
                <a:ext uri="{FF2B5EF4-FFF2-40B4-BE49-F238E27FC236}">
                  <a16:creationId xmlns:a16="http://schemas.microsoft.com/office/drawing/2014/main" id="{FCFD5279-4F7E-492A-8765-14AB3896649B}"/>
                </a:ext>
              </a:extLst>
            </p:cNvPr>
            <p:cNvSpPr txBox="1"/>
            <p:nvPr/>
          </p:nvSpPr>
          <p:spPr>
            <a:xfrm>
              <a:off x="5400556" y="3258663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517" name="Straight Connector 516">
              <a:extLst>
                <a:ext uri="{FF2B5EF4-FFF2-40B4-BE49-F238E27FC236}">
                  <a16:creationId xmlns:a16="http://schemas.microsoft.com/office/drawing/2014/main" id="{19E7E1A0-D315-469C-B7F8-21FE6BC60394}"/>
                </a:ext>
              </a:extLst>
            </p:cNvPr>
            <p:cNvCxnSpPr>
              <a:cxnSpLocks/>
            </p:cNvCxnSpPr>
            <p:nvPr/>
          </p:nvCxnSpPr>
          <p:spPr>
            <a:xfrm>
              <a:off x="5828906" y="3607400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8" name="TextBox 517">
              <a:extLst>
                <a:ext uri="{FF2B5EF4-FFF2-40B4-BE49-F238E27FC236}">
                  <a16:creationId xmlns:a16="http://schemas.microsoft.com/office/drawing/2014/main" id="{12A3F95A-1BA8-47F5-A80E-7396FE021418}"/>
                </a:ext>
              </a:extLst>
            </p:cNvPr>
            <p:cNvSpPr txBox="1"/>
            <p:nvPr/>
          </p:nvSpPr>
          <p:spPr>
            <a:xfrm>
              <a:off x="5804254" y="3540413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  <p:sp>
          <p:nvSpPr>
            <p:cNvPr id="519" name="TextBox 518">
              <a:extLst>
                <a:ext uri="{FF2B5EF4-FFF2-40B4-BE49-F238E27FC236}">
                  <a16:creationId xmlns:a16="http://schemas.microsoft.com/office/drawing/2014/main" id="{06E5D512-610E-41A1-8899-2481EFB8A031}"/>
                </a:ext>
              </a:extLst>
            </p:cNvPr>
            <p:cNvSpPr txBox="1"/>
            <p:nvPr/>
          </p:nvSpPr>
          <p:spPr>
            <a:xfrm>
              <a:off x="5786818" y="309956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90132B84-4F1D-4042-92AB-1FE3B79CF687}"/>
                </a:ext>
              </a:extLst>
            </p:cNvPr>
            <p:cNvSpPr txBox="1"/>
            <p:nvPr/>
          </p:nvSpPr>
          <p:spPr>
            <a:xfrm>
              <a:off x="6265486" y="3306087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6FF9BAE-FAB8-403B-BDFB-25F9AFE23E39}"/>
              </a:ext>
            </a:extLst>
          </p:cNvPr>
          <p:cNvGrpSpPr/>
          <p:nvPr/>
        </p:nvGrpSpPr>
        <p:grpSpPr>
          <a:xfrm>
            <a:off x="7132106" y="3969529"/>
            <a:ext cx="666817" cy="630942"/>
            <a:chOff x="6245005" y="4870286"/>
            <a:chExt cx="666817" cy="630942"/>
          </a:xfrm>
        </p:grpSpPr>
        <p:cxnSp>
          <p:nvCxnSpPr>
            <p:cNvPr id="523" name="Straight Connector 522">
              <a:extLst>
                <a:ext uri="{FF2B5EF4-FFF2-40B4-BE49-F238E27FC236}">
                  <a16:creationId xmlns:a16="http://schemas.microsoft.com/office/drawing/2014/main" id="{9ADCBAC0-17B5-4838-A6BD-416145885494}"/>
                </a:ext>
              </a:extLst>
            </p:cNvPr>
            <p:cNvCxnSpPr>
              <a:cxnSpLocks/>
            </p:cNvCxnSpPr>
            <p:nvPr/>
          </p:nvCxnSpPr>
          <p:spPr>
            <a:xfrm>
              <a:off x="6269657" y="4937273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4" name="TextBox 523">
              <a:extLst>
                <a:ext uri="{FF2B5EF4-FFF2-40B4-BE49-F238E27FC236}">
                  <a16:creationId xmlns:a16="http://schemas.microsoft.com/office/drawing/2014/main" id="{793C60B6-FD76-4F9B-9A39-C34C9EFD98D5}"/>
                </a:ext>
              </a:extLst>
            </p:cNvPr>
            <p:cNvSpPr txBox="1"/>
            <p:nvPr/>
          </p:nvSpPr>
          <p:spPr>
            <a:xfrm>
              <a:off x="6245005" y="4870286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sp>
        <p:nvSpPr>
          <p:cNvPr id="525" name="TextBox 524">
            <a:extLst>
              <a:ext uri="{FF2B5EF4-FFF2-40B4-BE49-F238E27FC236}">
                <a16:creationId xmlns:a16="http://schemas.microsoft.com/office/drawing/2014/main" id="{1C9846FD-37E0-411D-A421-FAD4C8A0FCCF}"/>
              </a:ext>
            </a:extLst>
          </p:cNvPr>
          <p:cNvSpPr txBox="1"/>
          <p:nvPr/>
        </p:nvSpPr>
        <p:spPr>
          <a:xfrm>
            <a:off x="7114670" y="3528682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527" name="Rectangle 526">
            <a:extLst>
              <a:ext uri="{FF2B5EF4-FFF2-40B4-BE49-F238E27FC236}">
                <a16:creationId xmlns:a16="http://schemas.microsoft.com/office/drawing/2014/main" id="{2F80F082-B9E3-4AA1-8E1A-5B0315C208AD}"/>
              </a:ext>
            </a:extLst>
          </p:cNvPr>
          <p:cNvSpPr/>
          <p:nvPr/>
        </p:nvSpPr>
        <p:spPr>
          <a:xfrm>
            <a:off x="9687412" y="51749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4BC67AAA-765E-4BAD-8710-57D9F7D86F50}"/>
              </a:ext>
            </a:extLst>
          </p:cNvPr>
          <p:cNvGrpSpPr/>
          <p:nvPr/>
        </p:nvGrpSpPr>
        <p:grpSpPr>
          <a:xfrm>
            <a:off x="8482363" y="2206239"/>
            <a:ext cx="1111026" cy="1076984"/>
            <a:chOff x="4465612" y="3109622"/>
            <a:chExt cx="1111026" cy="1076984"/>
          </a:xfrm>
        </p:grpSpPr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43A0CBFC-CCF0-4AD3-B317-53017578292D}"/>
                </a:ext>
              </a:extLst>
            </p:cNvPr>
            <p:cNvSpPr txBox="1"/>
            <p:nvPr/>
          </p:nvSpPr>
          <p:spPr>
            <a:xfrm>
              <a:off x="4465612" y="3306087"/>
              <a:ext cx="48831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</a:t>
              </a:r>
            </a:p>
          </p:txBody>
        </p:sp>
        <p:cxnSp>
          <p:nvCxnSpPr>
            <p:cNvPr id="530" name="Straight Connector 529">
              <a:extLst>
                <a:ext uri="{FF2B5EF4-FFF2-40B4-BE49-F238E27FC236}">
                  <a16:creationId xmlns:a16="http://schemas.microsoft.com/office/drawing/2014/main" id="{CDA480E5-7D44-4954-84F5-7D000545507A}"/>
                </a:ext>
              </a:extLst>
            </p:cNvPr>
            <p:cNvCxnSpPr>
              <a:cxnSpLocks/>
            </p:cNvCxnSpPr>
            <p:nvPr/>
          </p:nvCxnSpPr>
          <p:spPr>
            <a:xfrm>
              <a:off x="4929278" y="3617456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204AB9C2-5BAE-4C6E-9B3E-1967BAE8A9E2}"/>
                </a:ext>
              </a:extLst>
            </p:cNvPr>
            <p:cNvSpPr txBox="1"/>
            <p:nvPr/>
          </p:nvSpPr>
          <p:spPr>
            <a:xfrm>
              <a:off x="4909821" y="3555664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532" name="TextBox 531">
              <a:extLst>
                <a:ext uri="{FF2B5EF4-FFF2-40B4-BE49-F238E27FC236}">
                  <a16:creationId xmlns:a16="http://schemas.microsoft.com/office/drawing/2014/main" id="{CBCBD56E-7B0C-4F6A-9E1F-6EEA9F5E5727}"/>
                </a:ext>
              </a:extLst>
            </p:cNvPr>
            <p:cNvSpPr txBox="1"/>
            <p:nvPr/>
          </p:nvSpPr>
          <p:spPr>
            <a:xfrm>
              <a:off x="4887190" y="31096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EF862E2A-A97F-4B3F-A636-391BF6CE40C0}"/>
              </a:ext>
            </a:extLst>
          </p:cNvPr>
          <p:cNvGrpSpPr/>
          <p:nvPr/>
        </p:nvGrpSpPr>
        <p:grpSpPr>
          <a:xfrm>
            <a:off x="9417307" y="2196183"/>
            <a:ext cx="1367168" cy="1071789"/>
            <a:chOff x="5400556" y="3099566"/>
            <a:chExt cx="1367168" cy="1071789"/>
          </a:xfrm>
        </p:grpSpPr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660A2EF4-2AE1-495C-A6BF-5035B8DAC79C}"/>
                </a:ext>
              </a:extLst>
            </p:cNvPr>
            <p:cNvSpPr txBox="1"/>
            <p:nvPr/>
          </p:nvSpPr>
          <p:spPr>
            <a:xfrm>
              <a:off x="5400556" y="3258663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535" name="Straight Connector 534">
              <a:extLst>
                <a:ext uri="{FF2B5EF4-FFF2-40B4-BE49-F238E27FC236}">
                  <a16:creationId xmlns:a16="http://schemas.microsoft.com/office/drawing/2014/main" id="{BA084F5C-7DCC-45CE-8F9B-21BD9FE1E3FD}"/>
                </a:ext>
              </a:extLst>
            </p:cNvPr>
            <p:cNvCxnSpPr>
              <a:cxnSpLocks/>
            </p:cNvCxnSpPr>
            <p:nvPr/>
          </p:nvCxnSpPr>
          <p:spPr>
            <a:xfrm>
              <a:off x="5828906" y="3607400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A6EBE646-57B1-4841-B88C-FE7F65420648}"/>
                </a:ext>
              </a:extLst>
            </p:cNvPr>
            <p:cNvSpPr txBox="1"/>
            <p:nvPr/>
          </p:nvSpPr>
          <p:spPr>
            <a:xfrm>
              <a:off x="5804254" y="3540413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D3B85088-AF95-4555-A176-C26AC0ECDBB8}"/>
                </a:ext>
              </a:extLst>
            </p:cNvPr>
            <p:cNvSpPr txBox="1"/>
            <p:nvPr/>
          </p:nvSpPr>
          <p:spPr>
            <a:xfrm>
              <a:off x="5786818" y="309956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538" name="TextBox 537">
              <a:extLst>
                <a:ext uri="{FF2B5EF4-FFF2-40B4-BE49-F238E27FC236}">
                  <a16:creationId xmlns:a16="http://schemas.microsoft.com/office/drawing/2014/main" id="{25F72846-4080-4EF4-919D-ACCA254D818E}"/>
                </a:ext>
              </a:extLst>
            </p:cNvPr>
            <p:cNvSpPr txBox="1"/>
            <p:nvPr/>
          </p:nvSpPr>
          <p:spPr>
            <a:xfrm>
              <a:off x="6265486" y="3306087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539" name="Rectangle 538">
            <a:extLst>
              <a:ext uri="{FF2B5EF4-FFF2-40B4-BE49-F238E27FC236}">
                <a16:creationId xmlns:a16="http://schemas.microsoft.com/office/drawing/2014/main" id="{EE56F88B-9909-4BB6-90DB-90EEE7B9007F}"/>
              </a:ext>
            </a:extLst>
          </p:cNvPr>
          <p:cNvSpPr/>
          <p:nvPr/>
        </p:nvSpPr>
        <p:spPr>
          <a:xfrm>
            <a:off x="9821978" y="2268282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7769DB32-0A8B-400B-914F-C87B01C2FFEC}"/>
              </a:ext>
            </a:extLst>
          </p:cNvPr>
          <p:cNvGrpSpPr/>
          <p:nvPr/>
        </p:nvGrpSpPr>
        <p:grpSpPr>
          <a:xfrm>
            <a:off x="8478424" y="3531547"/>
            <a:ext cx="666817" cy="1076984"/>
            <a:chOff x="4909821" y="3109622"/>
            <a:chExt cx="666817" cy="1076984"/>
          </a:xfrm>
        </p:grpSpPr>
        <p:cxnSp>
          <p:nvCxnSpPr>
            <p:cNvPr id="541" name="Straight Connector 540">
              <a:extLst>
                <a:ext uri="{FF2B5EF4-FFF2-40B4-BE49-F238E27FC236}">
                  <a16:creationId xmlns:a16="http://schemas.microsoft.com/office/drawing/2014/main" id="{E32A2D2D-74A5-4903-AD66-59FF5FB3AD7A}"/>
                </a:ext>
              </a:extLst>
            </p:cNvPr>
            <p:cNvCxnSpPr>
              <a:cxnSpLocks/>
            </p:cNvCxnSpPr>
            <p:nvPr/>
          </p:nvCxnSpPr>
          <p:spPr>
            <a:xfrm>
              <a:off x="4929278" y="3617456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6C618BBE-AD7F-474B-9976-7A50F8A7D167}"/>
                </a:ext>
              </a:extLst>
            </p:cNvPr>
            <p:cNvSpPr txBox="1"/>
            <p:nvPr/>
          </p:nvSpPr>
          <p:spPr>
            <a:xfrm>
              <a:off x="4909821" y="3555664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7EED5510-16EB-46F0-B509-B08C6B45B8C0}"/>
                </a:ext>
              </a:extLst>
            </p:cNvPr>
            <p:cNvSpPr txBox="1"/>
            <p:nvPr/>
          </p:nvSpPr>
          <p:spPr>
            <a:xfrm>
              <a:off x="4917926" y="3109622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6D771144-02F1-482D-BBD7-316F5F2D2DE2}"/>
              </a:ext>
            </a:extLst>
          </p:cNvPr>
          <p:cNvGrpSpPr/>
          <p:nvPr/>
        </p:nvGrpSpPr>
        <p:grpSpPr>
          <a:xfrm>
            <a:off x="8973928" y="3536172"/>
            <a:ext cx="1367168" cy="1071789"/>
            <a:chOff x="5400556" y="3099566"/>
            <a:chExt cx="1367168" cy="1071789"/>
          </a:xfrm>
        </p:grpSpPr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27CC5F8F-B251-48CD-9A68-0739D761A11B}"/>
                </a:ext>
              </a:extLst>
            </p:cNvPr>
            <p:cNvSpPr txBox="1"/>
            <p:nvPr/>
          </p:nvSpPr>
          <p:spPr>
            <a:xfrm>
              <a:off x="5400556" y="3258663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546" name="Straight Connector 545">
              <a:extLst>
                <a:ext uri="{FF2B5EF4-FFF2-40B4-BE49-F238E27FC236}">
                  <a16:creationId xmlns:a16="http://schemas.microsoft.com/office/drawing/2014/main" id="{D2750447-6532-4FC4-8F9F-FFA19B4F195A}"/>
                </a:ext>
              </a:extLst>
            </p:cNvPr>
            <p:cNvCxnSpPr>
              <a:cxnSpLocks/>
            </p:cNvCxnSpPr>
            <p:nvPr/>
          </p:nvCxnSpPr>
          <p:spPr>
            <a:xfrm>
              <a:off x="5828906" y="3607400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7" name="TextBox 546">
              <a:extLst>
                <a:ext uri="{FF2B5EF4-FFF2-40B4-BE49-F238E27FC236}">
                  <a16:creationId xmlns:a16="http://schemas.microsoft.com/office/drawing/2014/main" id="{301419D4-E50A-40DC-BAE6-E5D9DAE58FC9}"/>
                </a:ext>
              </a:extLst>
            </p:cNvPr>
            <p:cNvSpPr txBox="1"/>
            <p:nvPr/>
          </p:nvSpPr>
          <p:spPr>
            <a:xfrm>
              <a:off x="5804254" y="3540413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5374F56B-2276-475D-83BC-71BA9F63E8FE}"/>
                </a:ext>
              </a:extLst>
            </p:cNvPr>
            <p:cNvSpPr txBox="1"/>
            <p:nvPr/>
          </p:nvSpPr>
          <p:spPr>
            <a:xfrm>
              <a:off x="5786818" y="3099566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5DF8E32A-6414-4F20-BCB0-FC9DA09538BD}"/>
                </a:ext>
              </a:extLst>
            </p:cNvPr>
            <p:cNvSpPr txBox="1"/>
            <p:nvPr/>
          </p:nvSpPr>
          <p:spPr>
            <a:xfrm>
              <a:off x="6265486" y="3306087"/>
              <a:ext cx="5022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550" name="Group 549">
            <a:extLst>
              <a:ext uri="{FF2B5EF4-FFF2-40B4-BE49-F238E27FC236}">
                <a16:creationId xmlns:a16="http://schemas.microsoft.com/office/drawing/2014/main" id="{4FF9D33C-B92B-46E5-9676-19D42CFDD405}"/>
              </a:ext>
            </a:extLst>
          </p:cNvPr>
          <p:cNvGrpSpPr/>
          <p:nvPr/>
        </p:nvGrpSpPr>
        <p:grpSpPr>
          <a:xfrm>
            <a:off x="10261756" y="3966903"/>
            <a:ext cx="666817" cy="630942"/>
            <a:chOff x="6245005" y="4870286"/>
            <a:chExt cx="666817" cy="630942"/>
          </a:xfrm>
        </p:grpSpPr>
        <p:cxnSp>
          <p:nvCxnSpPr>
            <p:cNvPr id="551" name="Straight Connector 550">
              <a:extLst>
                <a:ext uri="{FF2B5EF4-FFF2-40B4-BE49-F238E27FC236}">
                  <a16:creationId xmlns:a16="http://schemas.microsoft.com/office/drawing/2014/main" id="{85C44D43-DC02-498D-B7AC-06B9E4526201}"/>
                </a:ext>
              </a:extLst>
            </p:cNvPr>
            <p:cNvCxnSpPr>
              <a:cxnSpLocks/>
            </p:cNvCxnSpPr>
            <p:nvPr/>
          </p:nvCxnSpPr>
          <p:spPr>
            <a:xfrm>
              <a:off x="6269657" y="4937273"/>
              <a:ext cx="443523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2" name="TextBox 551">
              <a:extLst>
                <a:ext uri="{FF2B5EF4-FFF2-40B4-BE49-F238E27FC236}">
                  <a16:creationId xmlns:a16="http://schemas.microsoft.com/office/drawing/2014/main" id="{8A4C0D22-84A6-48DA-B721-07A066AD743A}"/>
                </a:ext>
              </a:extLst>
            </p:cNvPr>
            <p:cNvSpPr txBox="1"/>
            <p:nvPr/>
          </p:nvSpPr>
          <p:spPr>
            <a:xfrm>
              <a:off x="6245005" y="4870286"/>
              <a:ext cx="6668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553" name="TextBox 552">
            <a:extLst>
              <a:ext uri="{FF2B5EF4-FFF2-40B4-BE49-F238E27FC236}">
                <a16:creationId xmlns:a16="http://schemas.microsoft.com/office/drawing/2014/main" id="{18D25303-6C1A-4ADB-B2F9-AA0093D6D5A1}"/>
              </a:ext>
            </a:extLst>
          </p:cNvPr>
          <p:cNvSpPr txBox="1"/>
          <p:nvPr/>
        </p:nvSpPr>
        <p:spPr>
          <a:xfrm>
            <a:off x="10244320" y="3526056"/>
            <a:ext cx="44564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706406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3" grpId="0" animBg="1"/>
      <p:bldP spid="467" grpId="0" animBg="1"/>
      <p:bldP spid="498" grpId="0"/>
      <p:bldP spid="499" grpId="0" animBg="1"/>
      <p:bldP spid="509" grpId="0" animBg="1"/>
      <p:bldP spid="525" grpId="0"/>
      <p:bldP spid="527" grpId="0" animBg="1"/>
      <p:bldP spid="539" grpId="0" animBg="1"/>
      <p:bldP spid="553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D529135-BABF-4465-B6F0-4235C562A1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28 Solve missing number problems for addition and subtraction of fractions with denominators as common multiples beyond 1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725B525-E010-4229-9AD4-7D518F87855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37971078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" name="Group 289">
            <a:extLst>
              <a:ext uri="{FF2B5EF4-FFF2-40B4-BE49-F238E27FC236}">
                <a16:creationId xmlns:a16="http://schemas.microsoft.com/office/drawing/2014/main" id="{39987FA0-8D31-479F-A967-6575FDBCE16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8F5AA8E5-1A0F-4BAF-88C0-9B15AE44FF86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Straight Connector 291">
              <a:extLst>
                <a:ext uri="{FF2B5EF4-FFF2-40B4-BE49-F238E27FC236}">
                  <a16:creationId xmlns:a16="http://schemas.microsoft.com/office/drawing/2014/main" id="{8B63767F-CB2A-4D94-8A5B-0CFCE9281FDD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A1F57739-3975-4381-81E8-74B4215F9F86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Straight Connector 293">
              <a:extLst>
                <a:ext uri="{FF2B5EF4-FFF2-40B4-BE49-F238E27FC236}">
                  <a16:creationId xmlns:a16="http://schemas.microsoft.com/office/drawing/2014/main" id="{52CFF61A-AC8E-402C-9645-2EF1F9C893C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Straight Connector 294">
              <a:extLst>
                <a:ext uri="{FF2B5EF4-FFF2-40B4-BE49-F238E27FC236}">
                  <a16:creationId xmlns:a16="http://schemas.microsoft.com/office/drawing/2014/main" id="{BC4634EB-EB8D-405F-9B43-48EB1BBA1A5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Straight Connector 295">
              <a:extLst>
                <a:ext uri="{FF2B5EF4-FFF2-40B4-BE49-F238E27FC236}">
                  <a16:creationId xmlns:a16="http://schemas.microsoft.com/office/drawing/2014/main" id="{F59C783D-720E-4683-9BCD-836202CC01ED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Straight Connector 296">
              <a:extLst>
                <a:ext uri="{FF2B5EF4-FFF2-40B4-BE49-F238E27FC236}">
                  <a16:creationId xmlns:a16="http://schemas.microsoft.com/office/drawing/2014/main" id="{AFDE483E-22FB-4D9E-A664-777CF04059D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Straight Connector 297">
              <a:extLst>
                <a:ext uri="{FF2B5EF4-FFF2-40B4-BE49-F238E27FC236}">
                  <a16:creationId xmlns:a16="http://schemas.microsoft.com/office/drawing/2014/main" id="{CA0C1E96-3CE7-494C-91CC-F1894C16FD11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21D4AFEC-8FB9-4BF7-8616-018BF0DCE410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61E69FFC-7199-4457-9B51-C38EAEEED5E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32961DB5-CFF4-4218-9593-3598CD998B72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47CA3E5C-88FE-47D6-A7AE-20D855137764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56FF8D71-8EC5-4B2C-93D7-43A0F0A3FC77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B1CA3747-198C-4624-9A39-5534E75CD1D2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D661584C-ADC2-407A-BDF1-360D35B4F3A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10E52AAD-4C1C-4337-8F25-F8C950C41295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18ECACA2-C67D-4DA1-9448-590E0CACCF2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DA0CE2C0-D1D3-436F-8A7E-F0B8E730EF9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A2F57D69-0A3E-4133-ACF3-895B55D21E95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A40B1E18-9790-4CE2-8796-6C5EC34341B8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8F9EA337-C74C-4DAA-825D-EBC2FB5A87D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E56A1326-2641-4F78-9BE9-1DAA57E20109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D11C839B-5D4A-4788-85F5-1B1770D04B01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D0CEB29D-1675-428D-AE0E-4469D55D10F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3B8513C6-B8A0-4699-AD83-89C26C86546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5BC6E966-7E75-4A19-8532-A73AF0C0A7B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D21470F1-CE87-4905-AA9E-B758BB76E5D4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34A39A4B-7B87-4FE5-B143-04E0E0A823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10167490-4E97-4C85-894C-4CA45058B7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AD208DF6-FBE8-4D22-9DB4-DB4EB824940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9D793C5F-4168-453C-9409-F39CF08D5E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5DFA859E-3B2E-46C3-83C7-D6C4348C03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5C0DDA69-1E87-4B4C-B3A6-CB52934E76E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DE2375A1-FA59-4264-92DB-6C36263037E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39593E84-AF27-4816-AE58-B78232981F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D472217F-471F-4DDD-81C3-9F7503AA2C9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C8C30243-41D2-4B72-B404-CB235AB822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4D103A94-A165-458F-9EB4-3C208C45038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521E4A0E-B5D9-432B-8F30-E92F67881CC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D7D0B7D9-5328-4944-9AE5-88FC1DAE78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254BAEBA-467A-466B-B2FA-B2E4C609EB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BDCD0F96-80C7-4968-8D56-DD416E8D130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9F30E34F-8193-42B0-BAE3-B3B24780BB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1" name="Rectangle: Rounded Corners 100">
            <a:extLst>
              <a:ext uri="{FF2B5EF4-FFF2-40B4-BE49-F238E27FC236}">
                <a16:creationId xmlns:a16="http://schemas.microsoft.com/office/drawing/2014/main" id="{D0CBE8BA-7A39-4046-AFBF-7A8984998BE3}"/>
              </a:ext>
            </a:extLst>
          </p:cNvPr>
          <p:cNvSpPr/>
          <p:nvPr/>
        </p:nvSpPr>
        <p:spPr>
          <a:xfrm>
            <a:off x="8162330" y="195247"/>
            <a:ext cx="3679172" cy="2390139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1" name="Rectangle 540">
            <a:extLst>
              <a:ext uri="{FF2B5EF4-FFF2-40B4-BE49-F238E27FC236}">
                <a16:creationId xmlns:a16="http://schemas.microsoft.com/office/drawing/2014/main" id="{A89DB56B-1068-4BB7-B5E0-0BA366DF7FD8}"/>
              </a:ext>
            </a:extLst>
          </p:cNvPr>
          <p:cNvSpPr/>
          <p:nvPr/>
        </p:nvSpPr>
        <p:spPr>
          <a:xfrm rot="5400000">
            <a:off x="9347163" y="1746233"/>
            <a:ext cx="366378" cy="107641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2" name="Rectangle 541">
            <a:extLst>
              <a:ext uri="{FF2B5EF4-FFF2-40B4-BE49-F238E27FC236}">
                <a16:creationId xmlns:a16="http://schemas.microsoft.com/office/drawing/2014/main" id="{E1E5D514-C706-48B4-B9F6-0E8331EBB4C9}"/>
              </a:ext>
            </a:extLst>
          </p:cNvPr>
          <p:cNvSpPr/>
          <p:nvPr/>
        </p:nvSpPr>
        <p:spPr>
          <a:xfrm rot="5400000">
            <a:off x="10785018" y="1604764"/>
            <a:ext cx="366378" cy="35600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0" name="Rectangle 539">
            <a:extLst>
              <a:ext uri="{FF2B5EF4-FFF2-40B4-BE49-F238E27FC236}">
                <a16:creationId xmlns:a16="http://schemas.microsoft.com/office/drawing/2014/main" id="{9396F949-5360-425C-9F03-D0F84FA44A0E}"/>
              </a:ext>
            </a:extLst>
          </p:cNvPr>
          <p:cNvSpPr/>
          <p:nvPr/>
        </p:nvSpPr>
        <p:spPr>
          <a:xfrm rot="5400000">
            <a:off x="9703508" y="873063"/>
            <a:ext cx="366378" cy="180372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3" name="Rectangle: Rounded Corners 82">
            <a:extLst>
              <a:ext uri="{FF2B5EF4-FFF2-40B4-BE49-F238E27FC236}">
                <a16:creationId xmlns:a16="http://schemas.microsoft.com/office/drawing/2014/main" id="{7AF68713-5C50-4909-9A7C-EF94F2AFB2E9}"/>
              </a:ext>
            </a:extLst>
          </p:cNvPr>
          <p:cNvSpPr/>
          <p:nvPr/>
        </p:nvSpPr>
        <p:spPr>
          <a:xfrm>
            <a:off x="4213263" y="198412"/>
            <a:ext cx="3679172" cy="2383699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19" name="Rectangle 518">
            <a:extLst>
              <a:ext uri="{FF2B5EF4-FFF2-40B4-BE49-F238E27FC236}">
                <a16:creationId xmlns:a16="http://schemas.microsoft.com/office/drawing/2014/main" id="{E355C99B-0866-4BE0-9A5B-42AF8F013DE6}"/>
              </a:ext>
            </a:extLst>
          </p:cNvPr>
          <p:cNvSpPr/>
          <p:nvPr/>
        </p:nvSpPr>
        <p:spPr>
          <a:xfrm rot="5400000">
            <a:off x="6185226" y="977666"/>
            <a:ext cx="366378" cy="160985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4" name="Rectangle 503">
            <a:extLst>
              <a:ext uri="{FF2B5EF4-FFF2-40B4-BE49-F238E27FC236}">
                <a16:creationId xmlns:a16="http://schemas.microsoft.com/office/drawing/2014/main" id="{37CB05B3-CB0B-4E6B-8C33-D6B28DB67489}"/>
              </a:ext>
            </a:extLst>
          </p:cNvPr>
          <p:cNvSpPr/>
          <p:nvPr/>
        </p:nvSpPr>
        <p:spPr>
          <a:xfrm rot="5400000">
            <a:off x="5781521" y="1883872"/>
            <a:ext cx="366378" cy="81756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0" name="Rectangle 519">
            <a:extLst>
              <a:ext uri="{FF2B5EF4-FFF2-40B4-BE49-F238E27FC236}">
                <a16:creationId xmlns:a16="http://schemas.microsoft.com/office/drawing/2014/main" id="{6743FC38-EB38-4A4D-82AE-C1995C29972D}"/>
              </a:ext>
            </a:extLst>
          </p:cNvPr>
          <p:cNvSpPr/>
          <p:nvPr/>
        </p:nvSpPr>
        <p:spPr>
          <a:xfrm rot="5400000">
            <a:off x="5109759" y="2018386"/>
            <a:ext cx="366378" cy="54108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22440599-B970-4052-AC9D-14262AA6FF9D}"/>
              </a:ext>
            </a:extLst>
          </p:cNvPr>
          <p:cNvSpPr/>
          <p:nvPr/>
        </p:nvSpPr>
        <p:spPr>
          <a:xfrm>
            <a:off x="278726" y="194380"/>
            <a:ext cx="3679172" cy="2382865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4" name="Rectangle 493">
            <a:extLst>
              <a:ext uri="{FF2B5EF4-FFF2-40B4-BE49-F238E27FC236}">
                <a16:creationId xmlns:a16="http://schemas.microsoft.com/office/drawing/2014/main" id="{69206F95-DE22-4C48-8927-6E62ED6B8B50}"/>
              </a:ext>
            </a:extLst>
          </p:cNvPr>
          <p:cNvSpPr/>
          <p:nvPr/>
        </p:nvSpPr>
        <p:spPr>
          <a:xfrm rot="5400000">
            <a:off x="1855119" y="686321"/>
            <a:ext cx="366378" cy="216021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6" name="Rectangle 495">
            <a:extLst>
              <a:ext uri="{FF2B5EF4-FFF2-40B4-BE49-F238E27FC236}">
                <a16:creationId xmlns:a16="http://schemas.microsoft.com/office/drawing/2014/main" id="{33563B17-40D2-4100-9D3C-80CDB3B51B1F}"/>
              </a:ext>
            </a:extLst>
          </p:cNvPr>
          <p:cNvSpPr/>
          <p:nvPr/>
        </p:nvSpPr>
        <p:spPr>
          <a:xfrm rot="5400000">
            <a:off x="1500661" y="1048214"/>
            <a:ext cx="366378" cy="142698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5" name="Rectangle 494">
            <a:extLst>
              <a:ext uri="{FF2B5EF4-FFF2-40B4-BE49-F238E27FC236}">
                <a16:creationId xmlns:a16="http://schemas.microsoft.com/office/drawing/2014/main" id="{97E05B36-EE06-4005-94AD-6C2F0D5051CE}"/>
              </a:ext>
            </a:extLst>
          </p:cNvPr>
          <p:cNvSpPr/>
          <p:nvPr/>
        </p:nvSpPr>
        <p:spPr>
          <a:xfrm rot="5400000">
            <a:off x="949447" y="2092200"/>
            <a:ext cx="366378" cy="35255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588344E1-81BA-41A8-A84E-CAE6A9B3EFE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30F22B0-32A3-4C13-9E53-E4D9566C7C9A}"/>
              </a:ext>
            </a:extLst>
          </p:cNvPr>
          <p:cNvGrpSpPr/>
          <p:nvPr/>
        </p:nvGrpSpPr>
        <p:grpSpPr>
          <a:xfrm>
            <a:off x="758361" y="384951"/>
            <a:ext cx="435719" cy="1047381"/>
            <a:chOff x="2724738" y="5471319"/>
            <a:chExt cx="435719" cy="1047381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A357620E-242B-435C-8022-1D751D3CDB9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320788C-9A83-401F-B0CD-D42A76DE94DB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9B3EAC26-BD8C-450F-B830-466A955E477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9036DBC-3A11-433D-8FDF-E6E75E4D536B}"/>
              </a:ext>
            </a:extLst>
          </p:cNvPr>
          <p:cNvGrpSpPr/>
          <p:nvPr/>
        </p:nvGrpSpPr>
        <p:grpSpPr>
          <a:xfrm>
            <a:off x="3304218" y="386629"/>
            <a:ext cx="435719" cy="1047381"/>
            <a:chOff x="2724738" y="5471319"/>
            <a:chExt cx="435719" cy="1047381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D3DA2CB6-50EC-4BEA-BC7D-B3D85A88EC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91CD938-6FE0-44FD-B6C2-0E1B6A64BE20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0A9B4CC6-4E59-4CAB-BF20-BC0FD7F2186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BC21B8F8-5BDA-4EB4-8319-248A64E4AB87}"/>
              </a:ext>
            </a:extLst>
          </p:cNvPr>
          <p:cNvSpPr txBox="1"/>
          <p:nvPr/>
        </p:nvSpPr>
        <p:spPr>
          <a:xfrm>
            <a:off x="1238315" y="55717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D4CB0FCB-482E-4DA8-9A43-D37430BDFDFB}"/>
              </a:ext>
            </a:extLst>
          </p:cNvPr>
          <p:cNvSpPr txBox="1"/>
          <p:nvPr/>
        </p:nvSpPr>
        <p:spPr>
          <a:xfrm>
            <a:off x="2873247" y="55717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45ECBBC5-37AD-4A80-AC62-8CE7725B52B5}"/>
              </a:ext>
            </a:extLst>
          </p:cNvPr>
          <p:cNvSpPr/>
          <p:nvPr/>
        </p:nvSpPr>
        <p:spPr>
          <a:xfrm>
            <a:off x="1714575" y="384951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97E7C970-BAC9-4FB2-AE9B-064A3E16DB22}"/>
              </a:ext>
            </a:extLst>
          </p:cNvPr>
          <p:cNvSpPr txBox="1"/>
          <p:nvPr/>
        </p:nvSpPr>
        <p:spPr>
          <a:xfrm>
            <a:off x="370927" y="57821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2716C9B4-BC31-4DC5-9F75-14C01398AF2B}"/>
              </a:ext>
            </a:extLst>
          </p:cNvPr>
          <p:cNvGrpSpPr/>
          <p:nvPr/>
        </p:nvGrpSpPr>
        <p:grpSpPr>
          <a:xfrm>
            <a:off x="2026333" y="378561"/>
            <a:ext cx="539707" cy="1076984"/>
            <a:chOff x="3580378" y="2366435"/>
            <a:chExt cx="539707" cy="1076984"/>
          </a:xfrm>
        </p:grpSpPr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59670542-BCAA-4567-B0D1-697836807311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14BEC1EF-9B5F-45A3-A98C-F94D741AA7A0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A7E386A-2689-4D08-BF97-98426AD91BBB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627F549-8AB2-46F7-A038-A49F0E79C05F}"/>
              </a:ext>
            </a:extLst>
          </p:cNvPr>
          <p:cNvGrpSpPr/>
          <p:nvPr/>
        </p:nvGrpSpPr>
        <p:grpSpPr>
          <a:xfrm>
            <a:off x="6252413" y="381726"/>
            <a:ext cx="435719" cy="1047381"/>
            <a:chOff x="2724738" y="5471319"/>
            <a:chExt cx="435719" cy="1047381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9232AE5E-A25F-4325-8C33-9391B7329CA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10535EC5-7016-4B87-B6A5-F6A4736CA643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1664B6FE-A3D8-4A05-AEE5-C0D951AEB9F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0F735E39-1BBA-4FC8-9D4C-51666E080305}"/>
              </a:ext>
            </a:extLst>
          </p:cNvPr>
          <p:cNvGrpSpPr/>
          <p:nvPr/>
        </p:nvGrpSpPr>
        <p:grpSpPr>
          <a:xfrm>
            <a:off x="7238755" y="390661"/>
            <a:ext cx="435719" cy="1047381"/>
            <a:chOff x="2724738" y="5471319"/>
            <a:chExt cx="435719" cy="1047381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326D2740-A87B-4BF8-9333-245D6984E31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501F3527-3EDE-4768-895E-ECF1B2A3B4FD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BB87E65B-2EF4-4B92-B753-FF4B04AE1BE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6A384696-C523-46A7-87F3-C431CFB74895}"/>
              </a:ext>
            </a:extLst>
          </p:cNvPr>
          <p:cNvSpPr txBox="1"/>
          <p:nvPr/>
        </p:nvSpPr>
        <p:spPr>
          <a:xfrm>
            <a:off x="5773863" y="53856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77D8615A-83B8-477C-B54A-2A90C0F5D297}"/>
              </a:ext>
            </a:extLst>
          </p:cNvPr>
          <p:cNvSpPr txBox="1"/>
          <p:nvPr/>
        </p:nvSpPr>
        <p:spPr>
          <a:xfrm>
            <a:off x="6807784" y="56120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DD4882D5-A117-4510-AADA-8E01BA2797EF}"/>
              </a:ext>
            </a:extLst>
          </p:cNvPr>
          <p:cNvSpPr/>
          <p:nvPr/>
        </p:nvSpPr>
        <p:spPr>
          <a:xfrm>
            <a:off x="4434911" y="388983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4446CA67-1BB8-42F0-8414-2143B344BB96}"/>
              </a:ext>
            </a:extLst>
          </p:cNvPr>
          <p:cNvGrpSpPr/>
          <p:nvPr/>
        </p:nvGrpSpPr>
        <p:grpSpPr>
          <a:xfrm>
            <a:off x="4526331" y="412573"/>
            <a:ext cx="968273" cy="1076984"/>
            <a:chOff x="4719764" y="875630"/>
            <a:chExt cx="968273" cy="1076984"/>
          </a:xfrm>
        </p:grpSpPr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2BF96D3F-4A18-4CE1-8576-D8E6C3186078}"/>
                </a:ext>
              </a:extLst>
            </p:cNvPr>
            <p:cNvGrpSpPr/>
            <p:nvPr/>
          </p:nvGrpSpPr>
          <p:grpSpPr>
            <a:xfrm>
              <a:off x="5148330" y="875630"/>
              <a:ext cx="539707" cy="1076984"/>
              <a:chOff x="3580378" y="2366435"/>
              <a:chExt cx="539707" cy="1076984"/>
            </a:xfrm>
          </p:grpSpPr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4FF3C8A0-62EF-43D0-86EC-1FBC96A5FC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009FB9BB-3E4C-4A56-A9C6-D18527896527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04D83992-7D6B-4F32-A82B-51683A69B47C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13F0C545-080D-412E-BB48-09C612EFFF85}"/>
                </a:ext>
              </a:extLst>
            </p:cNvPr>
            <p:cNvSpPr txBox="1"/>
            <p:nvPr/>
          </p:nvSpPr>
          <p:spPr>
            <a:xfrm>
              <a:off x="4719764" y="1063147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3C7B6319-8648-4747-B69C-B4F51AA1B751}"/>
              </a:ext>
            </a:extLst>
          </p:cNvPr>
          <p:cNvGrpSpPr/>
          <p:nvPr/>
        </p:nvGrpSpPr>
        <p:grpSpPr>
          <a:xfrm>
            <a:off x="10038823" y="378561"/>
            <a:ext cx="435719" cy="1047381"/>
            <a:chOff x="2724738" y="5471319"/>
            <a:chExt cx="435719" cy="1047381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D572DF75-6738-4D9B-8C5E-20D8635A0A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78068C20-5783-41F8-AEB3-E0B904A39698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1D082947-6CA8-4E66-AF7B-FFF63016FF8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5323DE0F-4F3A-4F8A-ADB4-659783770B97}"/>
              </a:ext>
            </a:extLst>
          </p:cNvPr>
          <p:cNvGrpSpPr/>
          <p:nvPr/>
        </p:nvGrpSpPr>
        <p:grpSpPr>
          <a:xfrm>
            <a:off x="11196608" y="387496"/>
            <a:ext cx="435719" cy="1047381"/>
            <a:chOff x="2724738" y="5471319"/>
            <a:chExt cx="435719" cy="1047381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90389B87-B2B4-4F85-9603-33607C6A406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CAFCF79E-F3A2-45FC-B12E-5590ABB108DF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BB9FA6A9-EB34-4B23-9475-E81665DE775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0" name="TextBox 109">
            <a:extLst>
              <a:ext uri="{FF2B5EF4-FFF2-40B4-BE49-F238E27FC236}">
                <a16:creationId xmlns:a16="http://schemas.microsoft.com/office/drawing/2014/main" id="{7C5CF2CA-C793-4C1D-8313-DA1635C5FEBD}"/>
              </a:ext>
            </a:extLst>
          </p:cNvPr>
          <p:cNvSpPr txBox="1"/>
          <p:nvPr/>
        </p:nvSpPr>
        <p:spPr>
          <a:xfrm>
            <a:off x="9560092" y="56357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9FCA0201-84A2-47B4-8C9F-27057EE3D9CA}"/>
              </a:ext>
            </a:extLst>
          </p:cNvPr>
          <p:cNvSpPr txBox="1"/>
          <p:nvPr/>
        </p:nvSpPr>
        <p:spPr>
          <a:xfrm>
            <a:off x="10511172" y="56322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C540E281-6801-46CC-A571-237CAE4CC773}"/>
              </a:ext>
            </a:extLst>
          </p:cNvPr>
          <p:cNvGrpSpPr/>
          <p:nvPr/>
        </p:nvGrpSpPr>
        <p:grpSpPr>
          <a:xfrm>
            <a:off x="8762514" y="412573"/>
            <a:ext cx="539707" cy="1076984"/>
            <a:chOff x="3580378" y="2366435"/>
            <a:chExt cx="539707" cy="1076984"/>
          </a:xfrm>
        </p:grpSpPr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4076EC4F-0F20-4384-9752-3EA0E55F86AE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6EC3941-4604-4BC8-AAC6-98DDC100ED10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BF8DF70F-4F10-4A3F-AA6B-0DE93C5E3BE4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19" name="Rectangle 118">
            <a:extLst>
              <a:ext uri="{FF2B5EF4-FFF2-40B4-BE49-F238E27FC236}">
                <a16:creationId xmlns:a16="http://schemas.microsoft.com/office/drawing/2014/main" id="{A59CB9BC-B716-40E6-935F-96E2A405AFDE}"/>
              </a:ext>
            </a:extLst>
          </p:cNvPr>
          <p:cNvSpPr/>
          <p:nvPr/>
        </p:nvSpPr>
        <p:spPr>
          <a:xfrm>
            <a:off x="8462294" y="378561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4D5D0404-46B2-4881-9CBB-FC6EF113D47B}"/>
              </a:ext>
            </a:extLst>
          </p:cNvPr>
          <p:cNvSpPr txBox="1"/>
          <p:nvPr/>
        </p:nvSpPr>
        <p:spPr>
          <a:xfrm>
            <a:off x="10841677" y="59082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5ECED516-C22E-48ED-8DFD-0DA4908873CC}"/>
              </a:ext>
            </a:extLst>
          </p:cNvPr>
          <p:cNvGrpSpPr/>
          <p:nvPr/>
        </p:nvGrpSpPr>
        <p:grpSpPr>
          <a:xfrm rot="5400000">
            <a:off x="1853686" y="676207"/>
            <a:ext cx="364674" cy="2164787"/>
            <a:chOff x="1430177" y="1026981"/>
            <a:chExt cx="364674" cy="2164787"/>
          </a:xfrm>
        </p:grpSpPr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142F5E71-CEA1-4BA7-923E-9D1AC3014D6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0E1A8C38-3131-4808-A3FC-20E191140AB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F001BB63-9EC3-44B0-A0FA-288B02AC7DE7}"/>
              </a:ext>
            </a:extLst>
          </p:cNvPr>
          <p:cNvGrpSpPr/>
          <p:nvPr/>
        </p:nvGrpSpPr>
        <p:grpSpPr>
          <a:xfrm rot="5400000">
            <a:off x="1852070" y="1186489"/>
            <a:ext cx="364674" cy="2164787"/>
            <a:chOff x="1430177" y="1026981"/>
            <a:chExt cx="364674" cy="2164787"/>
          </a:xfrm>
        </p:grpSpPr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5C4C85CC-41B6-4D10-863B-97392CAA762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4E3531CD-CB05-452F-B4D9-41E4F58359B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8" name="Group 337">
            <a:extLst>
              <a:ext uri="{FF2B5EF4-FFF2-40B4-BE49-F238E27FC236}">
                <a16:creationId xmlns:a16="http://schemas.microsoft.com/office/drawing/2014/main" id="{758C1BC3-CDC5-4692-A171-B638F7DC3768}"/>
              </a:ext>
            </a:extLst>
          </p:cNvPr>
          <p:cNvGrpSpPr/>
          <p:nvPr/>
        </p:nvGrpSpPr>
        <p:grpSpPr>
          <a:xfrm>
            <a:off x="451746" y="2640995"/>
            <a:ext cx="2238580" cy="1081333"/>
            <a:chOff x="456270" y="1738152"/>
            <a:chExt cx="2238580" cy="1081333"/>
          </a:xfrm>
        </p:grpSpPr>
        <p:grpSp>
          <p:nvGrpSpPr>
            <p:cNvPr id="339" name="Group 338">
              <a:extLst>
                <a:ext uri="{FF2B5EF4-FFF2-40B4-BE49-F238E27FC236}">
                  <a16:creationId xmlns:a16="http://schemas.microsoft.com/office/drawing/2014/main" id="{B1785190-054F-480F-BEA9-E429FC0C344A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4A2F3888-6753-4B7A-A51A-B9061703C64B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3544CBDE-B3CC-45BC-AA06-66BFC234895E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cxnSp>
              <p:nvCxnSpPr>
                <p:cNvPr id="350" name="Straight Connector 349">
                  <a:extLst>
                    <a:ext uri="{FF2B5EF4-FFF2-40B4-BE49-F238E27FC236}">
                      <a16:creationId xmlns:a16="http://schemas.microsoft.com/office/drawing/2014/main" id="{24D912A4-4EF1-45B2-8D2C-E226ACE290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1" name="TextBox 350">
                  <a:extLst>
                    <a:ext uri="{FF2B5EF4-FFF2-40B4-BE49-F238E27FC236}">
                      <a16:creationId xmlns:a16="http://schemas.microsoft.com/office/drawing/2014/main" id="{4FAA19EE-6942-4B1E-AF8D-01ED841D664D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48" name="TextBox 347">
                <a:extLst>
                  <a:ext uri="{FF2B5EF4-FFF2-40B4-BE49-F238E27FC236}">
                    <a16:creationId xmlns:a16="http://schemas.microsoft.com/office/drawing/2014/main" id="{416CF3AA-B050-48E3-AAB5-5CD254672692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340" name="Group 339">
              <a:extLst>
                <a:ext uri="{FF2B5EF4-FFF2-40B4-BE49-F238E27FC236}">
                  <a16:creationId xmlns:a16="http://schemas.microsoft.com/office/drawing/2014/main" id="{002C6B1E-6394-466D-BD9A-454A373E6D29}"/>
                </a:ext>
              </a:extLst>
            </p:cNvPr>
            <p:cNvGrpSpPr/>
            <p:nvPr/>
          </p:nvGrpSpPr>
          <p:grpSpPr>
            <a:xfrm>
              <a:off x="1396669" y="1738152"/>
              <a:ext cx="1298181" cy="1073384"/>
              <a:chOff x="1396669" y="1738152"/>
              <a:chExt cx="1298181" cy="1073384"/>
            </a:xfrm>
          </p:grpSpPr>
          <p:sp>
            <p:nvSpPr>
              <p:cNvPr id="341" name="TextBox 340">
                <a:extLst>
                  <a:ext uri="{FF2B5EF4-FFF2-40B4-BE49-F238E27FC236}">
                    <a16:creationId xmlns:a16="http://schemas.microsoft.com/office/drawing/2014/main" id="{E1A293FA-FD8C-4B22-8B36-4DC0279220F6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342" name="Group 341">
                <a:extLst>
                  <a:ext uri="{FF2B5EF4-FFF2-40B4-BE49-F238E27FC236}">
                    <a16:creationId xmlns:a16="http://schemas.microsoft.com/office/drawing/2014/main" id="{A4AF0A91-6F29-414B-8060-6AD27A67FA08}"/>
                  </a:ext>
                </a:extLst>
              </p:cNvPr>
              <p:cNvGrpSpPr/>
              <p:nvPr/>
            </p:nvGrpSpPr>
            <p:grpSpPr>
              <a:xfrm>
                <a:off x="1780331" y="1738152"/>
                <a:ext cx="539707" cy="1073384"/>
                <a:chOff x="3551888" y="2347079"/>
                <a:chExt cx="539707" cy="1073384"/>
              </a:xfrm>
            </p:grpSpPr>
            <p:cxnSp>
              <p:nvCxnSpPr>
                <p:cNvPr id="344" name="Straight Connector 343">
                  <a:extLst>
                    <a:ext uri="{FF2B5EF4-FFF2-40B4-BE49-F238E27FC236}">
                      <a16:creationId xmlns:a16="http://schemas.microsoft.com/office/drawing/2014/main" id="{25178600-AFC3-4754-8CD1-DA2851B3C2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7636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5" name="TextBox 344">
                  <a:extLst>
                    <a:ext uri="{FF2B5EF4-FFF2-40B4-BE49-F238E27FC236}">
                      <a16:creationId xmlns:a16="http://schemas.microsoft.com/office/drawing/2014/main" id="{6C97588D-0DEE-4560-B0BC-73AC58C5CC16}"/>
                    </a:ext>
                  </a:extLst>
                </p:cNvPr>
                <p:cNvSpPr txBox="1"/>
                <p:nvPr/>
              </p:nvSpPr>
              <p:spPr>
                <a:xfrm>
                  <a:off x="3555514" y="2789521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  <p:sp>
              <p:nvSpPr>
                <p:cNvPr id="346" name="TextBox 345">
                  <a:extLst>
                    <a:ext uri="{FF2B5EF4-FFF2-40B4-BE49-F238E27FC236}">
                      <a16:creationId xmlns:a16="http://schemas.microsoft.com/office/drawing/2014/main" id="{A885D544-57DE-48E5-94AC-1AC264753815}"/>
                    </a:ext>
                  </a:extLst>
                </p:cNvPr>
                <p:cNvSpPr txBox="1"/>
                <p:nvPr/>
              </p:nvSpPr>
              <p:spPr>
                <a:xfrm>
                  <a:off x="3551888" y="2347079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43" name="TextBox 342">
                <a:extLst>
                  <a:ext uri="{FF2B5EF4-FFF2-40B4-BE49-F238E27FC236}">
                    <a16:creationId xmlns:a16="http://schemas.microsoft.com/office/drawing/2014/main" id="{7C25EAFB-5B02-493D-B942-A531484F29C2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sp>
        <p:nvSpPr>
          <p:cNvPr id="352" name="Rectangle 351">
            <a:extLst>
              <a:ext uri="{FF2B5EF4-FFF2-40B4-BE49-F238E27FC236}">
                <a16:creationId xmlns:a16="http://schemas.microsoft.com/office/drawing/2014/main" id="{6A9588E2-B1A6-48D7-9405-AA12EB003227}"/>
              </a:ext>
            </a:extLst>
          </p:cNvPr>
          <p:cNvSpPr/>
          <p:nvPr/>
        </p:nvSpPr>
        <p:spPr>
          <a:xfrm>
            <a:off x="1791807" y="2709044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B2A55858-55C5-4084-8AE1-74723F096578}"/>
              </a:ext>
            </a:extLst>
          </p:cNvPr>
          <p:cNvGrpSpPr/>
          <p:nvPr/>
        </p:nvGrpSpPr>
        <p:grpSpPr>
          <a:xfrm>
            <a:off x="448989" y="3983601"/>
            <a:ext cx="2238580" cy="1086654"/>
            <a:chOff x="456270" y="1747838"/>
            <a:chExt cx="2238580" cy="1086654"/>
          </a:xfrm>
        </p:grpSpPr>
        <p:grpSp>
          <p:nvGrpSpPr>
            <p:cNvPr id="354" name="Group 353">
              <a:extLst>
                <a:ext uri="{FF2B5EF4-FFF2-40B4-BE49-F238E27FC236}">
                  <a16:creationId xmlns:a16="http://schemas.microsoft.com/office/drawing/2014/main" id="{0CAD7585-D75D-4B70-B71A-34C0153DE7D0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362" name="Group 361">
                <a:extLst>
                  <a:ext uri="{FF2B5EF4-FFF2-40B4-BE49-F238E27FC236}">
                    <a16:creationId xmlns:a16="http://schemas.microsoft.com/office/drawing/2014/main" id="{08EE1BB8-5E5C-467A-A215-991E1F31E454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364" name="TextBox 363">
                  <a:extLst>
                    <a:ext uri="{FF2B5EF4-FFF2-40B4-BE49-F238E27FC236}">
                      <a16:creationId xmlns:a16="http://schemas.microsoft.com/office/drawing/2014/main" id="{44006888-263C-45C2-A46C-10DB07C58C4F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cxnSp>
              <p:nvCxnSpPr>
                <p:cNvPr id="365" name="Straight Connector 364">
                  <a:extLst>
                    <a:ext uri="{FF2B5EF4-FFF2-40B4-BE49-F238E27FC236}">
                      <a16:creationId xmlns:a16="http://schemas.microsoft.com/office/drawing/2014/main" id="{34405CDC-DEFD-4896-9330-1D3B6F6B26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6" name="TextBox 365">
                  <a:extLst>
                    <a:ext uri="{FF2B5EF4-FFF2-40B4-BE49-F238E27FC236}">
                      <a16:creationId xmlns:a16="http://schemas.microsoft.com/office/drawing/2014/main" id="{A49EEF81-76B0-4C66-9F67-8794EF97BFAE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63" name="TextBox 362">
                <a:extLst>
                  <a:ext uri="{FF2B5EF4-FFF2-40B4-BE49-F238E27FC236}">
                    <a16:creationId xmlns:a16="http://schemas.microsoft.com/office/drawing/2014/main" id="{618149A1-B7B1-4627-816F-0FD0CDAB2D28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355" name="Group 354">
              <a:extLst>
                <a:ext uri="{FF2B5EF4-FFF2-40B4-BE49-F238E27FC236}">
                  <a16:creationId xmlns:a16="http://schemas.microsoft.com/office/drawing/2014/main" id="{5DE0A984-431E-43A7-B27E-6DD429B2D41B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356" name="TextBox 355">
                <a:extLst>
                  <a:ext uri="{FF2B5EF4-FFF2-40B4-BE49-F238E27FC236}">
                    <a16:creationId xmlns:a16="http://schemas.microsoft.com/office/drawing/2014/main" id="{71922DA7-C1E6-4397-9111-3B222B37F85C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6FD05D0A-CDD9-4BEB-A63D-80A59DB7CC89}"/>
                  </a:ext>
                </a:extLst>
              </p:cNvPr>
              <p:cNvGrpSpPr/>
              <p:nvPr/>
            </p:nvGrpSpPr>
            <p:grpSpPr>
              <a:xfrm>
                <a:off x="1808821" y="1757508"/>
                <a:ext cx="539707" cy="1076984"/>
                <a:chOff x="3580378" y="2366435"/>
                <a:chExt cx="539707" cy="1076984"/>
              </a:xfrm>
            </p:grpSpPr>
            <p:cxnSp>
              <p:nvCxnSpPr>
                <p:cNvPr id="359" name="Straight Connector 358">
                  <a:extLst>
                    <a:ext uri="{FF2B5EF4-FFF2-40B4-BE49-F238E27FC236}">
                      <a16:creationId xmlns:a16="http://schemas.microsoft.com/office/drawing/2014/main" id="{68A044B3-D2EA-4988-A177-4663E27B0A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89669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0" name="TextBox 359">
                  <a:extLst>
                    <a:ext uri="{FF2B5EF4-FFF2-40B4-BE49-F238E27FC236}">
                      <a16:creationId xmlns:a16="http://schemas.microsoft.com/office/drawing/2014/main" id="{66B15469-3226-44DC-A341-8A90A24FF4EA}"/>
                    </a:ext>
                  </a:extLst>
                </p:cNvPr>
                <p:cNvSpPr txBox="1"/>
                <p:nvPr/>
              </p:nvSpPr>
              <p:spPr>
                <a:xfrm>
                  <a:off x="3580744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325E9546-E879-4AF6-8A51-74CC3CEE9C3A}"/>
                    </a:ext>
                  </a:extLst>
                </p:cNvPr>
                <p:cNvSpPr txBox="1"/>
                <p:nvPr/>
              </p:nvSpPr>
              <p:spPr>
                <a:xfrm>
                  <a:off x="358037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58" name="TextBox 357">
                <a:extLst>
                  <a:ext uri="{FF2B5EF4-FFF2-40B4-BE49-F238E27FC236}">
                    <a16:creationId xmlns:a16="http://schemas.microsoft.com/office/drawing/2014/main" id="{E9DD0F54-F94D-49A6-BD3C-ADD916C3CA3C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34BCA92F-9B7D-4D14-81AF-A2FD8487A22C}"/>
              </a:ext>
            </a:extLst>
          </p:cNvPr>
          <p:cNvGrpSpPr/>
          <p:nvPr/>
        </p:nvGrpSpPr>
        <p:grpSpPr>
          <a:xfrm>
            <a:off x="880935" y="5323926"/>
            <a:ext cx="1812395" cy="1086654"/>
            <a:chOff x="882455" y="1747838"/>
            <a:chExt cx="1812395" cy="1086654"/>
          </a:xfrm>
        </p:grpSpPr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326BD32D-4F54-4137-876F-7AF11932C0DC}"/>
                </a:ext>
              </a:extLst>
            </p:cNvPr>
            <p:cNvGrpSpPr/>
            <p:nvPr/>
          </p:nvGrpSpPr>
          <p:grpSpPr>
            <a:xfrm>
              <a:off x="882455" y="1747838"/>
              <a:ext cx="487609" cy="1071647"/>
              <a:chOff x="1951435" y="36281"/>
              <a:chExt cx="487609" cy="1071647"/>
            </a:xfrm>
          </p:grpSpPr>
          <p:sp>
            <p:nvSpPr>
              <p:cNvPr id="378" name="TextBox 377">
                <a:extLst>
                  <a:ext uri="{FF2B5EF4-FFF2-40B4-BE49-F238E27FC236}">
                    <a16:creationId xmlns:a16="http://schemas.microsoft.com/office/drawing/2014/main" id="{D8FA0839-D493-4EA0-A91F-9ACBEB4F6182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29E9B114-9B65-4C6C-828A-9C42F74038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0" name="TextBox 379">
                <a:extLst>
                  <a:ext uri="{FF2B5EF4-FFF2-40B4-BE49-F238E27FC236}">
                    <a16:creationId xmlns:a16="http://schemas.microsoft.com/office/drawing/2014/main" id="{FE24EB77-B4DC-41C6-BD5E-4C31BB00E431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E5E3D30F-9801-4296-90BB-181D95B89E3F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370" name="TextBox 369">
                <a:extLst>
                  <a:ext uri="{FF2B5EF4-FFF2-40B4-BE49-F238E27FC236}">
                    <a16:creationId xmlns:a16="http://schemas.microsoft.com/office/drawing/2014/main" id="{946A874A-DE29-4B6D-9FAA-67B9574AEF08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371" name="Group 370">
                <a:extLst>
                  <a:ext uri="{FF2B5EF4-FFF2-40B4-BE49-F238E27FC236}">
                    <a16:creationId xmlns:a16="http://schemas.microsoft.com/office/drawing/2014/main" id="{3F717F93-6319-4859-9125-5F63D0CA3C51}"/>
                  </a:ext>
                </a:extLst>
              </p:cNvPr>
              <p:cNvGrpSpPr/>
              <p:nvPr/>
            </p:nvGrpSpPr>
            <p:grpSpPr>
              <a:xfrm>
                <a:off x="1780744" y="1757508"/>
                <a:ext cx="539707" cy="1076984"/>
                <a:chOff x="3552301" y="2366435"/>
                <a:chExt cx="539707" cy="1076984"/>
              </a:xfrm>
            </p:grpSpPr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FD529E9D-F56B-4E8E-B5EB-F4C4B8539A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4" name="TextBox 373">
                  <a:extLst>
                    <a:ext uri="{FF2B5EF4-FFF2-40B4-BE49-F238E27FC236}">
                      <a16:creationId xmlns:a16="http://schemas.microsoft.com/office/drawing/2014/main" id="{96542BBA-A42B-4F77-870C-10E78184AF7C}"/>
                    </a:ext>
                  </a:extLst>
                </p:cNvPr>
                <p:cNvSpPr txBox="1"/>
                <p:nvPr/>
              </p:nvSpPr>
              <p:spPr>
                <a:xfrm>
                  <a:off x="3552667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sp>
              <p:nvSpPr>
                <p:cNvPr id="375" name="TextBox 374">
                  <a:extLst>
                    <a:ext uri="{FF2B5EF4-FFF2-40B4-BE49-F238E27FC236}">
                      <a16:creationId xmlns:a16="http://schemas.microsoft.com/office/drawing/2014/main" id="{C76D7D30-68EF-4DDF-B7C6-8464DCFF5C4B}"/>
                    </a:ext>
                  </a:extLst>
                </p:cNvPr>
                <p:cNvSpPr txBox="1"/>
                <p:nvPr/>
              </p:nvSpPr>
              <p:spPr>
                <a:xfrm>
                  <a:off x="3552301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372" name="TextBox 371">
                <a:extLst>
                  <a:ext uri="{FF2B5EF4-FFF2-40B4-BE49-F238E27FC236}">
                    <a16:creationId xmlns:a16="http://schemas.microsoft.com/office/drawing/2014/main" id="{5F68A4AA-1382-4BCA-B23E-8E5C37803B1F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sp>
        <p:nvSpPr>
          <p:cNvPr id="381" name="Rectangle 380">
            <a:extLst>
              <a:ext uri="{FF2B5EF4-FFF2-40B4-BE49-F238E27FC236}">
                <a16:creationId xmlns:a16="http://schemas.microsoft.com/office/drawing/2014/main" id="{7B742D1D-B11B-4008-9F3E-52A9EA7E923B}"/>
              </a:ext>
            </a:extLst>
          </p:cNvPr>
          <p:cNvSpPr/>
          <p:nvPr/>
        </p:nvSpPr>
        <p:spPr>
          <a:xfrm>
            <a:off x="1793992" y="4056038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868B6675-4CC9-4EB0-AC66-ECC3EC116BCE}"/>
              </a:ext>
            </a:extLst>
          </p:cNvPr>
          <p:cNvGrpSpPr/>
          <p:nvPr/>
        </p:nvGrpSpPr>
        <p:grpSpPr>
          <a:xfrm>
            <a:off x="2683594" y="5779638"/>
            <a:ext cx="490985" cy="630942"/>
            <a:chOff x="2685132" y="3551699"/>
            <a:chExt cx="490985" cy="630942"/>
          </a:xfrm>
        </p:grpSpPr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F659B0A-7D4F-4B58-A0C7-39E70EC1A812}"/>
                </a:ext>
              </a:extLst>
            </p:cNvPr>
            <p:cNvCxnSpPr>
              <a:cxnSpLocks/>
            </p:cNvCxnSpPr>
            <p:nvPr/>
          </p:nvCxnSpPr>
          <p:spPr>
            <a:xfrm>
              <a:off x="2694057" y="3613491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E0B6995C-E0F0-4DD9-94A1-46D67DA09E75}"/>
                </a:ext>
              </a:extLst>
            </p:cNvPr>
            <p:cNvSpPr txBox="1"/>
            <p:nvPr/>
          </p:nvSpPr>
          <p:spPr>
            <a:xfrm>
              <a:off x="2685132" y="3551699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385" name="TextBox 384">
            <a:extLst>
              <a:ext uri="{FF2B5EF4-FFF2-40B4-BE49-F238E27FC236}">
                <a16:creationId xmlns:a16="http://schemas.microsoft.com/office/drawing/2014/main" id="{E4F31748-B7CE-46C6-A70A-8D6D43618409}"/>
              </a:ext>
            </a:extLst>
          </p:cNvPr>
          <p:cNvSpPr txBox="1"/>
          <p:nvPr/>
        </p:nvSpPr>
        <p:spPr>
          <a:xfrm>
            <a:off x="2693092" y="532380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5FD7E1D1-29FE-47B5-BEB8-580FBDE4AEF8}"/>
              </a:ext>
            </a:extLst>
          </p:cNvPr>
          <p:cNvGrpSpPr/>
          <p:nvPr/>
        </p:nvGrpSpPr>
        <p:grpSpPr>
          <a:xfrm>
            <a:off x="4451047" y="2646189"/>
            <a:ext cx="1812395" cy="1086654"/>
            <a:chOff x="882455" y="1747838"/>
            <a:chExt cx="1812395" cy="1086654"/>
          </a:xfrm>
        </p:grpSpPr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7CC9AA69-6A59-48FE-881C-0BB15CC2E168}"/>
                </a:ext>
              </a:extLst>
            </p:cNvPr>
            <p:cNvGrpSpPr/>
            <p:nvPr/>
          </p:nvGrpSpPr>
          <p:grpSpPr>
            <a:xfrm>
              <a:off x="882455" y="1747838"/>
              <a:ext cx="487609" cy="1071647"/>
              <a:chOff x="1951435" y="36281"/>
              <a:chExt cx="487609" cy="1071647"/>
            </a:xfrm>
          </p:grpSpPr>
          <p:sp>
            <p:nvSpPr>
              <p:cNvPr id="395" name="TextBox 394">
                <a:extLst>
                  <a:ext uri="{FF2B5EF4-FFF2-40B4-BE49-F238E27FC236}">
                    <a16:creationId xmlns:a16="http://schemas.microsoft.com/office/drawing/2014/main" id="{1CEAC246-1BC1-4B9D-A188-03B49A74DE0E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20FE86D2-7B88-4491-9BCD-B409C278FD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7" name="TextBox 396">
                <a:extLst>
                  <a:ext uri="{FF2B5EF4-FFF2-40B4-BE49-F238E27FC236}">
                    <a16:creationId xmlns:a16="http://schemas.microsoft.com/office/drawing/2014/main" id="{8E6870AC-B7D3-464D-8230-F4BA892D783F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7703A490-5CA1-47F0-AB05-119347E66DD6}"/>
                </a:ext>
              </a:extLst>
            </p:cNvPr>
            <p:cNvGrpSpPr/>
            <p:nvPr/>
          </p:nvGrpSpPr>
          <p:grpSpPr>
            <a:xfrm>
              <a:off x="1347682" y="1757508"/>
              <a:ext cx="1347168" cy="1076984"/>
              <a:chOff x="1347682" y="1757508"/>
              <a:chExt cx="1347168" cy="1076984"/>
            </a:xfrm>
          </p:grpSpPr>
          <p:sp>
            <p:nvSpPr>
              <p:cNvPr id="389" name="TextBox 388">
                <a:extLst>
                  <a:ext uri="{FF2B5EF4-FFF2-40B4-BE49-F238E27FC236}">
                    <a16:creationId xmlns:a16="http://schemas.microsoft.com/office/drawing/2014/main" id="{9C4084B6-6A3B-4C81-A2F5-5283AA76CDEB}"/>
                  </a:ext>
                </a:extLst>
              </p:cNvPr>
              <p:cNvSpPr txBox="1"/>
              <p:nvPr/>
            </p:nvSpPr>
            <p:spPr>
              <a:xfrm>
                <a:off x="1347682" y="195597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C7F72107-A39B-47A1-B3E1-EE1FD5DE9D79}"/>
                  </a:ext>
                </a:extLst>
              </p:cNvPr>
              <p:cNvGrpSpPr/>
              <p:nvPr/>
            </p:nvGrpSpPr>
            <p:grpSpPr>
              <a:xfrm>
                <a:off x="1783059" y="1757508"/>
                <a:ext cx="544383" cy="1076984"/>
                <a:chOff x="3554616" y="2366435"/>
                <a:chExt cx="544383" cy="1076984"/>
              </a:xfrm>
            </p:grpSpPr>
            <p:cxnSp>
              <p:nvCxnSpPr>
                <p:cNvPr id="392" name="Straight Connector 391">
                  <a:extLst>
                    <a:ext uri="{FF2B5EF4-FFF2-40B4-BE49-F238E27FC236}">
                      <a16:creationId xmlns:a16="http://schemas.microsoft.com/office/drawing/2014/main" id="{C0971EEA-AA0B-4F64-A922-043D8FBBAC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D87D1A6D-4B09-49D5-B575-3336137F7EEC}"/>
                    </a:ext>
                  </a:extLst>
                </p:cNvPr>
                <p:cNvSpPr txBox="1"/>
                <p:nvPr/>
              </p:nvSpPr>
              <p:spPr>
                <a:xfrm>
                  <a:off x="3554616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1C94D055-D29A-47C1-B5D0-41EAC76BC479}"/>
                    </a:ext>
                  </a:extLst>
                </p:cNvPr>
                <p:cNvSpPr txBox="1"/>
                <p:nvPr/>
              </p:nvSpPr>
              <p:spPr>
                <a:xfrm>
                  <a:off x="3559292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391" name="TextBox 390">
                <a:extLst>
                  <a:ext uri="{FF2B5EF4-FFF2-40B4-BE49-F238E27FC236}">
                    <a16:creationId xmlns:a16="http://schemas.microsoft.com/office/drawing/2014/main" id="{6089FBA6-ED4D-4DC0-B498-3F2565444BD8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sp>
        <p:nvSpPr>
          <p:cNvPr id="398" name="Rectangle 397">
            <a:extLst>
              <a:ext uri="{FF2B5EF4-FFF2-40B4-BE49-F238E27FC236}">
                <a16:creationId xmlns:a16="http://schemas.microsoft.com/office/drawing/2014/main" id="{E1B2EE99-C13B-4FB8-963D-99ACE9A75549}"/>
              </a:ext>
            </a:extLst>
          </p:cNvPr>
          <p:cNvSpPr/>
          <p:nvPr/>
        </p:nvSpPr>
        <p:spPr>
          <a:xfrm>
            <a:off x="5361675" y="2716404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99" name="Group 398">
            <a:extLst>
              <a:ext uri="{FF2B5EF4-FFF2-40B4-BE49-F238E27FC236}">
                <a16:creationId xmlns:a16="http://schemas.microsoft.com/office/drawing/2014/main" id="{D90102B5-7F52-4773-8CBE-823CDF611408}"/>
              </a:ext>
            </a:extLst>
          </p:cNvPr>
          <p:cNvGrpSpPr/>
          <p:nvPr/>
        </p:nvGrpSpPr>
        <p:grpSpPr>
          <a:xfrm>
            <a:off x="4453467" y="3987160"/>
            <a:ext cx="1812395" cy="1086654"/>
            <a:chOff x="882455" y="1747838"/>
            <a:chExt cx="1812395" cy="1086654"/>
          </a:xfrm>
        </p:grpSpPr>
        <p:grpSp>
          <p:nvGrpSpPr>
            <p:cNvPr id="400" name="Group 399">
              <a:extLst>
                <a:ext uri="{FF2B5EF4-FFF2-40B4-BE49-F238E27FC236}">
                  <a16:creationId xmlns:a16="http://schemas.microsoft.com/office/drawing/2014/main" id="{3618807A-91DD-4161-924F-0B1E2EEE907F}"/>
                </a:ext>
              </a:extLst>
            </p:cNvPr>
            <p:cNvGrpSpPr/>
            <p:nvPr/>
          </p:nvGrpSpPr>
          <p:grpSpPr>
            <a:xfrm>
              <a:off x="882455" y="1747838"/>
              <a:ext cx="487609" cy="1071647"/>
              <a:chOff x="1951435" y="36281"/>
              <a:chExt cx="487609" cy="1071647"/>
            </a:xfrm>
          </p:grpSpPr>
          <p:sp>
            <p:nvSpPr>
              <p:cNvPr id="408" name="TextBox 407">
                <a:extLst>
                  <a:ext uri="{FF2B5EF4-FFF2-40B4-BE49-F238E27FC236}">
                    <a16:creationId xmlns:a16="http://schemas.microsoft.com/office/drawing/2014/main" id="{39FD3621-9FA0-4A0D-A322-B77D8ECC2CB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409" name="Straight Connector 408">
                <a:extLst>
                  <a:ext uri="{FF2B5EF4-FFF2-40B4-BE49-F238E27FC236}">
                    <a16:creationId xmlns:a16="http://schemas.microsoft.com/office/drawing/2014/main" id="{4CC091B1-105B-4169-916D-3A25E8154E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0" name="TextBox 409">
                <a:extLst>
                  <a:ext uri="{FF2B5EF4-FFF2-40B4-BE49-F238E27FC236}">
                    <a16:creationId xmlns:a16="http://schemas.microsoft.com/office/drawing/2014/main" id="{DBE5CB1E-3381-47DC-A881-9C16EF798446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F7B9836F-2102-4352-ADF7-B4C0D4C7027A}"/>
                </a:ext>
              </a:extLst>
            </p:cNvPr>
            <p:cNvGrpSpPr/>
            <p:nvPr/>
          </p:nvGrpSpPr>
          <p:grpSpPr>
            <a:xfrm>
              <a:off x="1347682" y="1757508"/>
              <a:ext cx="1347168" cy="1076984"/>
              <a:chOff x="1347682" y="1757508"/>
              <a:chExt cx="1347168" cy="1076984"/>
            </a:xfrm>
          </p:grpSpPr>
          <p:sp>
            <p:nvSpPr>
              <p:cNvPr id="402" name="TextBox 401">
                <a:extLst>
                  <a:ext uri="{FF2B5EF4-FFF2-40B4-BE49-F238E27FC236}">
                    <a16:creationId xmlns:a16="http://schemas.microsoft.com/office/drawing/2014/main" id="{933FD582-BF71-43C5-8B72-353E75941875}"/>
                  </a:ext>
                </a:extLst>
              </p:cNvPr>
              <p:cNvSpPr txBox="1"/>
              <p:nvPr/>
            </p:nvSpPr>
            <p:spPr>
              <a:xfrm>
                <a:off x="1347682" y="195597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403" name="Group 402">
                <a:extLst>
                  <a:ext uri="{FF2B5EF4-FFF2-40B4-BE49-F238E27FC236}">
                    <a16:creationId xmlns:a16="http://schemas.microsoft.com/office/drawing/2014/main" id="{CB4555FD-4D36-4BFF-AD54-7D8A796C5659}"/>
                  </a:ext>
                </a:extLst>
              </p:cNvPr>
              <p:cNvGrpSpPr/>
              <p:nvPr/>
            </p:nvGrpSpPr>
            <p:grpSpPr>
              <a:xfrm>
                <a:off x="1771691" y="1757508"/>
                <a:ext cx="539707" cy="1076984"/>
                <a:chOff x="3543248" y="2366435"/>
                <a:chExt cx="539707" cy="1076984"/>
              </a:xfrm>
            </p:grpSpPr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AC84AC88-D054-499D-BA5C-2B65C7CBC88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69614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D9E7334-28ED-4A18-9674-90702F17C262}"/>
                    </a:ext>
                  </a:extLst>
                </p:cNvPr>
                <p:cNvSpPr txBox="1"/>
                <p:nvPr/>
              </p:nvSpPr>
              <p:spPr>
                <a:xfrm>
                  <a:off x="3554616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B187B1A-B19D-4700-BD46-BB5DC1434D43}"/>
                    </a:ext>
                  </a:extLst>
                </p:cNvPr>
                <p:cNvSpPr txBox="1"/>
                <p:nvPr/>
              </p:nvSpPr>
              <p:spPr>
                <a:xfrm>
                  <a:off x="354324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04" name="TextBox 403">
                <a:extLst>
                  <a:ext uri="{FF2B5EF4-FFF2-40B4-BE49-F238E27FC236}">
                    <a16:creationId xmlns:a16="http://schemas.microsoft.com/office/drawing/2014/main" id="{7530D9B7-885B-4991-BA39-67E5B5DA8BA9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sp>
        <p:nvSpPr>
          <p:cNvPr id="411" name="Rectangle 410">
            <a:extLst>
              <a:ext uri="{FF2B5EF4-FFF2-40B4-BE49-F238E27FC236}">
                <a16:creationId xmlns:a16="http://schemas.microsoft.com/office/drawing/2014/main" id="{57DA8D8B-C839-4EE2-BE37-F809574C8838}"/>
              </a:ext>
            </a:extLst>
          </p:cNvPr>
          <p:cNvSpPr/>
          <p:nvPr/>
        </p:nvSpPr>
        <p:spPr>
          <a:xfrm>
            <a:off x="5364095" y="4057375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31D4747F-6391-4096-A65F-707BA4C4D2DC}"/>
              </a:ext>
            </a:extLst>
          </p:cNvPr>
          <p:cNvGrpSpPr/>
          <p:nvPr/>
        </p:nvGrpSpPr>
        <p:grpSpPr>
          <a:xfrm>
            <a:off x="6258644" y="4441986"/>
            <a:ext cx="898156" cy="630942"/>
            <a:chOff x="2694057" y="3551699"/>
            <a:chExt cx="898156" cy="630942"/>
          </a:xfrm>
        </p:grpSpPr>
        <p:cxnSp>
          <p:nvCxnSpPr>
            <p:cNvPr id="413" name="Straight Connector 412">
              <a:extLst>
                <a:ext uri="{FF2B5EF4-FFF2-40B4-BE49-F238E27FC236}">
                  <a16:creationId xmlns:a16="http://schemas.microsoft.com/office/drawing/2014/main" id="{B0590DF2-1E18-4C4D-A46D-943BE8CA336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94057" y="3610818"/>
              <a:ext cx="898156" cy="267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7743D6A7-4700-4FCD-B4E5-C679471B2D70}"/>
                </a:ext>
              </a:extLst>
            </p:cNvPr>
            <p:cNvSpPr txBox="1"/>
            <p:nvPr/>
          </p:nvSpPr>
          <p:spPr>
            <a:xfrm>
              <a:off x="2932492" y="3551699"/>
              <a:ext cx="24362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415" name="TextBox 414">
            <a:extLst>
              <a:ext uri="{FF2B5EF4-FFF2-40B4-BE49-F238E27FC236}">
                <a16:creationId xmlns:a16="http://schemas.microsoft.com/office/drawing/2014/main" id="{87A2D4D3-60BC-44F3-9086-ECBFD00F5A22}"/>
              </a:ext>
            </a:extLst>
          </p:cNvPr>
          <p:cNvSpPr txBox="1"/>
          <p:nvPr/>
        </p:nvSpPr>
        <p:spPr>
          <a:xfrm>
            <a:off x="6259217" y="3986151"/>
            <a:ext cx="9795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D0D515A2-62D7-4F73-A3F3-13C9CC020E58}"/>
              </a:ext>
            </a:extLst>
          </p:cNvPr>
          <p:cNvGrpSpPr/>
          <p:nvPr/>
        </p:nvGrpSpPr>
        <p:grpSpPr>
          <a:xfrm rot="5400000">
            <a:off x="5920390" y="695608"/>
            <a:ext cx="364674" cy="2164787"/>
            <a:chOff x="1430177" y="1026981"/>
            <a:chExt cx="364674" cy="2164787"/>
          </a:xfrm>
        </p:grpSpPr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48F2714F-0DB8-4847-A919-018D0B65FCD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EE7F5F75-CC1C-4821-8BAD-423188A2634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B13E5C41-E397-41D3-A06A-FD27E7353C20}"/>
              </a:ext>
            </a:extLst>
          </p:cNvPr>
          <p:cNvGrpSpPr/>
          <p:nvPr/>
        </p:nvGrpSpPr>
        <p:grpSpPr>
          <a:xfrm rot="5400000">
            <a:off x="5920390" y="1206881"/>
            <a:ext cx="364674" cy="2164787"/>
            <a:chOff x="1430177" y="1026981"/>
            <a:chExt cx="364674" cy="2164787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EA0683F1-64E9-4A25-A05A-CA8FDA5394D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CF410C84-B1BC-426F-BCE8-EFAC6DBF98C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12721932-5CFC-4B71-B1FE-08065F6BD26A}"/>
              </a:ext>
            </a:extLst>
          </p:cNvPr>
          <p:cNvGrpSpPr/>
          <p:nvPr/>
        </p:nvGrpSpPr>
        <p:grpSpPr>
          <a:xfrm rot="5400000">
            <a:off x="9886265" y="693145"/>
            <a:ext cx="364674" cy="2164787"/>
            <a:chOff x="1430177" y="1026981"/>
            <a:chExt cx="364674" cy="2164787"/>
          </a:xfrm>
        </p:grpSpPr>
        <p:sp>
          <p:nvSpPr>
            <p:cNvPr id="423" name="Rectangle 422">
              <a:extLst>
                <a:ext uri="{FF2B5EF4-FFF2-40B4-BE49-F238E27FC236}">
                  <a16:creationId xmlns:a16="http://schemas.microsoft.com/office/drawing/2014/main" id="{5C3C0127-60DE-4B63-B93A-99B5A37FB84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66303E16-ACD1-448E-B359-2A8CCD79E43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5DB348D9-B760-4D78-98D8-79968C298FBC}"/>
              </a:ext>
            </a:extLst>
          </p:cNvPr>
          <p:cNvGrpSpPr/>
          <p:nvPr/>
        </p:nvGrpSpPr>
        <p:grpSpPr>
          <a:xfrm rot="5400000">
            <a:off x="9886265" y="1204418"/>
            <a:ext cx="364674" cy="2164787"/>
            <a:chOff x="1430177" y="1026981"/>
            <a:chExt cx="364674" cy="2164787"/>
          </a:xfrm>
        </p:grpSpPr>
        <p:sp>
          <p:nvSpPr>
            <p:cNvPr id="426" name="Rectangle 425">
              <a:extLst>
                <a:ext uri="{FF2B5EF4-FFF2-40B4-BE49-F238E27FC236}">
                  <a16:creationId xmlns:a16="http://schemas.microsoft.com/office/drawing/2014/main" id="{2C1A2D69-BDFA-4B12-9C7D-53256EDDE62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02A447E5-A4C0-4990-9C13-5AC0F7F9603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E610C0BC-ABF3-49F6-820A-627AD5592508}"/>
              </a:ext>
            </a:extLst>
          </p:cNvPr>
          <p:cNvGrpSpPr/>
          <p:nvPr/>
        </p:nvGrpSpPr>
        <p:grpSpPr>
          <a:xfrm>
            <a:off x="8487617" y="2647732"/>
            <a:ext cx="2238580" cy="1086654"/>
            <a:chOff x="456270" y="1747838"/>
            <a:chExt cx="2238580" cy="1086654"/>
          </a:xfrm>
        </p:grpSpPr>
        <p:grpSp>
          <p:nvGrpSpPr>
            <p:cNvPr id="429" name="Group 428">
              <a:extLst>
                <a:ext uri="{FF2B5EF4-FFF2-40B4-BE49-F238E27FC236}">
                  <a16:creationId xmlns:a16="http://schemas.microsoft.com/office/drawing/2014/main" id="{61D0F216-C3BE-4B24-9B54-5C4D84CF23B1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437" name="Group 436">
                <a:extLst>
                  <a:ext uri="{FF2B5EF4-FFF2-40B4-BE49-F238E27FC236}">
                    <a16:creationId xmlns:a16="http://schemas.microsoft.com/office/drawing/2014/main" id="{0DEFF31E-EF23-4467-89AB-69FFC3416412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CBF20487-7995-4D83-9788-7BE28548B30E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D8EA2B76-60D2-4061-BB87-5674357538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FABCFA14-C676-4C89-8828-53D28D4632BC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38" name="TextBox 437">
                <a:extLst>
                  <a:ext uri="{FF2B5EF4-FFF2-40B4-BE49-F238E27FC236}">
                    <a16:creationId xmlns:a16="http://schemas.microsoft.com/office/drawing/2014/main" id="{6CFD152D-0C20-4F1C-AC85-0429F3C4E0BA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82584D87-7136-4105-990C-FE4D97D6A655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FDB67D5B-7B23-4DE3-9250-9DFE9868BBE6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432" name="Group 431">
                <a:extLst>
                  <a:ext uri="{FF2B5EF4-FFF2-40B4-BE49-F238E27FC236}">
                    <a16:creationId xmlns:a16="http://schemas.microsoft.com/office/drawing/2014/main" id="{08762427-F2D3-44BE-AA9E-74A254857E98}"/>
                  </a:ext>
                </a:extLst>
              </p:cNvPr>
              <p:cNvGrpSpPr/>
              <p:nvPr/>
            </p:nvGrpSpPr>
            <p:grpSpPr>
              <a:xfrm>
                <a:off x="1802068" y="1757508"/>
                <a:ext cx="546460" cy="1076984"/>
                <a:chOff x="3573625" y="2366435"/>
                <a:chExt cx="546460" cy="1076984"/>
              </a:xfrm>
            </p:grpSpPr>
            <p:cxnSp>
              <p:nvCxnSpPr>
                <p:cNvPr id="434" name="Straight Connector 433">
                  <a:extLst>
                    <a:ext uri="{FF2B5EF4-FFF2-40B4-BE49-F238E27FC236}">
                      <a16:creationId xmlns:a16="http://schemas.microsoft.com/office/drawing/2014/main" id="{83E1E63F-9B82-492D-8F2C-184F104AE0D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048D5813-02CF-468A-B75D-F4FCD40E01F2}"/>
                    </a:ext>
                  </a:extLst>
                </p:cNvPr>
                <p:cNvSpPr txBox="1"/>
                <p:nvPr/>
              </p:nvSpPr>
              <p:spPr>
                <a:xfrm>
                  <a:off x="3580744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62230833-F6D7-4B47-A5EB-312F64314739}"/>
                    </a:ext>
                  </a:extLst>
                </p:cNvPr>
                <p:cNvSpPr txBox="1"/>
                <p:nvPr/>
              </p:nvSpPr>
              <p:spPr>
                <a:xfrm>
                  <a:off x="358037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33" name="TextBox 432">
                <a:extLst>
                  <a:ext uri="{FF2B5EF4-FFF2-40B4-BE49-F238E27FC236}">
                    <a16:creationId xmlns:a16="http://schemas.microsoft.com/office/drawing/2014/main" id="{54784984-68D3-452D-B1E4-D828C2ED1544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sp>
        <p:nvSpPr>
          <p:cNvPr id="442" name="Rectangle 441">
            <a:extLst>
              <a:ext uri="{FF2B5EF4-FFF2-40B4-BE49-F238E27FC236}">
                <a16:creationId xmlns:a16="http://schemas.microsoft.com/office/drawing/2014/main" id="{4367B0B3-4BC7-482B-A80A-A2EE82F93826}"/>
              </a:ext>
            </a:extLst>
          </p:cNvPr>
          <p:cNvSpPr/>
          <p:nvPr/>
        </p:nvSpPr>
        <p:spPr>
          <a:xfrm>
            <a:off x="8937361" y="2708652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43" name="Group 442">
            <a:extLst>
              <a:ext uri="{FF2B5EF4-FFF2-40B4-BE49-F238E27FC236}">
                <a16:creationId xmlns:a16="http://schemas.microsoft.com/office/drawing/2014/main" id="{87B413C6-31DE-46B8-B8CD-8614C58A4E63}"/>
              </a:ext>
            </a:extLst>
          </p:cNvPr>
          <p:cNvGrpSpPr/>
          <p:nvPr/>
        </p:nvGrpSpPr>
        <p:grpSpPr>
          <a:xfrm>
            <a:off x="8487131" y="3983601"/>
            <a:ext cx="2238580" cy="1086654"/>
            <a:chOff x="456270" y="1747838"/>
            <a:chExt cx="2238580" cy="1086654"/>
          </a:xfrm>
        </p:grpSpPr>
        <p:grpSp>
          <p:nvGrpSpPr>
            <p:cNvPr id="444" name="Group 443">
              <a:extLst>
                <a:ext uri="{FF2B5EF4-FFF2-40B4-BE49-F238E27FC236}">
                  <a16:creationId xmlns:a16="http://schemas.microsoft.com/office/drawing/2014/main" id="{9D3FF016-B6A0-4501-95AB-AD77B1D4C2BE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452" name="Group 451">
                <a:extLst>
                  <a:ext uri="{FF2B5EF4-FFF2-40B4-BE49-F238E27FC236}">
                    <a16:creationId xmlns:a16="http://schemas.microsoft.com/office/drawing/2014/main" id="{52831E9E-14BE-453F-A5E1-4159569A5B74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454" name="TextBox 453">
                  <a:extLst>
                    <a:ext uri="{FF2B5EF4-FFF2-40B4-BE49-F238E27FC236}">
                      <a16:creationId xmlns:a16="http://schemas.microsoft.com/office/drawing/2014/main" id="{A8710D19-3B29-4B39-8B43-14CBA19E3995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cxnSp>
              <p:nvCxnSpPr>
                <p:cNvPr id="455" name="Straight Connector 454">
                  <a:extLst>
                    <a:ext uri="{FF2B5EF4-FFF2-40B4-BE49-F238E27FC236}">
                      <a16:creationId xmlns:a16="http://schemas.microsoft.com/office/drawing/2014/main" id="{273551B4-D1F8-484A-B247-4BC2010ABF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TextBox 455">
                  <a:extLst>
                    <a:ext uri="{FF2B5EF4-FFF2-40B4-BE49-F238E27FC236}">
                      <a16:creationId xmlns:a16="http://schemas.microsoft.com/office/drawing/2014/main" id="{950B9140-5A26-4811-B6B4-5DE0103ADCB0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453" name="TextBox 452">
                <a:extLst>
                  <a:ext uri="{FF2B5EF4-FFF2-40B4-BE49-F238E27FC236}">
                    <a16:creationId xmlns:a16="http://schemas.microsoft.com/office/drawing/2014/main" id="{E83949CE-5362-4E43-91DB-A6631D49FD0A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445" name="Group 444">
              <a:extLst>
                <a:ext uri="{FF2B5EF4-FFF2-40B4-BE49-F238E27FC236}">
                  <a16:creationId xmlns:a16="http://schemas.microsoft.com/office/drawing/2014/main" id="{1DF3A222-F1B0-4001-B5F1-AB67AA1B24E3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446" name="TextBox 445">
                <a:extLst>
                  <a:ext uri="{FF2B5EF4-FFF2-40B4-BE49-F238E27FC236}">
                    <a16:creationId xmlns:a16="http://schemas.microsoft.com/office/drawing/2014/main" id="{3CBD04A2-BC51-476F-AFD2-1AE65139C39E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248A3F53-093D-45F4-A587-ACC149A5E2E8}"/>
                  </a:ext>
                </a:extLst>
              </p:cNvPr>
              <p:cNvGrpSpPr/>
              <p:nvPr/>
            </p:nvGrpSpPr>
            <p:grpSpPr>
              <a:xfrm>
                <a:off x="1780744" y="1757508"/>
                <a:ext cx="539707" cy="1076984"/>
                <a:chOff x="3552301" y="2366435"/>
                <a:chExt cx="539707" cy="1076984"/>
              </a:xfrm>
            </p:grpSpPr>
            <p:cxnSp>
              <p:nvCxnSpPr>
                <p:cNvPr id="449" name="Straight Connector 448">
                  <a:extLst>
                    <a:ext uri="{FF2B5EF4-FFF2-40B4-BE49-F238E27FC236}">
                      <a16:creationId xmlns:a16="http://schemas.microsoft.com/office/drawing/2014/main" id="{F8696296-BE2D-46FA-8CB2-6F65CC56CE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4190818D-5AFE-456F-8534-9355BFD97A35}"/>
                    </a:ext>
                  </a:extLst>
                </p:cNvPr>
                <p:cNvSpPr txBox="1"/>
                <p:nvPr/>
              </p:nvSpPr>
              <p:spPr>
                <a:xfrm>
                  <a:off x="3556678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sp>
              <p:nvSpPr>
                <p:cNvPr id="451" name="TextBox 450">
                  <a:extLst>
                    <a:ext uri="{FF2B5EF4-FFF2-40B4-BE49-F238E27FC236}">
                      <a16:creationId xmlns:a16="http://schemas.microsoft.com/office/drawing/2014/main" id="{F549E849-97AC-4AC5-86DA-1E6344CB4C0B}"/>
                    </a:ext>
                  </a:extLst>
                </p:cNvPr>
                <p:cNvSpPr txBox="1"/>
                <p:nvPr/>
              </p:nvSpPr>
              <p:spPr>
                <a:xfrm>
                  <a:off x="3552301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48" name="TextBox 447">
                <a:extLst>
                  <a:ext uri="{FF2B5EF4-FFF2-40B4-BE49-F238E27FC236}">
                    <a16:creationId xmlns:a16="http://schemas.microsoft.com/office/drawing/2014/main" id="{45B07AA6-5AD2-49E9-86CF-19B82D9F570A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7F8EC575-2966-4F3F-BC2E-90067F36C106}"/>
              </a:ext>
            </a:extLst>
          </p:cNvPr>
          <p:cNvGrpSpPr/>
          <p:nvPr/>
        </p:nvGrpSpPr>
        <p:grpSpPr>
          <a:xfrm>
            <a:off x="8931815" y="5324988"/>
            <a:ext cx="1800335" cy="1086654"/>
            <a:chOff x="894515" y="1747838"/>
            <a:chExt cx="1800335" cy="1086654"/>
          </a:xfrm>
        </p:grpSpPr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2026200B-6426-4242-8038-431FB3B6B36C}"/>
                </a:ext>
              </a:extLst>
            </p:cNvPr>
            <p:cNvGrpSpPr/>
            <p:nvPr/>
          </p:nvGrpSpPr>
          <p:grpSpPr>
            <a:xfrm>
              <a:off x="894515" y="1747838"/>
              <a:ext cx="475549" cy="1071647"/>
              <a:chOff x="1963495" y="36281"/>
              <a:chExt cx="475549" cy="1071647"/>
            </a:xfrm>
          </p:grpSpPr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5F0464FC-740C-4B2E-BD1D-A81A841278AD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cxnSp>
            <p:nvCxnSpPr>
              <p:cNvPr id="467" name="Straight Connector 466">
                <a:extLst>
                  <a:ext uri="{FF2B5EF4-FFF2-40B4-BE49-F238E27FC236}">
                    <a16:creationId xmlns:a16="http://schemas.microsoft.com/office/drawing/2014/main" id="{75B12C21-BE6E-4FC5-8E18-6D56AC771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8" name="TextBox 467">
                <a:extLst>
                  <a:ext uri="{FF2B5EF4-FFF2-40B4-BE49-F238E27FC236}">
                    <a16:creationId xmlns:a16="http://schemas.microsoft.com/office/drawing/2014/main" id="{5C43FC3E-65AB-49DF-91F7-59CB6797B95B}"/>
                  </a:ext>
                </a:extLst>
              </p:cNvPr>
              <p:cNvSpPr txBox="1"/>
              <p:nvPr/>
            </p:nvSpPr>
            <p:spPr>
              <a:xfrm>
                <a:off x="1967479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  <p:grpSp>
          <p:nvGrpSpPr>
            <p:cNvPr id="459" name="Group 458">
              <a:extLst>
                <a:ext uri="{FF2B5EF4-FFF2-40B4-BE49-F238E27FC236}">
                  <a16:creationId xmlns:a16="http://schemas.microsoft.com/office/drawing/2014/main" id="{11956DCA-30A6-470B-AEC2-99F78AFB21F6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460" name="TextBox 459">
                <a:extLst>
                  <a:ext uri="{FF2B5EF4-FFF2-40B4-BE49-F238E27FC236}">
                    <a16:creationId xmlns:a16="http://schemas.microsoft.com/office/drawing/2014/main" id="{D862AE81-D28F-42AC-9CD4-2FB1F23BFCFB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461" name="Group 460">
                <a:extLst>
                  <a:ext uri="{FF2B5EF4-FFF2-40B4-BE49-F238E27FC236}">
                    <a16:creationId xmlns:a16="http://schemas.microsoft.com/office/drawing/2014/main" id="{43B558CD-F873-46C5-9430-E335D64B1D70}"/>
                  </a:ext>
                </a:extLst>
              </p:cNvPr>
              <p:cNvGrpSpPr/>
              <p:nvPr/>
            </p:nvGrpSpPr>
            <p:grpSpPr>
              <a:xfrm>
                <a:off x="1780744" y="1757508"/>
                <a:ext cx="539707" cy="1076984"/>
                <a:chOff x="3552301" y="2366435"/>
                <a:chExt cx="539707" cy="1076984"/>
              </a:xfrm>
            </p:grpSpPr>
            <p:cxnSp>
              <p:nvCxnSpPr>
                <p:cNvPr id="463" name="Straight Connector 462">
                  <a:extLst>
                    <a:ext uri="{FF2B5EF4-FFF2-40B4-BE49-F238E27FC236}">
                      <a16:creationId xmlns:a16="http://schemas.microsoft.com/office/drawing/2014/main" id="{F0F8DAF0-B315-40C5-89A9-175F351BBF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69614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1B443DF4-97F1-49D1-ABB3-2F23FDB4B240}"/>
                    </a:ext>
                  </a:extLst>
                </p:cNvPr>
                <p:cNvSpPr txBox="1"/>
                <p:nvPr/>
              </p:nvSpPr>
              <p:spPr>
                <a:xfrm>
                  <a:off x="3552667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1966575A-34A0-424C-BBD6-C6AC3686858A}"/>
                    </a:ext>
                  </a:extLst>
                </p:cNvPr>
                <p:cNvSpPr txBox="1"/>
                <p:nvPr/>
              </p:nvSpPr>
              <p:spPr>
                <a:xfrm>
                  <a:off x="3552301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62" name="TextBox 461">
                <a:extLst>
                  <a:ext uri="{FF2B5EF4-FFF2-40B4-BE49-F238E27FC236}">
                    <a16:creationId xmlns:a16="http://schemas.microsoft.com/office/drawing/2014/main" id="{54DA45F0-693D-4C1C-B8B5-C87FB81D943B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sp>
        <p:nvSpPr>
          <p:cNvPr id="469" name="Rectangle 468">
            <a:extLst>
              <a:ext uri="{FF2B5EF4-FFF2-40B4-BE49-F238E27FC236}">
                <a16:creationId xmlns:a16="http://schemas.microsoft.com/office/drawing/2014/main" id="{07960123-08FC-4C48-AF9E-3B35134CCFDE}"/>
              </a:ext>
            </a:extLst>
          </p:cNvPr>
          <p:cNvSpPr/>
          <p:nvPr/>
        </p:nvSpPr>
        <p:spPr>
          <a:xfrm>
            <a:off x="8940780" y="4051832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2F06AC3E-4FAD-44E5-8C1E-F35CE3622AB3}"/>
              </a:ext>
            </a:extLst>
          </p:cNvPr>
          <p:cNvGrpSpPr/>
          <p:nvPr/>
        </p:nvGrpSpPr>
        <p:grpSpPr>
          <a:xfrm>
            <a:off x="10722414" y="5780700"/>
            <a:ext cx="490985" cy="630942"/>
            <a:chOff x="2685132" y="3551699"/>
            <a:chExt cx="490985" cy="630942"/>
          </a:xfrm>
        </p:grpSpPr>
        <p:cxnSp>
          <p:nvCxnSpPr>
            <p:cNvPr id="471" name="Straight Connector 470">
              <a:extLst>
                <a:ext uri="{FF2B5EF4-FFF2-40B4-BE49-F238E27FC236}">
                  <a16:creationId xmlns:a16="http://schemas.microsoft.com/office/drawing/2014/main" id="{085B32BF-C9D1-46B7-ADD5-5D6AC66A3E4B}"/>
                </a:ext>
              </a:extLst>
            </p:cNvPr>
            <p:cNvCxnSpPr>
              <a:cxnSpLocks/>
            </p:cNvCxnSpPr>
            <p:nvPr/>
          </p:nvCxnSpPr>
          <p:spPr>
            <a:xfrm>
              <a:off x="2694057" y="3613491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CFCC6A7D-BE54-40AB-90A8-A29AB9748B2B}"/>
                </a:ext>
              </a:extLst>
            </p:cNvPr>
            <p:cNvSpPr txBox="1"/>
            <p:nvPr/>
          </p:nvSpPr>
          <p:spPr>
            <a:xfrm>
              <a:off x="2685132" y="3551699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473" name="TextBox 472">
            <a:extLst>
              <a:ext uri="{FF2B5EF4-FFF2-40B4-BE49-F238E27FC236}">
                <a16:creationId xmlns:a16="http://schemas.microsoft.com/office/drawing/2014/main" id="{B8F01C7D-117C-40EE-876A-768BE2E22817}"/>
              </a:ext>
            </a:extLst>
          </p:cNvPr>
          <p:cNvSpPr txBox="1"/>
          <p:nvPr/>
        </p:nvSpPr>
        <p:spPr>
          <a:xfrm>
            <a:off x="10731912" y="5324865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483" name="Group 482">
            <a:extLst>
              <a:ext uri="{FF2B5EF4-FFF2-40B4-BE49-F238E27FC236}">
                <a16:creationId xmlns:a16="http://schemas.microsoft.com/office/drawing/2014/main" id="{6F993313-D159-49F3-AF46-2E0674D631B3}"/>
              </a:ext>
            </a:extLst>
          </p:cNvPr>
          <p:cNvGrpSpPr/>
          <p:nvPr/>
        </p:nvGrpSpPr>
        <p:grpSpPr>
          <a:xfrm rot="5400000">
            <a:off x="1862240" y="672017"/>
            <a:ext cx="360000" cy="2160000"/>
            <a:chOff x="2592071" y="3429000"/>
            <a:chExt cx="360000" cy="2160000"/>
          </a:xfrm>
        </p:grpSpPr>
        <p:sp>
          <p:nvSpPr>
            <p:cNvPr id="484" name="Rectangle 483">
              <a:extLst>
                <a:ext uri="{FF2B5EF4-FFF2-40B4-BE49-F238E27FC236}">
                  <a16:creationId xmlns:a16="http://schemas.microsoft.com/office/drawing/2014/main" id="{018C393F-2141-4172-9BD6-7A26EA8FE398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5" name="Rectangle 484">
              <a:extLst>
                <a:ext uri="{FF2B5EF4-FFF2-40B4-BE49-F238E27FC236}">
                  <a16:creationId xmlns:a16="http://schemas.microsoft.com/office/drawing/2014/main" id="{61399FF3-3EBF-4360-9A0A-9C0CC40AF6F7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2D3D65B7-838E-4A5F-A591-037BCA7E2F4E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2B56154F-685E-4FDD-8ED8-5DD4D43A5299}"/>
              </a:ext>
            </a:extLst>
          </p:cNvPr>
          <p:cNvGrpSpPr/>
          <p:nvPr/>
        </p:nvGrpSpPr>
        <p:grpSpPr>
          <a:xfrm rot="5400000">
            <a:off x="1857341" y="1181864"/>
            <a:ext cx="360000" cy="2160000"/>
            <a:chOff x="4332644" y="3429000"/>
            <a:chExt cx="360000" cy="2160000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9018CB9F-BA79-4AC6-B681-4F3712BA8954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B7993C1B-3B81-4A1C-97D4-7B3CCCD7139A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E03CA256-0567-4B4F-9352-2445B9BAA632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1" name="Rectangle 490">
              <a:extLst>
                <a:ext uri="{FF2B5EF4-FFF2-40B4-BE49-F238E27FC236}">
                  <a16:creationId xmlns:a16="http://schemas.microsoft.com/office/drawing/2014/main" id="{6A5D0CD6-8378-4A89-87F3-22957EF7F300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2" name="Rectangle 491">
              <a:extLst>
                <a:ext uri="{FF2B5EF4-FFF2-40B4-BE49-F238E27FC236}">
                  <a16:creationId xmlns:a16="http://schemas.microsoft.com/office/drawing/2014/main" id="{6AC2174A-B8A9-4C79-83E3-C80429FCF8F3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3" name="Rectangle 492">
              <a:extLst>
                <a:ext uri="{FF2B5EF4-FFF2-40B4-BE49-F238E27FC236}">
                  <a16:creationId xmlns:a16="http://schemas.microsoft.com/office/drawing/2014/main" id="{B8808A4C-D07F-4DFC-8449-6F0805FC8A4E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C92D9B70-E12D-48D5-9D8E-C762C60399E5}"/>
              </a:ext>
            </a:extLst>
          </p:cNvPr>
          <p:cNvGrpSpPr/>
          <p:nvPr/>
        </p:nvGrpSpPr>
        <p:grpSpPr>
          <a:xfrm rot="5400000">
            <a:off x="1862240" y="673122"/>
            <a:ext cx="360000" cy="2160000"/>
            <a:chOff x="4332644" y="3429000"/>
            <a:chExt cx="360000" cy="2160000"/>
          </a:xfrm>
        </p:grpSpPr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BFB87B19-97BA-4702-9EDD-C5D97F7750D9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EB882803-EE61-416D-ACE1-DDC99BC7518B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DFAF8260-EF01-4439-AB35-11A9F360B660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1" name="Rectangle 500">
              <a:extLst>
                <a:ext uri="{FF2B5EF4-FFF2-40B4-BE49-F238E27FC236}">
                  <a16:creationId xmlns:a16="http://schemas.microsoft.com/office/drawing/2014/main" id="{6B8E7912-507F-41C9-BCD6-A00EADCCC246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2" name="Rectangle 501">
              <a:extLst>
                <a:ext uri="{FF2B5EF4-FFF2-40B4-BE49-F238E27FC236}">
                  <a16:creationId xmlns:a16="http://schemas.microsoft.com/office/drawing/2014/main" id="{C1BA3D28-B08A-40DD-B78F-F2C9FA6BB7AA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3" name="Rectangle 502">
              <a:extLst>
                <a:ext uri="{FF2B5EF4-FFF2-40B4-BE49-F238E27FC236}">
                  <a16:creationId xmlns:a16="http://schemas.microsoft.com/office/drawing/2014/main" id="{4F0457E8-D6EB-4B3D-9A81-43ACDF79ABDA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05" name="Group 504">
            <a:extLst>
              <a:ext uri="{FF2B5EF4-FFF2-40B4-BE49-F238E27FC236}">
                <a16:creationId xmlns:a16="http://schemas.microsoft.com/office/drawing/2014/main" id="{311E5E89-BBBF-446F-818F-0579776AA3A9}"/>
              </a:ext>
            </a:extLst>
          </p:cNvPr>
          <p:cNvGrpSpPr/>
          <p:nvPr/>
        </p:nvGrpSpPr>
        <p:grpSpPr>
          <a:xfrm rot="5400000">
            <a:off x="5929616" y="692638"/>
            <a:ext cx="360000" cy="2160000"/>
            <a:chOff x="3172262" y="3429000"/>
            <a:chExt cx="360000" cy="2160000"/>
          </a:xfrm>
        </p:grpSpPr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2A190DEF-C977-4A53-BBC4-B6C043213BCB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97E9F9CB-057C-467C-A848-9A47E917F466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231987C8-BC68-4075-A58A-6BC2855A6E40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7EE568ED-2759-48EE-B3C2-385F1C019329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C20D53A5-509C-4F73-A711-FB68A13686B7}"/>
              </a:ext>
            </a:extLst>
          </p:cNvPr>
          <p:cNvGrpSpPr/>
          <p:nvPr/>
        </p:nvGrpSpPr>
        <p:grpSpPr>
          <a:xfrm rot="5400000">
            <a:off x="5923490" y="1216155"/>
            <a:ext cx="360000" cy="2160000"/>
            <a:chOff x="5493026" y="3429000"/>
            <a:chExt cx="360000" cy="2160000"/>
          </a:xfrm>
        </p:grpSpPr>
        <p:sp>
          <p:nvSpPr>
            <p:cNvPr id="511" name="Rectangle 510">
              <a:extLst>
                <a:ext uri="{FF2B5EF4-FFF2-40B4-BE49-F238E27FC236}">
                  <a16:creationId xmlns:a16="http://schemas.microsoft.com/office/drawing/2014/main" id="{B7053198-8670-4DC8-B79B-10D6E37722EB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2" name="Rectangle 511">
              <a:extLst>
                <a:ext uri="{FF2B5EF4-FFF2-40B4-BE49-F238E27FC236}">
                  <a16:creationId xmlns:a16="http://schemas.microsoft.com/office/drawing/2014/main" id="{467A323C-F7E5-484C-9893-F6F735FD74D4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64A6E1C7-4280-461E-943D-EA483B59DE12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5B5F6058-DC2A-4327-A909-8E78B25BA738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2BBFF555-A212-4A80-96DA-3623439F2E8C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90390C8E-F391-445C-AFAB-BDBD0AAA0146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12CF41FC-002D-4B4D-B0D0-2E6849469F4C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8A145B99-FD71-4746-A7BD-A9CF6C591B52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3540AAF2-BDE4-47D1-968F-8D92641F9DC0}"/>
              </a:ext>
            </a:extLst>
          </p:cNvPr>
          <p:cNvGrpSpPr/>
          <p:nvPr/>
        </p:nvGrpSpPr>
        <p:grpSpPr>
          <a:xfrm rot="5400000">
            <a:off x="5930893" y="704505"/>
            <a:ext cx="360000" cy="2160000"/>
            <a:chOff x="5493026" y="3429000"/>
            <a:chExt cx="360000" cy="2160000"/>
          </a:xfrm>
        </p:grpSpPr>
        <p:sp>
          <p:nvSpPr>
            <p:cNvPr id="522" name="Rectangle 521">
              <a:extLst>
                <a:ext uri="{FF2B5EF4-FFF2-40B4-BE49-F238E27FC236}">
                  <a16:creationId xmlns:a16="http://schemas.microsoft.com/office/drawing/2014/main" id="{EADA6F12-19FE-4B2B-8E2B-96E85296CD80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B67DBC9B-D0E5-4E2D-80EA-CA1AB9269C38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2E605C7A-E045-4FB3-A239-F0C99D861ECE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A048D0C0-ED1C-4202-8558-A76183E47A31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BF2CF804-BF44-4B51-808A-367398D0AC0B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F430BBE4-DA65-4FC3-8458-F1775DF6EBE6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8" name="Rectangle 527">
              <a:extLst>
                <a:ext uri="{FF2B5EF4-FFF2-40B4-BE49-F238E27FC236}">
                  <a16:creationId xmlns:a16="http://schemas.microsoft.com/office/drawing/2014/main" id="{A8340072-1D8E-48DE-ABB8-40012F8BE1A4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9B3BEB77-8F4B-4AA3-8F27-50745E6345D7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EB5ADA75-9344-43D0-A9BC-F23B146D9018}"/>
              </a:ext>
            </a:extLst>
          </p:cNvPr>
          <p:cNvGrpSpPr/>
          <p:nvPr/>
        </p:nvGrpSpPr>
        <p:grpSpPr>
          <a:xfrm rot="5400000">
            <a:off x="9890996" y="1203252"/>
            <a:ext cx="360000" cy="2160000"/>
            <a:chOff x="2011880" y="3429000"/>
            <a:chExt cx="360000" cy="2160000"/>
          </a:xfrm>
        </p:grpSpPr>
        <p:sp>
          <p:nvSpPr>
            <p:cNvPr id="531" name="Rectangle 530">
              <a:extLst>
                <a:ext uri="{FF2B5EF4-FFF2-40B4-BE49-F238E27FC236}">
                  <a16:creationId xmlns:a16="http://schemas.microsoft.com/office/drawing/2014/main" id="{542CF61C-8155-43B4-838C-76DBAC72A061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2" name="Rectangle 531">
              <a:extLst>
                <a:ext uri="{FF2B5EF4-FFF2-40B4-BE49-F238E27FC236}">
                  <a16:creationId xmlns:a16="http://schemas.microsoft.com/office/drawing/2014/main" id="{02442DCD-5A5E-4958-B738-E2DB6C84698B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33" name="Group 532">
            <a:extLst>
              <a:ext uri="{FF2B5EF4-FFF2-40B4-BE49-F238E27FC236}">
                <a16:creationId xmlns:a16="http://schemas.microsoft.com/office/drawing/2014/main" id="{C443CD59-85AB-4901-B7C4-8FE4B74DAE61}"/>
              </a:ext>
            </a:extLst>
          </p:cNvPr>
          <p:cNvGrpSpPr/>
          <p:nvPr/>
        </p:nvGrpSpPr>
        <p:grpSpPr>
          <a:xfrm rot="5400000">
            <a:off x="9888561" y="694540"/>
            <a:ext cx="360000" cy="2160000"/>
            <a:chOff x="4332644" y="3429000"/>
            <a:chExt cx="360000" cy="2160000"/>
          </a:xfrm>
        </p:grpSpPr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03AB2092-7B30-437E-988D-9B4BCCC51CA1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21BFF8D2-1178-4884-AF1F-79F780294CA7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7FC38B2E-107D-48EA-86DF-77AC09EFE8AE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7" name="Rectangle 536">
              <a:extLst>
                <a:ext uri="{FF2B5EF4-FFF2-40B4-BE49-F238E27FC236}">
                  <a16:creationId xmlns:a16="http://schemas.microsoft.com/office/drawing/2014/main" id="{CA248489-324D-4511-AC20-75A080F68AF3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AE1F4FAC-2F6C-49F3-98CA-365F328F1900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759E975E-6055-4D31-980B-530A9AD8E053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0D6C2DBD-9079-41C7-B139-7E35ECE5E337}"/>
              </a:ext>
            </a:extLst>
          </p:cNvPr>
          <p:cNvGrpSpPr/>
          <p:nvPr/>
        </p:nvGrpSpPr>
        <p:grpSpPr>
          <a:xfrm rot="5400000">
            <a:off x="9890726" y="1210600"/>
            <a:ext cx="360000" cy="2160000"/>
            <a:chOff x="4332644" y="3429000"/>
            <a:chExt cx="360000" cy="2160000"/>
          </a:xfrm>
        </p:grpSpPr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890B04E8-0B25-45FB-B6FB-98556F62365E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FF9B76D0-F6EA-4455-985C-C64A179B1698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F1ED0109-2668-4F90-807E-F4DF9A0A0B25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7" name="Rectangle 546">
              <a:extLst>
                <a:ext uri="{FF2B5EF4-FFF2-40B4-BE49-F238E27FC236}">
                  <a16:creationId xmlns:a16="http://schemas.microsoft.com/office/drawing/2014/main" id="{F1D52139-7527-4367-AA7B-BD662F0CB736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E7EDC74D-B7B9-4820-A77D-9F4C0BBBC8C7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A9E51334-482F-44E9-B0FF-278960D6BF0F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8824692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4.81481E-6 L 0.00118 -0.07245 " pathEditMode="relative" rAng="0" ptsTypes="AA">
                                      <p:cBhvr>
                                        <p:cTn id="181" dur="2000" fill="hold"/>
                                        <p:tgtEl>
                                          <p:spTgt spid="5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2" y="-3634"/>
                                    </p:animMotion>
                                  </p:childTnLst>
                                </p:cTn>
                              </p:par>
                              <p:par>
                                <p:cTn id="182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7.40741E-7 L -0.04401 0.00139 " pathEditMode="relative" rAng="0" ptsTypes="AA">
                                      <p:cBhvr>
                                        <p:cTn id="183" dur="2000" fill="hold"/>
                                        <p:tgtEl>
                                          <p:spTgt spid="5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201" y="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1" grpId="0" animBg="1"/>
      <p:bldP spid="542" grpId="0" animBg="1"/>
      <p:bldP spid="540" grpId="0" animBg="1"/>
      <p:bldP spid="519" grpId="0" animBg="1"/>
      <p:bldP spid="504" grpId="0" animBg="1"/>
      <p:bldP spid="504" grpId="1" animBg="1"/>
      <p:bldP spid="520" grpId="0" animBg="1"/>
      <p:bldP spid="520" grpId="1" animBg="1"/>
      <p:bldP spid="494" grpId="0" animBg="1"/>
      <p:bldP spid="496" grpId="0" animBg="1"/>
      <p:bldP spid="495" grpId="0" animBg="1"/>
      <p:bldP spid="352" grpId="0" animBg="1"/>
      <p:bldP spid="381" grpId="0" animBg="1"/>
      <p:bldP spid="385" grpId="0"/>
      <p:bldP spid="398" grpId="0" animBg="1"/>
      <p:bldP spid="411" grpId="0" animBg="1"/>
      <p:bldP spid="415" grpId="0"/>
      <p:bldP spid="442" grpId="0" animBg="1"/>
      <p:bldP spid="469" grpId="0" animBg="1"/>
      <p:bldP spid="473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" name="Group 289">
            <a:extLst>
              <a:ext uri="{FF2B5EF4-FFF2-40B4-BE49-F238E27FC236}">
                <a16:creationId xmlns:a16="http://schemas.microsoft.com/office/drawing/2014/main" id="{39987FA0-8D31-479F-A967-6575FDBCE16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91" name="Straight Connector 290">
              <a:extLst>
                <a:ext uri="{FF2B5EF4-FFF2-40B4-BE49-F238E27FC236}">
                  <a16:creationId xmlns:a16="http://schemas.microsoft.com/office/drawing/2014/main" id="{8F5AA8E5-1A0F-4BAF-88C0-9B15AE44FF86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Straight Connector 291">
              <a:extLst>
                <a:ext uri="{FF2B5EF4-FFF2-40B4-BE49-F238E27FC236}">
                  <a16:creationId xmlns:a16="http://schemas.microsoft.com/office/drawing/2014/main" id="{8B63767F-CB2A-4D94-8A5B-0CFCE9281FDD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A1F57739-3975-4381-81E8-74B4215F9F86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Straight Connector 293">
              <a:extLst>
                <a:ext uri="{FF2B5EF4-FFF2-40B4-BE49-F238E27FC236}">
                  <a16:creationId xmlns:a16="http://schemas.microsoft.com/office/drawing/2014/main" id="{52CFF61A-AC8E-402C-9645-2EF1F9C893C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Straight Connector 294">
              <a:extLst>
                <a:ext uri="{FF2B5EF4-FFF2-40B4-BE49-F238E27FC236}">
                  <a16:creationId xmlns:a16="http://schemas.microsoft.com/office/drawing/2014/main" id="{BC4634EB-EB8D-405F-9B43-48EB1BBA1A5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Straight Connector 295">
              <a:extLst>
                <a:ext uri="{FF2B5EF4-FFF2-40B4-BE49-F238E27FC236}">
                  <a16:creationId xmlns:a16="http://schemas.microsoft.com/office/drawing/2014/main" id="{F59C783D-720E-4683-9BCD-836202CC01ED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Straight Connector 296">
              <a:extLst>
                <a:ext uri="{FF2B5EF4-FFF2-40B4-BE49-F238E27FC236}">
                  <a16:creationId xmlns:a16="http://schemas.microsoft.com/office/drawing/2014/main" id="{AFDE483E-22FB-4D9E-A664-777CF04059DF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Straight Connector 297">
              <a:extLst>
                <a:ext uri="{FF2B5EF4-FFF2-40B4-BE49-F238E27FC236}">
                  <a16:creationId xmlns:a16="http://schemas.microsoft.com/office/drawing/2014/main" id="{CA0C1E96-3CE7-494C-91CC-F1894C16FD11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21D4AFEC-8FB9-4BF7-8616-018BF0DCE410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61E69FFC-7199-4457-9B51-C38EAEEED5E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32961DB5-CFF4-4218-9593-3598CD998B72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47CA3E5C-88FE-47D6-A7AE-20D855137764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56FF8D71-8EC5-4B2C-93D7-43A0F0A3FC77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B1CA3747-198C-4624-9A39-5534E75CD1D2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D661584C-ADC2-407A-BDF1-360D35B4F3A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10E52AAD-4C1C-4337-8F25-F8C950C41295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18ECACA2-C67D-4DA1-9448-590E0CACCF2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DA0CE2C0-D1D3-436F-8A7E-F0B8E730EF95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A2F57D69-0A3E-4133-ACF3-895B55D21E95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A40B1E18-9790-4CE2-8796-6C5EC34341B8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8F9EA337-C74C-4DAA-825D-EBC2FB5A87D1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E56A1326-2641-4F78-9BE9-1DAA57E20109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D11C839B-5D4A-4788-85F5-1B1770D04B01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D0CEB29D-1675-428D-AE0E-4469D55D10F1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3B8513C6-B8A0-4699-AD83-89C26C86546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5BC6E966-7E75-4A19-8532-A73AF0C0A7B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D21470F1-CE87-4905-AA9E-B758BB76E5D4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34A39A4B-7B87-4FE5-B143-04E0E0A823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10167490-4E97-4C85-894C-4CA45058B7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AD208DF6-FBE8-4D22-9DB4-DB4EB824940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9D793C5F-4168-453C-9409-F39CF08D5E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5DFA859E-3B2E-46C3-83C7-D6C4348C03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5C0DDA69-1E87-4B4C-B3A6-CB52934E76E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DE2375A1-FA59-4264-92DB-6C36263037E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39593E84-AF27-4816-AE58-B78232981F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D472217F-471F-4DDD-81C3-9F7503AA2C9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C8C30243-41D2-4B72-B404-CB235AB822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4D103A94-A165-458F-9EB4-3C208C45038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521E4A0E-B5D9-432B-8F30-E92F67881CC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D7D0B7D9-5328-4944-9AE5-88FC1DAE78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254BAEBA-467A-466B-B2FA-B2E4C609EBB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BDCD0F96-80C7-4968-8D56-DD416E8D130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9F30E34F-8193-42B0-BAE3-B3B24780BB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1" name="Rectangle: Rounded Corners 100">
            <a:extLst>
              <a:ext uri="{FF2B5EF4-FFF2-40B4-BE49-F238E27FC236}">
                <a16:creationId xmlns:a16="http://schemas.microsoft.com/office/drawing/2014/main" id="{D0CBE8BA-7A39-4046-AFBF-7A8984998BE3}"/>
              </a:ext>
            </a:extLst>
          </p:cNvPr>
          <p:cNvSpPr/>
          <p:nvPr/>
        </p:nvSpPr>
        <p:spPr>
          <a:xfrm>
            <a:off x="8162330" y="195247"/>
            <a:ext cx="3679172" cy="1479905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3" name="Rectangle: Rounded Corners 82">
            <a:extLst>
              <a:ext uri="{FF2B5EF4-FFF2-40B4-BE49-F238E27FC236}">
                <a16:creationId xmlns:a16="http://schemas.microsoft.com/office/drawing/2014/main" id="{7AF68713-5C50-4909-9A7C-EF94F2AFB2E9}"/>
              </a:ext>
            </a:extLst>
          </p:cNvPr>
          <p:cNvSpPr/>
          <p:nvPr/>
        </p:nvSpPr>
        <p:spPr>
          <a:xfrm>
            <a:off x="4213263" y="198413"/>
            <a:ext cx="3679172" cy="1475918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22440599-B970-4052-AC9D-14262AA6FF9D}"/>
              </a:ext>
            </a:extLst>
          </p:cNvPr>
          <p:cNvSpPr/>
          <p:nvPr/>
        </p:nvSpPr>
        <p:spPr>
          <a:xfrm>
            <a:off x="278726" y="194381"/>
            <a:ext cx="3679172" cy="1475402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588344E1-81BA-41A8-A84E-CAE6A9B3EFE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30F22B0-32A3-4C13-9E53-E4D9566C7C9A}"/>
              </a:ext>
            </a:extLst>
          </p:cNvPr>
          <p:cNvGrpSpPr/>
          <p:nvPr/>
        </p:nvGrpSpPr>
        <p:grpSpPr>
          <a:xfrm>
            <a:off x="758361" y="384951"/>
            <a:ext cx="435719" cy="1047381"/>
            <a:chOff x="2724738" y="5471319"/>
            <a:chExt cx="435719" cy="1047381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A357620E-242B-435C-8022-1D751D3CDB9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320788C-9A83-401F-B0CD-D42A76DE94DB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9B3EAC26-BD8C-450F-B830-466A955E477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9036DBC-3A11-433D-8FDF-E6E75E4D536B}"/>
              </a:ext>
            </a:extLst>
          </p:cNvPr>
          <p:cNvGrpSpPr/>
          <p:nvPr/>
        </p:nvGrpSpPr>
        <p:grpSpPr>
          <a:xfrm>
            <a:off x="3304218" y="386629"/>
            <a:ext cx="435719" cy="1047381"/>
            <a:chOff x="2724738" y="5471319"/>
            <a:chExt cx="435719" cy="1047381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D3DA2CB6-50EC-4BEA-BC7D-B3D85A88EC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91CD938-6FE0-44FD-B6C2-0E1B6A64BE20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0A9B4CC6-4E59-4CAB-BF20-BC0FD7F21860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BC21B8F8-5BDA-4EB4-8319-248A64E4AB87}"/>
              </a:ext>
            </a:extLst>
          </p:cNvPr>
          <p:cNvSpPr txBox="1"/>
          <p:nvPr/>
        </p:nvSpPr>
        <p:spPr>
          <a:xfrm>
            <a:off x="1238315" y="55717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D4CB0FCB-482E-4DA8-9A43-D37430BDFDFB}"/>
              </a:ext>
            </a:extLst>
          </p:cNvPr>
          <p:cNvSpPr txBox="1"/>
          <p:nvPr/>
        </p:nvSpPr>
        <p:spPr>
          <a:xfrm>
            <a:off x="2873247" y="557175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45ECBBC5-37AD-4A80-AC62-8CE7725B52B5}"/>
              </a:ext>
            </a:extLst>
          </p:cNvPr>
          <p:cNvSpPr/>
          <p:nvPr/>
        </p:nvSpPr>
        <p:spPr>
          <a:xfrm>
            <a:off x="1714575" y="384951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97E7C970-BAC9-4FB2-AE9B-064A3E16DB22}"/>
              </a:ext>
            </a:extLst>
          </p:cNvPr>
          <p:cNvSpPr txBox="1"/>
          <p:nvPr/>
        </p:nvSpPr>
        <p:spPr>
          <a:xfrm>
            <a:off x="370927" y="57821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2716C9B4-BC31-4DC5-9F75-14C01398AF2B}"/>
              </a:ext>
            </a:extLst>
          </p:cNvPr>
          <p:cNvGrpSpPr/>
          <p:nvPr/>
        </p:nvGrpSpPr>
        <p:grpSpPr>
          <a:xfrm>
            <a:off x="2026333" y="378561"/>
            <a:ext cx="539707" cy="1076984"/>
            <a:chOff x="3580378" y="2366435"/>
            <a:chExt cx="539707" cy="1076984"/>
          </a:xfrm>
        </p:grpSpPr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59670542-BCAA-4567-B0D1-697836807311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14BEC1EF-9B5F-45A3-A98C-F94D741AA7A0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CA7E386A-2689-4D08-BF97-98426AD91BBB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627F549-8AB2-46F7-A038-A49F0E79C05F}"/>
              </a:ext>
            </a:extLst>
          </p:cNvPr>
          <p:cNvGrpSpPr/>
          <p:nvPr/>
        </p:nvGrpSpPr>
        <p:grpSpPr>
          <a:xfrm>
            <a:off x="6252413" y="381726"/>
            <a:ext cx="435719" cy="1047381"/>
            <a:chOff x="2724738" y="5471319"/>
            <a:chExt cx="435719" cy="1047381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9232AE5E-A25F-4325-8C33-9391B7329CA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10535EC5-7016-4B87-B6A5-F6A4736CA643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1664B6FE-A3D8-4A05-AEE5-C0D951AEB9F4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0F735E39-1BBA-4FC8-9D4C-51666E080305}"/>
              </a:ext>
            </a:extLst>
          </p:cNvPr>
          <p:cNvGrpSpPr/>
          <p:nvPr/>
        </p:nvGrpSpPr>
        <p:grpSpPr>
          <a:xfrm>
            <a:off x="7238755" y="390661"/>
            <a:ext cx="435719" cy="1047381"/>
            <a:chOff x="2724738" y="5471319"/>
            <a:chExt cx="435719" cy="1047381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326D2740-A87B-4BF8-9333-245D6984E316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501F3527-3EDE-4768-895E-ECF1B2A3B4FD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BB87E65B-2EF4-4B92-B753-FF4B04AE1BE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6A384696-C523-46A7-87F3-C431CFB74895}"/>
              </a:ext>
            </a:extLst>
          </p:cNvPr>
          <p:cNvSpPr txBox="1"/>
          <p:nvPr/>
        </p:nvSpPr>
        <p:spPr>
          <a:xfrm>
            <a:off x="5773863" y="538568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77D8615A-83B8-477C-B54A-2A90C0F5D297}"/>
              </a:ext>
            </a:extLst>
          </p:cNvPr>
          <p:cNvSpPr txBox="1"/>
          <p:nvPr/>
        </p:nvSpPr>
        <p:spPr>
          <a:xfrm>
            <a:off x="6807784" y="56120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DD4882D5-A117-4510-AADA-8E01BA2797EF}"/>
              </a:ext>
            </a:extLst>
          </p:cNvPr>
          <p:cNvSpPr/>
          <p:nvPr/>
        </p:nvSpPr>
        <p:spPr>
          <a:xfrm>
            <a:off x="4434911" y="388983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4446CA67-1BB8-42F0-8414-2143B344BB96}"/>
              </a:ext>
            </a:extLst>
          </p:cNvPr>
          <p:cNvGrpSpPr/>
          <p:nvPr/>
        </p:nvGrpSpPr>
        <p:grpSpPr>
          <a:xfrm>
            <a:off x="4526331" y="412573"/>
            <a:ext cx="968273" cy="1076984"/>
            <a:chOff x="4719764" y="875630"/>
            <a:chExt cx="968273" cy="1076984"/>
          </a:xfrm>
        </p:grpSpPr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2BF96D3F-4A18-4CE1-8576-D8E6C3186078}"/>
                </a:ext>
              </a:extLst>
            </p:cNvPr>
            <p:cNvGrpSpPr/>
            <p:nvPr/>
          </p:nvGrpSpPr>
          <p:grpSpPr>
            <a:xfrm>
              <a:off x="5148330" y="875630"/>
              <a:ext cx="539707" cy="1076984"/>
              <a:chOff x="3580378" y="2366435"/>
              <a:chExt cx="539707" cy="1076984"/>
            </a:xfrm>
          </p:grpSpPr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4FF3C8A0-62EF-43D0-86EC-1FBC96A5FC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89669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009FB9BB-3E4C-4A56-A9C6-D18527896527}"/>
                  </a:ext>
                </a:extLst>
              </p:cNvPr>
              <p:cNvSpPr txBox="1"/>
              <p:nvPr/>
            </p:nvSpPr>
            <p:spPr>
              <a:xfrm>
                <a:off x="3580744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04D83992-7D6B-4F32-A82B-51683A69B47C}"/>
                  </a:ext>
                </a:extLst>
              </p:cNvPr>
              <p:cNvSpPr txBox="1"/>
              <p:nvPr/>
            </p:nvSpPr>
            <p:spPr>
              <a:xfrm>
                <a:off x="3580378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13F0C545-080D-412E-BB48-09C612EFFF85}"/>
                </a:ext>
              </a:extLst>
            </p:cNvPr>
            <p:cNvSpPr txBox="1"/>
            <p:nvPr/>
          </p:nvSpPr>
          <p:spPr>
            <a:xfrm>
              <a:off x="4719764" y="1063147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3C7B6319-8648-4747-B69C-B4F51AA1B751}"/>
              </a:ext>
            </a:extLst>
          </p:cNvPr>
          <p:cNvGrpSpPr/>
          <p:nvPr/>
        </p:nvGrpSpPr>
        <p:grpSpPr>
          <a:xfrm>
            <a:off x="10038823" y="378561"/>
            <a:ext cx="435719" cy="1047381"/>
            <a:chOff x="2724738" y="5471319"/>
            <a:chExt cx="435719" cy="1047381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D572DF75-6738-4D9B-8C5E-20D8635A0A7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78068C20-5783-41F8-AEB3-E0B904A39698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1D082947-6CA8-4E66-AF7B-FFF63016FF8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5323DE0F-4F3A-4F8A-ADB4-659783770B97}"/>
              </a:ext>
            </a:extLst>
          </p:cNvPr>
          <p:cNvGrpSpPr/>
          <p:nvPr/>
        </p:nvGrpSpPr>
        <p:grpSpPr>
          <a:xfrm>
            <a:off x="11196608" y="387496"/>
            <a:ext cx="435719" cy="1047381"/>
            <a:chOff x="2724738" y="5471319"/>
            <a:chExt cx="435719" cy="1047381"/>
          </a:xfrm>
        </p:grpSpPr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90389B87-B2B4-4F85-9603-33607C6A406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CAFCF79E-F3A2-45FC-B12E-5590ABB108DF}"/>
                </a:ext>
              </a:extLst>
            </p:cNvPr>
            <p:cNvSpPr txBox="1"/>
            <p:nvPr/>
          </p:nvSpPr>
          <p:spPr>
            <a:xfrm>
              <a:off x="2734437" y="587236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BB9FA6A9-EB34-4B23-9475-E81665DE775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0" name="TextBox 109">
            <a:extLst>
              <a:ext uri="{FF2B5EF4-FFF2-40B4-BE49-F238E27FC236}">
                <a16:creationId xmlns:a16="http://schemas.microsoft.com/office/drawing/2014/main" id="{7C5CF2CA-C793-4C1D-8313-DA1635C5FEBD}"/>
              </a:ext>
            </a:extLst>
          </p:cNvPr>
          <p:cNvSpPr txBox="1"/>
          <p:nvPr/>
        </p:nvSpPr>
        <p:spPr>
          <a:xfrm>
            <a:off x="9560092" y="563576"/>
            <a:ext cx="4138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9FCA0201-84A2-47B4-8C9F-27057EE3D9CA}"/>
              </a:ext>
            </a:extLst>
          </p:cNvPr>
          <p:cNvSpPr txBox="1"/>
          <p:nvPr/>
        </p:nvSpPr>
        <p:spPr>
          <a:xfrm>
            <a:off x="10511172" y="56322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C540E281-6801-46CC-A571-237CAE4CC773}"/>
              </a:ext>
            </a:extLst>
          </p:cNvPr>
          <p:cNvGrpSpPr/>
          <p:nvPr/>
        </p:nvGrpSpPr>
        <p:grpSpPr>
          <a:xfrm>
            <a:off x="8762514" y="412573"/>
            <a:ext cx="539707" cy="1076984"/>
            <a:chOff x="3580378" y="2366435"/>
            <a:chExt cx="539707" cy="1076984"/>
          </a:xfrm>
        </p:grpSpPr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4076EC4F-0F20-4384-9752-3EA0E55F86AE}"/>
                </a:ext>
              </a:extLst>
            </p:cNvPr>
            <p:cNvCxnSpPr>
              <a:cxnSpLocks/>
            </p:cNvCxnSpPr>
            <p:nvPr/>
          </p:nvCxnSpPr>
          <p:spPr>
            <a:xfrm>
              <a:off x="3589669" y="2874269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6EC3941-4604-4BC8-AAC6-98DDC100ED10}"/>
                </a:ext>
              </a:extLst>
            </p:cNvPr>
            <p:cNvSpPr txBox="1"/>
            <p:nvPr/>
          </p:nvSpPr>
          <p:spPr>
            <a:xfrm>
              <a:off x="3580744" y="2812477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BF8DF70F-4F10-4A3F-AA6B-0DE93C5E3BE4}"/>
                </a:ext>
              </a:extLst>
            </p:cNvPr>
            <p:cNvSpPr txBox="1"/>
            <p:nvPr/>
          </p:nvSpPr>
          <p:spPr>
            <a:xfrm>
              <a:off x="3580378" y="2366435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119" name="Rectangle 118">
            <a:extLst>
              <a:ext uri="{FF2B5EF4-FFF2-40B4-BE49-F238E27FC236}">
                <a16:creationId xmlns:a16="http://schemas.microsoft.com/office/drawing/2014/main" id="{A59CB9BC-B716-40E6-935F-96E2A405AFDE}"/>
              </a:ext>
            </a:extLst>
          </p:cNvPr>
          <p:cNvSpPr/>
          <p:nvPr/>
        </p:nvSpPr>
        <p:spPr>
          <a:xfrm>
            <a:off x="8462294" y="378561"/>
            <a:ext cx="1066464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4D5D0404-46B2-4881-9CBB-FC6EF113D47B}"/>
              </a:ext>
            </a:extLst>
          </p:cNvPr>
          <p:cNvSpPr txBox="1"/>
          <p:nvPr/>
        </p:nvSpPr>
        <p:spPr>
          <a:xfrm>
            <a:off x="10841677" y="59082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338" name="Group 337">
            <a:extLst>
              <a:ext uri="{FF2B5EF4-FFF2-40B4-BE49-F238E27FC236}">
                <a16:creationId xmlns:a16="http://schemas.microsoft.com/office/drawing/2014/main" id="{758C1BC3-CDC5-4692-A171-B638F7DC3768}"/>
              </a:ext>
            </a:extLst>
          </p:cNvPr>
          <p:cNvGrpSpPr/>
          <p:nvPr/>
        </p:nvGrpSpPr>
        <p:grpSpPr>
          <a:xfrm>
            <a:off x="451746" y="2204264"/>
            <a:ext cx="2238580" cy="1081333"/>
            <a:chOff x="456270" y="1738152"/>
            <a:chExt cx="2238580" cy="1081333"/>
          </a:xfrm>
        </p:grpSpPr>
        <p:grpSp>
          <p:nvGrpSpPr>
            <p:cNvPr id="339" name="Group 338">
              <a:extLst>
                <a:ext uri="{FF2B5EF4-FFF2-40B4-BE49-F238E27FC236}">
                  <a16:creationId xmlns:a16="http://schemas.microsoft.com/office/drawing/2014/main" id="{B1785190-054F-480F-BEA9-E429FC0C344A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4A2F3888-6753-4B7A-A51A-B9061703C64B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3544CBDE-B3CC-45BC-AA06-66BFC234895E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cxnSp>
              <p:nvCxnSpPr>
                <p:cNvPr id="350" name="Straight Connector 349">
                  <a:extLst>
                    <a:ext uri="{FF2B5EF4-FFF2-40B4-BE49-F238E27FC236}">
                      <a16:creationId xmlns:a16="http://schemas.microsoft.com/office/drawing/2014/main" id="{24D912A4-4EF1-45B2-8D2C-E226ACE290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51" name="TextBox 350">
                  <a:extLst>
                    <a:ext uri="{FF2B5EF4-FFF2-40B4-BE49-F238E27FC236}">
                      <a16:creationId xmlns:a16="http://schemas.microsoft.com/office/drawing/2014/main" id="{4FAA19EE-6942-4B1E-AF8D-01ED841D664D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48" name="TextBox 347">
                <a:extLst>
                  <a:ext uri="{FF2B5EF4-FFF2-40B4-BE49-F238E27FC236}">
                    <a16:creationId xmlns:a16="http://schemas.microsoft.com/office/drawing/2014/main" id="{416CF3AA-B050-48E3-AAB5-5CD254672692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340" name="Group 339">
              <a:extLst>
                <a:ext uri="{FF2B5EF4-FFF2-40B4-BE49-F238E27FC236}">
                  <a16:creationId xmlns:a16="http://schemas.microsoft.com/office/drawing/2014/main" id="{002C6B1E-6394-466D-BD9A-454A373E6D29}"/>
                </a:ext>
              </a:extLst>
            </p:cNvPr>
            <p:cNvGrpSpPr/>
            <p:nvPr/>
          </p:nvGrpSpPr>
          <p:grpSpPr>
            <a:xfrm>
              <a:off x="1396669" y="1738152"/>
              <a:ext cx="1298181" cy="1073384"/>
              <a:chOff x="1396669" y="1738152"/>
              <a:chExt cx="1298181" cy="1073384"/>
            </a:xfrm>
          </p:grpSpPr>
          <p:sp>
            <p:nvSpPr>
              <p:cNvPr id="341" name="TextBox 340">
                <a:extLst>
                  <a:ext uri="{FF2B5EF4-FFF2-40B4-BE49-F238E27FC236}">
                    <a16:creationId xmlns:a16="http://schemas.microsoft.com/office/drawing/2014/main" id="{E1A293FA-FD8C-4B22-8B36-4DC0279220F6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342" name="Group 341">
                <a:extLst>
                  <a:ext uri="{FF2B5EF4-FFF2-40B4-BE49-F238E27FC236}">
                    <a16:creationId xmlns:a16="http://schemas.microsoft.com/office/drawing/2014/main" id="{A4AF0A91-6F29-414B-8060-6AD27A67FA08}"/>
                  </a:ext>
                </a:extLst>
              </p:cNvPr>
              <p:cNvGrpSpPr/>
              <p:nvPr/>
            </p:nvGrpSpPr>
            <p:grpSpPr>
              <a:xfrm>
                <a:off x="1780331" y="1738152"/>
                <a:ext cx="539707" cy="1073384"/>
                <a:chOff x="3551888" y="2347079"/>
                <a:chExt cx="539707" cy="1073384"/>
              </a:xfrm>
            </p:grpSpPr>
            <p:cxnSp>
              <p:nvCxnSpPr>
                <p:cNvPr id="344" name="Straight Connector 343">
                  <a:extLst>
                    <a:ext uri="{FF2B5EF4-FFF2-40B4-BE49-F238E27FC236}">
                      <a16:creationId xmlns:a16="http://schemas.microsoft.com/office/drawing/2014/main" id="{25178600-AFC3-4754-8CD1-DA2851B3C25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7636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5" name="TextBox 344">
                  <a:extLst>
                    <a:ext uri="{FF2B5EF4-FFF2-40B4-BE49-F238E27FC236}">
                      <a16:creationId xmlns:a16="http://schemas.microsoft.com/office/drawing/2014/main" id="{6C97588D-0DEE-4560-B0BC-73AC58C5CC16}"/>
                    </a:ext>
                  </a:extLst>
                </p:cNvPr>
                <p:cNvSpPr txBox="1"/>
                <p:nvPr/>
              </p:nvSpPr>
              <p:spPr>
                <a:xfrm>
                  <a:off x="3555514" y="2789521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  <p:sp>
              <p:nvSpPr>
                <p:cNvPr id="346" name="TextBox 345">
                  <a:extLst>
                    <a:ext uri="{FF2B5EF4-FFF2-40B4-BE49-F238E27FC236}">
                      <a16:creationId xmlns:a16="http://schemas.microsoft.com/office/drawing/2014/main" id="{A885D544-57DE-48E5-94AC-1AC264753815}"/>
                    </a:ext>
                  </a:extLst>
                </p:cNvPr>
                <p:cNvSpPr txBox="1"/>
                <p:nvPr/>
              </p:nvSpPr>
              <p:spPr>
                <a:xfrm>
                  <a:off x="3551888" y="2347079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43" name="TextBox 342">
                <a:extLst>
                  <a:ext uri="{FF2B5EF4-FFF2-40B4-BE49-F238E27FC236}">
                    <a16:creationId xmlns:a16="http://schemas.microsoft.com/office/drawing/2014/main" id="{7C25EAFB-5B02-493D-B942-A531484F29C2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sp>
        <p:nvSpPr>
          <p:cNvPr id="352" name="Rectangle 351">
            <a:extLst>
              <a:ext uri="{FF2B5EF4-FFF2-40B4-BE49-F238E27FC236}">
                <a16:creationId xmlns:a16="http://schemas.microsoft.com/office/drawing/2014/main" id="{6A9588E2-B1A6-48D7-9405-AA12EB003227}"/>
              </a:ext>
            </a:extLst>
          </p:cNvPr>
          <p:cNvSpPr/>
          <p:nvPr/>
        </p:nvSpPr>
        <p:spPr>
          <a:xfrm>
            <a:off x="1791807" y="2272313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B2A55858-55C5-4084-8AE1-74723F096578}"/>
              </a:ext>
            </a:extLst>
          </p:cNvPr>
          <p:cNvGrpSpPr/>
          <p:nvPr/>
        </p:nvGrpSpPr>
        <p:grpSpPr>
          <a:xfrm>
            <a:off x="448989" y="3546870"/>
            <a:ext cx="2238580" cy="1086654"/>
            <a:chOff x="456270" y="1747838"/>
            <a:chExt cx="2238580" cy="1086654"/>
          </a:xfrm>
        </p:grpSpPr>
        <p:grpSp>
          <p:nvGrpSpPr>
            <p:cNvPr id="354" name="Group 353">
              <a:extLst>
                <a:ext uri="{FF2B5EF4-FFF2-40B4-BE49-F238E27FC236}">
                  <a16:creationId xmlns:a16="http://schemas.microsoft.com/office/drawing/2014/main" id="{0CAD7585-D75D-4B70-B71A-34C0153DE7D0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362" name="Group 361">
                <a:extLst>
                  <a:ext uri="{FF2B5EF4-FFF2-40B4-BE49-F238E27FC236}">
                    <a16:creationId xmlns:a16="http://schemas.microsoft.com/office/drawing/2014/main" id="{08EE1BB8-5E5C-467A-A215-991E1F31E454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364" name="TextBox 363">
                  <a:extLst>
                    <a:ext uri="{FF2B5EF4-FFF2-40B4-BE49-F238E27FC236}">
                      <a16:creationId xmlns:a16="http://schemas.microsoft.com/office/drawing/2014/main" id="{44006888-263C-45C2-A46C-10DB07C58C4F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cxnSp>
              <p:nvCxnSpPr>
                <p:cNvPr id="365" name="Straight Connector 364">
                  <a:extLst>
                    <a:ext uri="{FF2B5EF4-FFF2-40B4-BE49-F238E27FC236}">
                      <a16:creationId xmlns:a16="http://schemas.microsoft.com/office/drawing/2014/main" id="{34405CDC-DEFD-4896-9330-1D3B6F6B264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6" name="TextBox 365">
                  <a:extLst>
                    <a:ext uri="{FF2B5EF4-FFF2-40B4-BE49-F238E27FC236}">
                      <a16:creationId xmlns:a16="http://schemas.microsoft.com/office/drawing/2014/main" id="{A49EEF81-76B0-4C66-9F67-8794EF97BFAE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363" name="TextBox 362">
                <a:extLst>
                  <a:ext uri="{FF2B5EF4-FFF2-40B4-BE49-F238E27FC236}">
                    <a16:creationId xmlns:a16="http://schemas.microsoft.com/office/drawing/2014/main" id="{618149A1-B7B1-4627-816F-0FD0CDAB2D28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355" name="Group 354">
              <a:extLst>
                <a:ext uri="{FF2B5EF4-FFF2-40B4-BE49-F238E27FC236}">
                  <a16:creationId xmlns:a16="http://schemas.microsoft.com/office/drawing/2014/main" id="{5DE0A984-431E-43A7-B27E-6DD429B2D41B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356" name="TextBox 355">
                <a:extLst>
                  <a:ext uri="{FF2B5EF4-FFF2-40B4-BE49-F238E27FC236}">
                    <a16:creationId xmlns:a16="http://schemas.microsoft.com/office/drawing/2014/main" id="{71922DA7-C1E6-4397-9111-3B222B37F85C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6FD05D0A-CDD9-4BEB-A63D-80A59DB7CC89}"/>
                  </a:ext>
                </a:extLst>
              </p:cNvPr>
              <p:cNvGrpSpPr/>
              <p:nvPr/>
            </p:nvGrpSpPr>
            <p:grpSpPr>
              <a:xfrm>
                <a:off x="1808821" y="1757508"/>
                <a:ext cx="539707" cy="1076984"/>
                <a:chOff x="3580378" y="2366435"/>
                <a:chExt cx="539707" cy="1076984"/>
              </a:xfrm>
            </p:grpSpPr>
            <p:cxnSp>
              <p:nvCxnSpPr>
                <p:cNvPr id="359" name="Straight Connector 358">
                  <a:extLst>
                    <a:ext uri="{FF2B5EF4-FFF2-40B4-BE49-F238E27FC236}">
                      <a16:creationId xmlns:a16="http://schemas.microsoft.com/office/drawing/2014/main" id="{68A044B3-D2EA-4988-A177-4663E27B0A3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89669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0" name="TextBox 359">
                  <a:extLst>
                    <a:ext uri="{FF2B5EF4-FFF2-40B4-BE49-F238E27FC236}">
                      <a16:creationId xmlns:a16="http://schemas.microsoft.com/office/drawing/2014/main" id="{66B15469-3226-44DC-A341-8A90A24FF4EA}"/>
                    </a:ext>
                  </a:extLst>
                </p:cNvPr>
                <p:cNvSpPr txBox="1"/>
                <p:nvPr/>
              </p:nvSpPr>
              <p:spPr>
                <a:xfrm>
                  <a:off x="3580744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325E9546-E879-4AF6-8A51-74CC3CEE9C3A}"/>
                    </a:ext>
                  </a:extLst>
                </p:cNvPr>
                <p:cNvSpPr txBox="1"/>
                <p:nvPr/>
              </p:nvSpPr>
              <p:spPr>
                <a:xfrm>
                  <a:off x="358037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58" name="TextBox 357">
                <a:extLst>
                  <a:ext uri="{FF2B5EF4-FFF2-40B4-BE49-F238E27FC236}">
                    <a16:creationId xmlns:a16="http://schemas.microsoft.com/office/drawing/2014/main" id="{E9DD0F54-F94D-49A6-BD3C-ADD916C3CA3C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34BCA92F-9B7D-4D14-81AF-A2FD8487A22C}"/>
              </a:ext>
            </a:extLst>
          </p:cNvPr>
          <p:cNvGrpSpPr/>
          <p:nvPr/>
        </p:nvGrpSpPr>
        <p:grpSpPr>
          <a:xfrm>
            <a:off x="880935" y="4887195"/>
            <a:ext cx="1812395" cy="1086654"/>
            <a:chOff x="882455" y="1747838"/>
            <a:chExt cx="1812395" cy="1086654"/>
          </a:xfrm>
        </p:grpSpPr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326BD32D-4F54-4137-876F-7AF11932C0DC}"/>
                </a:ext>
              </a:extLst>
            </p:cNvPr>
            <p:cNvGrpSpPr/>
            <p:nvPr/>
          </p:nvGrpSpPr>
          <p:grpSpPr>
            <a:xfrm>
              <a:off x="882455" y="1747838"/>
              <a:ext cx="487609" cy="1071647"/>
              <a:chOff x="1951435" y="36281"/>
              <a:chExt cx="487609" cy="1071647"/>
            </a:xfrm>
          </p:grpSpPr>
          <p:sp>
            <p:nvSpPr>
              <p:cNvPr id="378" name="TextBox 377">
                <a:extLst>
                  <a:ext uri="{FF2B5EF4-FFF2-40B4-BE49-F238E27FC236}">
                    <a16:creationId xmlns:a16="http://schemas.microsoft.com/office/drawing/2014/main" id="{D8FA0839-D493-4EA0-A91F-9ACBEB4F6182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29E9B114-9B65-4C6C-828A-9C42F740386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0" name="TextBox 379">
                <a:extLst>
                  <a:ext uri="{FF2B5EF4-FFF2-40B4-BE49-F238E27FC236}">
                    <a16:creationId xmlns:a16="http://schemas.microsoft.com/office/drawing/2014/main" id="{FE24EB77-B4DC-41C6-BD5E-4C31BB00E431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E5E3D30F-9801-4296-90BB-181D95B89E3F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370" name="TextBox 369">
                <a:extLst>
                  <a:ext uri="{FF2B5EF4-FFF2-40B4-BE49-F238E27FC236}">
                    <a16:creationId xmlns:a16="http://schemas.microsoft.com/office/drawing/2014/main" id="{946A874A-DE29-4B6D-9FAA-67B9574AEF08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371" name="Group 370">
                <a:extLst>
                  <a:ext uri="{FF2B5EF4-FFF2-40B4-BE49-F238E27FC236}">
                    <a16:creationId xmlns:a16="http://schemas.microsoft.com/office/drawing/2014/main" id="{3F717F93-6319-4859-9125-5F63D0CA3C51}"/>
                  </a:ext>
                </a:extLst>
              </p:cNvPr>
              <p:cNvGrpSpPr/>
              <p:nvPr/>
            </p:nvGrpSpPr>
            <p:grpSpPr>
              <a:xfrm>
                <a:off x="1780744" y="1757508"/>
                <a:ext cx="539707" cy="1076984"/>
                <a:chOff x="3552301" y="2366435"/>
                <a:chExt cx="539707" cy="1076984"/>
              </a:xfrm>
            </p:grpSpPr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FD529E9D-F56B-4E8E-B5EB-F4C4B8539A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4" name="TextBox 373">
                  <a:extLst>
                    <a:ext uri="{FF2B5EF4-FFF2-40B4-BE49-F238E27FC236}">
                      <a16:creationId xmlns:a16="http://schemas.microsoft.com/office/drawing/2014/main" id="{96542BBA-A42B-4F77-870C-10E78184AF7C}"/>
                    </a:ext>
                  </a:extLst>
                </p:cNvPr>
                <p:cNvSpPr txBox="1"/>
                <p:nvPr/>
              </p:nvSpPr>
              <p:spPr>
                <a:xfrm>
                  <a:off x="3552667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sp>
              <p:nvSpPr>
                <p:cNvPr id="375" name="TextBox 374">
                  <a:extLst>
                    <a:ext uri="{FF2B5EF4-FFF2-40B4-BE49-F238E27FC236}">
                      <a16:creationId xmlns:a16="http://schemas.microsoft.com/office/drawing/2014/main" id="{C76D7D30-68EF-4DDF-B7C6-8464DCFF5C4B}"/>
                    </a:ext>
                  </a:extLst>
                </p:cNvPr>
                <p:cNvSpPr txBox="1"/>
                <p:nvPr/>
              </p:nvSpPr>
              <p:spPr>
                <a:xfrm>
                  <a:off x="3552301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72" name="TextBox 371">
                <a:extLst>
                  <a:ext uri="{FF2B5EF4-FFF2-40B4-BE49-F238E27FC236}">
                    <a16:creationId xmlns:a16="http://schemas.microsoft.com/office/drawing/2014/main" id="{5F68A4AA-1382-4BCA-B23E-8E5C37803B1F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sp>
        <p:nvSpPr>
          <p:cNvPr id="381" name="Rectangle 380">
            <a:extLst>
              <a:ext uri="{FF2B5EF4-FFF2-40B4-BE49-F238E27FC236}">
                <a16:creationId xmlns:a16="http://schemas.microsoft.com/office/drawing/2014/main" id="{7B742D1D-B11B-4008-9F3E-52A9EA7E923B}"/>
              </a:ext>
            </a:extLst>
          </p:cNvPr>
          <p:cNvSpPr/>
          <p:nvPr/>
        </p:nvSpPr>
        <p:spPr>
          <a:xfrm>
            <a:off x="1793992" y="3619307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868B6675-4CC9-4EB0-AC66-ECC3EC116BCE}"/>
              </a:ext>
            </a:extLst>
          </p:cNvPr>
          <p:cNvGrpSpPr/>
          <p:nvPr/>
        </p:nvGrpSpPr>
        <p:grpSpPr>
          <a:xfrm>
            <a:off x="2683594" y="5342907"/>
            <a:ext cx="490985" cy="630942"/>
            <a:chOff x="2685132" y="3551699"/>
            <a:chExt cx="490985" cy="630942"/>
          </a:xfrm>
        </p:grpSpPr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F659B0A-7D4F-4B58-A0C7-39E70EC1A812}"/>
                </a:ext>
              </a:extLst>
            </p:cNvPr>
            <p:cNvCxnSpPr>
              <a:cxnSpLocks/>
            </p:cNvCxnSpPr>
            <p:nvPr/>
          </p:nvCxnSpPr>
          <p:spPr>
            <a:xfrm>
              <a:off x="2694057" y="3613491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E0B6995C-E0F0-4DD9-94A1-46D67DA09E75}"/>
                </a:ext>
              </a:extLst>
            </p:cNvPr>
            <p:cNvSpPr txBox="1"/>
            <p:nvPr/>
          </p:nvSpPr>
          <p:spPr>
            <a:xfrm>
              <a:off x="2685132" y="3551699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385" name="TextBox 384">
            <a:extLst>
              <a:ext uri="{FF2B5EF4-FFF2-40B4-BE49-F238E27FC236}">
                <a16:creationId xmlns:a16="http://schemas.microsoft.com/office/drawing/2014/main" id="{E4F31748-B7CE-46C6-A70A-8D6D43618409}"/>
              </a:ext>
            </a:extLst>
          </p:cNvPr>
          <p:cNvSpPr txBox="1"/>
          <p:nvPr/>
        </p:nvSpPr>
        <p:spPr>
          <a:xfrm>
            <a:off x="2693092" y="4887072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5FD7E1D1-29FE-47B5-BEB8-580FBDE4AEF8}"/>
              </a:ext>
            </a:extLst>
          </p:cNvPr>
          <p:cNvGrpSpPr/>
          <p:nvPr/>
        </p:nvGrpSpPr>
        <p:grpSpPr>
          <a:xfrm>
            <a:off x="4451047" y="2209458"/>
            <a:ext cx="1812395" cy="1086654"/>
            <a:chOff x="882455" y="1747838"/>
            <a:chExt cx="1812395" cy="1086654"/>
          </a:xfrm>
        </p:grpSpPr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7CC9AA69-6A59-48FE-881C-0BB15CC2E168}"/>
                </a:ext>
              </a:extLst>
            </p:cNvPr>
            <p:cNvGrpSpPr/>
            <p:nvPr/>
          </p:nvGrpSpPr>
          <p:grpSpPr>
            <a:xfrm>
              <a:off x="882455" y="1747838"/>
              <a:ext cx="487609" cy="1071647"/>
              <a:chOff x="1951435" y="36281"/>
              <a:chExt cx="487609" cy="1071647"/>
            </a:xfrm>
          </p:grpSpPr>
          <p:sp>
            <p:nvSpPr>
              <p:cNvPr id="395" name="TextBox 394">
                <a:extLst>
                  <a:ext uri="{FF2B5EF4-FFF2-40B4-BE49-F238E27FC236}">
                    <a16:creationId xmlns:a16="http://schemas.microsoft.com/office/drawing/2014/main" id="{1CEAC246-1BC1-4B9D-A188-03B49A74DE0E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20FE86D2-7B88-4491-9BCD-B409C278FD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7" name="TextBox 396">
                <a:extLst>
                  <a:ext uri="{FF2B5EF4-FFF2-40B4-BE49-F238E27FC236}">
                    <a16:creationId xmlns:a16="http://schemas.microsoft.com/office/drawing/2014/main" id="{8E6870AC-B7D3-464D-8230-F4BA892D783F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7703A490-5CA1-47F0-AB05-119347E66DD6}"/>
                </a:ext>
              </a:extLst>
            </p:cNvPr>
            <p:cNvGrpSpPr/>
            <p:nvPr/>
          </p:nvGrpSpPr>
          <p:grpSpPr>
            <a:xfrm>
              <a:off x="1347682" y="1757508"/>
              <a:ext cx="1347168" cy="1076984"/>
              <a:chOff x="1347682" y="1757508"/>
              <a:chExt cx="1347168" cy="1076984"/>
            </a:xfrm>
          </p:grpSpPr>
          <p:sp>
            <p:nvSpPr>
              <p:cNvPr id="389" name="TextBox 388">
                <a:extLst>
                  <a:ext uri="{FF2B5EF4-FFF2-40B4-BE49-F238E27FC236}">
                    <a16:creationId xmlns:a16="http://schemas.microsoft.com/office/drawing/2014/main" id="{9C4084B6-6A3B-4C81-A2F5-5283AA76CDEB}"/>
                  </a:ext>
                </a:extLst>
              </p:cNvPr>
              <p:cNvSpPr txBox="1"/>
              <p:nvPr/>
            </p:nvSpPr>
            <p:spPr>
              <a:xfrm>
                <a:off x="1347682" y="195597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C7F72107-A39B-47A1-B3E1-EE1FD5DE9D79}"/>
                  </a:ext>
                </a:extLst>
              </p:cNvPr>
              <p:cNvGrpSpPr/>
              <p:nvPr/>
            </p:nvGrpSpPr>
            <p:grpSpPr>
              <a:xfrm>
                <a:off x="1783059" y="1757508"/>
                <a:ext cx="544383" cy="1076984"/>
                <a:chOff x="3554616" y="2366435"/>
                <a:chExt cx="544383" cy="1076984"/>
              </a:xfrm>
            </p:grpSpPr>
            <p:cxnSp>
              <p:nvCxnSpPr>
                <p:cNvPr id="392" name="Straight Connector 391">
                  <a:extLst>
                    <a:ext uri="{FF2B5EF4-FFF2-40B4-BE49-F238E27FC236}">
                      <a16:creationId xmlns:a16="http://schemas.microsoft.com/office/drawing/2014/main" id="{C0971EEA-AA0B-4F64-A922-043D8FBBAC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D87D1A6D-4B09-49D5-B575-3336137F7EEC}"/>
                    </a:ext>
                  </a:extLst>
                </p:cNvPr>
                <p:cNvSpPr txBox="1"/>
                <p:nvPr/>
              </p:nvSpPr>
              <p:spPr>
                <a:xfrm>
                  <a:off x="3554616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1C94D055-D29A-47C1-B5D0-41EAC76BC479}"/>
                    </a:ext>
                  </a:extLst>
                </p:cNvPr>
                <p:cNvSpPr txBox="1"/>
                <p:nvPr/>
              </p:nvSpPr>
              <p:spPr>
                <a:xfrm>
                  <a:off x="3559292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391" name="TextBox 390">
                <a:extLst>
                  <a:ext uri="{FF2B5EF4-FFF2-40B4-BE49-F238E27FC236}">
                    <a16:creationId xmlns:a16="http://schemas.microsoft.com/office/drawing/2014/main" id="{6089FBA6-ED4D-4DC0-B498-3F2565444BD8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sp>
        <p:nvSpPr>
          <p:cNvPr id="398" name="Rectangle 397">
            <a:extLst>
              <a:ext uri="{FF2B5EF4-FFF2-40B4-BE49-F238E27FC236}">
                <a16:creationId xmlns:a16="http://schemas.microsoft.com/office/drawing/2014/main" id="{E1B2EE99-C13B-4FB8-963D-99ACE9A75549}"/>
              </a:ext>
            </a:extLst>
          </p:cNvPr>
          <p:cNvSpPr/>
          <p:nvPr/>
        </p:nvSpPr>
        <p:spPr>
          <a:xfrm>
            <a:off x="5361675" y="2279673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99" name="Group 398">
            <a:extLst>
              <a:ext uri="{FF2B5EF4-FFF2-40B4-BE49-F238E27FC236}">
                <a16:creationId xmlns:a16="http://schemas.microsoft.com/office/drawing/2014/main" id="{D90102B5-7F52-4773-8CBE-823CDF611408}"/>
              </a:ext>
            </a:extLst>
          </p:cNvPr>
          <p:cNvGrpSpPr/>
          <p:nvPr/>
        </p:nvGrpSpPr>
        <p:grpSpPr>
          <a:xfrm>
            <a:off x="4453467" y="3550429"/>
            <a:ext cx="1812395" cy="1086654"/>
            <a:chOff x="882455" y="1747838"/>
            <a:chExt cx="1812395" cy="1086654"/>
          </a:xfrm>
        </p:grpSpPr>
        <p:grpSp>
          <p:nvGrpSpPr>
            <p:cNvPr id="400" name="Group 399">
              <a:extLst>
                <a:ext uri="{FF2B5EF4-FFF2-40B4-BE49-F238E27FC236}">
                  <a16:creationId xmlns:a16="http://schemas.microsoft.com/office/drawing/2014/main" id="{3618807A-91DD-4161-924F-0B1E2EEE907F}"/>
                </a:ext>
              </a:extLst>
            </p:cNvPr>
            <p:cNvGrpSpPr/>
            <p:nvPr/>
          </p:nvGrpSpPr>
          <p:grpSpPr>
            <a:xfrm>
              <a:off x="882455" y="1747838"/>
              <a:ext cx="487609" cy="1071647"/>
              <a:chOff x="1951435" y="36281"/>
              <a:chExt cx="487609" cy="1071647"/>
            </a:xfrm>
          </p:grpSpPr>
          <p:sp>
            <p:nvSpPr>
              <p:cNvPr id="408" name="TextBox 407">
                <a:extLst>
                  <a:ext uri="{FF2B5EF4-FFF2-40B4-BE49-F238E27FC236}">
                    <a16:creationId xmlns:a16="http://schemas.microsoft.com/office/drawing/2014/main" id="{39FD3621-9FA0-4A0D-A322-B77D8ECC2CB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cxnSp>
            <p:nvCxnSpPr>
              <p:cNvPr id="409" name="Straight Connector 408">
                <a:extLst>
                  <a:ext uri="{FF2B5EF4-FFF2-40B4-BE49-F238E27FC236}">
                    <a16:creationId xmlns:a16="http://schemas.microsoft.com/office/drawing/2014/main" id="{4CC091B1-105B-4169-916D-3A25E8154E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0" name="TextBox 409">
                <a:extLst>
                  <a:ext uri="{FF2B5EF4-FFF2-40B4-BE49-F238E27FC236}">
                    <a16:creationId xmlns:a16="http://schemas.microsoft.com/office/drawing/2014/main" id="{DBE5CB1E-3381-47DC-A881-9C16EF798446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F7B9836F-2102-4352-ADF7-B4C0D4C7027A}"/>
                </a:ext>
              </a:extLst>
            </p:cNvPr>
            <p:cNvGrpSpPr/>
            <p:nvPr/>
          </p:nvGrpSpPr>
          <p:grpSpPr>
            <a:xfrm>
              <a:off x="1347682" y="1757508"/>
              <a:ext cx="1347168" cy="1076984"/>
              <a:chOff x="1347682" y="1757508"/>
              <a:chExt cx="1347168" cy="1076984"/>
            </a:xfrm>
          </p:grpSpPr>
          <p:sp>
            <p:nvSpPr>
              <p:cNvPr id="402" name="TextBox 401">
                <a:extLst>
                  <a:ext uri="{FF2B5EF4-FFF2-40B4-BE49-F238E27FC236}">
                    <a16:creationId xmlns:a16="http://schemas.microsoft.com/office/drawing/2014/main" id="{933FD582-BF71-43C5-8B72-353E75941875}"/>
                  </a:ext>
                </a:extLst>
              </p:cNvPr>
              <p:cNvSpPr txBox="1"/>
              <p:nvPr/>
            </p:nvSpPr>
            <p:spPr>
              <a:xfrm>
                <a:off x="1347682" y="195597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403" name="Group 402">
                <a:extLst>
                  <a:ext uri="{FF2B5EF4-FFF2-40B4-BE49-F238E27FC236}">
                    <a16:creationId xmlns:a16="http://schemas.microsoft.com/office/drawing/2014/main" id="{CB4555FD-4D36-4BFF-AD54-7D8A796C5659}"/>
                  </a:ext>
                </a:extLst>
              </p:cNvPr>
              <p:cNvGrpSpPr/>
              <p:nvPr/>
            </p:nvGrpSpPr>
            <p:grpSpPr>
              <a:xfrm>
                <a:off x="1771691" y="1757508"/>
                <a:ext cx="539707" cy="1076984"/>
                <a:chOff x="3543248" y="2366435"/>
                <a:chExt cx="539707" cy="1076984"/>
              </a:xfrm>
            </p:grpSpPr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AC84AC88-D054-499D-BA5C-2B65C7CBC88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69614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D9E7334-28ED-4A18-9674-90702F17C262}"/>
                    </a:ext>
                  </a:extLst>
                </p:cNvPr>
                <p:cNvSpPr txBox="1"/>
                <p:nvPr/>
              </p:nvSpPr>
              <p:spPr>
                <a:xfrm>
                  <a:off x="3554616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9</a:t>
                  </a:r>
                </a:p>
              </p:txBody>
            </p:sp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B187B1A-B19D-4700-BD46-BB5DC1434D43}"/>
                    </a:ext>
                  </a:extLst>
                </p:cNvPr>
                <p:cNvSpPr txBox="1"/>
                <p:nvPr/>
              </p:nvSpPr>
              <p:spPr>
                <a:xfrm>
                  <a:off x="354324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404" name="TextBox 403">
                <a:extLst>
                  <a:ext uri="{FF2B5EF4-FFF2-40B4-BE49-F238E27FC236}">
                    <a16:creationId xmlns:a16="http://schemas.microsoft.com/office/drawing/2014/main" id="{7530D9B7-885B-4991-BA39-67E5B5DA8BA9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sp>
        <p:nvSpPr>
          <p:cNvPr id="411" name="Rectangle 410">
            <a:extLst>
              <a:ext uri="{FF2B5EF4-FFF2-40B4-BE49-F238E27FC236}">
                <a16:creationId xmlns:a16="http://schemas.microsoft.com/office/drawing/2014/main" id="{57DA8D8B-C839-4EE2-BE37-F809574C8838}"/>
              </a:ext>
            </a:extLst>
          </p:cNvPr>
          <p:cNvSpPr/>
          <p:nvPr/>
        </p:nvSpPr>
        <p:spPr>
          <a:xfrm>
            <a:off x="5364095" y="3620644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31D4747F-6391-4096-A65F-707BA4C4D2DC}"/>
              </a:ext>
            </a:extLst>
          </p:cNvPr>
          <p:cNvGrpSpPr/>
          <p:nvPr/>
        </p:nvGrpSpPr>
        <p:grpSpPr>
          <a:xfrm>
            <a:off x="6258644" y="4005255"/>
            <a:ext cx="898156" cy="630942"/>
            <a:chOff x="2694057" y="3551699"/>
            <a:chExt cx="898156" cy="630942"/>
          </a:xfrm>
        </p:grpSpPr>
        <p:cxnSp>
          <p:nvCxnSpPr>
            <p:cNvPr id="413" name="Straight Connector 412">
              <a:extLst>
                <a:ext uri="{FF2B5EF4-FFF2-40B4-BE49-F238E27FC236}">
                  <a16:creationId xmlns:a16="http://schemas.microsoft.com/office/drawing/2014/main" id="{B0590DF2-1E18-4C4D-A46D-943BE8CA336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94057" y="3610818"/>
              <a:ext cx="898156" cy="2673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7743D6A7-4700-4FCD-B4E5-C679471B2D70}"/>
                </a:ext>
              </a:extLst>
            </p:cNvPr>
            <p:cNvSpPr txBox="1"/>
            <p:nvPr/>
          </p:nvSpPr>
          <p:spPr>
            <a:xfrm>
              <a:off x="2932492" y="3551699"/>
              <a:ext cx="24362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sp>
        <p:nvSpPr>
          <p:cNvPr id="415" name="TextBox 414">
            <a:extLst>
              <a:ext uri="{FF2B5EF4-FFF2-40B4-BE49-F238E27FC236}">
                <a16:creationId xmlns:a16="http://schemas.microsoft.com/office/drawing/2014/main" id="{87A2D4D3-60BC-44F3-9086-ECBFD00F5A22}"/>
              </a:ext>
            </a:extLst>
          </p:cNvPr>
          <p:cNvSpPr txBox="1"/>
          <p:nvPr/>
        </p:nvSpPr>
        <p:spPr>
          <a:xfrm>
            <a:off x="6259217" y="3549420"/>
            <a:ext cx="9795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E610C0BC-ABF3-49F6-820A-627AD5592508}"/>
              </a:ext>
            </a:extLst>
          </p:cNvPr>
          <p:cNvGrpSpPr/>
          <p:nvPr/>
        </p:nvGrpSpPr>
        <p:grpSpPr>
          <a:xfrm>
            <a:off x="8487617" y="2211001"/>
            <a:ext cx="2238580" cy="1086654"/>
            <a:chOff x="456270" y="1747838"/>
            <a:chExt cx="2238580" cy="1086654"/>
          </a:xfrm>
        </p:grpSpPr>
        <p:grpSp>
          <p:nvGrpSpPr>
            <p:cNvPr id="429" name="Group 428">
              <a:extLst>
                <a:ext uri="{FF2B5EF4-FFF2-40B4-BE49-F238E27FC236}">
                  <a16:creationId xmlns:a16="http://schemas.microsoft.com/office/drawing/2014/main" id="{61D0F216-C3BE-4B24-9B54-5C4D84CF23B1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437" name="Group 436">
                <a:extLst>
                  <a:ext uri="{FF2B5EF4-FFF2-40B4-BE49-F238E27FC236}">
                    <a16:creationId xmlns:a16="http://schemas.microsoft.com/office/drawing/2014/main" id="{0DEFF31E-EF23-4467-89AB-69FFC3416412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CBF20487-7995-4D83-9788-7BE28548B30E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D8EA2B76-60D2-4061-BB87-5674357538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FABCFA14-C676-4C89-8828-53D28D4632BC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438" name="TextBox 437">
                <a:extLst>
                  <a:ext uri="{FF2B5EF4-FFF2-40B4-BE49-F238E27FC236}">
                    <a16:creationId xmlns:a16="http://schemas.microsoft.com/office/drawing/2014/main" id="{6CFD152D-0C20-4F1C-AC85-0429F3C4E0BA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82584D87-7136-4105-990C-FE4D97D6A655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FDB67D5B-7B23-4DE3-9250-9DFE9868BBE6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432" name="Group 431">
                <a:extLst>
                  <a:ext uri="{FF2B5EF4-FFF2-40B4-BE49-F238E27FC236}">
                    <a16:creationId xmlns:a16="http://schemas.microsoft.com/office/drawing/2014/main" id="{08762427-F2D3-44BE-AA9E-74A254857E98}"/>
                  </a:ext>
                </a:extLst>
              </p:cNvPr>
              <p:cNvGrpSpPr/>
              <p:nvPr/>
            </p:nvGrpSpPr>
            <p:grpSpPr>
              <a:xfrm>
                <a:off x="1802068" y="1757508"/>
                <a:ext cx="546460" cy="1076984"/>
                <a:chOff x="3573625" y="2366435"/>
                <a:chExt cx="546460" cy="1076984"/>
              </a:xfrm>
            </p:grpSpPr>
            <p:cxnSp>
              <p:nvCxnSpPr>
                <p:cNvPr id="434" name="Straight Connector 433">
                  <a:extLst>
                    <a:ext uri="{FF2B5EF4-FFF2-40B4-BE49-F238E27FC236}">
                      <a16:creationId xmlns:a16="http://schemas.microsoft.com/office/drawing/2014/main" id="{83E1E63F-9B82-492D-8F2C-184F104AE0D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048D5813-02CF-468A-B75D-F4FCD40E01F2}"/>
                    </a:ext>
                  </a:extLst>
                </p:cNvPr>
                <p:cNvSpPr txBox="1"/>
                <p:nvPr/>
              </p:nvSpPr>
              <p:spPr>
                <a:xfrm>
                  <a:off x="3580744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62230833-F6D7-4B47-A5EB-312F64314739}"/>
                    </a:ext>
                  </a:extLst>
                </p:cNvPr>
                <p:cNvSpPr txBox="1"/>
                <p:nvPr/>
              </p:nvSpPr>
              <p:spPr>
                <a:xfrm>
                  <a:off x="358037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433" name="TextBox 432">
                <a:extLst>
                  <a:ext uri="{FF2B5EF4-FFF2-40B4-BE49-F238E27FC236}">
                    <a16:creationId xmlns:a16="http://schemas.microsoft.com/office/drawing/2014/main" id="{54784984-68D3-452D-B1E4-D828C2ED1544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sp>
        <p:nvSpPr>
          <p:cNvPr id="442" name="Rectangle 441">
            <a:extLst>
              <a:ext uri="{FF2B5EF4-FFF2-40B4-BE49-F238E27FC236}">
                <a16:creationId xmlns:a16="http://schemas.microsoft.com/office/drawing/2014/main" id="{4367B0B3-4BC7-482B-A80A-A2EE82F93826}"/>
              </a:ext>
            </a:extLst>
          </p:cNvPr>
          <p:cNvSpPr/>
          <p:nvPr/>
        </p:nvSpPr>
        <p:spPr>
          <a:xfrm>
            <a:off x="8937361" y="2271921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43" name="Group 442">
            <a:extLst>
              <a:ext uri="{FF2B5EF4-FFF2-40B4-BE49-F238E27FC236}">
                <a16:creationId xmlns:a16="http://schemas.microsoft.com/office/drawing/2014/main" id="{87B413C6-31DE-46B8-B8CD-8614C58A4E63}"/>
              </a:ext>
            </a:extLst>
          </p:cNvPr>
          <p:cNvGrpSpPr/>
          <p:nvPr/>
        </p:nvGrpSpPr>
        <p:grpSpPr>
          <a:xfrm>
            <a:off x="8487131" y="3546870"/>
            <a:ext cx="2238580" cy="1086654"/>
            <a:chOff x="456270" y="1747838"/>
            <a:chExt cx="2238580" cy="1086654"/>
          </a:xfrm>
        </p:grpSpPr>
        <p:grpSp>
          <p:nvGrpSpPr>
            <p:cNvPr id="444" name="Group 443">
              <a:extLst>
                <a:ext uri="{FF2B5EF4-FFF2-40B4-BE49-F238E27FC236}">
                  <a16:creationId xmlns:a16="http://schemas.microsoft.com/office/drawing/2014/main" id="{9D3FF016-B6A0-4501-95AB-AD77B1D4C2BE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452" name="Group 451">
                <a:extLst>
                  <a:ext uri="{FF2B5EF4-FFF2-40B4-BE49-F238E27FC236}">
                    <a16:creationId xmlns:a16="http://schemas.microsoft.com/office/drawing/2014/main" id="{52831E9E-14BE-453F-A5E1-4159569A5B74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454" name="TextBox 453">
                  <a:extLst>
                    <a:ext uri="{FF2B5EF4-FFF2-40B4-BE49-F238E27FC236}">
                      <a16:creationId xmlns:a16="http://schemas.microsoft.com/office/drawing/2014/main" id="{A8710D19-3B29-4B39-8B43-14CBA19E3995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  <p:cxnSp>
              <p:nvCxnSpPr>
                <p:cNvPr id="455" name="Straight Connector 454">
                  <a:extLst>
                    <a:ext uri="{FF2B5EF4-FFF2-40B4-BE49-F238E27FC236}">
                      <a16:creationId xmlns:a16="http://schemas.microsoft.com/office/drawing/2014/main" id="{273551B4-D1F8-484A-B247-4BC2010ABF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6" name="TextBox 455">
                  <a:extLst>
                    <a:ext uri="{FF2B5EF4-FFF2-40B4-BE49-F238E27FC236}">
                      <a16:creationId xmlns:a16="http://schemas.microsoft.com/office/drawing/2014/main" id="{950B9140-5A26-4811-B6B4-5DE0103ADCB0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53" name="TextBox 452">
                <a:extLst>
                  <a:ext uri="{FF2B5EF4-FFF2-40B4-BE49-F238E27FC236}">
                    <a16:creationId xmlns:a16="http://schemas.microsoft.com/office/drawing/2014/main" id="{E83949CE-5362-4E43-91DB-A6631D49FD0A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445" name="Group 444">
              <a:extLst>
                <a:ext uri="{FF2B5EF4-FFF2-40B4-BE49-F238E27FC236}">
                  <a16:creationId xmlns:a16="http://schemas.microsoft.com/office/drawing/2014/main" id="{1DF3A222-F1B0-4001-B5F1-AB67AA1B24E3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446" name="TextBox 445">
                <a:extLst>
                  <a:ext uri="{FF2B5EF4-FFF2-40B4-BE49-F238E27FC236}">
                    <a16:creationId xmlns:a16="http://schemas.microsoft.com/office/drawing/2014/main" id="{3CBD04A2-BC51-476F-AFD2-1AE65139C39E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248A3F53-093D-45F4-A587-ACC149A5E2E8}"/>
                  </a:ext>
                </a:extLst>
              </p:cNvPr>
              <p:cNvGrpSpPr/>
              <p:nvPr/>
            </p:nvGrpSpPr>
            <p:grpSpPr>
              <a:xfrm>
                <a:off x="1780744" y="1757508"/>
                <a:ext cx="539707" cy="1076984"/>
                <a:chOff x="3552301" y="2366435"/>
                <a:chExt cx="539707" cy="1076984"/>
              </a:xfrm>
            </p:grpSpPr>
            <p:cxnSp>
              <p:nvCxnSpPr>
                <p:cNvPr id="449" name="Straight Connector 448">
                  <a:extLst>
                    <a:ext uri="{FF2B5EF4-FFF2-40B4-BE49-F238E27FC236}">
                      <a16:creationId xmlns:a16="http://schemas.microsoft.com/office/drawing/2014/main" id="{F8696296-BE2D-46FA-8CB2-6F65CC56CE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4190818D-5AFE-456F-8534-9355BFD97A35}"/>
                    </a:ext>
                  </a:extLst>
                </p:cNvPr>
                <p:cNvSpPr txBox="1"/>
                <p:nvPr/>
              </p:nvSpPr>
              <p:spPr>
                <a:xfrm>
                  <a:off x="3556678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  <p:sp>
              <p:nvSpPr>
                <p:cNvPr id="451" name="TextBox 450">
                  <a:extLst>
                    <a:ext uri="{FF2B5EF4-FFF2-40B4-BE49-F238E27FC236}">
                      <a16:creationId xmlns:a16="http://schemas.microsoft.com/office/drawing/2014/main" id="{F549E849-97AC-4AC5-86DA-1E6344CB4C0B}"/>
                    </a:ext>
                  </a:extLst>
                </p:cNvPr>
                <p:cNvSpPr txBox="1"/>
                <p:nvPr/>
              </p:nvSpPr>
              <p:spPr>
                <a:xfrm>
                  <a:off x="3552301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448" name="TextBox 447">
                <a:extLst>
                  <a:ext uri="{FF2B5EF4-FFF2-40B4-BE49-F238E27FC236}">
                    <a16:creationId xmlns:a16="http://schemas.microsoft.com/office/drawing/2014/main" id="{45B07AA6-5AD2-49E9-86CF-19B82D9F570A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7F8EC575-2966-4F3F-BC2E-90067F36C106}"/>
              </a:ext>
            </a:extLst>
          </p:cNvPr>
          <p:cNvGrpSpPr/>
          <p:nvPr/>
        </p:nvGrpSpPr>
        <p:grpSpPr>
          <a:xfrm>
            <a:off x="8931815" y="4888257"/>
            <a:ext cx="1800335" cy="1086654"/>
            <a:chOff x="894515" y="1747838"/>
            <a:chExt cx="1800335" cy="1086654"/>
          </a:xfrm>
        </p:grpSpPr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2026200B-6426-4242-8038-431FB3B6B36C}"/>
                </a:ext>
              </a:extLst>
            </p:cNvPr>
            <p:cNvGrpSpPr/>
            <p:nvPr/>
          </p:nvGrpSpPr>
          <p:grpSpPr>
            <a:xfrm>
              <a:off x="894515" y="1747838"/>
              <a:ext cx="475549" cy="1071647"/>
              <a:chOff x="1963495" y="36281"/>
              <a:chExt cx="475549" cy="1071647"/>
            </a:xfrm>
          </p:grpSpPr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5F0464FC-740C-4B2E-BD1D-A81A841278AD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cxnSp>
            <p:nvCxnSpPr>
              <p:cNvPr id="467" name="Straight Connector 466">
                <a:extLst>
                  <a:ext uri="{FF2B5EF4-FFF2-40B4-BE49-F238E27FC236}">
                    <a16:creationId xmlns:a16="http://schemas.microsoft.com/office/drawing/2014/main" id="{75B12C21-BE6E-4FC5-8E18-6D56AC771EF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8" name="TextBox 467">
                <a:extLst>
                  <a:ext uri="{FF2B5EF4-FFF2-40B4-BE49-F238E27FC236}">
                    <a16:creationId xmlns:a16="http://schemas.microsoft.com/office/drawing/2014/main" id="{5C43FC3E-65AB-49DF-91F7-59CB6797B95B}"/>
                  </a:ext>
                </a:extLst>
              </p:cNvPr>
              <p:cNvSpPr txBox="1"/>
              <p:nvPr/>
            </p:nvSpPr>
            <p:spPr>
              <a:xfrm>
                <a:off x="1967479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</p:grpSp>
        <p:grpSp>
          <p:nvGrpSpPr>
            <p:cNvPr id="459" name="Group 458">
              <a:extLst>
                <a:ext uri="{FF2B5EF4-FFF2-40B4-BE49-F238E27FC236}">
                  <a16:creationId xmlns:a16="http://schemas.microsoft.com/office/drawing/2014/main" id="{11956DCA-30A6-470B-AEC2-99F78AFB21F6}"/>
                </a:ext>
              </a:extLst>
            </p:cNvPr>
            <p:cNvGrpSpPr/>
            <p:nvPr/>
          </p:nvGrpSpPr>
          <p:grpSpPr>
            <a:xfrm>
              <a:off x="1396669" y="1757508"/>
              <a:ext cx="1298181" cy="1076984"/>
              <a:chOff x="1396669" y="1757508"/>
              <a:chExt cx="1298181" cy="1076984"/>
            </a:xfrm>
          </p:grpSpPr>
          <p:sp>
            <p:nvSpPr>
              <p:cNvPr id="460" name="TextBox 459">
                <a:extLst>
                  <a:ext uri="{FF2B5EF4-FFF2-40B4-BE49-F238E27FC236}">
                    <a16:creationId xmlns:a16="http://schemas.microsoft.com/office/drawing/2014/main" id="{D862AE81-D28F-42AC-9CD4-2FB1F23BFCFB}"/>
                  </a:ext>
                </a:extLst>
              </p:cNvPr>
              <p:cNvSpPr txBox="1"/>
              <p:nvPr/>
            </p:nvSpPr>
            <p:spPr>
              <a:xfrm>
                <a:off x="1396669" y="192331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461" name="Group 460">
                <a:extLst>
                  <a:ext uri="{FF2B5EF4-FFF2-40B4-BE49-F238E27FC236}">
                    <a16:creationId xmlns:a16="http://schemas.microsoft.com/office/drawing/2014/main" id="{43B558CD-F873-46C5-9430-E335D64B1D70}"/>
                  </a:ext>
                </a:extLst>
              </p:cNvPr>
              <p:cNvGrpSpPr/>
              <p:nvPr/>
            </p:nvGrpSpPr>
            <p:grpSpPr>
              <a:xfrm>
                <a:off x="1780744" y="1757508"/>
                <a:ext cx="539707" cy="1076984"/>
                <a:chOff x="3552301" y="2366435"/>
                <a:chExt cx="539707" cy="1076984"/>
              </a:xfrm>
            </p:grpSpPr>
            <p:cxnSp>
              <p:nvCxnSpPr>
                <p:cNvPr id="463" name="Straight Connector 462">
                  <a:extLst>
                    <a:ext uri="{FF2B5EF4-FFF2-40B4-BE49-F238E27FC236}">
                      <a16:creationId xmlns:a16="http://schemas.microsoft.com/office/drawing/2014/main" id="{F0F8DAF0-B315-40C5-89A9-175F351BBF0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69614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1B443DF4-97F1-49D1-ABB3-2F23FDB4B240}"/>
                    </a:ext>
                  </a:extLst>
                </p:cNvPr>
                <p:cNvSpPr txBox="1"/>
                <p:nvPr/>
              </p:nvSpPr>
              <p:spPr>
                <a:xfrm>
                  <a:off x="3552667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1966575A-34A0-424C-BBD6-C6AC3686858A}"/>
                    </a:ext>
                  </a:extLst>
                </p:cNvPr>
                <p:cNvSpPr txBox="1"/>
                <p:nvPr/>
              </p:nvSpPr>
              <p:spPr>
                <a:xfrm>
                  <a:off x="3552301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462" name="TextBox 461">
                <a:extLst>
                  <a:ext uri="{FF2B5EF4-FFF2-40B4-BE49-F238E27FC236}">
                    <a16:creationId xmlns:a16="http://schemas.microsoft.com/office/drawing/2014/main" id="{54DA45F0-693D-4C1C-B8B5-C87FB81D943B}"/>
                  </a:ext>
                </a:extLst>
              </p:cNvPr>
              <p:cNvSpPr txBox="1"/>
              <p:nvPr/>
            </p:nvSpPr>
            <p:spPr>
              <a:xfrm>
                <a:off x="2261112" y="1962332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</p:grpSp>
      </p:grpSp>
      <p:sp>
        <p:nvSpPr>
          <p:cNvPr id="469" name="Rectangle 468">
            <a:extLst>
              <a:ext uri="{FF2B5EF4-FFF2-40B4-BE49-F238E27FC236}">
                <a16:creationId xmlns:a16="http://schemas.microsoft.com/office/drawing/2014/main" id="{07960123-08FC-4C48-AF9E-3B35134CCFDE}"/>
              </a:ext>
            </a:extLst>
          </p:cNvPr>
          <p:cNvSpPr/>
          <p:nvPr/>
        </p:nvSpPr>
        <p:spPr>
          <a:xfrm>
            <a:off x="8940780" y="3615101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2F06AC3E-4FAD-44E5-8C1E-F35CE3622AB3}"/>
              </a:ext>
            </a:extLst>
          </p:cNvPr>
          <p:cNvGrpSpPr/>
          <p:nvPr/>
        </p:nvGrpSpPr>
        <p:grpSpPr>
          <a:xfrm>
            <a:off x="10722414" y="5343969"/>
            <a:ext cx="490985" cy="630942"/>
            <a:chOff x="2685132" y="3551699"/>
            <a:chExt cx="490985" cy="630942"/>
          </a:xfrm>
        </p:grpSpPr>
        <p:cxnSp>
          <p:nvCxnSpPr>
            <p:cNvPr id="471" name="Straight Connector 470">
              <a:extLst>
                <a:ext uri="{FF2B5EF4-FFF2-40B4-BE49-F238E27FC236}">
                  <a16:creationId xmlns:a16="http://schemas.microsoft.com/office/drawing/2014/main" id="{085B32BF-C9D1-46B7-ADD5-5D6AC66A3E4B}"/>
                </a:ext>
              </a:extLst>
            </p:cNvPr>
            <p:cNvCxnSpPr>
              <a:cxnSpLocks/>
            </p:cNvCxnSpPr>
            <p:nvPr/>
          </p:nvCxnSpPr>
          <p:spPr>
            <a:xfrm>
              <a:off x="2694057" y="3613491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CFCC6A7D-BE54-40AB-90A8-A29AB9748B2B}"/>
                </a:ext>
              </a:extLst>
            </p:cNvPr>
            <p:cNvSpPr txBox="1"/>
            <p:nvPr/>
          </p:nvSpPr>
          <p:spPr>
            <a:xfrm>
              <a:off x="2685132" y="3551699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473" name="TextBox 472">
            <a:extLst>
              <a:ext uri="{FF2B5EF4-FFF2-40B4-BE49-F238E27FC236}">
                <a16:creationId xmlns:a16="http://schemas.microsoft.com/office/drawing/2014/main" id="{B8F01C7D-117C-40EE-876A-768BE2E22817}"/>
              </a:ext>
            </a:extLst>
          </p:cNvPr>
          <p:cNvSpPr txBox="1"/>
          <p:nvPr/>
        </p:nvSpPr>
        <p:spPr>
          <a:xfrm>
            <a:off x="10731912" y="488813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39042903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2" grpId="0" animBg="1"/>
      <p:bldP spid="381" grpId="0" animBg="1"/>
      <p:bldP spid="385" grpId="0"/>
      <p:bldP spid="398" grpId="0" animBg="1"/>
      <p:bldP spid="411" grpId="0" animBg="1"/>
      <p:bldP spid="415" grpId="0"/>
      <p:bldP spid="442" grpId="0" animBg="1"/>
      <p:bldP spid="469" grpId="0" animBg="1"/>
      <p:bldP spid="473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A8F4849-135B-48EB-8828-6D2A760630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29 Add a fraction to a mixed number with denominators as common multiples, without regrouping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3920179-9EE1-439D-94C2-42EECDCFB2C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5691762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2" name="Rectangle: Rounded Corners 261">
            <a:extLst>
              <a:ext uri="{FF2B5EF4-FFF2-40B4-BE49-F238E27FC236}">
                <a16:creationId xmlns:a16="http://schemas.microsoft.com/office/drawing/2014/main" id="{72937C71-1EEE-4679-8286-ADEDA853A9BD}"/>
              </a:ext>
            </a:extLst>
          </p:cNvPr>
          <p:cNvSpPr/>
          <p:nvPr/>
        </p:nvSpPr>
        <p:spPr>
          <a:xfrm rot="5400000">
            <a:off x="8227672" y="3172438"/>
            <a:ext cx="3681806" cy="298744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1" name="Rectangle 360">
            <a:extLst>
              <a:ext uri="{FF2B5EF4-FFF2-40B4-BE49-F238E27FC236}">
                <a16:creationId xmlns:a16="http://schemas.microsoft.com/office/drawing/2014/main" id="{5DD7382B-CCD7-44EE-A7EA-25D4FD5278DA}"/>
              </a:ext>
            </a:extLst>
          </p:cNvPr>
          <p:cNvSpPr/>
          <p:nvPr/>
        </p:nvSpPr>
        <p:spPr>
          <a:xfrm>
            <a:off x="8850013" y="3501664"/>
            <a:ext cx="366378" cy="21535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2" name="Rectangle 361">
            <a:extLst>
              <a:ext uri="{FF2B5EF4-FFF2-40B4-BE49-F238E27FC236}">
                <a16:creationId xmlns:a16="http://schemas.microsoft.com/office/drawing/2014/main" id="{C4F4C1CE-3444-489D-AB99-CB7F764DCA4A}"/>
              </a:ext>
            </a:extLst>
          </p:cNvPr>
          <p:cNvSpPr/>
          <p:nvPr/>
        </p:nvSpPr>
        <p:spPr>
          <a:xfrm>
            <a:off x="9375869" y="3504871"/>
            <a:ext cx="366378" cy="81258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3" name="Rectangle 362">
            <a:extLst>
              <a:ext uri="{FF2B5EF4-FFF2-40B4-BE49-F238E27FC236}">
                <a16:creationId xmlns:a16="http://schemas.microsoft.com/office/drawing/2014/main" id="{FF5876B7-633F-4D04-96D8-2CE7835713D8}"/>
              </a:ext>
            </a:extLst>
          </p:cNvPr>
          <p:cNvSpPr/>
          <p:nvPr/>
        </p:nvSpPr>
        <p:spPr>
          <a:xfrm>
            <a:off x="10249115" y="3508464"/>
            <a:ext cx="366378" cy="108513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1" name="Rectangle: Rounded Corners 260">
            <a:extLst>
              <a:ext uri="{FF2B5EF4-FFF2-40B4-BE49-F238E27FC236}">
                <a16:creationId xmlns:a16="http://schemas.microsoft.com/office/drawing/2014/main" id="{ECEC6BBA-1CF9-4E40-9FA2-D9AC1B8BC9DB}"/>
              </a:ext>
            </a:extLst>
          </p:cNvPr>
          <p:cNvSpPr/>
          <p:nvPr/>
        </p:nvSpPr>
        <p:spPr>
          <a:xfrm rot="5400000">
            <a:off x="4204620" y="3213684"/>
            <a:ext cx="3681806" cy="298744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1" name="Rectangle 300">
            <a:extLst>
              <a:ext uri="{FF2B5EF4-FFF2-40B4-BE49-F238E27FC236}">
                <a16:creationId xmlns:a16="http://schemas.microsoft.com/office/drawing/2014/main" id="{C00101FE-813D-40F0-8C1F-4207E60B8113}"/>
              </a:ext>
            </a:extLst>
          </p:cNvPr>
          <p:cNvSpPr/>
          <p:nvPr/>
        </p:nvSpPr>
        <p:spPr>
          <a:xfrm>
            <a:off x="4903396" y="3503243"/>
            <a:ext cx="366378" cy="216773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4" name="Rectangle 313">
            <a:extLst>
              <a:ext uri="{FF2B5EF4-FFF2-40B4-BE49-F238E27FC236}">
                <a16:creationId xmlns:a16="http://schemas.microsoft.com/office/drawing/2014/main" id="{96833BD3-B1F6-43C9-83D2-231CC46BEDB3}"/>
              </a:ext>
            </a:extLst>
          </p:cNvPr>
          <p:cNvSpPr/>
          <p:nvPr/>
        </p:nvSpPr>
        <p:spPr>
          <a:xfrm>
            <a:off x="5417585" y="3509046"/>
            <a:ext cx="366378" cy="216773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5" name="Rectangle 314">
            <a:extLst>
              <a:ext uri="{FF2B5EF4-FFF2-40B4-BE49-F238E27FC236}">
                <a16:creationId xmlns:a16="http://schemas.microsoft.com/office/drawing/2014/main" id="{C0112BCC-173E-4251-8B33-AAB13CEC68CF}"/>
              </a:ext>
            </a:extLst>
          </p:cNvPr>
          <p:cNvSpPr/>
          <p:nvPr/>
        </p:nvSpPr>
        <p:spPr>
          <a:xfrm>
            <a:off x="5940358" y="3499897"/>
            <a:ext cx="366378" cy="14459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6" name="Rectangle 315">
            <a:extLst>
              <a:ext uri="{FF2B5EF4-FFF2-40B4-BE49-F238E27FC236}">
                <a16:creationId xmlns:a16="http://schemas.microsoft.com/office/drawing/2014/main" id="{A1202950-A067-45CD-A67F-E3620501331C}"/>
              </a:ext>
            </a:extLst>
          </p:cNvPr>
          <p:cNvSpPr/>
          <p:nvPr/>
        </p:nvSpPr>
        <p:spPr>
          <a:xfrm>
            <a:off x="6757794" y="3499405"/>
            <a:ext cx="366378" cy="25436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60" name="Rectangle: Rounded Corners 259">
            <a:extLst>
              <a:ext uri="{FF2B5EF4-FFF2-40B4-BE49-F238E27FC236}">
                <a16:creationId xmlns:a16="http://schemas.microsoft.com/office/drawing/2014/main" id="{0BE71CCD-EB4E-42F5-8809-DB0BF409E9E0}"/>
              </a:ext>
            </a:extLst>
          </p:cNvPr>
          <p:cNvSpPr/>
          <p:nvPr/>
        </p:nvSpPr>
        <p:spPr>
          <a:xfrm rot="5400000">
            <a:off x="182475" y="3208993"/>
            <a:ext cx="3681806" cy="298744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7" name="Rectangle 286">
            <a:extLst>
              <a:ext uri="{FF2B5EF4-FFF2-40B4-BE49-F238E27FC236}">
                <a16:creationId xmlns:a16="http://schemas.microsoft.com/office/drawing/2014/main" id="{F860C401-6B0D-4C30-88F3-0A70E54E4EB9}"/>
              </a:ext>
            </a:extLst>
          </p:cNvPr>
          <p:cNvSpPr/>
          <p:nvPr/>
        </p:nvSpPr>
        <p:spPr>
          <a:xfrm>
            <a:off x="823983" y="3501246"/>
            <a:ext cx="366378" cy="215815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8" name="Rectangle 287">
            <a:extLst>
              <a:ext uri="{FF2B5EF4-FFF2-40B4-BE49-F238E27FC236}">
                <a16:creationId xmlns:a16="http://schemas.microsoft.com/office/drawing/2014/main" id="{A67B0C03-C3A6-467E-8730-3952310D63E3}"/>
              </a:ext>
            </a:extLst>
          </p:cNvPr>
          <p:cNvSpPr/>
          <p:nvPr/>
        </p:nvSpPr>
        <p:spPr>
          <a:xfrm>
            <a:off x="1366691" y="3511256"/>
            <a:ext cx="366378" cy="130353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9" name="Rectangle 288">
            <a:extLst>
              <a:ext uri="{FF2B5EF4-FFF2-40B4-BE49-F238E27FC236}">
                <a16:creationId xmlns:a16="http://schemas.microsoft.com/office/drawing/2014/main" id="{9A08A01A-F88A-43D4-9B05-7D2C5D6800B4}"/>
              </a:ext>
            </a:extLst>
          </p:cNvPr>
          <p:cNvSpPr/>
          <p:nvPr/>
        </p:nvSpPr>
        <p:spPr>
          <a:xfrm>
            <a:off x="2278535" y="3510927"/>
            <a:ext cx="366378" cy="66407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4DD30F5B-5BF8-492D-B8DD-ACE3EEF82598}"/>
              </a:ext>
            </a:extLst>
          </p:cNvPr>
          <p:cNvCxnSpPr>
            <a:cxnSpLocks/>
          </p:cNvCxnSpPr>
          <p:nvPr/>
        </p:nvCxnSpPr>
        <p:spPr>
          <a:xfrm>
            <a:off x="3145806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EAEB2A5E-4FBB-479A-A257-DEE3C61744FD}"/>
              </a:ext>
            </a:extLst>
          </p:cNvPr>
          <p:cNvSpPr txBox="1"/>
          <p:nvPr/>
        </p:nvSpPr>
        <p:spPr>
          <a:xfrm>
            <a:off x="2964648" y="889006"/>
            <a:ext cx="7991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8D22B6-AE23-4A7A-A85E-A7ABEF8FBF71}"/>
              </a:ext>
            </a:extLst>
          </p:cNvPr>
          <p:cNvSpPr txBox="1"/>
          <p:nvPr/>
        </p:nvSpPr>
        <p:spPr>
          <a:xfrm>
            <a:off x="3139477" y="433380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751B5E8-F46A-4866-9301-8D5EF454BA5D}"/>
              </a:ext>
            </a:extLst>
          </p:cNvPr>
          <p:cNvSpPr txBox="1"/>
          <p:nvPr/>
        </p:nvSpPr>
        <p:spPr>
          <a:xfrm>
            <a:off x="2667692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8337C088-3997-48FB-B986-0C052FE74A07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221DDF73-C3AA-45C1-A29F-2B6B24E9F627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C8805C5-B008-45F2-94A4-DED599A26BD9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45993E3-63DF-4611-BE35-60336C2125F6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84A072AF-3BC0-4541-B101-7B3392B70099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B023D05F-5281-46DC-9638-0F320989FD0E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0CE16713-9EDF-4F9B-A2C6-B8086F4ABF7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289D95AC-11D4-4E1F-9C3B-6369C5440840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C54A047D-0BCB-4FC4-8563-53372E4DE8EB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5A4B3489-99C8-4645-B0C2-D4FC93360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CBF96F4-B6A7-4123-BDEB-FA3C6C67C580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5A10985-DF09-426A-B638-4FCC77EF21BA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9CEBDD5-8838-48AB-B93C-C5181B3DB85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41016DE-4BC5-4E60-8074-562A48DA1A41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F41031BC-CB6C-44CE-8D73-4F2B9E68337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9F9BAA08-F8E6-4220-BFDC-A9CBD6DE2A92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206FE83-9398-4525-A662-DD76C7F8E9B8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98B84FA6-AC5F-4ACF-AAE6-1AE2035E3FF9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BC5E0035-7C2B-410F-8397-84FABFB192BA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3B0BCB14-A0B9-4881-AF4D-66EA02873F11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F2FB977-FDBA-471C-8100-D1263046B8A0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895130C-BFF1-4AE4-B4A2-467CCFA87149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AA2872ED-5EF2-4E2A-886D-6CD9692E6FB4}"/>
              </a:ext>
            </a:extLst>
          </p:cNvPr>
          <p:cNvSpPr/>
          <p:nvPr/>
        </p:nvSpPr>
        <p:spPr>
          <a:xfrm>
            <a:off x="750468" y="53961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F72E8232-A0C3-406D-A6FE-CA7F49F2CDBF}"/>
              </a:ext>
            </a:extLst>
          </p:cNvPr>
          <p:cNvGrpSpPr/>
          <p:nvPr/>
        </p:nvGrpSpPr>
        <p:grpSpPr>
          <a:xfrm>
            <a:off x="470484" y="1746495"/>
            <a:ext cx="1367606" cy="1071647"/>
            <a:chOff x="456270" y="3089033"/>
            <a:chExt cx="1367606" cy="1071647"/>
          </a:xfrm>
        </p:grpSpPr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EC96DA6B-6D3D-4815-AF45-FA939E6893EA}"/>
                </a:ext>
              </a:extLst>
            </p:cNvPr>
            <p:cNvSpPr txBox="1"/>
            <p:nvPr/>
          </p:nvSpPr>
          <p:spPr>
            <a:xfrm>
              <a:off x="456270" y="332313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C43DD687-9125-4765-BE33-A560DED7F96D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E7C7C85E-47ED-49EF-8003-5DB5F853AD1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E1DE10F7-DB70-45C7-A776-001C7F3002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BBD9C954-DFFF-4569-AA15-F1CC8828F745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</p:grpSp>
      </p:grpSp>
      <p:sp>
        <p:nvSpPr>
          <p:cNvPr id="220" name="Rectangle 219">
            <a:extLst>
              <a:ext uri="{FF2B5EF4-FFF2-40B4-BE49-F238E27FC236}">
                <a16:creationId xmlns:a16="http://schemas.microsoft.com/office/drawing/2014/main" id="{4837DF86-DDD1-4049-820C-B02A2C58051C}"/>
              </a:ext>
            </a:extLst>
          </p:cNvPr>
          <p:cNvSpPr/>
          <p:nvPr/>
        </p:nvSpPr>
        <p:spPr>
          <a:xfrm>
            <a:off x="915109" y="1822081"/>
            <a:ext cx="895919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824E01B7-2DC4-4E72-AACC-55092D85842F}"/>
              </a:ext>
            </a:extLst>
          </p:cNvPr>
          <p:cNvGrpSpPr/>
          <p:nvPr/>
        </p:nvGrpSpPr>
        <p:grpSpPr>
          <a:xfrm>
            <a:off x="1799009" y="1751572"/>
            <a:ext cx="1369858" cy="1071647"/>
            <a:chOff x="1784795" y="3094110"/>
            <a:chExt cx="1369858" cy="1071647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F7D598A-9F72-4C53-A2B6-BB7F2D8FC930}"/>
                </a:ext>
              </a:extLst>
            </p:cNvPr>
            <p:cNvSpPr txBox="1"/>
            <p:nvPr/>
          </p:nvSpPr>
          <p:spPr>
            <a:xfrm>
              <a:off x="1784795" y="3303816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4F4EA786-230A-4EF1-BF3B-C652E03ED958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49782D18-9B04-4B80-ABCA-CC01A7D2F699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5738B75B-8F69-4F78-86A7-21D80E406B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551180B4-F70A-4508-BCD7-31265B181612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</p:grpSp>
      <p:sp>
        <p:nvSpPr>
          <p:cNvPr id="229" name="Rectangle 228">
            <a:extLst>
              <a:ext uri="{FF2B5EF4-FFF2-40B4-BE49-F238E27FC236}">
                <a16:creationId xmlns:a16="http://schemas.microsoft.com/office/drawing/2014/main" id="{5601B36C-269D-42ED-8097-FF367BC81100}"/>
              </a:ext>
            </a:extLst>
          </p:cNvPr>
          <p:cNvSpPr/>
          <p:nvPr/>
        </p:nvSpPr>
        <p:spPr>
          <a:xfrm>
            <a:off x="4662070" y="536945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25FA1A4-7710-4125-98AC-0A410A88DB21}"/>
              </a:ext>
            </a:extLst>
          </p:cNvPr>
          <p:cNvGrpSpPr/>
          <p:nvPr/>
        </p:nvGrpSpPr>
        <p:grpSpPr>
          <a:xfrm>
            <a:off x="4475309" y="1761214"/>
            <a:ext cx="1892258" cy="1086654"/>
            <a:chOff x="456270" y="1747838"/>
            <a:chExt cx="1892258" cy="1086654"/>
          </a:xfrm>
        </p:grpSpPr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1525B9A2-C29D-4C87-8937-51517BE87933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239" name="Group 238">
                <a:extLst>
                  <a:ext uri="{FF2B5EF4-FFF2-40B4-BE49-F238E27FC236}">
                    <a16:creationId xmlns:a16="http://schemas.microsoft.com/office/drawing/2014/main" id="{5FEBB998-17A2-4585-8F59-EF044C248A3E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241" name="TextBox 240">
                  <a:extLst>
                    <a:ext uri="{FF2B5EF4-FFF2-40B4-BE49-F238E27FC236}">
                      <a16:creationId xmlns:a16="http://schemas.microsoft.com/office/drawing/2014/main" id="{CAA34340-C483-4D1B-A9F0-9FDABA9ABA2B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9</a:t>
                  </a:r>
                </a:p>
              </p:txBody>
            </p: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44BDC2EF-3668-4353-A14D-3F0C68A349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3" name="TextBox 242">
                  <a:extLst>
                    <a:ext uri="{FF2B5EF4-FFF2-40B4-BE49-F238E27FC236}">
                      <a16:creationId xmlns:a16="http://schemas.microsoft.com/office/drawing/2014/main" id="{95CBDE54-D7B8-4955-ACE9-A268D4A08A6F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DE217754-6760-4B9C-9830-991D294626BB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D57EC337-2EB6-43AB-8976-E81D16BE1B03}"/>
                </a:ext>
              </a:extLst>
            </p:cNvPr>
            <p:cNvGrpSpPr/>
            <p:nvPr/>
          </p:nvGrpSpPr>
          <p:grpSpPr>
            <a:xfrm>
              <a:off x="1341249" y="1757508"/>
              <a:ext cx="1007279" cy="1076984"/>
              <a:chOff x="1341249" y="1757508"/>
              <a:chExt cx="1007279" cy="1076984"/>
            </a:xfrm>
          </p:grpSpPr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091162B8-6648-4980-82CC-C1C38022BB27}"/>
                  </a:ext>
                </a:extLst>
              </p:cNvPr>
              <p:cNvSpPr txBox="1"/>
              <p:nvPr/>
            </p:nvSpPr>
            <p:spPr>
              <a:xfrm>
                <a:off x="1341249" y="1956565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234" name="Group 233">
                <a:extLst>
                  <a:ext uri="{FF2B5EF4-FFF2-40B4-BE49-F238E27FC236}">
                    <a16:creationId xmlns:a16="http://schemas.microsoft.com/office/drawing/2014/main" id="{5B3E9537-2EF0-4626-A8AA-E084466C97C3}"/>
                  </a:ext>
                </a:extLst>
              </p:cNvPr>
              <p:cNvGrpSpPr/>
              <p:nvPr/>
            </p:nvGrpSpPr>
            <p:grpSpPr>
              <a:xfrm>
                <a:off x="1802068" y="1757508"/>
                <a:ext cx="546460" cy="1076984"/>
                <a:chOff x="3573625" y="2366435"/>
                <a:chExt cx="546460" cy="1076984"/>
              </a:xfrm>
            </p:grpSpPr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3B7CA875-EF1E-4AC3-8261-F8A7A530C8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TextBox 236">
                  <a:extLst>
                    <a:ext uri="{FF2B5EF4-FFF2-40B4-BE49-F238E27FC236}">
                      <a16:creationId xmlns:a16="http://schemas.microsoft.com/office/drawing/2014/main" id="{70F38D75-8031-4F75-9AF2-E256322E62D7}"/>
                    </a:ext>
                  </a:extLst>
                </p:cNvPr>
                <p:cNvSpPr txBox="1"/>
                <p:nvPr/>
              </p:nvSpPr>
              <p:spPr>
                <a:xfrm>
                  <a:off x="3580744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9</a:t>
                  </a:r>
                </a:p>
              </p:txBody>
            </p:sp>
            <p:sp>
              <p:nvSpPr>
                <p:cNvPr id="238" name="TextBox 237">
                  <a:extLst>
                    <a:ext uri="{FF2B5EF4-FFF2-40B4-BE49-F238E27FC236}">
                      <a16:creationId xmlns:a16="http://schemas.microsoft.com/office/drawing/2014/main" id="{7FE831BC-CA16-44ED-A61D-A29E4628F7A3}"/>
                    </a:ext>
                  </a:extLst>
                </p:cNvPr>
                <p:cNvSpPr txBox="1"/>
                <p:nvPr/>
              </p:nvSpPr>
              <p:spPr>
                <a:xfrm>
                  <a:off x="358037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</p:grpSp>
      </p:grpSp>
      <p:sp>
        <p:nvSpPr>
          <p:cNvPr id="244" name="Rectangle 243">
            <a:extLst>
              <a:ext uri="{FF2B5EF4-FFF2-40B4-BE49-F238E27FC236}">
                <a16:creationId xmlns:a16="http://schemas.microsoft.com/office/drawing/2014/main" id="{A87AE5C4-D60F-4313-B25A-098B3AACF581}"/>
              </a:ext>
            </a:extLst>
          </p:cNvPr>
          <p:cNvSpPr/>
          <p:nvPr/>
        </p:nvSpPr>
        <p:spPr>
          <a:xfrm>
            <a:off x="4919302" y="1822134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744753A0-9235-4F36-B93F-22547F8F4893}"/>
              </a:ext>
            </a:extLst>
          </p:cNvPr>
          <p:cNvSpPr/>
          <p:nvPr/>
        </p:nvSpPr>
        <p:spPr>
          <a:xfrm>
            <a:off x="9466590" y="538456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3C69C33F-1FBE-427F-B283-F7E7F30B1E82}"/>
              </a:ext>
            </a:extLst>
          </p:cNvPr>
          <p:cNvGrpSpPr/>
          <p:nvPr/>
        </p:nvGrpSpPr>
        <p:grpSpPr>
          <a:xfrm>
            <a:off x="8485145" y="1756880"/>
            <a:ext cx="1874922" cy="1086654"/>
            <a:chOff x="456270" y="1747838"/>
            <a:chExt cx="1874922" cy="1086654"/>
          </a:xfrm>
        </p:grpSpPr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2FE8851A-1AA9-47D3-BC1D-7A44ED9F25E4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254" name="Group 253">
                <a:extLst>
                  <a:ext uri="{FF2B5EF4-FFF2-40B4-BE49-F238E27FC236}">
                    <a16:creationId xmlns:a16="http://schemas.microsoft.com/office/drawing/2014/main" id="{16244B93-A3EC-45A4-AB12-22F969D7FE8D}"/>
                  </a:ext>
                </a:extLst>
              </p:cNvPr>
              <p:cNvGrpSpPr/>
              <p:nvPr/>
            </p:nvGrpSpPr>
            <p:grpSpPr>
              <a:xfrm>
                <a:off x="894515" y="2197623"/>
                <a:ext cx="475549" cy="1071647"/>
                <a:chOff x="1963495" y="36281"/>
                <a:chExt cx="475549" cy="1071647"/>
              </a:xfrm>
            </p:grpSpPr>
            <p:sp>
              <p:nvSpPr>
                <p:cNvPr id="256" name="TextBox 255">
                  <a:extLst>
                    <a:ext uri="{FF2B5EF4-FFF2-40B4-BE49-F238E27FC236}">
                      <a16:creationId xmlns:a16="http://schemas.microsoft.com/office/drawing/2014/main" id="{17F9B74F-7E94-43D6-A366-B1FAA045B38B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832B16F1-A12B-4113-95A8-FB00765F64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8" name="TextBox 257">
                  <a:extLst>
                    <a:ext uri="{FF2B5EF4-FFF2-40B4-BE49-F238E27FC236}">
                      <a16:creationId xmlns:a16="http://schemas.microsoft.com/office/drawing/2014/main" id="{148191CC-0F19-4AD8-BB54-D03209FB6FF4}"/>
                    </a:ext>
                  </a:extLst>
                </p:cNvPr>
                <p:cNvSpPr txBox="1"/>
                <p:nvPr/>
              </p:nvSpPr>
              <p:spPr>
                <a:xfrm>
                  <a:off x="1964437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B75D50B2-A44E-4450-9E31-57B9CC6BD059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38B571A0-04C6-4292-9994-536DCBD2E80A}"/>
                </a:ext>
              </a:extLst>
            </p:cNvPr>
            <p:cNvGrpSpPr/>
            <p:nvPr/>
          </p:nvGrpSpPr>
          <p:grpSpPr>
            <a:xfrm>
              <a:off x="1341249" y="1757508"/>
              <a:ext cx="989943" cy="1076984"/>
              <a:chOff x="1341249" y="1757508"/>
              <a:chExt cx="989943" cy="1076984"/>
            </a:xfrm>
          </p:grpSpPr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EC4C9E23-C4AA-407F-B57C-1619B9389BD6}"/>
                  </a:ext>
                </a:extLst>
              </p:cNvPr>
              <p:cNvSpPr txBox="1"/>
              <p:nvPr/>
            </p:nvSpPr>
            <p:spPr>
              <a:xfrm>
                <a:off x="1341249" y="1956565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E8DE7C4-14FA-440D-BF9D-C0AC8098516A}"/>
                  </a:ext>
                </a:extLst>
              </p:cNvPr>
              <p:cNvGrpSpPr/>
              <p:nvPr/>
            </p:nvGrpSpPr>
            <p:grpSpPr>
              <a:xfrm>
                <a:off x="1791485" y="1757508"/>
                <a:ext cx="539707" cy="1076984"/>
                <a:chOff x="3563042" y="2366435"/>
                <a:chExt cx="539707" cy="1076984"/>
              </a:xfrm>
            </p:grpSpPr>
            <p:cxnSp>
              <p:nvCxnSpPr>
                <p:cNvPr id="251" name="Straight Connector 250">
                  <a:extLst>
                    <a:ext uri="{FF2B5EF4-FFF2-40B4-BE49-F238E27FC236}">
                      <a16:creationId xmlns:a16="http://schemas.microsoft.com/office/drawing/2014/main" id="{069FB7C7-44AD-495F-8BFA-F45F5D3B23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2" name="TextBox 251">
                  <a:extLst>
                    <a:ext uri="{FF2B5EF4-FFF2-40B4-BE49-F238E27FC236}">
                      <a16:creationId xmlns:a16="http://schemas.microsoft.com/office/drawing/2014/main" id="{270577DD-89E0-4AED-BC04-F6FD2D9D109D}"/>
                    </a:ext>
                  </a:extLst>
                </p:cNvPr>
                <p:cNvSpPr txBox="1"/>
                <p:nvPr/>
              </p:nvSpPr>
              <p:spPr>
                <a:xfrm>
                  <a:off x="3563408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sp>
              <p:nvSpPr>
                <p:cNvPr id="253" name="TextBox 252">
                  <a:extLst>
                    <a:ext uri="{FF2B5EF4-FFF2-40B4-BE49-F238E27FC236}">
                      <a16:creationId xmlns:a16="http://schemas.microsoft.com/office/drawing/2014/main" id="{6A8361CD-C348-4959-BE59-C56877B67DD5}"/>
                    </a:ext>
                  </a:extLst>
                </p:cNvPr>
                <p:cNvSpPr txBox="1"/>
                <p:nvPr/>
              </p:nvSpPr>
              <p:spPr>
                <a:xfrm>
                  <a:off x="3563042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</p:grpSp>
      </p:grpSp>
      <p:sp>
        <p:nvSpPr>
          <p:cNvPr id="259" name="Rectangle 258">
            <a:extLst>
              <a:ext uri="{FF2B5EF4-FFF2-40B4-BE49-F238E27FC236}">
                <a16:creationId xmlns:a16="http://schemas.microsoft.com/office/drawing/2014/main" id="{ED70B6D5-D8E3-42EB-8ED2-58AD3CD01611}"/>
              </a:ext>
            </a:extLst>
          </p:cNvPr>
          <p:cNvSpPr/>
          <p:nvPr/>
        </p:nvSpPr>
        <p:spPr>
          <a:xfrm>
            <a:off x="9836037" y="1822134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AAE645CF-21A4-42A0-B5E0-68018786A40F}"/>
              </a:ext>
            </a:extLst>
          </p:cNvPr>
          <p:cNvGrpSpPr/>
          <p:nvPr/>
        </p:nvGrpSpPr>
        <p:grpSpPr>
          <a:xfrm>
            <a:off x="825635" y="3499405"/>
            <a:ext cx="364674" cy="2164787"/>
            <a:chOff x="1430177" y="1026981"/>
            <a:chExt cx="364674" cy="2164787"/>
          </a:xfrm>
        </p:grpSpPr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797E6919-B113-4092-A693-C415A5CA6BF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252163C9-7B16-4811-995D-887252691F0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9DF3E309-6520-451C-B1E3-8652DD909429}"/>
              </a:ext>
            </a:extLst>
          </p:cNvPr>
          <p:cNvGrpSpPr/>
          <p:nvPr/>
        </p:nvGrpSpPr>
        <p:grpSpPr>
          <a:xfrm>
            <a:off x="1366849" y="3511255"/>
            <a:ext cx="364475" cy="2170481"/>
            <a:chOff x="3750941" y="1016500"/>
            <a:chExt cx="364475" cy="2170481"/>
          </a:xfrm>
        </p:grpSpPr>
        <p:grpSp>
          <p:nvGrpSpPr>
            <p:cNvPr id="267" name="Group 266">
              <a:extLst>
                <a:ext uri="{FF2B5EF4-FFF2-40B4-BE49-F238E27FC236}">
                  <a16:creationId xmlns:a16="http://schemas.microsoft.com/office/drawing/2014/main" id="{5A011764-2208-4B2D-9D7B-67D5620442A8}"/>
                </a:ext>
              </a:extLst>
            </p:cNvPr>
            <p:cNvGrpSpPr/>
            <p:nvPr/>
          </p:nvGrpSpPr>
          <p:grpSpPr>
            <a:xfrm>
              <a:off x="3750941" y="1026981"/>
              <a:ext cx="360000" cy="2160000"/>
              <a:chOff x="3752453" y="3429000"/>
              <a:chExt cx="360000" cy="2160000"/>
            </a:xfrm>
          </p:grpSpPr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CB6BBFA7-88E9-4433-88BE-B0500149CDDC}"/>
                  </a:ext>
                </a:extLst>
              </p:cNvPr>
              <p:cNvSpPr/>
              <p:nvPr/>
            </p:nvSpPr>
            <p:spPr>
              <a:xfrm>
                <a:off x="3752453" y="3429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0" name="Rectangle 269">
                <a:extLst>
                  <a:ext uri="{FF2B5EF4-FFF2-40B4-BE49-F238E27FC236}">
                    <a16:creationId xmlns:a16="http://schemas.microsoft.com/office/drawing/2014/main" id="{27CF569F-D4D7-440F-A978-65F625E0A3D6}"/>
                  </a:ext>
                </a:extLst>
              </p:cNvPr>
              <p:cNvSpPr/>
              <p:nvPr/>
            </p:nvSpPr>
            <p:spPr>
              <a:xfrm>
                <a:off x="3752453" y="3861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1" name="Rectangle 270">
                <a:extLst>
                  <a:ext uri="{FF2B5EF4-FFF2-40B4-BE49-F238E27FC236}">
                    <a16:creationId xmlns:a16="http://schemas.microsoft.com/office/drawing/2014/main" id="{11744BBB-073B-4EA1-95E1-4095F4910926}"/>
                  </a:ext>
                </a:extLst>
              </p:cNvPr>
              <p:cNvSpPr/>
              <p:nvPr/>
            </p:nvSpPr>
            <p:spPr>
              <a:xfrm>
                <a:off x="3752453" y="4293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2" name="Rectangle 271">
                <a:extLst>
                  <a:ext uri="{FF2B5EF4-FFF2-40B4-BE49-F238E27FC236}">
                    <a16:creationId xmlns:a16="http://schemas.microsoft.com/office/drawing/2014/main" id="{D0ECF62A-4530-419E-942A-1DFDEF3E7703}"/>
                  </a:ext>
                </a:extLst>
              </p:cNvPr>
              <p:cNvSpPr/>
              <p:nvPr/>
            </p:nvSpPr>
            <p:spPr>
              <a:xfrm>
                <a:off x="3752453" y="4725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7E12DC30-B3F6-463C-B445-38658DBEE362}"/>
                  </a:ext>
                </a:extLst>
              </p:cNvPr>
              <p:cNvSpPr/>
              <p:nvPr/>
            </p:nvSpPr>
            <p:spPr>
              <a:xfrm>
                <a:off x="3752453" y="5157000"/>
                <a:ext cx="360000" cy="432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9554C963-9945-4A26-B846-F675AA52F35C}"/>
                </a:ext>
              </a:extLst>
            </p:cNvPr>
            <p:cNvSpPr/>
            <p:nvPr/>
          </p:nvSpPr>
          <p:spPr>
            <a:xfrm>
              <a:off x="3755416" y="10165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194F9EC7-7057-4192-8665-2D9D114E22B5}"/>
              </a:ext>
            </a:extLst>
          </p:cNvPr>
          <p:cNvGrpSpPr/>
          <p:nvPr/>
        </p:nvGrpSpPr>
        <p:grpSpPr>
          <a:xfrm>
            <a:off x="2275505" y="3517198"/>
            <a:ext cx="364674" cy="2164538"/>
            <a:chOff x="6651896" y="1021900"/>
            <a:chExt cx="364674" cy="2164538"/>
          </a:xfrm>
        </p:grpSpPr>
        <p:grpSp>
          <p:nvGrpSpPr>
            <p:cNvPr id="275" name="Group 274">
              <a:extLst>
                <a:ext uri="{FF2B5EF4-FFF2-40B4-BE49-F238E27FC236}">
                  <a16:creationId xmlns:a16="http://schemas.microsoft.com/office/drawing/2014/main" id="{E373E5D9-E4FF-49D2-ACDA-CD58E95D333D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277" name="Rectangle 276">
                <a:extLst>
                  <a:ext uri="{FF2B5EF4-FFF2-40B4-BE49-F238E27FC236}">
                    <a16:creationId xmlns:a16="http://schemas.microsoft.com/office/drawing/2014/main" id="{06788AB0-C409-45B6-B1C8-208826F33A54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42B78333-EC5E-4ADF-A98E-1686E77E525E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9" name="Rectangle 278">
                <a:extLst>
                  <a:ext uri="{FF2B5EF4-FFF2-40B4-BE49-F238E27FC236}">
                    <a16:creationId xmlns:a16="http://schemas.microsoft.com/office/drawing/2014/main" id="{0CBF9473-CB95-4D35-8344-D73A01E16FF7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0" name="Rectangle 279">
                <a:extLst>
                  <a:ext uri="{FF2B5EF4-FFF2-40B4-BE49-F238E27FC236}">
                    <a16:creationId xmlns:a16="http://schemas.microsoft.com/office/drawing/2014/main" id="{52665C14-4C85-4847-B3E0-3F7356498629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1" name="Rectangle 280">
                <a:extLst>
                  <a:ext uri="{FF2B5EF4-FFF2-40B4-BE49-F238E27FC236}">
                    <a16:creationId xmlns:a16="http://schemas.microsoft.com/office/drawing/2014/main" id="{D19DB7EB-1186-44A6-8BE2-4D3E73940043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2" name="Rectangle 281">
                <a:extLst>
                  <a:ext uri="{FF2B5EF4-FFF2-40B4-BE49-F238E27FC236}">
                    <a16:creationId xmlns:a16="http://schemas.microsoft.com/office/drawing/2014/main" id="{25A054A4-EDDC-48C7-A179-123349220B7C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3" name="Rectangle 282">
                <a:extLst>
                  <a:ext uri="{FF2B5EF4-FFF2-40B4-BE49-F238E27FC236}">
                    <a16:creationId xmlns:a16="http://schemas.microsoft.com/office/drawing/2014/main" id="{12E784C6-E5A5-44FB-9193-15060244BCC6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4" name="Rectangle 283">
                <a:extLst>
                  <a:ext uri="{FF2B5EF4-FFF2-40B4-BE49-F238E27FC236}">
                    <a16:creationId xmlns:a16="http://schemas.microsoft.com/office/drawing/2014/main" id="{785C6FA9-C25B-4544-9B04-05B9D18FC65F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5" name="Rectangle 284">
                <a:extLst>
                  <a:ext uri="{FF2B5EF4-FFF2-40B4-BE49-F238E27FC236}">
                    <a16:creationId xmlns:a16="http://schemas.microsoft.com/office/drawing/2014/main" id="{96F0694E-18FE-4E1E-9B0C-A93C8514BE8D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6" name="Rectangle 285">
                <a:extLst>
                  <a:ext uri="{FF2B5EF4-FFF2-40B4-BE49-F238E27FC236}">
                    <a16:creationId xmlns:a16="http://schemas.microsoft.com/office/drawing/2014/main" id="{54575CC9-27F0-4324-9712-43CDE470F5D5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5473FDBC-4C8E-4F32-9E29-FB5EBC51B1CA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637B5AF1-9E10-40D4-9C7E-3BB8899D2714}"/>
              </a:ext>
            </a:extLst>
          </p:cNvPr>
          <p:cNvGrpSpPr/>
          <p:nvPr/>
        </p:nvGrpSpPr>
        <p:grpSpPr>
          <a:xfrm>
            <a:off x="1372968" y="3521970"/>
            <a:ext cx="360000" cy="2159457"/>
            <a:chOff x="6653408" y="3429000"/>
            <a:chExt cx="360000" cy="2159457"/>
          </a:xfrm>
        </p:grpSpPr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5083D8DA-4ADA-4FD9-9F2D-2CAF2FF94507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2E9B4392-239F-4FF3-B3EB-038F9C4FC2B5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8A7EEB60-4627-4816-BB3A-46BEFEBA7DDA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E91FEAF0-818C-4F7F-BD6B-5069CE3CEB36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72603C82-A71F-45D4-90E8-550BE965A1EC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5F69FAEF-51A9-4A9F-BAED-0B28D8ED7ABA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189757A7-9729-4ED3-B489-B8A01B7F6C98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E89B6550-E371-4A72-BE9B-77BD9CCED33E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DB7C560A-2F71-499D-A893-A58CC9F259C7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04F171E9-0723-4700-AA6C-5752F3E77E27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FBDD06B1-5BC4-4FE4-AB0F-A3F2465B6F55}"/>
              </a:ext>
            </a:extLst>
          </p:cNvPr>
          <p:cNvGrpSpPr/>
          <p:nvPr/>
        </p:nvGrpSpPr>
        <p:grpSpPr>
          <a:xfrm>
            <a:off x="4901494" y="3501402"/>
            <a:ext cx="364674" cy="2164787"/>
            <a:chOff x="1430177" y="1026981"/>
            <a:chExt cx="364674" cy="2164787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CC65FD66-BC80-45D1-A70F-72E02513B67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040B7DF3-636C-4128-B132-DD85FB1E493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17F32C90-0351-4868-BAFE-BE79404CCED0}"/>
              </a:ext>
            </a:extLst>
          </p:cNvPr>
          <p:cNvGrpSpPr/>
          <p:nvPr/>
        </p:nvGrpSpPr>
        <p:grpSpPr>
          <a:xfrm>
            <a:off x="5408531" y="3506468"/>
            <a:ext cx="364674" cy="2164787"/>
            <a:chOff x="1430177" y="1026981"/>
            <a:chExt cx="364674" cy="2164787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B1577760-9876-4CFC-88B6-C8055B6CEA0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966AB668-42E2-479A-BF97-F424E4CD401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76EEAF4D-B984-4B25-A69B-1FBB025F013C}"/>
              </a:ext>
            </a:extLst>
          </p:cNvPr>
          <p:cNvGrpSpPr/>
          <p:nvPr/>
        </p:nvGrpSpPr>
        <p:grpSpPr>
          <a:xfrm>
            <a:off x="5933687" y="3501664"/>
            <a:ext cx="364674" cy="2164787"/>
            <a:chOff x="1430177" y="1026981"/>
            <a:chExt cx="364674" cy="2164787"/>
          </a:xfrm>
        </p:grpSpPr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0F094E7E-4E59-4A0F-A2B9-63178C6B19D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F0EA40FC-86C2-4991-A3CD-55152BAFBF4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0A120EA3-0DDB-4234-BD5B-E9006C97C407}"/>
              </a:ext>
            </a:extLst>
          </p:cNvPr>
          <p:cNvGrpSpPr/>
          <p:nvPr/>
        </p:nvGrpSpPr>
        <p:grpSpPr>
          <a:xfrm>
            <a:off x="6757766" y="3506468"/>
            <a:ext cx="364674" cy="2164787"/>
            <a:chOff x="1430177" y="1026981"/>
            <a:chExt cx="364674" cy="2164787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F6C34B6E-2D2D-4864-AB83-CD32FA32DAF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CCDEB0B7-3E3F-40A0-B54B-2437022CAF0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03158538-C781-4A44-9762-0D3CD378F229}"/>
              </a:ext>
            </a:extLst>
          </p:cNvPr>
          <p:cNvGrpSpPr/>
          <p:nvPr/>
        </p:nvGrpSpPr>
        <p:grpSpPr>
          <a:xfrm>
            <a:off x="5936657" y="3508758"/>
            <a:ext cx="360000" cy="2160000"/>
            <a:chOff x="2592071" y="3429000"/>
            <a:chExt cx="360000" cy="2160000"/>
          </a:xfrm>
        </p:grpSpPr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DF430210-DB53-409C-A9DC-26FC9562CB3F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69ACAF60-D1DC-48D8-954F-0CC36408B148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B7BABD71-96BD-48F0-9379-1A50690610CD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99877245-F260-4312-B7E5-4B0A541B74E4}"/>
              </a:ext>
            </a:extLst>
          </p:cNvPr>
          <p:cNvGrpSpPr/>
          <p:nvPr/>
        </p:nvGrpSpPr>
        <p:grpSpPr>
          <a:xfrm>
            <a:off x="6763594" y="3510927"/>
            <a:ext cx="360000" cy="2167200"/>
            <a:chOff x="6073217" y="3429000"/>
            <a:chExt cx="360000" cy="2167200"/>
          </a:xfrm>
        </p:grpSpPr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D3EA49A0-2024-4A43-82F2-8BF5529AFFF4}"/>
                </a:ext>
              </a:extLst>
            </p:cNvPr>
            <p:cNvSpPr/>
            <p:nvPr/>
          </p:nvSpPr>
          <p:spPr>
            <a:xfrm>
              <a:off x="6073217" y="34290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2DB173B8-CB5C-495B-A714-DB58369D1D53}"/>
                </a:ext>
              </a:extLst>
            </p:cNvPr>
            <p:cNvSpPr/>
            <p:nvPr/>
          </p:nvSpPr>
          <p:spPr>
            <a:xfrm>
              <a:off x="6073217" y="36702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E476F7C4-D288-4EA0-9B75-07A88CC72679}"/>
                </a:ext>
              </a:extLst>
            </p:cNvPr>
            <p:cNvSpPr/>
            <p:nvPr/>
          </p:nvSpPr>
          <p:spPr>
            <a:xfrm>
              <a:off x="6073217" y="39114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5AB07F9F-2872-48D7-B704-835B7BD58A31}"/>
                </a:ext>
              </a:extLst>
            </p:cNvPr>
            <p:cNvSpPr/>
            <p:nvPr/>
          </p:nvSpPr>
          <p:spPr>
            <a:xfrm>
              <a:off x="6073217" y="41508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90EC1EBF-48D6-4840-B977-49EAB95A6CF0}"/>
                </a:ext>
              </a:extLst>
            </p:cNvPr>
            <p:cNvSpPr/>
            <p:nvPr/>
          </p:nvSpPr>
          <p:spPr>
            <a:xfrm>
              <a:off x="6073217" y="43902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7B4374E3-85EB-40BE-B458-12BE9E25EB34}"/>
                </a:ext>
              </a:extLst>
            </p:cNvPr>
            <p:cNvSpPr/>
            <p:nvPr/>
          </p:nvSpPr>
          <p:spPr>
            <a:xfrm>
              <a:off x="6073217" y="46314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E5678872-6AA6-4185-A85B-783DFA438568}"/>
                </a:ext>
              </a:extLst>
            </p:cNvPr>
            <p:cNvSpPr/>
            <p:nvPr/>
          </p:nvSpPr>
          <p:spPr>
            <a:xfrm>
              <a:off x="6073217" y="48726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DA357825-94AF-4B4D-9AD6-CBE93BA41EF2}"/>
                </a:ext>
              </a:extLst>
            </p:cNvPr>
            <p:cNvSpPr/>
            <p:nvPr/>
          </p:nvSpPr>
          <p:spPr>
            <a:xfrm>
              <a:off x="6073217" y="51138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91DB9762-BD31-4FE8-88E4-E1F4FEB0BE79}"/>
                </a:ext>
              </a:extLst>
            </p:cNvPr>
            <p:cNvSpPr/>
            <p:nvPr/>
          </p:nvSpPr>
          <p:spPr>
            <a:xfrm>
              <a:off x="6073217" y="53550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522C04A0-5194-4742-83B4-DD39E5E4340D}"/>
              </a:ext>
            </a:extLst>
          </p:cNvPr>
          <p:cNvGrpSpPr/>
          <p:nvPr/>
        </p:nvGrpSpPr>
        <p:grpSpPr>
          <a:xfrm>
            <a:off x="5945215" y="3507741"/>
            <a:ext cx="360000" cy="2167200"/>
            <a:chOff x="6073217" y="3429000"/>
            <a:chExt cx="360000" cy="2167200"/>
          </a:xfrm>
        </p:grpSpPr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C20760CF-67C0-4F21-BF7E-577D53B1B471}"/>
                </a:ext>
              </a:extLst>
            </p:cNvPr>
            <p:cNvSpPr/>
            <p:nvPr/>
          </p:nvSpPr>
          <p:spPr>
            <a:xfrm>
              <a:off x="6073217" y="34290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ACC22A94-D048-4317-AD8B-E5E7D4FB2BA0}"/>
                </a:ext>
              </a:extLst>
            </p:cNvPr>
            <p:cNvSpPr/>
            <p:nvPr/>
          </p:nvSpPr>
          <p:spPr>
            <a:xfrm>
              <a:off x="6073217" y="36702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4F1C8F81-24E4-41D7-927A-D86972F9548C}"/>
                </a:ext>
              </a:extLst>
            </p:cNvPr>
            <p:cNvSpPr/>
            <p:nvPr/>
          </p:nvSpPr>
          <p:spPr>
            <a:xfrm>
              <a:off x="6073217" y="39114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12699D54-14E1-4E58-84B6-18C89023EA49}"/>
                </a:ext>
              </a:extLst>
            </p:cNvPr>
            <p:cNvSpPr/>
            <p:nvPr/>
          </p:nvSpPr>
          <p:spPr>
            <a:xfrm>
              <a:off x="6073217" y="41508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CC503EF5-F8E0-4E1B-9CB5-A46249935A76}"/>
                </a:ext>
              </a:extLst>
            </p:cNvPr>
            <p:cNvSpPr/>
            <p:nvPr/>
          </p:nvSpPr>
          <p:spPr>
            <a:xfrm>
              <a:off x="6073217" y="43902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E87105C3-28F4-45AB-AC74-168D5629D9E3}"/>
                </a:ext>
              </a:extLst>
            </p:cNvPr>
            <p:cNvSpPr/>
            <p:nvPr/>
          </p:nvSpPr>
          <p:spPr>
            <a:xfrm>
              <a:off x="6073217" y="46314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D87831FC-9650-4F2D-9684-EA1C0D61832A}"/>
                </a:ext>
              </a:extLst>
            </p:cNvPr>
            <p:cNvSpPr/>
            <p:nvPr/>
          </p:nvSpPr>
          <p:spPr>
            <a:xfrm>
              <a:off x="6073217" y="48726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6EFD8136-47F0-4F3F-A684-144A6792CAA0}"/>
                </a:ext>
              </a:extLst>
            </p:cNvPr>
            <p:cNvSpPr/>
            <p:nvPr/>
          </p:nvSpPr>
          <p:spPr>
            <a:xfrm>
              <a:off x="6073217" y="51138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A1A315EF-F9A1-43FB-B02C-70951B0143F5}"/>
                </a:ext>
              </a:extLst>
            </p:cNvPr>
            <p:cNvSpPr/>
            <p:nvPr/>
          </p:nvSpPr>
          <p:spPr>
            <a:xfrm>
              <a:off x="6073217" y="5355000"/>
              <a:ext cx="360000" cy="2412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64B92E0D-385F-4862-BC81-EC9C1D2F72A2}"/>
              </a:ext>
            </a:extLst>
          </p:cNvPr>
          <p:cNvGrpSpPr/>
          <p:nvPr/>
        </p:nvGrpSpPr>
        <p:grpSpPr>
          <a:xfrm>
            <a:off x="10264839" y="3513598"/>
            <a:ext cx="360000" cy="2160000"/>
            <a:chOff x="2011880" y="3429000"/>
            <a:chExt cx="360000" cy="2160000"/>
          </a:xfrm>
        </p:grpSpPr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E924B4C6-916E-4D35-8C1E-C36EB9F4761A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9A6E0599-0CC0-4CA4-AA96-F57B0E2D3B87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9050A92B-70BE-4543-8316-700FA6A128F0}"/>
              </a:ext>
            </a:extLst>
          </p:cNvPr>
          <p:cNvGrpSpPr/>
          <p:nvPr/>
        </p:nvGrpSpPr>
        <p:grpSpPr>
          <a:xfrm>
            <a:off x="8856845" y="3495250"/>
            <a:ext cx="364674" cy="2164787"/>
            <a:chOff x="1430177" y="1026981"/>
            <a:chExt cx="364674" cy="2164787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790147E1-E069-4CE5-AE45-4D345662F50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5E689E8C-C6BA-4A04-AF3A-E19D2786966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D0621B59-C07E-4985-A9A3-ACA01429C605}"/>
              </a:ext>
            </a:extLst>
          </p:cNvPr>
          <p:cNvGrpSpPr/>
          <p:nvPr/>
        </p:nvGrpSpPr>
        <p:grpSpPr>
          <a:xfrm>
            <a:off x="9382247" y="3503648"/>
            <a:ext cx="362676" cy="2165081"/>
            <a:chOff x="5488838" y="1021900"/>
            <a:chExt cx="362676" cy="2165081"/>
          </a:xfrm>
        </p:grpSpPr>
        <p:grpSp>
          <p:nvGrpSpPr>
            <p:cNvPr id="348" name="Group 347">
              <a:extLst>
                <a:ext uri="{FF2B5EF4-FFF2-40B4-BE49-F238E27FC236}">
                  <a16:creationId xmlns:a16="http://schemas.microsoft.com/office/drawing/2014/main" id="{A2035D0D-D6CE-4779-8D5E-E740B7B4E73F}"/>
                </a:ext>
              </a:extLst>
            </p:cNvPr>
            <p:cNvGrpSpPr/>
            <p:nvPr/>
          </p:nvGrpSpPr>
          <p:grpSpPr>
            <a:xfrm>
              <a:off x="5491514" y="1026981"/>
              <a:ext cx="360000" cy="2160000"/>
              <a:chOff x="5493026" y="3429000"/>
              <a:chExt cx="360000" cy="2160000"/>
            </a:xfrm>
          </p:grpSpPr>
          <p:sp>
            <p:nvSpPr>
              <p:cNvPr id="350" name="Rectangle 349">
                <a:extLst>
                  <a:ext uri="{FF2B5EF4-FFF2-40B4-BE49-F238E27FC236}">
                    <a16:creationId xmlns:a16="http://schemas.microsoft.com/office/drawing/2014/main" id="{D0DE3100-490A-4A7D-8655-9711EC428708}"/>
                  </a:ext>
                </a:extLst>
              </p:cNvPr>
              <p:cNvSpPr/>
              <p:nvPr/>
            </p:nvSpPr>
            <p:spPr>
              <a:xfrm>
                <a:off x="5493026" y="342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1" name="Rectangle 350">
                <a:extLst>
                  <a:ext uri="{FF2B5EF4-FFF2-40B4-BE49-F238E27FC236}">
                    <a16:creationId xmlns:a16="http://schemas.microsoft.com/office/drawing/2014/main" id="{D7C35D49-51E1-4118-9DE4-6850C4AEC130}"/>
                  </a:ext>
                </a:extLst>
              </p:cNvPr>
              <p:cNvSpPr/>
              <p:nvPr/>
            </p:nvSpPr>
            <p:spPr>
              <a:xfrm>
                <a:off x="5493026" y="369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2" name="Rectangle 351">
                <a:extLst>
                  <a:ext uri="{FF2B5EF4-FFF2-40B4-BE49-F238E27FC236}">
                    <a16:creationId xmlns:a16="http://schemas.microsoft.com/office/drawing/2014/main" id="{3662F3FB-7B3B-44F4-AF83-71E5D3340DEC}"/>
                  </a:ext>
                </a:extLst>
              </p:cNvPr>
              <p:cNvSpPr/>
              <p:nvPr/>
            </p:nvSpPr>
            <p:spPr>
              <a:xfrm>
                <a:off x="5493026" y="396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A0951EFF-0269-4233-8403-02120710654D}"/>
                  </a:ext>
                </a:extLst>
              </p:cNvPr>
              <p:cNvSpPr/>
              <p:nvPr/>
            </p:nvSpPr>
            <p:spPr>
              <a:xfrm>
                <a:off x="5493026" y="423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4" name="Rectangle 353">
                <a:extLst>
                  <a:ext uri="{FF2B5EF4-FFF2-40B4-BE49-F238E27FC236}">
                    <a16:creationId xmlns:a16="http://schemas.microsoft.com/office/drawing/2014/main" id="{B2EDD08C-ACEF-4656-BD11-CA00137B771F}"/>
                  </a:ext>
                </a:extLst>
              </p:cNvPr>
              <p:cNvSpPr/>
              <p:nvPr/>
            </p:nvSpPr>
            <p:spPr>
              <a:xfrm>
                <a:off x="5493026" y="450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5" name="Rectangle 354">
                <a:extLst>
                  <a:ext uri="{FF2B5EF4-FFF2-40B4-BE49-F238E27FC236}">
                    <a16:creationId xmlns:a16="http://schemas.microsoft.com/office/drawing/2014/main" id="{DF7DB5A3-E048-4B3D-BDE0-916227F8506E}"/>
                  </a:ext>
                </a:extLst>
              </p:cNvPr>
              <p:cNvSpPr/>
              <p:nvPr/>
            </p:nvSpPr>
            <p:spPr>
              <a:xfrm>
                <a:off x="5493026" y="477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6" name="Rectangle 355">
                <a:extLst>
                  <a:ext uri="{FF2B5EF4-FFF2-40B4-BE49-F238E27FC236}">
                    <a16:creationId xmlns:a16="http://schemas.microsoft.com/office/drawing/2014/main" id="{FDB1F37F-813C-4200-8316-3DF9247070CE}"/>
                  </a:ext>
                </a:extLst>
              </p:cNvPr>
              <p:cNvSpPr/>
              <p:nvPr/>
            </p:nvSpPr>
            <p:spPr>
              <a:xfrm>
                <a:off x="5493026" y="504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7" name="Rectangle 356">
                <a:extLst>
                  <a:ext uri="{FF2B5EF4-FFF2-40B4-BE49-F238E27FC236}">
                    <a16:creationId xmlns:a16="http://schemas.microsoft.com/office/drawing/2014/main" id="{F1DB59F6-101A-44C3-B42F-3C3B079A1009}"/>
                  </a:ext>
                </a:extLst>
              </p:cNvPr>
              <p:cNvSpPr/>
              <p:nvPr/>
            </p:nvSpPr>
            <p:spPr>
              <a:xfrm>
                <a:off x="5493026" y="5319000"/>
                <a:ext cx="360000" cy="270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006AB822-C514-48CA-8830-C6CE21E6EB05}"/>
                </a:ext>
              </a:extLst>
            </p:cNvPr>
            <p:cNvSpPr/>
            <p:nvPr/>
          </p:nvSpPr>
          <p:spPr>
            <a:xfrm>
              <a:off x="5488838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FABBF27E-C35F-45EA-8133-A4DA18DF395B}"/>
              </a:ext>
            </a:extLst>
          </p:cNvPr>
          <p:cNvGrpSpPr/>
          <p:nvPr/>
        </p:nvGrpSpPr>
        <p:grpSpPr>
          <a:xfrm>
            <a:off x="10255493" y="3508729"/>
            <a:ext cx="364674" cy="2164787"/>
            <a:chOff x="1430177" y="1026981"/>
            <a:chExt cx="364674" cy="2164787"/>
          </a:xfrm>
        </p:grpSpPr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4A3AB835-B3EF-4E05-9C4F-243112CEA4F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00750A36-E26C-4122-B935-C2B8E9D12AB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3CBE0E30-0F6F-40EC-9687-ACB207A38A24}"/>
              </a:ext>
            </a:extLst>
          </p:cNvPr>
          <p:cNvGrpSpPr/>
          <p:nvPr/>
        </p:nvGrpSpPr>
        <p:grpSpPr>
          <a:xfrm>
            <a:off x="10255493" y="3515985"/>
            <a:ext cx="360000" cy="2160000"/>
            <a:chOff x="5493026" y="3429000"/>
            <a:chExt cx="360000" cy="2160000"/>
          </a:xfrm>
        </p:grpSpPr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6A37CA73-0CDB-4DF7-A700-1A9A949CB5A4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D26649EE-7849-4814-A664-E06530062950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465B6D9F-74DF-4D1A-B85A-B47B9A9D57AA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75F03F82-D11E-4D0D-B461-AC6631D7805B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B2FFAFA6-E324-487E-A363-3B473DDF074C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DB92A30F-B752-4920-BEFB-C143ADDFF0EB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2" name="Rectangle 381">
              <a:extLst>
                <a:ext uri="{FF2B5EF4-FFF2-40B4-BE49-F238E27FC236}">
                  <a16:creationId xmlns:a16="http://schemas.microsoft.com/office/drawing/2014/main" id="{BF21E809-6EB9-4727-81CA-388C8A56888A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765FFC25-E28C-473F-81EF-A22E8A3584BF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306484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3.33333E-6 L -0.07383 0.18842 " pathEditMode="relative" rAng="0" ptsTypes="AA">
                                      <p:cBhvr>
                                        <p:cTn id="142" dur="2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98" y="94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0.00093 L -0.06706 0.20903 " pathEditMode="relative" rAng="0" ptsTypes="AA">
                                      <p:cBhvr>
                                        <p:cTn id="190" dur="2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59" y="103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4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7.40741E-7 L -0.07083 0.11829 " pathEditMode="relative" rAng="0" ptsTypes="AA">
                                      <p:cBhvr>
                                        <p:cTn id="232" dur="200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42" y="590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6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9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2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2" grpId="0" animBg="1"/>
      <p:bldP spid="361" grpId="0" animBg="1"/>
      <p:bldP spid="362" grpId="0" animBg="1"/>
      <p:bldP spid="363" grpId="0" animBg="1"/>
      <p:bldP spid="363" grpId="1" animBg="1"/>
      <p:bldP spid="261" grpId="0" animBg="1"/>
      <p:bldP spid="301" grpId="0" animBg="1"/>
      <p:bldP spid="314" grpId="0" animBg="1"/>
      <p:bldP spid="315" grpId="0" animBg="1"/>
      <p:bldP spid="316" grpId="0" animBg="1"/>
      <p:bldP spid="316" grpId="1" animBg="1"/>
      <p:bldP spid="260" grpId="0" animBg="1"/>
      <p:bldP spid="287" grpId="0" animBg="1"/>
      <p:bldP spid="288" grpId="0" animBg="1"/>
      <p:bldP spid="289" grpId="0" animBg="1"/>
      <p:bldP spid="289" grpId="1" animBg="1"/>
      <p:bldP spid="22" grpId="0"/>
      <p:bldP spid="23" grpId="0"/>
      <p:bldP spid="20" grpId="0"/>
      <p:bldP spid="42" grpId="0"/>
      <p:bldP spid="43" grpId="0"/>
      <p:bldP spid="40" grpId="0"/>
      <p:bldP spid="62" grpId="0"/>
      <p:bldP spid="63" grpId="0"/>
      <p:bldP spid="60" grpId="0"/>
      <p:bldP spid="198" grpId="0" animBg="1"/>
      <p:bldP spid="220" grpId="0" animBg="1"/>
      <p:bldP spid="229" grpId="0" animBg="1"/>
      <p:bldP spid="244" grpId="0" animBg="1"/>
      <p:bldP spid="245" grpId="0" animBg="1"/>
      <p:bldP spid="259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4DD30F5B-5BF8-492D-B8DD-ACE3EEF82598}"/>
              </a:ext>
            </a:extLst>
          </p:cNvPr>
          <p:cNvCxnSpPr>
            <a:cxnSpLocks/>
          </p:cNvCxnSpPr>
          <p:nvPr/>
        </p:nvCxnSpPr>
        <p:spPr>
          <a:xfrm>
            <a:off x="3145806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EAEB2A5E-4FBB-479A-A257-DEE3C61744FD}"/>
              </a:ext>
            </a:extLst>
          </p:cNvPr>
          <p:cNvSpPr txBox="1"/>
          <p:nvPr/>
        </p:nvSpPr>
        <p:spPr>
          <a:xfrm>
            <a:off x="2964648" y="889006"/>
            <a:ext cx="7991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15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8D22B6-AE23-4A7A-A85E-A7ABEF8FBF71}"/>
              </a:ext>
            </a:extLst>
          </p:cNvPr>
          <p:cNvSpPr txBox="1"/>
          <p:nvPr/>
        </p:nvSpPr>
        <p:spPr>
          <a:xfrm>
            <a:off x="2964666" y="433380"/>
            <a:ext cx="84416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12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751B5E8-F46A-4866-9301-8D5EF454BA5D}"/>
              </a:ext>
            </a:extLst>
          </p:cNvPr>
          <p:cNvSpPr txBox="1"/>
          <p:nvPr/>
        </p:nvSpPr>
        <p:spPr>
          <a:xfrm>
            <a:off x="2667692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5569191" y="450780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8337C088-3997-48FB-B986-0C052FE74A07}"/>
              </a:ext>
            </a:extLst>
          </p:cNvPr>
          <p:cNvCxnSpPr>
            <a:cxnSpLocks/>
          </p:cNvCxnSpPr>
          <p:nvPr/>
        </p:nvCxnSpPr>
        <p:spPr>
          <a:xfrm>
            <a:off x="7052670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221DDF73-C3AA-45C1-A29F-2B6B24E9F627}"/>
              </a:ext>
            </a:extLst>
          </p:cNvPr>
          <p:cNvSpPr txBox="1"/>
          <p:nvPr/>
        </p:nvSpPr>
        <p:spPr>
          <a:xfrm>
            <a:off x="7043745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C8805C5-B008-45F2-94A4-DED599A26BD9}"/>
              </a:ext>
            </a:extLst>
          </p:cNvPr>
          <p:cNvSpPr txBox="1"/>
          <p:nvPr/>
        </p:nvSpPr>
        <p:spPr>
          <a:xfrm>
            <a:off x="7043379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45993E3-63DF-4611-BE35-60336C2125F6}"/>
              </a:ext>
            </a:extLst>
          </p:cNvPr>
          <p:cNvSpPr txBox="1"/>
          <p:nvPr/>
        </p:nvSpPr>
        <p:spPr>
          <a:xfrm>
            <a:off x="6614813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84A072AF-3BC0-4541-B101-7B3392B70099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B023D05F-5281-46DC-9638-0F320989FD0E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0CE16713-9EDF-4F9B-A2C6-B8086F4ABF7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289D95AC-11D4-4E1F-9C3B-6369C5440840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C54A047D-0BCB-4FC4-8563-53372E4DE8EB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9</a:t>
                </a:r>
              </a:p>
            </p:txBody>
          </p: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5A4B3489-99C8-4645-B0C2-D4FC93360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CBF96F4-B6A7-4123-BDEB-FA3C6C67C580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5A10985-DF09-426A-B638-4FCC77EF21BA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9CEBDD5-8838-48AB-B93C-C5181B3DB85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41016DE-4BC5-4E60-8074-562A48DA1A41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F41031BC-CB6C-44CE-8D73-4F2B9E68337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9F9BAA08-F8E6-4220-BFDC-A9CBD6DE2A92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206FE83-9398-4525-A662-DD76C7F8E9B8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98B84FA6-AC5F-4ACF-AAE6-1AE2035E3FF9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BC5E0035-7C2B-410F-8397-84FABFB192BA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3B0BCB14-A0B9-4881-AF4D-66EA02873F11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F2FB977-FDBA-471C-8100-D1263046B8A0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895130C-BFF1-4AE4-B4A2-467CCFA87149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AA2872ED-5EF2-4E2A-886D-6CD9692E6FB4}"/>
              </a:ext>
            </a:extLst>
          </p:cNvPr>
          <p:cNvSpPr/>
          <p:nvPr/>
        </p:nvSpPr>
        <p:spPr>
          <a:xfrm>
            <a:off x="750468" y="53961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F72E8232-A0C3-406D-A6FE-CA7F49F2CDBF}"/>
              </a:ext>
            </a:extLst>
          </p:cNvPr>
          <p:cNvGrpSpPr/>
          <p:nvPr/>
        </p:nvGrpSpPr>
        <p:grpSpPr>
          <a:xfrm>
            <a:off x="470484" y="1746495"/>
            <a:ext cx="1367606" cy="1071647"/>
            <a:chOff x="456270" y="3089033"/>
            <a:chExt cx="1367606" cy="1071647"/>
          </a:xfrm>
        </p:grpSpPr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EC96DA6B-6D3D-4815-AF45-FA939E6893EA}"/>
                </a:ext>
              </a:extLst>
            </p:cNvPr>
            <p:cNvSpPr txBox="1"/>
            <p:nvPr/>
          </p:nvSpPr>
          <p:spPr>
            <a:xfrm>
              <a:off x="456270" y="332313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C43DD687-9125-4765-BE33-A560DED7F96D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E7C7C85E-47ED-49EF-8003-5DB5F853AD1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E1DE10F7-DB70-45C7-A776-001C7F3002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BBD9C954-DFFF-4569-AA15-F1CC8828F745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</p:grpSp>
      <p:sp>
        <p:nvSpPr>
          <p:cNvPr id="220" name="Rectangle 219">
            <a:extLst>
              <a:ext uri="{FF2B5EF4-FFF2-40B4-BE49-F238E27FC236}">
                <a16:creationId xmlns:a16="http://schemas.microsoft.com/office/drawing/2014/main" id="{4837DF86-DDD1-4049-820C-B02A2C58051C}"/>
              </a:ext>
            </a:extLst>
          </p:cNvPr>
          <p:cNvSpPr/>
          <p:nvPr/>
        </p:nvSpPr>
        <p:spPr>
          <a:xfrm>
            <a:off x="915109" y="1822081"/>
            <a:ext cx="895919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824E01B7-2DC4-4E72-AACC-55092D85842F}"/>
              </a:ext>
            </a:extLst>
          </p:cNvPr>
          <p:cNvGrpSpPr/>
          <p:nvPr/>
        </p:nvGrpSpPr>
        <p:grpSpPr>
          <a:xfrm>
            <a:off x="1799009" y="1751572"/>
            <a:ext cx="1369858" cy="1071647"/>
            <a:chOff x="1784795" y="3094110"/>
            <a:chExt cx="1369858" cy="1071647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F7D598A-9F72-4C53-A2B6-BB7F2D8FC930}"/>
                </a:ext>
              </a:extLst>
            </p:cNvPr>
            <p:cNvSpPr txBox="1"/>
            <p:nvPr/>
          </p:nvSpPr>
          <p:spPr>
            <a:xfrm>
              <a:off x="1784795" y="3303816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4F4EA786-230A-4EF1-BF3B-C652E03ED958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49782D18-9B04-4B80-ABCA-CC01A7D2F699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5738B75B-8F69-4F78-86A7-21D80E406B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551180B4-F70A-4508-BCD7-31265B181612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</p:grpSp>
      <p:sp>
        <p:nvSpPr>
          <p:cNvPr id="229" name="Rectangle 228">
            <a:extLst>
              <a:ext uri="{FF2B5EF4-FFF2-40B4-BE49-F238E27FC236}">
                <a16:creationId xmlns:a16="http://schemas.microsoft.com/office/drawing/2014/main" id="{5601B36C-269D-42ED-8097-FF367BC81100}"/>
              </a:ext>
            </a:extLst>
          </p:cNvPr>
          <p:cNvSpPr/>
          <p:nvPr/>
        </p:nvSpPr>
        <p:spPr>
          <a:xfrm>
            <a:off x="4662070" y="536945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25FA1A4-7710-4125-98AC-0A410A88DB21}"/>
              </a:ext>
            </a:extLst>
          </p:cNvPr>
          <p:cNvGrpSpPr/>
          <p:nvPr/>
        </p:nvGrpSpPr>
        <p:grpSpPr>
          <a:xfrm>
            <a:off x="4475309" y="1761214"/>
            <a:ext cx="1892258" cy="1086654"/>
            <a:chOff x="456270" y="1747838"/>
            <a:chExt cx="1892258" cy="1086654"/>
          </a:xfrm>
        </p:grpSpPr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1525B9A2-C29D-4C87-8937-51517BE87933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239" name="Group 238">
                <a:extLst>
                  <a:ext uri="{FF2B5EF4-FFF2-40B4-BE49-F238E27FC236}">
                    <a16:creationId xmlns:a16="http://schemas.microsoft.com/office/drawing/2014/main" id="{5FEBB998-17A2-4585-8F59-EF044C248A3E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241" name="TextBox 240">
                  <a:extLst>
                    <a:ext uri="{FF2B5EF4-FFF2-40B4-BE49-F238E27FC236}">
                      <a16:creationId xmlns:a16="http://schemas.microsoft.com/office/drawing/2014/main" id="{CAA34340-C483-4D1B-A9F0-9FDABA9ABA2B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44BDC2EF-3668-4353-A14D-3F0C68A349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3" name="TextBox 242">
                  <a:extLst>
                    <a:ext uri="{FF2B5EF4-FFF2-40B4-BE49-F238E27FC236}">
                      <a16:creationId xmlns:a16="http://schemas.microsoft.com/office/drawing/2014/main" id="{95CBDE54-D7B8-4955-ACE9-A268D4A08A6F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DE217754-6760-4B9C-9830-991D294626BB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D57EC337-2EB6-43AB-8976-E81D16BE1B03}"/>
                </a:ext>
              </a:extLst>
            </p:cNvPr>
            <p:cNvGrpSpPr/>
            <p:nvPr/>
          </p:nvGrpSpPr>
          <p:grpSpPr>
            <a:xfrm>
              <a:off x="1341249" y="1757508"/>
              <a:ext cx="1007279" cy="1076984"/>
              <a:chOff x="1341249" y="1757508"/>
              <a:chExt cx="1007279" cy="1076984"/>
            </a:xfrm>
          </p:grpSpPr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091162B8-6648-4980-82CC-C1C38022BB27}"/>
                  </a:ext>
                </a:extLst>
              </p:cNvPr>
              <p:cNvSpPr txBox="1"/>
              <p:nvPr/>
            </p:nvSpPr>
            <p:spPr>
              <a:xfrm>
                <a:off x="1341249" y="1956565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234" name="Group 233">
                <a:extLst>
                  <a:ext uri="{FF2B5EF4-FFF2-40B4-BE49-F238E27FC236}">
                    <a16:creationId xmlns:a16="http://schemas.microsoft.com/office/drawing/2014/main" id="{5B3E9537-2EF0-4626-A8AA-E084466C97C3}"/>
                  </a:ext>
                </a:extLst>
              </p:cNvPr>
              <p:cNvGrpSpPr/>
              <p:nvPr/>
            </p:nvGrpSpPr>
            <p:grpSpPr>
              <a:xfrm>
                <a:off x="1802068" y="1757508"/>
                <a:ext cx="546460" cy="1076984"/>
                <a:chOff x="3573625" y="2366435"/>
                <a:chExt cx="546460" cy="1076984"/>
              </a:xfrm>
            </p:grpSpPr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3B7CA875-EF1E-4AC3-8261-F8A7A530C8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TextBox 236">
                  <a:extLst>
                    <a:ext uri="{FF2B5EF4-FFF2-40B4-BE49-F238E27FC236}">
                      <a16:creationId xmlns:a16="http://schemas.microsoft.com/office/drawing/2014/main" id="{70F38D75-8031-4F75-9AF2-E256322E62D7}"/>
                    </a:ext>
                  </a:extLst>
                </p:cNvPr>
                <p:cNvSpPr txBox="1"/>
                <p:nvPr/>
              </p:nvSpPr>
              <p:spPr>
                <a:xfrm>
                  <a:off x="3580744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sp>
              <p:nvSpPr>
                <p:cNvPr id="238" name="TextBox 237">
                  <a:extLst>
                    <a:ext uri="{FF2B5EF4-FFF2-40B4-BE49-F238E27FC236}">
                      <a16:creationId xmlns:a16="http://schemas.microsoft.com/office/drawing/2014/main" id="{7FE831BC-CA16-44ED-A61D-A29E4628F7A3}"/>
                    </a:ext>
                  </a:extLst>
                </p:cNvPr>
                <p:cNvSpPr txBox="1"/>
                <p:nvPr/>
              </p:nvSpPr>
              <p:spPr>
                <a:xfrm>
                  <a:off x="3580378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</p:grpSp>
      </p:grpSp>
      <p:sp>
        <p:nvSpPr>
          <p:cNvPr id="244" name="Rectangle 243">
            <a:extLst>
              <a:ext uri="{FF2B5EF4-FFF2-40B4-BE49-F238E27FC236}">
                <a16:creationId xmlns:a16="http://schemas.microsoft.com/office/drawing/2014/main" id="{A87AE5C4-D60F-4313-B25A-098B3AACF581}"/>
              </a:ext>
            </a:extLst>
          </p:cNvPr>
          <p:cNvSpPr/>
          <p:nvPr/>
        </p:nvSpPr>
        <p:spPr>
          <a:xfrm>
            <a:off x="4919302" y="1822134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744753A0-9235-4F36-B93F-22547F8F4893}"/>
              </a:ext>
            </a:extLst>
          </p:cNvPr>
          <p:cNvSpPr/>
          <p:nvPr/>
        </p:nvSpPr>
        <p:spPr>
          <a:xfrm>
            <a:off x="9466590" y="538456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3C69C33F-1FBE-427F-B283-F7E7F30B1E82}"/>
              </a:ext>
            </a:extLst>
          </p:cNvPr>
          <p:cNvGrpSpPr/>
          <p:nvPr/>
        </p:nvGrpSpPr>
        <p:grpSpPr>
          <a:xfrm>
            <a:off x="8485145" y="1756880"/>
            <a:ext cx="1874922" cy="1086654"/>
            <a:chOff x="456270" y="1747838"/>
            <a:chExt cx="1874922" cy="1086654"/>
          </a:xfrm>
        </p:grpSpPr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2FE8851A-1AA9-47D3-BC1D-7A44ED9F25E4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254" name="Group 253">
                <a:extLst>
                  <a:ext uri="{FF2B5EF4-FFF2-40B4-BE49-F238E27FC236}">
                    <a16:creationId xmlns:a16="http://schemas.microsoft.com/office/drawing/2014/main" id="{16244B93-A3EC-45A4-AB12-22F969D7FE8D}"/>
                  </a:ext>
                </a:extLst>
              </p:cNvPr>
              <p:cNvGrpSpPr/>
              <p:nvPr/>
            </p:nvGrpSpPr>
            <p:grpSpPr>
              <a:xfrm>
                <a:off x="894515" y="2197623"/>
                <a:ext cx="475549" cy="1071647"/>
                <a:chOff x="1963495" y="36281"/>
                <a:chExt cx="475549" cy="1071647"/>
              </a:xfrm>
            </p:grpSpPr>
            <p:sp>
              <p:nvSpPr>
                <p:cNvPr id="256" name="TextBox 255">
                  <a:extLst>
                    <a:ext uri="{FF2B5EF4-FFF2-40B4-BE49-F238E27FC236}">
                      <a16:creationId xmlns:a16="http://schemas.microsoft.com/office/drawing/2014/main" id="{17F9B74F-7E94-43D6-A366-B1FAA045B38B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9</a:t>
                  </a:r>
                </a:p>
              </p:txBody>
            </p: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832B16F1-A12B-4113-95A8-FB00765F64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8" name="TextBox 257">
                  <a:extLst>
                    <a:ext uri="{FF2B5EF4-FFF2-40B4-BE49-F238E27FC236}">
                      <a16:creationId xmlns:a16="http://schemas.microsoft.com/office/drawing/2014/main" id="{148191CC-0F19-4AD8-BB54-D03209FB6FF4}"/>
                    </a:ext>
                  </a:extLst>
                </p:cNvPr>
                <p:cNvSpPr txBox="1"/>
                <p:nvPr/>
              </p:nvSpPr>
              <p:spPr>
                <a:xfrm>
                  <a:off x="1964437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B75D50B2-A44E-4450-9E31-57B9CC6BD059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38B571A0-04C6-4292-9994-536DCBD2E80A}"/>
                </a:ext>
              </a:extLst>
            </p:cNvPr>
            <p:cNvGrpSpPr/>
            <p:nvPr/>
          </p:nvGrpSpPr>
          <p:grpSpPr>
            <a:xfrm>
              <a:off x="1341249" y="1757508"/>
              <a:ext cx="989943" cy="1076984"/>
              <a:chOff x="1341249" y="1757508"/>
              <a:chExt cx="989943" cy="1076984"/>
            </a:xfrm>
          </p:grpSpPr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EC4C9E23-C4AA-407F-B57C-1619B9389BD6}"/>
                  </a:ext>
                </a:extLst>
              </p:cNvPr>
              <p:cNvSpPr txBox="1"/>
              <p:nvPr/>
            </p:nvSpPr>
            <p:spPr>
              <a:xfrm>
                <a:off x="1341249" y="1956565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E8DE7C4-14FA-440D-BF9D-C0AC8098516A}"/>
                  </a:ext>
                </a:extLst>
              </p:cNvPr>
              <p:cNvGrpSpPr/>
              <p:nvPr/>
            </p:nvGrpSpPr>
            <p:grpSpPr>
              <a:xfrm>
                <a:off x="1791485" y="1757508"/>
                <a:ext cx="539707" cy="1076984"/>
                <a:chOff x="3563042" y="2366435"/>
                <a:chExt cx="539707" cy="1076984"/>
              </a:xfrm>
            </p:grpSpPr>
            <p:cxnSp>
              <p:nvCxnSpPr>
                <p:cNvPr id="251" name="Straight Connector 250">
                  <a:extLst>
                    <a:ext uri="{FF2B5EF4-FFF2-40B4-BE49-F238E27FC236}">
                      <a16:creationId xmlns:a16="http://schemas.microsoft.com/office/drawing/2014/main" id="{069FB7C7-44AD-495F-8BFA-F45F5D3B23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2" name="TextBox 251">
                  <a:extLst>
                    <a:ext uri="{FF2B5EF4-FFF2-40B4-BE49-F238E27FC236}">
                      <a16:creationId xmlns:a16="http://schemas.microsoft.com/office/drawing/2014/main" id="{270577DD-89E0-4AED-BC04-F6FD2D9D109D}"/>
                    </a:ext>
                  </a:extLst>
                </p:cNvPr>
                <p:cNvSpPr txBox="1"/>
                <p:nvPr/>
              </p:nvSpPr>
              <p:spPr>
                <a:xfrm>
                  <a:off x="3563408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9</a:t>
                  </a:r>
                </a:p>
              </p:txBody>
            </p:sp>
            <p:sp>
              <p:nvSpPr>
                <p:cNvPr id="253" name="TextBox 252">
                  <a:extLst>
                    <a:ext uri="{FF2B5EF4-FFF2-40B4-BE49-F238E27FC236}">
                      <a16:creationId xmlns:a16="http://schemas.microsoft.com/office/drawing/2014/main" id="{6A8361CD-C348-4959-BE59-C56877B67DD5}"/>
                    </a:ext>
                  </a:extLst>
                </p:cNvPr>
                <p:cNvSpPr txBox="1"/>
                <p:nvPr/>
              </p:nvSpPr>
              <p:spPr>
                <a:xfrm>
                  <a:off x="3563042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</p:grpSp>
      </p:grpSp>
      <p:sp>
        <p:nvSpPr>
          <p:cNvPr id="259" name="Rectangle 258">
            <a:extLst>
              <a:ext uri="{FF2B5EF4-FFF2-40B4-BE49-F238E27FC236}">
                <a16:creationId xmlns:a16="http://schemas.microsoft.com/office/drawing/2014/main" id="{ED70B6D5-D8E3-42EB-8ED2-58AD3CD01611}"/>
              </a:ext>
            </a:extLst>
          </p:cNvPr>
          <p:cNvSpPr/>
          <p:nvPr/>
        </p:nvSpPr>
        <p:spPr>
          <a:xfrm>
            <a:off x="9835838" y="1822134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137233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3" grpId="0"/>
      <p:bldP spid="20" grpId="0"/>
      <p:bldP spid="42" grpId="0"/>
      <p:bldP spid="43" grpId="0"/>
      <p:bldP spid="40" grpId="0"/>
      <p:bldP spid="62" grpId="0"/>
      <p:bldP spid="63" grpId="0"/>
      <p:bldP spid="60" grpId="0"/>
      <p:bldP spid="198" grpId="0" animBg="1"/>
      <p:bldP spid="220" grpId="0" animBg="1"/>
      <p:bldP spid="229" grpId="0" animBg="1"/>
      <p:bldP spid="244" grpId="0" animBg="1"/>
      <p:bldP spid="245" grpId="0" animBg="1"/>
      <p:bldP spid="259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9279690-B5F7-4C4A-81DC-22F3F342B05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30 Add a fraction to a mixed number with denominators as common multiples, regrouping to make 1 more whole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723A4BD-F984-4C11-A1A9-38EC426ECE0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71999924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2" name="Rectangle: Rounded Corners 401">
            <a:extLst>
              <a:ext uri="{FF2B5EF4-FFF2-40B4-BE49-F238E27FC236}">
                <a16:creationId xmlns:a16="http://schemas.microsoft.com/office/drawing/2014/main" id="{B017FCAE-56AA-4DCB-91FB-407CE558ADCE}"/>
              </a:ext>
            </a:extLst>
          </p:cNvPr>
          <p:cNvSpPr/>
          <p:nvPr/>
        </p:nvSpPr>
        <p:spPr>
          <a:xfrm rot="5400000">
            <a:off x="8212612" y="2315552"/>
            <a:ext cx="3681806" cy="265048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4" name="Rectangle 463">
            <a:extLst>
              <a:ext uri="{FF2B5EF4-FFF2-40B4-BE49-F238E27FC236}">
                <a16:creationId xmlns:a16="http://schemas.microsoft.com/office/drawing/2014/main" id="{1673201D-F4C7-4578-A86E-969E517CD7EE}"/>
              </a:ext>
            </a:extLst>
          </p:cNvPr>
          <p:cNvSpPr/>
          <p:nvPr/>
        </p:nvSpPr>
        <p:spPr>
          <a:xfrm>
            <a:off x="9023999" y="2125319"/>
            <a:ext cx="366378" cy="215203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6" name="Rectangle 485">
            <a:extLst>
              <a:ext uri="{FF2B5EF4-FFF2-40B4-BE49-F238E27FC236}">
                <a16:creationId xmlns:a16="http://schemas.microsoft.com/office/drawing/2014/main" id="{37AD2955-2996-439B-ADA1-F8903787AF04}"/>
              </a:ext>
            </a:extLst>
          </p:cNvPr>
          <p:cNvSpPr/>
          <p:nvPr/>
        </p:nvSpPr>
        <p:spPr>
          <a:xfrm>
            <a:off x="9504054" y="2126417"/>
            <a:ext cx="366378" cy="215203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7" name="Rectangle 486">
            <a:extLst>
              <a:ext uri="{FF2B5EF4-FFF2-40B4-BE49-F238E27FC236}">
                <a16:creationId xmlns:a16="http://schemas.microsoft.com/office/drawing/2014/main" id="{8F157AE9-52B8-49AD-BD3E-B0F73EE763CB}"/>
              </a:ext>
            </a:extLst>
          </p:cNvPr>
          <p:cNvSpPr/>
          <p:nvPr/>
        </p:nvSpPr>
        <p:spPr>
          <a:xfrm>
            <a:off x="9988254" y="2116601"/>
            <a:ext cx="366378" cy="19084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8" name="Rectangle 487">
            <a:extLst>
              <a:ext uri="{FF2B5EF4-FFF2-40B4-BE49-F238E27FC236}">
                <a16:creationId xmlns:a16="http://schemas.microsoft.com/office/drawing/2014/main" id="{6CD23D63-262E-47EE-8869-28BF353586EA}"/>
              </a:ext>
            </a:extLst>
          </p:cNvPr>
          <p:cNvSpPr/>
          <p:nvPr/>
        </p:nvSpPr>
        <p:spPr>
          <a:xfrm>
            <a:off x="10683223" y="2103714"/>
            <a:ext cx="366378" cy="83272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9" name="Rectangle 488">
            <a:extLst>
              <a:ext uri="{FF2B5EF4-FFF2-40B4-BE49-F238E27FC236}">
                <a16:creationId xmlns:a16="http://schemas.microsoft.com/office/drawing/2014/main" id="{619A0452-6CEF-499D-B624-2F3F0C315C97}"/>
              </a:ext>
            </a:extLst>
          </p:cNvPr>
          <p:cNvSpPr/>
          <p:nvPr/>
        </p:nvSpPr>
        <p:spPr>
          <a:xfrm>
            <a:off x="10685838" y="2928509"/>
            <a:ext cx="366378" cy="2763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3" name="Rectangle: Rounded Corners 402">
            <a:extLst>
              <a:ext uri="{FF2B5EF4-FFF2-40B4-BE49-F238E27FC236}">
                <a16:creationId xmlns:a16="http://schemas.microsoft.com/office/drawing/2014/main" id="{2938001E-8682-4234-B817-B1F4094ED718}"/>
              </a:ext>
            </a:extLst>
          </p:cNvPr>
          <p:cNvSpPr/>
          <p:nvPr/>
        </p:nvSpPr>
        <p:spPr>
          <a:xfrm rot="5400000">
            <a:off x="2874437" y="2372626"/>
            <a:ext cx="3681806" cy="265048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6" name="Rectangle 425">
            <a:extLst>
              <a:ext uri="{FF2B5EF4-FFF2-40B4-BE49-F238E27FC236}">
                <a16:creationId xmlns:a16="http://schemas.microsoft.com/office/drawing/2014/main" id="{51B83909-589B-4D73-9FA0-C37AF2A708F4}"/>
              </a:ext>
            </a:extLst>
          </p:cNvPr>
          <p:cNvSpPr/>
          <p:nvPr/>
        </p:nvSpPr>
        <p:spPr>
          <a:xfrm>
            <a:off x="3761608" y="2116247"/>
            <a:ext cx="366378" cy="215233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0" name="Rectangle 439">
            <a:extLst>
              <a:ext uri="{FF2B5EF4-FFF2-40B4-BE49-F238E27FC236}">
                <a16:creationId xmlns:a16="http://schemas.microsoft.com/office/drawing/2014/main" id="{EDA9FCB3-4657-499D-9BB6-1F8272E845BF}"/>
              </a:ext>
            </a:extLst>
          </p:cNvPr>
          <p:cNvSpPr/>
          <p:nvPr/>
        </p:nvSpPr>
        <p:spPr>
          <a:xfrm>
            <a:off x="4247125" y="2113667"/>
            <a:ext cx="366378" cy="17444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1" name="Rectangle 440">
            <a:extLst>
              <a:ext uri="{FF2B5EF4-FFF2-40B4-BE49-F238E27FC236}">
                <a16:creationId xmlns:a16="http://schemas.microsoft.com/office/drawing/2014/main" id="{8839AD15-E92F-40DA-9450-B2A5E4DF84F9}"/>
              </a:ext>
            </a:extLst>
          </p:cNvPr>
          <p:cNvSpPr/>
          <p:nvPr/>
        </p:nvSpPr>
        <p:spPr>
          <a:xfrm>
            <a:off x="4947443" y="2099882"/>
            <a:ext cx="366378" cy="109814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2" name="Rectangle 441">
            <a:extLst>
              <a:ext uri="{FF2B5EF4-FFF2-40B4-BE49-F238E27FC236}">
                <a16:creationId xmlns:a16="http://schemas.microsoft.com/office/drawing/2014/main" id="{B1B8B843-EB22-4600-8F4A-ED69A80CEBAC}"/>
              </a:ext>
            </a:extLst>
          </p:cNvPr>
          <p:cNvSpPr/>
          <p:nvPr/>
        </p:nvSpPr>
        <p:spPr>
          <a:xfrm>
            <a:off x="4949146" y="3194200"/>
            <a:ext cx="366378" cy="43305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1A8AF08-EA34-4AD0-A0F5-90C30151DAA0}"/>
              </a:ext>
            </a:extLst>
          </p:cNvPr>
          <p:cNvGrpSpPr/>
          <p:nvPr/>
        </p:nvGrpSpPr>
        <p:grpSpPr>
          <a:xfrm>
            <a:off x="2667692" y="433380"/>
            <a:ext cx="1096107" cy="1086568"/>
            <a:chOff x="2667692" y="433380"/>
            <a:chExt cx="1096107" cy="1086568"/>
          </a:xfrm>
        </p:grpSpPr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DD30F5B-5BF8-492D-B8DD-ACE3EEF82598}"/>
                </a:ext>
              </a:extLst>
            </p:cNvPr>
            <p:cNvCxnSpPr>
              <a:cxnSpLocks/>
            </p:cNvCxnSpPr>
            <p:nvPr/>
          </p:nvCxnSpPr>
          <p:spPr>
            <a:xfrm>
              <a:off x="3145806" y="950798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EAEB2A5E-4FBB-479A-A257-DEE3C61744FD}"/>
                </a:ext>
              </a:extLst>
            </p:cNvPr>
            <p:cNvSpPr txBox="1"/>
            <p:nvPr/>
          </p:nvSpPr>
          <p:spPr>
            <a:xfrm>
              <a:off x="2964648" y="889006"/>
              <a:ext cx="79915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10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68D22B6-AE23-4A7A-A85E-A7ABEF8FBF71}"/>
                </a:ext>
              </a:extLst>
            </p:cNvPr>
            <p:cNvSpPr txBox="1"/>
            <p:nvPr/>
          </p:nvSpPr>
          <p:spPr>
            <a:xfrm>
              <a:off x="3139477" y="433380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751B5E8-F46A-4866-9301-8D5EF454BA5D}"/>
                </a:ext>
              </a:extLst>
            </p:cNvPr>
            <p:cNvSpPr txBox="1"/>
            <p:nvPr/>
          </p:nvSpPr>
          <p:spPr>
            <a:xfrm>
              <a:off x="2667692" y="630481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6616374" y="279641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6653952" y="457810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7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7905009" y="451429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7462738" y="661008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8362907" y="66100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8859211" y="420023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6A98086D-1F48-4F37-980A-9703CF69692A}"/>
              </a:ext>
            </a:extLst>
          </p:cNvPr>
          <p:cNvGrpSpPr/>
          <p:nvPr/>
        </p:nvGrpSpPr>
        <p:grpSpPr>
          <a:xfrm>
            <a:off x="8950631" y="443613"/>
            <a:ext cx="968273" cy="1076984"/>
            <a:chOff x="8491738" y="442964"/>
            <a:chExt cx="968273" cy="1076984"/>
          </a:xfrm>
        </p:grpSpPr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8337C088-3997-48FB-B986-0C052FE74A07}"/>
                </a:ext>
              </a:extLst>
            </p:cNvPr>
            <p:cNvCxnSpPr>
              <a:cxnSpLocks/>
            </p:cNvCxnSpPr>
            <p:nvPr/>
          </p:nvCxnSpPr>
          <p:spPr>
            <a:xfrm>
              <a:off x="8929595" y="950798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221DDF73-C3AA-45C1-A29F-2B6B24E9F627}"/>
                </a:ext>
              </a:extLst>
            </p:cNvPr>
            <p:cNvSpPr txBox="1"/>
            <p:nvPr/>
          </p:nvSpPr>
          <p:spPr>
            <a:xfrm>
              <a:off x="8920670" y="889006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7C8805C5-B008-45F2-94A4-DED599A26BD9}"/>
                </a:ext>
              </a:extLst>
            </p:cNvPr>
            <p:cNvSpPr txBox="1"/>
            <p:nvPr/>
          </p:nvSpPr>
          <p:spPr>
            <a:xfrm>
              <a:off x="8920304" y="442964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345993E3-63DF-4611-BE35-60336C2125F6}"/>
                </a:ext>
              </a:extLst>
            </p:cNvPr>
            <p:cNvSpPr txBox="1"/>
            <p:nvPr/>
          </p:nvSpPr>
          <p:spPr>
            <a:xfrm>
              <a:off x="8491738" y="630481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AA2872ED-5EF2-4E2A-886D-6CD9692E6FB4}"/>
              </a:ext>
            </a:extLst>
          </p:cNvPr>
          <p:cNvSpPr/>
          <p:nvPr/>
        </p:nvSpPr>
        <p:spPr>
          <a:xfrm>
            <a:off x="750468" y="53961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F72E8232-A0C3-406D-A6FE-CA7F49F2CDBF}"/>
              </a:ext>
            </a:extLst>
          </p:cNvPr>
          <p:cNvGrpSpPr/>
          <p:nvPr/>
        </p:nvGrpSpPr>
        <p:grpSpPr>
          <a:xfrm>
            <a:off x="470484" y="1746495"/>
            <a:ext cx="1367606" cy="1071647"/>
            <a:chOff x="456270" y="3089033"/>
            <a:chExt cx="1367606" cy="1071647"/>
          </a:xfrm>
        </p:grpSpPr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EC96DA6B-6D3D-4815-AF45-FA939E6893EA}"/>
                </a:ext>
              </a:extLst>
            </p:cNvPr>
            <p:cNvSpPr txBox="1"/>
            <p:nvPr/>
          </p:nvSpPr>
          <p:spPr>
            <a:xfrm>
              <a:off x="456270" y="332313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C43DD687-9125-4765-BE33-A560DED7F96D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E7C7C85E-47ED-49EF-8003-5DB5F853AD1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E1DE10F7-DB70-45C7-A776-001C7F3002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BBD9C954-DFFF-4569-AA15-F1CC8828F745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</p:grpSp>
      </p:grpSp>
      <p:sp>
        <p:nvSpPr>
          <p:cNvPr id="220" name="Rectangle 219">
            <a:extLst>
              <a:ext uri="{FF2B5EF4-FFF2-40B4-BE49-F238E27FC236}">
                <a16:creationId xmlns:a16="http://schemas.microsoft.com/office/drawing/2014/main" id="{4837DF86-DDD1-4049-820C-B02A2C58051C}"/>
              </a:ext>
            </a:extLst>
          </p:cNvPr>
          <p:cNvSpPr/>
          <p:nvPr/>
        </p:nvSpPr>
        <p:spPr>
          <a:xfrm>
            <a:off x="915109" y="1822081"/>
            <a:ext cx="895919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824E01B7-2DC4-4E72-AACC-55092D85842F}"/>
              </a:ext>
            </a:extLst>
          </p:cNvPr>
          <p:cNvGrpSpPr/>
          <p:nvPr/>
        </p:nvGrpSpPr>
        <p:grpSpPr>
          <a:xfrm>
            <a:off x="1799009" y="1751572"/>
            <a:ext cx="1369858" cy="1071647"/>
            <a:chOff x="1784795" y="3094110"/>
            <a:chExt cx="1369858" cy="1071647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F7D598A-9F72-4C53-A2B6-BB7F2D8FC930}"/>
                </a:ext>
              </a:extLst>
            </p:cNvPr>
            <p:cNvSpPr txBox="1"/>
            <p:nvPr/>
          </p:nvSpPr>
          <p:spPr>
            <a:xfrm>
              <a:off x="1784795" y="3303816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4F4EA786-230A-4EF1-BF3B-C652E03ED958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49782D18-9B04-4B80-ABCA-CC01A7D2F699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5738B75B-8F69-4F78-86A7-21D80E406B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551180B4-F70A-4508-BCD7-31265B181612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</p:grpSp>
      <p:sp>
        <p:nvSpPr>
          <p:cNvPr id="229" name="Rectangle 228">
            <a:extLst>
              <a:ext uri="{FF2B5EF4-FFF2-40B4-BE49-F238E27FC236}">
                <a16:creationId xmlns:a16="http://schemas.microsoft.com/office/drawing/2014/main" id="{5601B36C-269D-42ED-8097-FF367BC81100}"/>
              </a:ext>
            </a:extLst>
          </p:cNvPr>
          <p:cNvSpPr/>
          <p:nvPr/>
        </p:nvSpPr>
        <p:spPr>
          <a:xfrm>
            <a:off x="7896244" y="53759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25FA1A4-7710-4125-98AC-0A410A88DB21}"/>
              </a:ext>
            </a:extLst>
          </p:cNvPr>
          <p:cNvGrpSpPr/>
          <p:nvPr/>
        </p:nvGrpSpPr>
        <p:grpSpPr>
          <a:xfrm>
            <a:off x="6722455" y="1757403"/>
            <a:ext cx="1870090" cy="1086654"/>
            <a:chOff x="456270" y="1747838"/>
            <a:chExt cx="1870090" cy="1086654"/>
          </a:xfrm>
        </p:grpSpPr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1525B9A2-C29D-4C87-8937-51517BE87933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239" name="Group 238">
                <a:extLst>
                  <a:ext uri="{FF2B5EF4-FFF2-40B4-BE49-F238E27FC236}">
                    <a16:creationId xmlns:a16="http://schemas.microsoft.com/office/drawing/2014/main" id="{5FEBB998-17A2-4585-8F59-EF044C248A3E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241" name="TextBox 240">
                  <a:extLst>
                    <a:ext uri="{FF2B5EF4-FFF2-40B4-BE49-F238E27FC236}">
                      <a16:creationId xmlns:a16="http://schemas.microsoft.com/office/drawing/2014/main" id="{CAA34340-C483-4D1B-A9F0-9FDABA9ABA2B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44BDC2EF-3668-4353-A14D-3F0C68A349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3" name="TextBox 242">
                  <a:extLst>
                    <a:ext uri="{FF2B5EF4-FFF2-40B4-BE49-F238E27FC236}">
                      <a16:creationId xmlns:a16="http://schemas.microsoft.com/office/drawing/2014/main" id="{95CBDE54-D7B8-4955-ACE9-A268D4A08A6F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DE217754-6760-4B9C-9830-991D294626BB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D57EC337-2EB6-43AB-8976-E81D16BE1B03}"/>
                </a:ext>
              </a:extLst>
            </p:cNvPr>
            <p:cNvGrpSpPr/>
            <p:nvPr/>
          </p:nvGrpSpPr>
          <p:grpSpPr>
            <a:xfrm>
              <a:off x="1341249" y="1757508"/>
              <a:ext cx="985111" cy="1076984"/>
              <a:chOff x="1341249" y="1757508"/>
              <a:chExt cx="985111" cy="1076984"/>
            </a:xfrm>
          </p:grpSpPr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091162B8-6648-4980-82CC-C1C38022BB27}"/>
                  </a:ext>
                </a:extLst>
              </p:cNvPr>
              <p:cNvSpPr txBox="1"/>
              <p:nvPr/>
            </p:nvSpPr>
            <p:spPr>
              <a:xfrm>
                <a:off x="1341249" y="1956565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234" name="Group 233">
                <a:extLst>
                  <a:ext uri="{FF2B5EF4-FFF2-40B4-BE49-F238E27FC236}">
                    <a16:creationId xmlns:a16="http://schemas.microsoft.com/office/drawing/2014/main" id="{5B3E9537-2EF0-4626-A8AA-E084466C97C3}"/>
                  </a:ext>
                </a:extLst>
              </p:cNvPr>
              <p:cNvGrpSpPr/>
              <p:nvPr/>
            </p:nvGrpSpPr>
            <p:grpSpPr>
              <a:xfrm>
                <a:off x="1784228" y="1757508"/>
                <a:ext cx="542132" cy="1076984"/>
                <a:chOff x="3555785" y="2366435"/>
                <a:chExt cx="542132" cy="1076984"/>
              </a:xfrm>
            </p:grpSpPr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3B7CA875-EF1E-4AC3-8261-F8A7A530C8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5578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TextBox 236">
                  <a:extLst>
                    <a:ext uri="{FF2B5EF4-FFF2-40B4-BE49-F238E27FC236}">
                      <a16:creationId xmlns:a16="http://schemas.microsoft.com/office/drawing/2014/main" id="{70F38D75-8031-4F75-9AF2-E256322E62D7}"/>
                    </a:ext>
                  </a:extLst>
                </p:cNvPr>
                <p:cNvSpPr txBox="1"/>
                <p:nvPr/>
              </p:nvSpPr>
              <p:spPr>
                <a:xfrm>
                  <a:off x="3564118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sp>
              <p:nvSpPr>
                <p:cNvPr id="238" name="TextBox 237">
                  <a:extLst>
                    <a:ext uri="{FF2B5EF4-FFF2-40B4-BE49-F238E27FC236}">
                      <a16:creationId xmlns:a16="http://schemas.microsoft.com/office/drawing/2014/main" id="{7FE831BC-CA16-44ED-A61D-A29E4628F7A3}"/>
                    </a:ext>
                  </a:extLst>
                </p:cNvPr>
                <p:cNvSpPr txBox="1"/>
                <p:nvPr/>
              </p:nvSpPr>
              <p:spPr>
                <a:xfrm>
                  <a:off x="3558210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</p:grpSp>
      </p:grpSp>
      <p:sp>
        <p:nvSpPr>
          <p:cNvPr id="244" name="Rectangle 243">
            <a:extLst>
              <a:ext uri="{FF2B5EF4-FFF2-40B4-BE49-F238E27FC236}">
                <a16:creationId xmlns:a16="http://schemas.microsoft.com/office/drawing/2014/main" id="{A87AE5C4-D60F-4313-B25A-098B3AACF581}"/>
              </a:ext>
            </a:extLst>
          </p:cNvPr>
          <p:cNvSpPr/>
          <p:nvPr/>
        </p:nvSpPr>
        <p:spPr>
          <a:xfrm>
            <a:off x="8046378" y="1818323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822361BA-3D23-44D5-A8F3-79EFB573549F}"/>
              </a:ext>
            </a:extLst>
          </p:cNvPr>
          <p:cNvSpPr txBox="1"/>
          <p:nvPr/>
        </p:nvSpPr>
        <p:spPr>
          <a:xfrm>
            <a:off x="458823" y="330777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A90DAF86-8ED0-408E-98EE-498E75BE155A}"/>
              </a:ext>
            </a:extLst>
          </p:cNvPr>
          <p:cNvSpPr txBox="1"/>
          <p:nvPr/>
        </p:nvSpPr>
        <p:spPr>
          <a:xfrm>
            <a:off x="881024" y="331700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F354E2A-DA7D-439F-8768-D6ADC706339E}"/>
              </a:ext>
            </a:extLst>
          </p:cNvPr>
          <p:cNvGrpSpPr/>
          <p:nvPr/>
        </p:nvGrpSpPr>
        <p:grpSpPr>
          <a:xfrm>
            <a:off x="1336470" y="3538279"/>
            <a:ext cx="933868" cy="630942"/>
            <a:chOff x="1336470" y="3538279"/>
            <a:chExt cx="933868" cy="630942"/>
          </a:xfrm>
        </p:grpSpPr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A592133E-BB22-4ADC-94BF-CED69BD543E4}"/>
                </a:ext>
              </a:extLst>
            </p:cNvPr>
            <p:cNvSpPr txBox="1"/>
            <p:nvPr/>
          </p:nvSpPr>
          <p:spPr>
            <a:xfrm>
              <a:off x="1336470" y="3538279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647CB32B-6F77-4288-9FDA-67F2010854A1}"/>
                </a:ext>
              </a:extLst>
            </p:cNvPr>
            <p:cNvCxnSpPr>
              <a:cxnSpLocks/>
            </p:cNvCxnSpPr>
            <p:nvPr/>
          </p:nvCxnSpPr>
          <p:spPr>
            <a:xfrm>
              <a:off x="1354182" y="3616269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0" name="TextBox 369">
            <a:extLst>
              <a:ext uri="{FF2B5EF4-FFF2-40B4-BE49-F238E27FC236}">
                <a16:creationId xmlns:a16="http://schemas.microsoft.com/office/drawing/2014/main" id="{A9788F9C-8D12-4019-93F0-735D4E956DDA}"/>
              </a:ext>
            </a:extLst>
          </p:cNvPr>
          <p:cNvSpPr txBox="1"/>
          <p:nvPr/>
        </p:nvSpPr>
        <p:spPr>
          <a:xfrm>
            <a:off x="1342811" y="3097574"/>
            <a:ext cx="10014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371" name="TextBox 370">
            <a:extLst>
              <a:ext uri="{FF2B5EF4-FFF2-40B4-BE49-F238E27FC236}">
                <a16:creationId xmlns:a16="http://schemas.microsoft.com/office/drawing/2014/main" id="{6F12FE37-A23A-41E8-AF3E-F75FCF4BD9B9}"/>
              </a:ext>
            </a:extLst>
          </p:cNvPr>
          <p:cNvSpPr txBox="1"/>
          <p:nvPr/>
        </p:nvSpPr>
        <p:spPr>
          <a:xfrm>
            <a:off x="484702" y="4653662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72" name="TextBox 371">
            <a:extLst>
              <a:ext uri="{FF2B5EF4-FFF2-40B4-BE49-F238E27FC236}">
                <a16:creationId xmlns:a16="http://schemas.microsoft.com/office/drawing/2014/main" id="{4F1A37BA-C3BF-46AD-ADE4-ED16E2F37AD8}"/>
              </a:ext>
            </a:extLst>
          </p:cNvPr>
          <p:cNvSpPr txBox="1"/>
          <p:nvPr/>
        </p:nvSpPr>
        <p:spPr>
          <a:xfrm>
            <a:off x="906903" y="46239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70A30794-A54F-49E9-8EB9-E5867F6949F2}"/>
              </a:ext>
            </a:extLst>
          </p:cNvPr>
          <p:cNvGrpSpPr/>
          <p:nvPr/>
        </p:nvGrpSpPr>
        <p:grpSpPr>
          <a:xfrm>
            <a:off x="1362227" y="4443995"/>
            <a:ext cx="1367606" cy="1071647"/>
            <a:chOff x="456270" y="3089033"/>
            <a:chExt cx="1367606" cy="1071647"/>
          </a:xfrm>
        </p:grpSpPr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E57263D6-83AC-43E9-ADA2-2090A7210259}"/>
                </a:ext>
              </a:extLst>
            </p:cNvPr>
            <p:cNvSpPr txBox="1"/>
            <p:nvPr/>
          </p:nvSpPr>
          <p:spPr>
            <a:xfrm>
              <a:off x="456270" y="3293946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2019597-4429-45BA-AE4F-CDD174A7015A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385" name="TextBox 384">
                <a:extLst>
                  <a:ext uri="{FF2B5EF4-FFF2-40B4-BE49-F238E27FC236}">
                    <a16:creationId xmlns:a16="http://schemas.microsoft.com/office/drawing/2014/main" id="{2A768D0F-E603-4AC6-A57F-B9FA27F204A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3D5EBE26-5C56-4C3A-8F36-C28C6CC729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TextBox 386">
                <a:extLst>
                  <a:ext uri="{FF2B5EF4-FFF2-40B4-BE49-F238E27FC236}">
                    <a16:creationId xmlns:a16="http://schemas.microsoft.com/office/drawing/2014/main" id="{09B7064D-4CD8-41AA-AA44-8F9D8E3713C9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</p:grpSp>
      <p:sp>
        <p:nvSpPr>
          <p:cNvPr id="388" name="TextBox 387">
            <a:extLst>
              <a:ext uri="{FF2B5EF4-FFF2-40B4-BE49-F238E27FC236}">
                <a16:creationId xmlns:a16="http://schemas.microsoft.com/office/drawing/2014/main" id="{54D4827C-C90E-4BDE-833E-5EA644C84CF0}"/>
              </a:ext>
            </a:extLst>
          </p:cNvPr>
          <p:cNvSpPr txBox="1"/>
          <p:nvPr/>
        </p:nvSpPr>
        <p:spPr>
          <a:xfrm>
            <a:off x="6715077" y="330198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F7250B27-CDBE-43DD-8326-B98723A7A5AC}"/>
              </a:ext>
            </a:extLst>
          </p:cNvPr>
          <p:cNvSpPr txBox="1"/>
          <p:nvPr/>
        </p:nvSpPr>
        <p:spPr>
          <a:xfrm>
            <a:off x="7137278" y="331121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grpSp>
        <p:nvGrpSpPr>
          <p:cNvPr id="390" name="Group 389">
            <a:extLst>
              <a:ext uri="{FF2B5EF4-FFF2-40B4-BE49-F238E27FC236}">
                <a16:creationId xmlns:a16="http://schemas.microsoft.com/office/drawing/2014/main" id="{AFB56CE9-5B84-41AD-BEC7-6A651F92E402}"/>
              </a:ext>
            </a:extLst>
          </p:cNvPr>
          <p:cNvGrpSpPr/>
          <p:nvPr/>
        </p:nvGrpSpPr>
        <p:grpSpPr>
          <a:xfrm>
            <a:off x="7610436" y="3532489"/>
            <a:ext cx="890565" cy="630942"/>
            <a:chOff x="1354182" y="3538279"/>
            <a:chExt cx="890565" cy="630942"/>
          </a:xfrm>
        </p:grpSpPr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78608067-F339-4C94-B383-6E52D9339E8C}"/>
                </a:ext>
              </a:extLst>
            </p:cNvPr>
            <p:cNvSpPr txBox="1"/>
            <p:nvPr/>
          </p:nvSpPr>
          <p:spPr>
            <a:xfrm>
              <a:off x="1561843" y="3538279"/>
              <a:ext cx="49109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DC6C6CAB-8FC1-4F92-9C9C-F4DCA4F582C2}"/>
                </a:ext>
              </a:extLst>
            </p:cNvPr>
            <p:cNvCxnSpPr>
              <a:cxnSpLocks/>
            </p:cNvCxnSpPr>
            <p:nvPr/>
          </p:nvCxnSpPr>
          <p:spPr>
            <a:xfrm>
              <a:off x="1354182" y="3616269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3" name="TextBox 392">
            <a:extLst>
              <a:ext uri="{FF2B5EF4-FFF2-40B4-BE49-F238E27FC236}">
                <a16:creationId xmlns:a16="http://schemas.microsoft.com/office/drawing/2014/main" id="{9F8BCB2C-BED0-4BA9-BAB9-23A2531006D3}"/>
              </a:ext>
            </a:extLst>
          </p:cNvPr>
          <p:cNvSpPr txBox="1"/>
          <p:nvPr/>
        </p:nvSpPr>
        <p:spPr>
          <a:xfrm>
            <a:off x="7599065" y="3091784"/>
            <a:ext cx="10014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7DE51110-6102-484E-AA8E-597C9F3885E4}"/>
              </a:ext>
            </a:extLst>
          </p:cNvPr>
          <p:cNvSpPr txBox="1"/>
          <p:nvPr/>
        </p:nvSpPr>
        <p:spPr>
          <a:xfrm>
            <a:off x="6740956" y="4647872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95" name="TextBox 394">
            <a:extLst>
              <a:ext uri="{FF2B5EF4-FFF2-40B4-BE49-F238E27FC236}">
                <a16:creationId xmlns:a16="http://schemas.microsoft.com/office/drawing/2014/main" id="{DD1A5324-DCD9-413E-BFAF-A2A474E27842}"/>
              </a:ext>
            </a:extLst>
          </p:cNvPr>
          <p:cNvSpPr txBox="1"/>
          <p:nvPr/>
        </p:nvSpPr>
        <p:spPr>
          <a:xfrm>
            <a:off x="7163157" y="461819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2FD4F560-B49E-4765-A8E5-D757837D916E}"/>
              </a:ext>
            </a:extLst>
          </p:cNvPr>
          <p:cNvGrpSpPr/>
          <p:nvPr/>
        </p:nvGrpSpPr>
        <p:grpSpPr>
          <a:xfrm>
            <a:off x="7618481" y="4438205"/>
            <a:ext cx="975588" cy="1071647"/>
            <a:chOff x="456270" y="3089033"/>
            <a:chExt cx="975588" cy="1071647"/>
          </a:xfrm>
        </p:grpSpPr>
        <p:sp>
          <p:nvSpPr>
            <p:cNvPr id="397" name="TextBox 396">
              <a:extLst>
                <a:ext uri="{FF2B5EF4-FFF2-40B4-BE49-F238E27FC236}">
                  <a16:creationId xmlns:a16="http://schemas.microsoft.com/office/drawing/2014/main" id="{23645A7F-B4BF-4D02-9375-6E06838A539B}"/>
                </a:ext>
              </a:extLst>
            </p:cNvPr>
            <p:cNvSpPr txBox="1"/>
            <p:nvPr/>
          </p:nvSpPr>
          <p:spPr>
            <a:xfrm>
              <a:off x="456270" y="3293946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106DB4CF-1C26-41C5-8A3C-375634E94FDA}"/>
                </a:ext>
              </a:extLst>
            </p:cNvPr>
            <p:cNvGrpSpPr/>
            <p:nvPr/>
          </p:nvGrpSpPr>
          <p:grpSpPr>
            <a:xfrm>
              <a:off x="875396" y="3089033"/>
              <a:ext cx="556462" cy="1071647"/>
              <a:chOff x="1948883" y="36281"/>
              <a:chExt cx="556462" cy="1071647"/>
            </a:xfrm>
          </p:grpSpPr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E6D3A2C2-E7D5-494A-A8DF-599437D0B892}"/>
                  </a:ext>
                </a:extLst>
              </p:cNvPr>
              <p:cNvSpPr txBox="1"/>
              <p:nvPr/>
            </p:nvSpPr>
            <p:spPr>
              <a:xfrm>
                <a:off x="1957056" y="476986"/>
                <a:ext cx="54828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400" name="Straight Connector 399">
                <a:extLst>
                  <a:ext uri="{FF2B5EF4-FFF2-40B4-BE49-F238E27FC236}">
                    <a16:creationId xmlns:a16="http://schemas.microsoft.com/office/drawing/2014/main" id="{A8EACE36-3783-4F30-B9B8-1BAA3A0642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9775" y="554976"/>
                <a:ext cx="45143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1" name="TextBox 400">
                <a:extLst>
                  <a:ext uri="{FF2B5EF4-FFF2-40B4-BE49-F238E27FC236}">
                    <a16:creationId xmlns:a16="http://schemas.microsoft.com/office/drawing/2014/main" id="{B29941C8-21BA-4C6E-899B-339E6403F692}"/>
                  </a:ext>
                </a:extLst>
              </p:cNvPr>
              <p:cNvSpPr txBox="1"/>
              <p:nvPr/>
            </p:nvSpPr>
            <p:spPr>
              <a:xfrm>
                <a:off x="1948883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BD69C2DD-F35A-4A1A-A7D1-1BB81FE5CF3F}"/>
              </a:ext>
            </a:extLst>
          </p:cNvPr>
          <p:cNvGrpSpPr/>
          <p:nvPr/>
        </p:nvGrpSpPr>
        <p:grpSpPr>
          <a:xfrm>
            <a:off x="4254816" y="2115333"/>
            <a:ext cx="360000" cy="2159457"/>
            <a:chOff x="6653408" y="3429000"/>
            <a:chExt cx="360000" cy="2159457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422682C3-6F4B-4C37-98F7-7A381EE26529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2C23D223-7DEB-4492-AE98-941D50F7EFA8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7" name="Rectangle 406">
              <a:extLst>
                <a:ext uri="{FF2B5EF4-FFF2-40B4-BE49-F238E27FC236}">
                  <a16:creationId xmlns:a16="http://schemas.microsoft.com/office/drawing/2014/main" id="{82004ADA-DE3E-441E-9D2B-255154AA7FC5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A81CAA4C-1769-4609-8926-2AF6D159ABE1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A1F189E3-7B5C-423D-8784-57FD25FD8AE3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B111B4CC-605B-4305-8984-97DED1B9311F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A98427C7-9AB6-43E0-B0D6-CC2A7E759E58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504FF0ED-7E7B-4A35-BB08-C7D51EEE9EBA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3" name="Rectangle 412">
              <a:extLst>
                <a:ext uri="{FF2B5EF4-FFF2-40B4-BE49-F238E27FC236}">
                  <a16:creationId xmlns:a16="http://schemas.microsoft.com/office/drawing/2014/main" id="{E7DA79A5-F0C5-4599-9221-4D21A073795C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4F399870-9005-4EEC-9AD1-9B69B509056A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3CCDE1DB-775B-4D7F-B78D-9EF0A1B7B318}"/>
              </a:ext>
            </a:extLst>
          </p:cNvPr>
          <p:cNvGrpSpPr/>
          <p:nvPr/>
        </p:nvGrpSpPr>
        <p:grpSpPr>
          <a:xfrm>
            <a:off x="3755938" y="2113824"/>
            <a:ext cx="364674" cy="2164787"/>
            <a:chOff x="1430177" y="1026981"/>
            <a:chExt cx="364674" cy="2164787"/>
          </a:xfrm>
        </p:grpSpPr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B1B1AD37-A443-45A3-AEEB-B1738F7AC6F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D5916147-E36E-4AB7-BFDE-818580DABB8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12834D1E-6C96-4AAB-B1CA-4147AE08F32A}"/>
              </a:ext>
            </a:extLst>
          </p:cNvPr>
          <p:cNvGrpSpPr/>
          <p:nvPr/>
        </p:nvGrpSpPr>
        <p:grpSpPr>
          <a:xfrm>
            <a:off x="4951704" y="2108586"/>
            <a:ext cx="364674" cy="2164538"/>
            <a:chOff x="6651896" y="1021900"/>
            <a:chExt cx="364674" cy="2164538"/>
          </a:xfrm>
        </p:grpSpPr>
        <p:grpSp>
          <p:nvGrpSpPr>
            <p:cNvPr id="428" name="Group 427">
              <a:extLst>
                <a:ext uri="{FF2B5EF4-FFF2-40B4-BE49-F238E27FC236}">
                  <a16:creationId xmlns:a16="http://schemas.microsoft.com/office/drawing/2014/main" id="{1F33B811-21C3-4BE2-9C9E-87468414754C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430" name="Rectangle 429">
                <a:extLst>
                  <a:ext uri="{FF2B5EF4-FFF2-40B4-BE49-F238E27FC236}">
                    <a16:creationId xmlns:a16="http://schemas.microsoft.com/office/drawing/2014/main" id="{A5D6F34A-D748-4225-98F3-AB09DFF7F8D2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1" name="Rectangle 430">
                <a:extLst>
                  <a:ext uri="{FF2B5EF4-FFF2-40B4-BE49-F238E27FC236}">
                    <a16:creationId xmlns:a16="http://schemas.microsoft.com/office/drawing/2014/main" id="{CE0C41D6-8D40-44D2-AD2C-19577C182109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2" name="Rectangle 431">
                <a:extLst>
                  <a:ext uri="{FF2B5EF4-FFF2-40B4-BE49-F238E27FC236}">
                    <a16:creationId xmlns:a16="http://schemas.microsoft.com/office/drawing/2014/main" id="{18CC93F2-27AE-454E-B982-008BD462A876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3" name="Rectangle 432">
                <a:extLst>
                  <a:ext uri="{FF2B5EF4-FFF2-40B4-BE49-F238E27FC236}">
                    <a16:creationId xmlns:a16="http://schemas.microsoft.com/office/drawing/2014/main" id="{C28D4764-180C-424A-9F91-6A50FEEF674B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4" name="Rectangle 433">
                <a:extLst>
                  <a:ext uri="{FF2B5EF4-FFF2-40B4-BE49-F238E27FC236}">
                    <a16:creationId xmlns:a16="http://schemas.microsoft.com/office/drawing/2014/main" id="{C845DC49-70D5-49E0-8C1E-3FBB267B995E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5" name="Rectangle 434">
                <a:extLst>
                  <a:ext uri="{FF2B5EF4-FFF2-40B4-BE49-F238E27FC236}">
                    <a16:creationId xmlns:a16="http://schemas.microsoft.com/office/drawing/2014/main" id="{FE6782C1-22C7-4D1A-A758-6C69D2D886DB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6" name="Rectangle 435">
                <a:extLst>
                  <a:ext uri="{FF2B5EF4-FFF2-40B4-BE49-F238E27FC236}">
                    <a16:creationId xmlns:a16="http://schemas.microsoft.com/office/drawing/2014/main" id="{E803914F-0612-4AA9-8910-CA94B658CA39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7" name="Rectangle 436">
                <a:extLst>
                  <a:ext uri="{FF2B5EF4-FFF2-40B4-BE49-F238E27FC236}">
                    <a16:creationId xmlns:a16="http://schemas.microsoft.com/office/drawing/2014/main" id="{BF72F399-5756-43B9-88E0-6D52110E7319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8" name="Rectangle 437">
                <a:extLst>
                  <a:ext uri="{FF2B5EF4-FFF2-40B4-BE49-F238E27FC236}">
                    <a16:creationId xmlns:a16="http://schemas.microsoft.com/office/drawing/2014/main" id="{F6F340E3-CA67-4635-B18B-2CA161F258FD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439" name="Rectangle 438">
                <a:extLst>
                  <a:ext uri="{FF2B5EF4-FFF2-40B4-BE49-F238E27FC236}">
                    <a16:creationId xmlns:a16="http://schemas.microsoft.com/office/drawing/2014/main" id="{07FAF894-6E54-4EAE-AA7B-0F6EC9079A4C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40EED04F-1ED4-44DF-B824-C8B4A9560CB3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3" name="Group 442">
            <a:extLst>
              <a:ext uri="{FF2B5EF4-FFF2-40B4-BE49-F238E27FC236}">
                <a16:creationId xmlns:a16="http://schemas.microsoft.com/office/drawing/2014/main" id="{9D1E65FB-7F9B-48D7-8B6C-DE2F5FA43CD0}"/>
              </a:ext>
            </a:extLst>
          </p:cNvPr>
          <p:cNvGrpSpPr/>
          <p:nvPr/>
        </p:nvGrpSpPr>
        <p:grpSpPr>
          <a:xfrm>
            <a:off x="4257515" y="2117351"/>
            <a:ext cx="360000" cy="2160000"/>
            <a:chOff x="3752453" y="3429000"/>
            <a:chExt cx="360000" cy="2160000"/>
          </a:xfrm>
        </p:grpSpPr>
        <p:sp>
          <p:nvSpPr>
            <p:cNvPr id="444" name="Rectangle 443">
              <a:extLst>
                <a:ext uri="{FF2B5EF4-FFF2-40B4-BE49-F238E27FC236}">
                  <a16:creationId xmlns:a16="http://schemas.microsoft.com/office/drawing/2014/main" id="{BEEAC282-976E-49CE-93F5-A0F5386156EF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5" name="Rectangle 444">
              <a:extLst>
                <a:ext uri="{FF2B5EF4-FFF2-40B4-BE49-F238E27FC236}">
                  <a16:creationId xmlns:a16="http://schemas.microsoft.com/office/drawing/2014/main" id="{5420F0B9-A3FE-438A-9B81-C51DFB227CE2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897FED97-909B-4B87-8740-7183BDEC6894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B79415CE-5822-4149-8A4E-9BCD23D64A3B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8" name="Rectangle 447">
              <a:extLst>
                <a:ext uri="{FF2B5EF4-FFF2-40B4-BE49-F238E27FC236}">
                  <a16:creationId xmlns:a16="http://schemas.microsoft.com/office/drawing/2014/main" id="{497B8472-E1D3-4BBE-871C-3A84A0244B49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207B24CD-51F8-4B08-A44F-FB2ADE881F44}"/>
              </a:ext>
            </a:extLst>
          </p:cNvPr>
          <p:cNvGrpSpPr/>
          <p:nvPr/>
        </p:nvGrpSpPr>
        <p:grpSpPr>
          <a:xfrm>
            <a:off x="4243954" y="2113004"/>
            <a:ext cx="364674" cy="2164787"/>
            <a:chOff x="1430177" y="1026981"/>
            <a:chExt cx="364674" cy="2164787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30E450FC-F6C0-4108-AE60-0052E99F1B8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4B806B9A-EAD6-4374-B478-6FF4AEB155B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6DCF3213-3A20-4617-8C8B-A1D8D67DEFC4}"/>
              </a:ext>
            </a:extLst>
          </p:cNvPr>
          <p:cNvGrpSpPr/>
          <p:nvPr/>
        </p:nvGrpSpPr>
        <p:grpSpPr>
          <a:xfrm>
            <a:off x="9019325" y="2122597"/>
            <a:ext cx="364674" cy="2164787"/>
            <a:chOff x="1430177" y="1026981"/>
            <a:chExt cx="364674" cy="2164787"/>
          </a:xfrm>
        </p:grpSpPr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id="{C0BAB9DD-2CF5-4836-988A-8BDF24D80C8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EB58215C-97AE-4166-940E-267B51BFF0F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2FF692E6-3C84-476B-B5B7-2B7F8A677668}"/>
              </a:ext>
            </a:extLst>
          </p:cNvPr>
          <p:cNvGrpSpPr/>
          <p:nvPr/>
        </p:nvGrpSpPr>
        <p:grpSpPr>
          <a:xfrm>
            <a:off x="9505874" y="2120203"/>
            <a:ext cx="364674" cy="2164787"/>
            <a:chOff x="1430177" y="1026981"/>
            <a:chExt cx="364674" cy="2164787"/>
          </a:xfrm>
        </p:grpSpPr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2AF97E3E-22D5-4FAC-9129-6AB4C03C137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4A2ACDEA-F8F3-4539-A6DC-C2B4C56A515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6B0864B-86FC-4A38-A168-905C27293F3C}"/>
              </a:ext>
            </a:extLst>
          </p:cNvPr>
          <p:cNvGrpSpPr/>
          <p:nvPr/>
        </p:nvGrpSpPr>
        <p:grpSpPr>
          <a:xfrm>
            <a:off x="9992295" y="2120091"/>
            <a:ext cx="364674" cy="2164787"/>
            <a:chOff x="1430177" y="1026981"/>
            <a:chExt cx="364674" cy="2164787"/>
          </a:xfrm>
        </p:grpSpPr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1C615750-2983-490B-AB94-56E3BEBDCE3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D79CB8E3-682A-4005-B4CE-40AFDA19A8A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1" name="Group 460">
            <a:extLst>
              <a:ext uri="{FF2B5EF4-FFF2-40B4-BE49-F238E27FC236}">
                <a16:creationId xmlns:a16="http://schemas.microsoft.com/office/drawing/2014/main" id="{5ABBDFAB-D8D3-4C24-AC04-F48E2EED084C}"/>
              </a:ext>
            </a:extLst>
          </p:cNvPr>
          <p:cNvGrpSpPr/>
          <p:nvPr/>
        </p:nvGrpSpPr>
        <p:grpSpPr>
          <a:xfrm>
            <a:off x="10682438" y="2118435"/>
            <a:ext cx="364674" cy="2164787"/>
            <a:chOff x="1430177" y="1026981"/>
            <a:chExt cx="364674" cy="2164787"/>
          </a:xfrm>
        </p:grpSpPr>
        <p:sp>
          <p:nvSpPr>
            <p:cNvPr id="462" name="Rectangle 461">
              <a:extLst>
                <a:ext uri="{FF2B5EF4-FFF2-40B4-BE49-F238E27FC236}">
                  <a16:creationId xmlns:a16="http://schemas.microsoft.com/office/drawing/2014/main" id="{61D764AB-3569-48F6-9AE9-57C80C9D590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3" name="Rectangle 462">
              <a:extLst>
                <a:ext uri="{FF2B5EF4-FFF2-40B4-BE49-F238E27FC236}">
                  <a16:creationId xmlns:a16="http://schemas.microsoft.com/office/drawing/2014/main" id="{1A3BDBF9-E442-4382-A742-5E66CD65D08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066A19CE-7E97-40BC-94EE-FEE6A629D8CE}"/>
              </a:ext>
            </a:extLst>
          </p:cNvPr>
          <p:cNvGrpSpPr/>
          <p:nvPr/>
        </p:nvGrpSpPr>
        <p:grpSpPr>
          <a:xfrm>
            <a:off x="10694830" y="2124878"/>
            <a:ext cx="360000" cy="2160000"/>
            <a:chOff x="2011880" y="3429000"/>
            <a:chExt cx="360000" cy="2160000"/>
          </a:xfrm>
        </p:grpSpPr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02499E11-B840-499C-9A89-6E3A55B60910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A805A255-DBCA-446D-9A66-053728792AC0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8" name="Group 467">
            <a:extLst>
              <a:ext uri="{FF2B5EF4-FFF2-40B4-BE49-F238E27FC236}">
                <a16:creationId xmlns:a16="http://schemas.microsoft.com/office/drawing/2014/main" id="{96903FED-DA06-4F2D-B233-0B01A1FE925E}"/>
              </a:ext>
            </a:extLst>
          </p:cNvPr>
          <p:cNvGrpSpPr/>
          <p:nvPr/>
        </p:nvGrpSpPr>
        <p:grpSpPr>
          <a:xfrm>
            <a:off x="9999927" y="2130283"/>
            <a:ext cx="360000" cy="2160000"/>
            <a:chOff x="5493026" y="3429000"/>
            <a:chExt cx="360000" cy="2160000"/>
          </a:xfrm>
        </p:grpSpPr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B111413A-3E7B-4E8E-88FF-D32443A3DFB2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0F9D1D37-15C1-4142-9F53-A78C92C6CA26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977CB169-D2E2-4C15-9E04-A09463E95F44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2" name="Rectangle 471">
              <a:extLst>
                <a:ext uri="{FF2B5EF4-FFF2-40B4-BE49-F238E27FC236}">
                  <a16:creationId xmlns:a16="http://schemas.microsoft.com/office/drawing/2014/main" id="{11D2629E-B0E0-4B7F-B67B-8780073843A7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3" name="Rectangle 472">
              <a:extLst>
                <a:ext uri="{FF2B5EF4-FFF2-40B4-BE49-F238E27FC236}">
                  <a16:creationId xmlns:a16="http://schemas.microsoft.com/office/drawing/2014/main" id="{57EB4B3C-E2C5-48AF-8599-389249D4A7C5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4" name="Rectangle 473">
              <a:extLst>
                <a:ext uri="{FF2B5EF4-FFF2-40B4-BE49-F238E27FC236}">
                  <a16:creationId xmlns:a16="http://schemas.microsoft.com/office/drawing/2014/main" id="{03E1ED80-0209-4C8E-86D5-FCC448AAF3E4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5" name="Rectangle 474">
              <a:extLst>
                <a:ext uri="{FF2B5EF4-FFF2-40B4-BE49-F238E27FC236}">
                  <a16:creationId xmlns:a16="http://schemas.microsoft.com/office/drawing/2014/main" id="{8D279AD4-04B0-4F35-A3B3-08906B3CCFB0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D210F148-F279-4033-895A-C21BE633AEFB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BB8795F7-43C6-4D1C-B3DC-36B8ABDDDCEF}"/>
              </a:ext>
            </a:extLst>
          </p:cNvPr>
          <p:cNvGrpSpPr/>
          <p:nvPr/>
        </p:nvGrpSpPr>
        <p:grpSpPr>
          <a:xfrm>
            <a:off x="10690248" y="2124878"/>
            <a:ext cx="360000" cy="2160000"/>
            <a:chOff x="5493026" y="3429000"/>
            <a:chExt cx="360000" cy="2160000"/>
          </a:xfrm>
        </p:grpSpPr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FFF5D13C-C3C4-4210-A5C7-FACD20EDC637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E09EFBA8-8251-4F83-AE7B-713FB91C08F0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560FD4DE-4634-494E-B382-79D9A092EC8B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1" name="Rectangle 480">
              <a:extLst>
                <a:ext uri="{FF2B5EF4-FFF2-40B4-BE49-F238E27FC236}">
                  <a16:creationId xmlns:a16="http://schemas.microsoft.com/office/drawing/2014/main" id="{53B9EB3B-B17A-4CF9-A653-9DE471EDDEE8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2" name="Rectangle 481">
              <a:extLst>
                <a:ext uri="{FF2B5EF4-FFF2-40B4-BE49-F238E27FC236}">
                  <a16:creationId xmlns:a16="http://schemas.microsoft.com/office/drawing/2014/main" id="{41FB82C0-59E6-4C53-B6EB-11F4C68BE0B4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3" name="Rectangle 482">
              <a:extLst>
                <a:ext uri="{FF2B5EF4-FFF2-40B4-BE49-F238E27FC236}">
                  <a16:creationId xmlns:a16="http://schemas.microsoft.com/office/drawing/2014/main" id="{423C2F5B-D9B1-4589-B8BB-B991461F194E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4" name="Rectangle 483">
              <a:extLst>
                <a:ext uri="{FF2B5EF4-FFF2-40B4-BE49-F238E27FC236}">
                  <a16:creationId xmlns:a16="http://schemas.microsoft.com/office/drawing/2014/main" id="{78877BE1-EEDC-4145-87F5-4304879DA98C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5" name="Rectangle 484">
              <a:extLst>
                <a:ext uri="{FF2B5EF4-FFF2-40B4-BE49-F238E27FC236}">
                  <a16:creationId xmlns:a16="http://schemas.microsoft.com/office/drawing/2014/main" id="{A3E77C69-BC1C-4244-B32E-C1C20891397F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639581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2.22222E-6 L -0.05651 0.09537 " pathEditMode="relative" rAng="0" ptsTypes="AA">
                                      <p:cBhvr>
                                        <p:cTn id="150" dur="20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26" y="47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>
                      <p:stCondLst>
                        <p:cond delay="indefinite"/>
                      </p:stCondLst>
                      <p:childTnLst>
                        <p:par>
                          <p:cTn id="202" fill="hold">
                            <p:stCondLst>
                              <p:cond delay="0"/>
                            </p:stCondLst>
                            <p:childTnLst>
                              <p:par>
                                <p:cTn id="20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2.22222E-6 L -0.05638 0.1588 " pathEditMode="relative" rAng="0" ptsTypes="AA">
                                      <p:cBhvr>
                                        <p:cTn id="204" dur="2000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26" y="794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>
                      <p:stCondLst>
                        <p:cond delay="indefinite"/>
                      </p:stCondLst>
                      <p:childTnLst>
                        <p:par>
                          <p:cTn id="206" fill="hold">
                            <p:stCondLst>
                              <p:cond delay="0"/>
                            </p:stCondLst>
                            <p:childTnLst>
                              <p:par>
                                <p:cTn id="20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8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2" grpId="0" animBg="1"/>
      <p:bldP spid="464" grpId="0" animBg="1"/>
      <p:bldP spid="486" grpId="0" animBg="1"/>
      <p:bldP spid="487" grpId="0" animBg="1"/>
      <p:bldP spid="488" grpId="0" animBg="1"/>
      <p:bldP spid="489" grpId="0" animBg="1"/>
      <p:bldP spid="489" grpId="1" animBg="1"/>
      <p:bldP spid="403" grpId="0" animBg="1"/>
      <p:bldP spid="426" grpId="0" animBg="1"/>
      <p:bldP spid="440" grpId="0" animBg="1"/>
      <p:bldP spid="441" grpId="0" animBg="1"/>
      <p:bldP spid="442" grpId="0" animBg="1"/>
      <p:bldP spid="442" grpId="1" animBg="1"/>
      <p:bldP spid="198" grpId="0" animBg="1"/>
      <p:bldP spid="220" grpId="0" animBg="1"/>
      <p:bldP spid="229" grpId="0" animBg="1"/>
      <p:bldP spid="244" grpId="0" animBg="1"/>
      <p:bldP spid="364" grpId="0"/>
      <p:bldP spid="366" grpId="0"/>
      <p:bldP spid="370" grpId="0"/>
      <p:bldP spid="371" grpId="0"/>
      <p:bldP spid="372" grpId="0"/>
      <p:bldP spid="388" grpId="0"/>
      <p:bldP spid="389" grpId="0"/>
      <p:bldP spid="393" grpId="0"/>
      <p:bldP spid="394" grpId="0"/>
      <p:bldP spid="395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1A8AF08-EA34-4AD0-A0F5-90C30151DAA0}"/>
              </a:ext>
            </a:extLst>
          </p:cNvPr>
          <p:cNvGrpSpPr/>
          <p:nvPr/>
        </p:nvGrpSpPr>
        <p:grpSpPr>
          <a:xfrm>
            <a:off x="2667692" y="433380"/>
            <a:ext cx="1096107" cy="1086568"/>
            <a:chOff x="2667692" y="433380"/>
            <a:chExt cx="1096107" cy="1086568"/>
          </a:xfrm>
        </p:grpSpPr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DD30F5B-5BF8-492D-B8DD-ACE3EEF82598}"/>
                </a:ext>
              </a:extLst>
            </p:cNvPr>
            <p:cNvCxnSpPr>
              <a:cxnSpLocks/>
            </p:cNvCxnSpPr>
            <p:nvPr/>
          </p:nvCxnSpPr>
          <p:spPr>
            <a:xfrm>
              <a:off x="3145806" y="950798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EAEB2A5E-4FBB-479A-A257-DEE3C61744FD}"/>
                </a:ext>
              </a:extLst>
            </p:cNvPr>
            <p:cNvSpPr txBox="1"/>
            <p:nvPr/>
          </p:nvSpPr>
          <p:spPr>
            <a:xfrm>
              <a:off x="2964648" y="889006"/>
              <a:ext cx="79915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15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68D22B6-AE23-4A7A-A85E-A7ABEF8FBF71}"/>
                </a:ext>
              </a:extLst>
            </p:cNvPr>
            <p:cNvSpPr txBox="1"/>
            <p:nvPr/>
          </p:nvSpPr>
          <p:spPr>
            <a:xfrm>
              <a:off x="3139477" y="433380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751B5E8-F46A-4866-9301-8D5EF454BA5D}"/>
                </a:ext>
              </a:extLst>
            </p:cNvPr>
            <p:cNvSpPr txBox="1"/>
            <p:nvPr/>
          </p:nvSpPr>
          <p:spPr>
            <a:xfrm>
              <a:off x="2667692" y="630481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6616374" y="279641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6653952" y="457810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7905009" y="451429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7462738" y="661008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8362907" y="66100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8859211" y="420023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6A98086D-1F48-4F37-980A-9703CF69692A}"/>
              </a:ext>
            </a:extLst>
          </p:cNvPr>
          <p:cNvGrpSpPr/>
          <p:nvPr/>
        </p:nvGrpSpPr>
        <p:grpSpPr>
          <a:xfrm>
            <a:off x="8950631" y="443613"/>
            <a:ext cx="968273" cy="1076984"/>
            <a:chOff x="8491738" y="442964"/>
            <a:chExt cx="968273" cy="1076984"/>
          </a:xfrm>
        </p:grpSpPr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8337C088-3997-48FB-B986-0C052FE74A07}"/>
                </a:ext>
              </a:extLst>
            </p:cNvPr>
            <p:cNvCxnSpPr>
              <a:cxnSpLocks/>
            </p:cNvCxnSpPr>
            <p:nvPr/>
          </p:nvCxnSpPr>
          <p:spPr>
            <a:xfrm>
              <a:off x="8929595" y="950798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221DDF73-C3AA-45C1-A29F-2B6B24E9F627}"/>
                </a:ext>
              </a:extLst>
            </p:cNvPr>
            <p:cNvSpPr txBox="1"/>
            <p:nvPr/>
          </p:nvSpPr>
          <p:spPr>
            <a:xfrm>
              <a:off x="8920670" y="889006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7C8805C5-B008-45F2-94A4-DED599A26BD9}"/>
                </a:ext>
              </a:extLst>
            </p:cNvPr>
            <p:cNvSpPr txBox="1"/>
            <p:nvPr/>
          </p:nvSpPr>
          <p:spPr>
            <a:xfrm>
              <a:off x="8920304" y="442964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345993E3-63DF-4611-BE35-60336C2125F6}"/>
                </a:ext>
              </a:extLst>
            </p:cNvPr>
            <p:cNvSpPr txBox="1"/>
            <p:nvPr/>
          </p:nvSpPr>
          <p:spPr>
            <a:xfrm>
              <a:off x="8491738" y="630481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AA2872ED-5EF2-4E2A-886D-6CD9692E6FB4}"/>
              </a:ext>
            </a:extLst>
          </p:cNvPr>
          <p:cNvSpPr/>
          <p:nvPr/>
        </p:nvSpPr>
        <p:spPr>
          <a:xfrm>
            <a:off x="750468" y="53961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F72E8232-A0C3-406D-A6FE-CA7F49F2CDBF}"/>
              </a:ext>
            </a:extLst>
          </p:cNvPr>
          <p:cNvGrpSpPr/>
          <p:nvPr/>
        </p:nvGrpSpPr>
        <p:grpSpPr>
          <a:xfrm>
            <a:off x="470484" y="1746495"/>
            <a:ext cx="1450110" cy="1071647"/>
            <a:chOff x="456270" y="3089033"/>
            <a:chExt cx="1450110" cy="1071647"/>
          </a:xfrm>
        </p:grpSpPr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EC96DA6B-6D3D-4815-AF45-FA939E6893EA}"/>
                </a:ext>
              </a:extLst>
            </p:cNvPr>
            <p:cNvSpPr txBox="1"/>
            <p:nvPr/>
          </p:nvSpPr>
          <p:spPr>
            <a:xfrm>
              <a:off x="456270" y="332313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C43DD687-9125-4765-BE33-A560DED7F96D}"/>
                </a:ext>
              </a:extLst>
            </p:cNvPr>
            <p:cNvGrpSpPr/>
            <p:nvPr/>
          </p:nvGrpSpPr>
          <p:grpSpPr>
            <a:xfrm>
              <a:off x="890008" y="3089033"/>
              <a:ext cx="1016372" cy="1071647"/>
              <a:chOff x="1963495" y="36281"/>
              <a:chExt cx="1016372" cy="1071647"/>
            </a:xfrm>
          </p:grpSpPr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E7C7C85E-47ED-49EF-8003-5DB5F853AD1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E1DE10F7-DB70-45C7-A776-001C7F3002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BBD9C954-DFFF-4569-AA15-F1CC8828F745}"/>
                  </a:ext>
                </a:extLst>
              </p:cNvPr>
              <p:cNvSpPr txBox="1"/>
              <p:nvPr/>
            </p:nvSpPr>
            <p:spPr>
              <a:xfrm>
                <a:off x="1978423" y="36281"/>
                <a:ext cx="1001444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</p:grpSp>
      </p:grpSp>
      <p:sp>
        <p:nvSpPr>
          <p:cNvPr id="220" name="Rectangle 219">
            <a:extLst>
              <a:ext uri="{FF2B5EF4-FFF2-40B4-BE49-F238E27FC236}">
                <a16:creationId xmlns:a16="http://schemas.microsoft.com/office/drawing/2014/main" id="{4837DF86-DDD1-4049-820C-B02A2C58051C}"/>
              </a:ext>
            </a:extLst>
          </p:cNvPr>
          <p:cNvSpPr/>
          <p:nvPr/>
        </p:nvSpPr>
        <p:spPr>
          <a:xfrm>
            <a:off x="915109" y="1822081"/>
            <a:ext cx="895919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824E01B7-2DC4-4E72-AACC-55092D85842F}"/>
              </a:ext>
            </a:extLst>
          </p:cNvPr>
          <p:cNvGrpSpPr/>
          <p:nvPr/>
        </p:nvGrpSpPr>
        <p:grpSpPr>
          <a:xfrm>
            <a:off x="1799009" y="1751572"/>
            <a:ext cx="1369858" cy="1071647"/>
            <a:chOff x="1784795" y="3094110"/>
            <a:chExt cx="1369858" cy="1071647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F7D598A-9F72-4C53-A2B6-BB7F2D8FC930}"/>
                </a:ext>
              </a:extLst>
            </p:cNvPr>
            <p:cNvSpPr txBox="1"/>
            <p:nvPr/>
          </p:nvSpPr>
          <p:spPr>
            <a:xfrm>
              <a:off x="1784795" y="3303816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4F4EA786-230A-4EF1-BF3B-C652E03ED958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49782D18-9B04-4B80-ABCA-CC01A7D2F699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5738B75B-8F69-4F78-86A7-21D80E406B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551180B4-F70A-4508-BCD7-31265B181612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</p:grpSp>
      <p:sp>
        <p:nvSpPr>
          <p:cNvPr id="229" name="Rectangle 228">
            <a:extLst>
              <a:ext uri="{FF2B5EF4-FFF2-40B4-BE49-F238E27FC236}">
                <a16:creationId xmlns:a16="http://schemas.microsoft.com/office/drawing/2014/main" id="{5601B36C-269D-42ED-8097-FF367BC81100}"/>
              </a:ext>
            </a:extLst>
          </p:cNvPr>
          <p:cNvSpPr/>
          <p:nvPr/>
        </p:nvSpPr>
        <p:spPr>
          <a:xfrm>
            <a:off x="7896244" y="53759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25FA1A4-7710-4125-98AC-0A410A88DB21}"/>
              </a:ext>
            </a:extLst>
          </p:cNvPr>
          <p:cNvGrpSpPr/>
          <p:nvPr/>
        </p:nvGrpSpPr>
        <p:grpSpPr>
          <a:xfrm>
            <a:off x="6722455" y="1757403"/>
            <a:ext cx="1870090" cy="1086654"/>
            <a:chOff x="456270" y="1747838"/>
            <a:chExt cx="1870090" cy="1086654"/>
          </a:xfrm>
        </p:grpSpPr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1525B9A2-C29D-4C87-8937-51517BE87933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239" name="Group 238">
                <a:extLst>
                  <a:ext uri="{FF2B5EF4-FFF2-40B4-BE49-F238E27FC236}">
                    <a16:creationId xmlns:a16="http://schemas.microsoft.com/office/drawing/2014/main" id="{5FEBB998-17A2-4585-8F59-EF044C248A3E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241" name="TextBox 240">
                  <a:extLst>
                    <a:ext uri="{FF2B5EF4-FFF2-40B4-BE49-F238E27FC236}">
                      <a16:creationId xmlns:a16="http://schemas.microsoft.com/office/drawing/2014/main" id="{CAA34340-C483-4D1B-A9F0-9FDABA9ABA2B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44BDC2EF-3668-4353-A14D-3F0C68A349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3" name="TextBox 242">
                  <a:extLst>
                    <a:ext uri="{FF2B5EF4-FFF2-40B4-BE49-F238E27FC236}">
                      <a16:creationId xmlns:a16="http://schemas.microsoft.com/office/drawing/2014/main" id="{95CBDE54-D7B8-4955-ACE9-A268D4A08A6F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DE217754-6760-4B9C-9830-991D294626BB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D57EC337-2EB6-43AB-8976-E81D16BE1B03}"/>
                </a:ext>
              </a:extLst>
            </p:cNvPr>
            <p:cNvGrpSpPr/>
            <p:nvPr/>
          </p:nvGrpSpPr>
          <p:grpSpPr>
            <a:xfrm>
              <a:off x="1341249" y="1757508"/>
              <a:ext cx="985111" cy="1076984"/>
              <a:chOff x="1341249" y="1757508"/>
              <a:chExt cx="985111" cy="1076984"/>
            </a:xfrm>
          </p:grpSpPr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091162B8-6648-4980-82CC-C1C38022BB27}"/>
                  </a:ext>
                </a:extLst>
              </p:cNvPr>
              <p:cNvSpPr txBox="1"/>
              <p:nvPr/>
            </p:nvSpPr>
            <p:spPr>
              <a:xfrm>
                <a:off x="1341249" y="1956565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+</a:t>
                </a:r>
              </a:p>
            </p:txBody>
          </p:sp>
          <p:grpSp>
            <p:nvGrpSpPr>
              <p:cNvPr id="234" name="Group 233">
                <a:extLst>
                  <a:ext uri="{FF2B5EF4-FFF2-40B4-BE49-F238E27FC236}">
                    <a16:creationId xmlns:a16="http://schemas.microsoft.com/office/drawing/2014/main" id="{5B3E9537-2EF0-4626-A8AA-E084466C97C3}"/>
                  </a:ext>
                </a:extLst>
              </p:cNvPr>
              <p:cNvGrpSpPr/>
              <p:nvPr/>
            </p:nvGrpSpPr>
            <p:grpSpPr>
              <a:xfrm>
                <a:off x="1784228" y="1757508"/>
                <a:ext cx="542132" cy="1076984"/>
                <a:chOff x="3555785" y="2366435"/>
                <a:chExt cx="542132" cy="1076984"/>
              </a:xfrm>
            </p:grpSpPr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3B7CA875-EF1E-4AC3-8261-F8A7A530C8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5578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TextBox 236">
                  <a:extLst>
                    <a:ext uri="{FF2B5EF4-FFF2-40B4-BE49-F238E27FC236}">
                      <a16:creationId xmlns:a16="http://schemas.microsoft.com/office/drawing/2014/main" id="{70F38D75-8031-4F75-9AF2-E256322E62D7}"/>
                    </a:ext>
                  </a:extLst>
                </p:cNvPr>
                <p:cNvSpPr txBox="1"/>
                <p:nvPr/>
              </p:nvSpPr>
              <p:spPr>
                <a:xfrm>
                  <a:off x="3564118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sp>
              <p:nvSpPr>
                <p:cNvPr id="238" name="TextBox 237">
                  <a:extLst>
                    <a:ext uri="{FF2B5EF4-FFF2-40B4-BE49-F238E27FC236}">
                      <a16:creationId xmlns:a16="http://schemas.microsoft.com/office/drawing/2014/main" id="{7FE831BC-CA16-44ED-A61D-A29E4628F7A3}"/>
                    </a:ext>
                  </a:extLst>
                </p:cNvPr>
                <p:cNvSpPr txBox="1"/>
                <p:nvPr/>
              </p:nvSpPr>
              <p:spPr>
                <a:xfrm>
                  <a:off x="3558210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</p:grpSp>
        </p:grpSp>
      </p:grpSp>
      <p:sp>
        <p:nvSpPr>
          <p:cNvPr id="244" name="Rectangle 243">
            <a:extLst>
              <a:ext uri="{FF2B5EF4-FFF2-40B4-BE49-F238E27FC236}">
                <a16:creationId xmlns:a16="http://schemas.microsoft.com/office/drawing/2014/main" id="{A87AE5C4-D60F-4313-B25A-098B3AACF581}"/>
              </a:ext>
            </a:extLst>
          </p:cNvPr>
          <p:cNvSpPr/>
          <p:nvPr/>
        </p:nvSpPr>
        <p:spPr>
          <a:xfrm>
            <a:off x="8046378" y="1818323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822361BA-3D23-44D5-A8F3-79EFB573549F}"/>
              </a:ext>
            </a:extLst>
          </p:cNvPr>
          <p:cNvSpPr txBox="1"/>
          <p:nvPr/>
        </p:nvSpPr>
        <p:spPr>
          <a:xfrm>
            <a:off x="458823" y="330777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A90DAF86-8ED0-408E-98EE-498E75BE155A}"/>
              </a:ext>
            </a:extLst>
          </p:cNvPr>
          <p:cNvSpPr txBox="1"/>
          <p:nvPr/>
        </p:nvSpPr>
        <p:spPr>
          <a:xfrm>
            <a:off x="881024" y="331700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F354E2A-DA7D-439F-8768-D6ADC706339E}"/>
              </a:ext>
            </a:extLst>
          </p:cNvPr>
          <p:cNvGrpSpPr/>
          <p:nvPr/>
        </p:nvGrpSpPr>
        <p:grpSpPr>
          <a:xfrm>
            <a:off x="1336470" y="3538279"/>
            <a:ext cx="933868" cy="630942"/>
            <a:chOff x="1336470" y="3538279"/>
            <a:chExt cx="933868" cy="630942"/>
          </a:xfrm>
        </p:grpSpPr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A592133E-BB22-4ADC-94BF-CED69BD543E4}"/>
                </a:ext>
              </a:extLst>
            </p:cNvPr>
            <p:cNvSpPr txBox="1"/>
            <p:nvPr/>
          </p:nvSpPr>
          <p:spPr>
            <a:xfrm>
              <a:off x="1336470" y="3538279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647CB32B-6F77-4288-9FDA-67F2010854A1}"/>
                </a:ext>
              </a:extLst>
            </p:cNvPr>
            <p:cNvCxnSpPr>
              <a:cxnSpLocks/>
            </p:cNvCxnSpPr>
            <p:nvPr/>
          </p:nvCxnSpPr>
          <p:spPr>
            <a:xfrm>
              <a:off x="1354182" y="3616269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0" name="TextBox 369">
            <a:extLst>
              <a:ext uri="{FF2B5EF4-FFF2-40B4-BE49-F238E27FC236}">
                <a16:creationId xmlns:a16="http://schemas.microsoft.com/office/drawing/2014/main" id="{A9788F9C-8D12-4019-93F0-735D4E956DDA}"/>
              </a:ext>
            </a:extLst>
          </p:cNvPr>
          <p:cNvSpPr txBox="1"/>
          <p:nvPr/>
        </p:nvSpPr>
        <p:spPr>
          <a:xfrm>
            <a:off x="1342811" y="3097574"/>
            <a:ext cx="10014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1 7</a:t>
            </a:r>
          </a:p>
        </p:txBody>
      </p:sp>
      <p:sp>
        <p:nvSpPr>
          <p:cNvPr id="371" name="TextBox 370">
            <a:extLst>
              <a:ext uri="{FF2B5EF4-FFF2-40B4-BE49-F238E27FC236}">
                <a16:creationId xmlns:a16="http://schemas.microsoft.com/office/drawing/2014/main" id="{6F12FE37-A23A-41E8-AF3E-F75FCF4BD9B9}"/>
              </a:ext>
            </a:extLst>
          </p:cNvPr>
          <p:cNvSpPr txBox="1"/>
          <p:nvPr/>
        </p:nvSpPr>
        <p:spPr>
          <a:xfrm>
            <a:off x="484702" y="4653662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72" name="TextBox 371">
            <a:extLst>
              <a:ext uri="{FF2B5EF4-FFF2-40B4-BE49-F238E27FC236}">
                <a16:creationId xmlns:a16="http://schemas.microsoft.com/office/drawing/2014/main" id="{4F1A37BA-C3BF-46AD-ADE4-ED16E2F37AD8}"/>
              </a:ext>
            </a:extLst>
          </p:cNvPr>
          <p:cNvSpPr txBox="1"/>
          <p:nvPr/>
        </p:nvSpPr>
        <p:spPr>
          <a:xfrm>
            <a:off x="906903" y="46239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70A30794-A54F-49E9-8EB9-E5867F6949F2}"/>
              </a:ext>
            </a:extLst>
          </p:cNvPr>
          <p:cNvGrpSpPr/>
          <p:nvPr/>
        </p:nvGrpSpPr>
        <p:grpSpPr>
          <a:xfrm>
            <a:off x="1362227" y="4443995"/>
            <a:ext cx="1367606" cy="1071647"/>
            <a:chOff x="456270" y="3089033"/>
            <a:chExt cx="1367606" cy="1071647"/>
          </a:xfrm>
        </p:grpSpPr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E57263D6-83AC-43E9-ADA2-2090A7210259}"/>
                </a:ext>
              </a:extLst>
            </p:cNvPr>
            <p:cNvSpPr txBox="1"/>
            <p:nvPr/>
          </p:nvSpPr>
          <p:spPr>
            <a:xfrm>
              <a:off x="456270" y="3293946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2019597-4429-45BA-AE4F-CDD174A7015A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385" name="TextBox 384">
                <a:extLst>
                  <a:ext uri="{FF2B5EF4-FFF2-40B4-BE49-F238E27FC236}">
                    <a16:creationId xmlns:a16="http://schemas.microsoft.com/office/drawing/2014/main" id="{2A768D0F-E603-4AC6-A57F-B9FA27F204A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3D5EBE26-5C56-4C3A-8F36-C28C6CC729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7" name="TextBox 386">
                <a:extLst>
                  <a:ext uri="{FF2B5EF4-FFF2-40B4-BE49-F238E27FC236}">
                    <a16:creationId xmlns:a16="http://schemas.microsoft.com/office/drawing/2014/main" id="{09B7064D-4CD8-41AA-AA44-8F9D8E3713C9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</p:grpSp>
      <p:sp>
        <p:nvSpPr>
          <p:cNvPr id="388" name="TextBox 387">
            <a:extLst>
              <a:ext uri="{FF2B5EF4-FFF2-40B4-BE49-F238E27FC236}">
                <a16:creationId xmlns:a16="http://schemas.microsoft.com/office/drawing/2014/main" id="{54D4827C-C90E-4BDE-833E-5EA644C84CF0}"/>
              </a:ext>
            </a:extLst>
          </p:cNvPr>
          <p:cNvSpPr txBox="1"/>
          <p:nvPr/>
        </p:nvSpPr>
        <p:spPr>
          <a:xfrm>
            <a:off x="6715077" y="330198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F7250B27-CDBE-43DD-8326-B98723A7A5AC}"/>
              </a:ext>
            </a:extLst>
          </p:cNvPr>
          <p:cNvSpPr txBox="1"/>
          <p:nvPr/>
        </p:nvSpPr>
        <p:spPr>
          <a:xfrm>
            <a:off x="7137278" y="331121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grpSp>
        <p:nvGrpSpPr>
          <p:cNvPr id="390" name="Group 389">
            <a:extLst>
              <a:ext uri="{FF2B5EF4-FFF2-40B4-BE49-F238E27FC236}">
                <a16:creationId xmlns:a16="http://schemas.microsoft.com/office/drawing/2014/main" id="{AFB56CE9-5B84-41AD-BEC7-6A651F92E402}"/>
              </a:ext>
            </a:extLst>
          </p:cNvPr>
          <p:cNvGrpSpPr/>
          <p:nvPr/>
        </p:nvGrpSpPr>
        <p:grpSpPr>
          <a:xfrm>
            <a:off x="7610436" y="3532489"/>
            <a:ext cx="890565" cy="630942"/>
            <a:chOff x="1354182" y="3538279"/>
            <a:chExt cx="890565" cy="630942"/>
          </a:xfrm>
        </p:grpSpPr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78608067-F339-4C94-B383-6E52D9339E8C}"/>
                </a:ext>
              </a:extLst>
            </p:cNvPr>
            <p:cNvSpPr txBox="1"/>
            <p:nvPr/>
          </p:nvSpPr>
          <p:spPr>
            <a:xfrm>
              <a:off x="1561843" y="3538279"/>
              <a:ext cx="49109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DC6C6CAB-8FC1-4F92-9C9C-F4DCA4F582C2}"/>
                </a:ext>
              </a:extLst>
            </p:cNvPr>
            <p:cNvCxnSpPr>
              <a:cxnSpLocks/>
            </p:cNvCxnSpPr>
            <p:nvPr/>
          </p:nvCxnSpPr>
          <p:spPr>
            <a:xfrm>
              <a:off x="1354182" y="3616269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3" name="TextBox 392">
            <a:extLst>
              <a:ext uri="{FF2B5EF4-FFF2-40B4-BE49-F238E27FC236}">
                <a16:creationId xmlns:a16="http://schemas.microsoft.com/office/drawing/2014/main" id="{9F8BCB2C-BED0-4BA9-BAB9-23A2531006D3}"/>
              </a:ext>
            </a:extLst>
          </p:cNvPr>
          <p:cNvSpPr txBox="1"/>
          <p:nvPr/>
        </p:nvSpPr>
        <p:spPr>
          <a:xfrm>
            <a:off x="7599065" y="3091784"/>
            <a:ext cx="10014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7DE51110-6102-484E-AA8E-597C9F3885E4}"/>
              </a:ext>
            </a:extLst>
          </p:cNvPr>
          <p:cNvSpPr txBox="1"/>
          <p:nvPr/>
        </p:nvSpPr>
        <p:spPr>
          <a:xfrm>
            <a:off x="6740956" y="4647872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95" name="TextBox 394">
            <a:extLst>
              <a:ext uri="{FF2B5EF4-FFF2-40B4-BE49-F238E27FC236}">
                <a16:creationId xmlns:a16="http://schemas.microsoft.com/office/drawing/2014/main" id="{DD1A5324-DCD9-413E-BFAF-A2A474E27842}"/>
              </a:ext>
            </a:extLst>
          </p:cNvPr>
          <p:cNvSpPr txBox="1"/>
          <p:nvPr/>
        </p:nvSpPr>
        <p:spPr>
          <a:xfrm>
            <a:off x="7163157" y="461819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2FD4F560-B49E-4765-A8E5-D757837D916E}"/>
              </a:ext>
            </a:extLst>
          </p:cNvPr>
          <p:cNvGrpSpPr/>
          <p:nvPr/>
        </p:nvGrpSpPr>
        <p:grpSpPr>
          <a:xfrm>
            <a:off x="7618481" y="4438205"/>
            <a:ext cx="975588" cy="1071647"/>
            <a:chOff x="456270" y="3089033"/>
            <a:chExt cx="975588" cy="1071647"/>
          </a:xfrm>
        </p:grpSpPr>
        <p:sp>
          <p:nvSpPr>
            <p:cNvPr id="397" name="TextBox 396">
              <a:extLst>
                <a:ext uri="{FF2B5EF4-FFF2-40B4-BE49-F238E27FC236}">
                  <a16:creationId xmlns:a16="http://schemas.microsoft.com/office/drawing/2014/main" id="{23645A7F-B4BF-4D02-9375-6E06838A539B}"/>
                </a:ext>
              </a:extLst>
            </p:cNvPr>
            <p:cNvSpPr txBox="1"/>
            <p:nvPr/>
          </p:nvSpPr>
          <p:spPr>
            <a:xfrm>
              <a:off x="456270" y="3293946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106DB4CF-1C26-41C5-8A3C-375634E94FDA}"/>
                </a:ext>
              </a:extLst>
            </p:cNvPr>
            <p:cNvGrpSpPr/>
            <p:nvPr/>
          </p:nvGrpSpPr>
          <p:grpSpPr>
            <a:xfrm>
              <a:off x="875396" y="3089033"/>
              <a:ext cx="556462" cy="1071647"/>
              <a:chOff x="1948883" y="36281"/>
              <a:chExt cx="556462" cy="1071647"/>
            </a:xfrm>
          </p:grpSpPr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E6D3A2C2-E7D5-494A-A8DF-599437D0B892}"/>
                  </a:ext>
                </a:extLst>
              </p:cNvPr>
              <p:cNvSpPr txBox="1"/>
              <p:nvPr/>
            </p:nvSpPr>
            <p:spPr>
              <a:xfrm>
                <a:off x="1957056" y="476986"/>
                <a:ext cx="54828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400" name="Straight Connector 399">
                <a:extLst>
                  <a:ext uri="{FF2B5EF4-FFF2-40B4-BE49-F238E27FC236}">
                    <a16:creationId xmlns:a16="http://schemas.microsoft.com/office/drawing/2014/main" id="{A8EACE36-3783-4F30-B9B8-1BAA3A0642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69775" y="554976"/>
                <a:ext cx="45143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1" name="TextBox 400">
                <a:extLst>
                  <a:ext uri="{FF2B5EF4-FFF2-40B4-BE49-F238E27FC236}">
                    <a16:creationId xmlns:a16="http://schemas.microsoft.com/office/drawing/2014/main" id="{B29941C8-21BA-4C6E-899B-339E6403F692}"/>
                  </a:ext>
                </a:extLst>
              </p:cNvPr>
              <p:cNvSpPr txBox="1"/>
              <p:nvPr/>
            </p:nvSpPr>
            <p:spPr>
              <a:xfrm>
                <a:off x="1948883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497331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8" grpId="0" animBg="1"/>
      <p:bldP spid="220" grpId="0" animBg="1"/>
      <p:bldP spid="229" grpId="0" animBg="1"/>
      <p:bldP spid="244" grpId="0" animBg="1"/>
      <p:bldP spid="364" grpId="0"/>
      <p:bldP spid="366" grpId="0"/>
      <p:bldP spid="370" grpId="0"/>
      <p:bldP spid="371" grpId="0"/>
      <p:bldP spid="372" grpId="0"/>
      <p:bldP spid="388" grpId="0"/>
      <p:bldP spid="389" grpId="0"/>
      <p:bldP spid="393" grpId="0"/>
      <p:bldP spid="394" grpId="0"/>
      <p:bldP spid="395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97AF75-F7DB-4AA1-A79B-9717A83E82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31 Add a fraction to a mixed number with denominators as common multiples by converting to an improper fraction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1C8E405-C66F-45E9-BE6C-6D1D61525D7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60581768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4003171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537391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751B5E8-F46A-4866-9301-8D5EF454BA5D}"/>
              </a:ext>
            </a:extLst>
          </p:cNvPr>
          <p:cNvSpPr txBox="1"/>
          <p:nvPr/>
        </p:nvSpPr>
        <p:spPr>
          <a:xfrm>
            <a:off x="2667692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6616374" y="279641"/>
            <a:ext cx="4003171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6653952" y="457810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7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7905009" y="451429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7462738" y="661008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8362907" y="66100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8859211" y="420023"/>
            <a:ext cx="1537391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675E7D4A-E4A9-4D2D-9DAE-30B235A68CC3}"/>
              </a:ext>
            </a:extLst>
          </p:cNvPr>
          <p:cNvGrpSpPr/>
          <p:nvPr/>
        </p:nvGrpSpPr>
        <p:grpSpPr>
          <a:xfrm>
            <a:off x="9557363" y="889655"/>
            <a:ext cx="490985" cy="630942"/>
            <a:chOff x="9557363" y="889655"/>
            <a:chExt cx="490985" cy="630942"/>
          </a:xfrm>
        </p:grpSpPr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8337C088-3997-48FB-B986-0C052FE74A07}"/>
                </a:ext>
              </a:extLst>
            </p:cNvPr>
            <p:cNvCxnSpPr>
              <a:cxnSpLocks/>
            </p:cNvCxnSpPr>
            <p:nvPr/>
          </p:nvCxnSpPr>
          <p:spPr>
            <a:xfrm>
              <a:off x="9566288" y="951447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221DDF73-C3AA-45C1-A29F-2B6B24E9F627}"/>
                </a:ext>
              </a:extLst>
            </p:cNvPr>
            <p:cNvSpPr txBox="1"/>
            <p:nvPr/>
          </p:nvSpPr>
          <p:spPr>
            <a:xfrm>
              <a:off x="9557363" y="889655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7C8805C5-B008-45F2-94A4-DED599A26BD9}"/>
              </a:ext>
            </a:extLst>
          </p:cNvPr>
          <p:cNvSpPr txBox="1"/>
          <p:nvPr/>
        </p:nvSpPr>
        <p:spPr>
          <a:xfrm>
            <a:off x="9556997" y="44361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45993E3-63DF-4611-BE35-60336C2125F6}"/>
              </a:ext>
            </a:extLst>
          </p:cNvPr>
          <p:cNvSpPr txBox="1"/>
          <p:nvPr/>
        </p:nvSpPr>
        <p:spPr>
          <a:xfrm>
            <a:off x="9128431" y="631130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AA2872ED-5EF2-4E2A-886D-6CD9692E6FB4}"/>
              </a:ext>
            </a:extLst>
          </p:cNvPr>
          <p:cNvSpPr/>
          <p:nvPr/>
        </p:nvSpPr>
        <p:spPr>
          <a:xfrm>
            <a:off x="456494" y="182673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E57BF6AB-406B-4170-9C8F-3C33BFAA1362}"/>
              </a:ext>
            </a:extLst>
          </p:cNvPr>
          <p:cNvGrpSpPr/>
          <p:nvPr/>
        </p:nvGrpSpPr>
        <p:grpSpPr>
          <a:xfrm>
            <a:off x="435652" y="1763832"/>
            <a:ext cx="487609" cy="1071647"/>
            <a:chOff x="1951435" y="36281"/>
            <a:chExt cx="487609" cy="1071647"/>
          </a:xfrm>
        </p:grpSpPr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D52373C4-8591-4FB7-8486-1766F0515744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F06D8852-A526-4DFC-B69A-DD82C164D71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F16C4B1B-F78C-4A9D-BEB1-817C7917E4E8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070C8E4F-2239-4907-BF62-C1A58DCF238A}"/>
              </a:ext>
            </a:extLst>
          </p:cNvPr>
          <p:cNvGrpSpPr/>
          <p:nvPr/>
        </p:nvGrpSpPr>
        <p:grpSpPr>
          <a:xfrm>
            <a:off x="915291" y="1752219"/>
            <a:ext cx="1770875" cy="1071647"/>
            <a:chOff x="915291" y="1752219"/>
            <a:chExt cx="1770875" cy="1071647"/>
          </a:xfrm>
        </p:grpSpPr>
        <p:grpSp>
          <p:nvGrpSpPr>
            <p:cNvPr id="246" name="Group 245">
              <a:extLst>
                <a:ext uri="{FF2B5EF4-FFF2-40B4-BE49-F238E27FC236}">
                  <a16:creationId xmlns:a16="http://schemas.microsoft.com/office/drawing/2014/main" id="{62110C92-CA3A-427C-BC26-AC12704A09C2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5D7991D4-3FDA-4906-AD72-85B69FFCEF1A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12D6FAF4-6FA5-48A0-9689-1A559F1C18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22A2C670-E5DF-4946-9A32-6A4BD760E46F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8C4DD469-B79C-453A-817E-2D9879FDB5EE}"/>
                </a:ext>
              </a:extLst>
            </p:cNvPr>
            <p:cNvSpPr txBox="1"/>
            <p:nvPr/>
          </p:nvSpPr>
          <p:spPr>
            <a:xfrm>
              <a:off x="915291" y="19730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751C2C73-507B-4609-B7BE-66DF47ACC4BD}"/>
                </a:ext>
              </a:extLst>
            </p:cNvPr>
            <p:cNvSpPr txBox="1"/>
            <p:nvPr/>
          </p:nvSpPr>
          <p:spPr>
            <a:xfrm>
              <a:off x="2240519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C05A51E4-DC6B-4E7D-BC55-605FC9F9F4A7}"/>
              </a:ext>
            </a:extLst>
          </p:cNvPr>
          <p:cNvGrpSpPr/>
          <p:nvPr/>
        </p:nvGrpSpPr>
        <p:grpSpPr>
          <a:xfrm>
            <a:off x="440802" y="3085485"/>
            <a:ext cx="963870" cy="1071647"/>
            <a:chOff x="1958795" y="36281"/>
            <a:chExt cx="963870" cy="1071647"/>
          </a:xfrm>
        </p:grpSpPr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E119539B-4FCA-41B8-9D09-C2AB0E4FFB8B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5F6F8C45-F19C-459B-91E5-9BF085B9F2F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15BBB69-D2E9-4429-ACE8-C5A286726E1A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AF22EDE9-0C21-46E1-8BCC-DB83088AD476}"/>
              </a:ext>
            </a:extLst>
          </p:cNvPr>
          <p:cNvGrpSpPr/>
          <p:nvPr/>
        </p:nvGrpSpPr>
        <p:grpSpPr>
          <a:xfrm>
            <a:off x="1363016" y="3092702"/>
            <a:ext cx="1770875" cy="1071647"/>
            <a:chOff x="915291" y="1752219"/>
            <a:chExt cx="1770875" cy="1071647"/>
          </a:xfrm>
        </p:grpSpPr>
        <p:grpSp>
          <p:nvGrpSpPr>
            <p:cNvPr id="257" name="Group 256">
              <a:extLst>
                <a:ext uri="{FF2B5EF4-FFF2-40B4-BE49-F238E27FC236}">
                  <a16:creationId xmlns:a16="http://schemas.microsoft.com/office/drawing/2014/main" id="{B86CD551-0C4C-4DD4-B8ED-ACF25A19C923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B2EA42F6-2326-4588-B2FA-DAC97D09F788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61" name="Straight Connector 260">
                <a:extLst>
                  <a:ext uri="{FF2B5EF4-FFF2-40B4-BE49-F238E27FC236}">
                    <a16:creationId xmlns:a16="http://schemas.microsoft.com/office/drawing/2014/main" id="{D77C8A57-FC8E-4ADB-9A84-3FBDE076B4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D021C482-65C2-4B84-A755-9D3FC1518A83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2939DAAC-924D-461E-83E8-D6B713374BFA}"/>
                </a:ext>
              </a:extLst>
            </p:cNvPr>
            <p:cNvSpPr txBox="1"/>
            <p:nvPr/>
          </p:nvSpPr>
          <p:spPr>
            <a:xfrm>
              <a:off x="915291" y="19730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DBE5B04-71B3-4996-B667-FCE429F36197}"/>
                </a:ext>
              </a:extLst>
            </p:cNvPr>
            <p:cNvSpPr txBox="1"/>
            <p:nvPr/>
          </p:nvSpPr>
          <p:spPr>
            <a:xfrm>
              <a:off x="2240519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63" name="Rectangle 262">
            <a:extLst>
              <a:ext uri="{FF2B5EF4-FFF2-40B4-BE49-F238E27FC236}">
                <a16:creationId xmlns:a16="http://schemas.microsoft.com/office/drawing/2014/main" id="{F3BDB2F0-F13C-4784-B779-E86DDC52AEA2}"/>
              </a:ext>
            </a:extLst>
          </p:cNvPr>
          <p:cNvSpPr/>
          <p:nvPr/>
        </p:nvSpPr>
        <p:spPr>
          <a:xfrm>
            <a:off x="467518" y="3160608"/>
            <a:ext cx="888402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55AC3DE-1CAA-47E9-9E91-07ACE2363215}"/>
              </a:ext>
            </a:extLst>
          </p:cNvPr>
          <p:cNvGrpSpPr/>
          <p:nvPr/>
        </p:nvGrpSpPr>
        <p:grpSpPr>
          <a:xfrm>
            <a:off x="3134166" y="3533880"/>
            <a:ext cx="933868" cy="630942"/>
            <a:chOff x="3134166" y="3533880"/>
            <a:chExt cx="933868" cy="630942"/>
          </a:xfrm>
        </p:grpSpPr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82ADF9DA-F917-4493-80C8-78A6353EE7BE}"/>
                </a:ext>
              </a:extLst>
            </p:cNvPr>
            <p:cNvSpPr txBox="1"/>
            <p:nvPr/>
          </p:nvSpPr>
          <p:spPr>
            <a:xfrm>
              <a:off x="3134166" y="3533880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E5524FE9-BBE5-4163-B612-283E6D418AAA}"/>
                </a:ext>
              </a:extLst>
            </p:cNvPr>
            <p:cNvCxnSpPr>
              <a:cxnSpLocks/>
            </p:cNvCxnSpPr>
            <p:nvPr/>
          </p:nvCxnSpPr>
          <p:spPr>
            <a:xfrm>
              <a:off x="3151878" y="3611870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7" name="TextBox 266">
            <a:extLst>
              <a:ext uri="{FF2B5EF4-FFF2-40B4-BE49-F238E27FC236}">
                <a16:creationId xmlns:a16="http://schemas.microsoft.com/office/drawing/2014/main" id="{B01BAC7D-A780-4F95-B831-2A3D3FDC8B30}"/>
              </a:ext>
            </a:extLst>
          </p:cNvPr>
          <p:cNvSpPr txBox="1"/>
          <p:nvPr/>
        </p:nvSpPr>
        <p:spPr>
          <a:xfrm>
            <a:off x="3135648" y="3093175"/>
            <a:ext cx="10230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2 5</a:t>
            </a: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5F43E4DF-B403-42F3-8BF1-C079591B7175}"/>
              </a:ext>
            </a:extLst>
          </p:cNvPr>
          <p:cNvGrpSpPr/>
          <p:nvPr/>
        </p:nvGrpSpPr>
        <p:grpSpPr>
          <a:xfrm>
            <a:off x="3148513" y="860078"/>
            <a:ext cx="933868" cy="630942"/>
            <a:chOff x="3148513" y="860078"/>
            <a:chExt cx="933868" cy="630942"/>
          </a:xfrm>
        </p:grpSpPr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A4B096CB-B69F-412D-872E-43CDB79DD0FA}"/>
                </a:ext>
              </a:extLst>
            </p:cNvPr>
            <p:cNvSpPr txBox="1"/>
            <p:nvPr/>
          </p:nvSpPr>
          <p:spPr>
            <a:xfrm>
              <a:off x="3148513" y="860078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05E0E6DC-89B9-4DA4-B181-E57ED6072126}"/>
                </a:ext>
              </a:extLst>
            </p:cNvPr>
            <p:cNvCxnSpPr>
              <a:cxnSpLocks/>
            </p:cNvCxnSpPr>
            <p:nvPr/>
          </p:nvCxnSpPr>
          <p:spPr>
            <a:xfrm>
              <a:off x="3166225" y="938068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5" name="TextBox 274">
            <a:extLst>
              <a:ext uri="{FF2B5EF4-FFF2-40B4-BE49-F238E27FC236}">
                <a16:creationId xmlns:a16="http://schemas.microsoft.com/office/drawing/2014/main" id="{E568B084-6E0B-43F8-A1FC-EBC150AD8506}"/>
              </a:ext>
            </a:extLst>
          </p:cNvPr>
          <p:cNvSpPr txBox="1"/>
          <p:nvPr/>
        </p:nvSpPr>
        <p:spPr>
          <a:xfrm>
            <a:off x="3378593" y="419373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ADA83F5B-0C3E-470A-9879-A4D0AAF6200F}"/>
              </a:ext>
            </a:extLst>
          </p:cNvPr>
          <p:cNvGrpSpPr/>
          <p:nvPr/>
        </p:nvGrpSpPr>
        <p:grpSpPr>
          <a:xfrm>
            <a:off x="6687793" y="1752039"/>
            <a:ext cx="963870" cy="1071647"/>
            <a:chOff x="1958795" y="36281"/>
            <a:chExt cx="963870" cy="1071647"/>
          </a:xfrm>
        </p:grpSpPr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4972CB55-2A1C-4875-B13D-338DF4F90E89}"/>
                </a:ext>
              </a:extLst>
            </p:cNvPr>
            <p:cNvSpPr txBox="1"/>
            <p:nvPr/>
          </p:nvSpPr>
          <p:spPr>
            <a:xfrm>
              <a:off x="2191791" y="476986"/>
              <a:ext cx="7055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AC2A8CD0-0A06-47D9-A862-8D95E3DF8B4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8FC2FA6D-458D-4A5F-8F0D-97C368E72AFE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2 3</a:t>
              </a:r>
            </a:p>
          </p:txBody>
        </p: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4F4B5935-2A77-45CA-8A11-01ED8DB4D28E}"/>
              </a:ext>
            </a:extLst>
          </p:cNvPr>
          <p:cNvGrpSpPr/>
          <p:nvPr/>
        </p:nvGrpSpPr>
        <p:grpSpPr>
          <a:xfrm>
            <a:off x="7610007" y="1759256"/>
            <a:ext cx="1359823" cy="1071647"/>
            <a:chOff x="915291" y="1752219"/>
            <a:chExt cx="1359823" cy="1071647"/>
          </a:xfrm>
        </p:grpSpPr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907FE96D-1521-4F6B-B7CD-691D2D5FAE58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84" name="TextBox 283">
                <a:extLst>
                  <a:ext uri="{FF2B5EF4-FFF2-40B4-BE49-F238E27FC236}">
                    <a16:creationId xmlns:a16="http://schemas.microsoft.com/office/drawing/2014/main" id="{7D1CA6F1-31D0-46B9-8CA7-1D19BCF93D7F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522B5EE8-E0D3-40BB-9FEB-889021A60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480" y="554976"/>
                <a:ext cx="434337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6" name="TextBox 285">
                <a:extLst>
                  <a:ext uri="{FF2B5EF4-FFF2-40B4-BE49-F238E27FC236}">
                    <a16:creationId xmlns:a16="http://schemas.microsoft.com/office/drawing/2014/main" id="{E1BDE465-489C-45A6-9E23-F743287C28AD}"/>
                  </a:ext>
                </a:extLst>
              </p:cNvPr>
              <p:cNvSpPr txBox="1"/>
              <p:nvPr/>
            </p:nvSpPr>
            <p:spPr>
              <a:xfrm>
                <a:off x="19649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AEFF0DC2-DF94-4C37-91A0-297ADEE9903A}"/>
                </a:ext>
              </a:extLst>
            </p:cNvPr>
            <p:cNvSpPr txBox="1"/>
            <p:nvPr/>
          </p:nvSpPr>
          <p:spPr>
            <a:xfrm>
              <a:off x="915291" y="19730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36397E90-5085-41DF-9F3A-A1C5B2D5B576}"/>
                </a:ext>
              </a:extLst>
            </p:cNvPr>
            <p:cNvSpPr txBox="1"/>
            <p:nvPr/>
          </p:nvSpPr>
          <p:spPr>
            <a:xfrm>
              <a:off x="1788232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87" name="Rectangle 286">
            <a:extLst>
              <a:ext uri="{FF2B5EF4-FFF2-40B4-BE49-F238E27FC236}">
                <a16:creationId xmlns:a16="http://schemas.microsoft.com/office/drawing/2014/main" id="{45F51AD4-00EA-454D-897F-A9DE53063AA5}"/>
              </a:ext>
            </a:extLst>
          </p:cNvPr>
          <p:cNvSpPr/>
          <p:nvPr/>
        </p:nvSpPr>
        <p:spPr>
          <a:xfrm>
            <a:off x="8056508" y="1826734"/>
            <a:ext cx="446396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FE8F200B-B52A-4E5A-A35D-50AD021FE345}"/>
              </a:ext>
            </a:extLst>
          </p:cNvPr>
          <p:cNvGrpSpPr/>
          <p:nvPr/>
        </p:nvGrpSpPr>
        <p:grpSpPr>
          <a:xfrm>
            <a:off x="6687793" y="3085485"/>
            <a:ext cx="963870" cy="1071647"/>
            <a:chOff x="1958795" y="36281"/>
            <a:chExt cx="963870" cy="1071647"/>
          </a:xfrm>
        </p:grpSpPr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4234D68C-DC3A-4A38-ABFB-E4920BACD6F0}"/>
                </a:ext>
              </a:extLst>
            </p:cNvPr>
            <p:cNvSpPr txBox="1"/>
            <p:nvPr/>
          </p:nvSpPr>
          <p:spPr>
            <a:xfrm>
              <a:off x="2191791" y="476986"/>
              <a:ext cx="7055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308FE0A6-F404-4A2B-9C83-763D84F57B7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3B8F8D14-561A-4FE7-8501-77F162B5A5DB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2 3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CC048651-255C-4376-8437-25415D46DB00}"/>
              </a:ext>
            </a:extLst>
          </p:cNvPr>
          <p:cNvGrpSpPr/>
          <p:nvPr/>
        </p:nvGrpSpPr>
        <p:grpSpPr>
          <a:xfrm>
            <a:off x="7610007" y="3092702"/>
            <a:ext cx="1359823" cy="1071647"/>
            <a:chOff x="915291" y="1752219"/>
            <a:chExt cx="1359823" cy="1071647"/>
          </a:xfrm>
        </p:grpSpPr>
        <p:grpSp>
          <p:nvGrpSpPr>
            <p:cNvPr id="293" name="Group 292">
              <a:extLst>
                <a:ext uri="{FF2B5EF4-FFF2-40B4-BE49-F238E27FC236}">
                  <a16:creationId xmlns:a16="http://schemas.microsoft.com/office/drawing/2014/main" id="{1150F7E4-3332-4D83-8EAD-20CCBC91DC0E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96" name="TextBox 295">
                <a:extLst>
                  <a:ext uri="{FF2B5EF4-FFF2-40B4-BE49-F238E27FC236}">
                    <a16:creationId xmlns:a16="http://schemas.microsoft.com/office/drawing/2014/main" id="{46F645DB-DE7B-453C-81E5-AAD09723F57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297" name="Straight Connector 296">
                <a:extLst>
                  <a:ext uri="{FF2B5EF4-FFF2-40B4-BE49-F238E27FC236}">
                    <a16:creationId xmlns:a16="http://schemas.microsoft.com/office/drawing/2014/main" id="{99F109BB-EAF1-4721-AA5F-2D3ED5D428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480" y="554976"/>
                <a:ext cx="434337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8" name="TextBox 297">
                <a:extLst>
                  <a:ext uri="{FF2B5EF4-FFF2-40B4-BE49-F238E27FC236}">
                    <a16:creationId xmlns:a16="http://schemas.microsoft.com/office/drawing/2014/main" id="{04C7BCD8-5752-4FF5-BA20-294DA6B7F49A}"/>
                  </a:ext>
                </a:extLst>
              </p:cNvPr>
              <p:cNvSpPr txBox="1"/>
              <p:nvPr/>
            </p:nvSpPr>
            <p:spPr>
              <a:xfrm>
                <a:off x="19649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063C82C-AAC6-4CA1-A362-AFC5D7CCF93B}"/>
                </a:ext>
              </a:extLst>
            </p:cNvPr>
            <p:cNvSpPr txBox="1"/>
            <p:nvPr/>
          </p:nvSpPr>
          <p:spPr>
            <a:xfrm>
              <a:off x="915291" y="19730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08778DF4-07E3-4642-8E05-9332CB1AB308}"/>
                </a:ext>
              </a:extLst>
            </p:cNvPr>
            <p:cNvSpPr txBox="1"/>
            <p:nvPr/>
          </p:nvSpPr>
          <p:spPr>
            <a:xfrm>
              <a:off x="1788232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99" name="Rectangle 298">
            <a:extLst>
              <a:ext uri="{FF2B5EF4-FFF2-40B4-BE49-F238E27FC236}">
                <a16:creationId xmlns:a16="http://schemas.microsoft.com/office/drawing/2014/main" id="{5D0CC256-AE7B-41F5-B9DE-ADD5AE028A62}"/>
              </a:ext>
            </a:extLst>
          </p:cNvPr>
          <p:cNvSpPr/>
          <p:nvPr/>
        </p:nvSpPr>
        <p:spPr>
          <a:xfrm>
            <a:off x="8056508" y="3160180"/>
            <a:ext cx="446396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DD29E686-94F4-48B0-81B2-9B8BD5E52A73}"/>
              </a:ext>
            </a:extLst>
          </p:cNvPr>
          <p:cNvGrpSpPr/>
          <p:nvPr/>
        </p:nvGrpSpPr>
        <p:grpSpPr>
          <a:xfrm>
            <a:off x="8940334" y="3526190"/>
            <a:ext cx="895053" cy="630942"/>
            <a:chOff x="3151878" y="3533880"/>
            <a:chExt cx="895053" cy="630942"/>
          </a:xfrm>
        </p:grpSpPr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5133AD13-8DC5-42DB-BCE2-4C5C8AA9D732}"/>
                </a:ext>
              </a:extLst>
            </p:cNvPr>
            <p:cNvSpPr txBox="1"/>
            <p:nvPr/>
          </p:nvSpPr>
          <p:spPr>
            <a:xfrm>
              <a:off x="3362576" y="3533880"/>
              <a:ext cx="684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7F2ECB8E-7B11-40C0-8F02-0BD630C3189A}"/>
                </a:ext>
              </a:extLst>
            </p:cNvPr>
            <p:cNvCxnSpPr>
              <a:cxnSpLocks/>
            </p:cNvCxnSpPr>
            <p:nvPr/>
          </p:nvCxnSpPr>
          <p:spPr>
            <a:xfrm>
              <a:off x="3151878" y="3611870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6FB0CEE2-E9AE-494E-A0C6-B25F82B129A8}"/>
              </a:ext>
            </a:extLst>
          </p:cNvPr>
          <p:cNvSpPr txBox="1"/>
          <p:nvPr/>
        </p:nvSpPr>
        <p:spPr>
          <a:xfrm>
            <a:off x="8924104" y="3085485"/>
            <a:ext cx="10230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</a:t>
            </a:r>
          </a:p>
        </p:txBody>
      </p:sp>
      <p:sp>
        <p:nvSpPr>
          <p:cNvPr id="308" name="Rectangle: Rounded Corners 307">
            <a:extLst>
              <a:ext uri="{FF2B5EF4-FFF2-40B4-BE49-F238E27FC236}">
                <a16:creationId xmlns:a16="http://schemas.microsoft.com/office/drawing/2014/main" id="{ED1A7DDE-ACF9-424A-879C-32770C29F0D7}"/>
              </a:ext>
            </a:extLst>
          </p:cNvPr>
          <p:cNvSpPr/>
          <p:nvPr/>
        </p:nvSpPr>
        <p:spPr>
          <a:xfrm rot="5400000">
            <a:off x="9088293" y="2535396"/>
            <a:ext cx="3681806" cy="225290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09" name="Rectangle 308">
            <a:extLst>
              <a:ext uri="{FF2B5EF4-FFF2-40B4-BE49-F238E27FC236}">
                <a16:creationId xmlns:a16="http://schemas.microsoft.com/office/drawing/2014/main" id="{EB547387-B57E-4E32-B60F-6847E2F82EF4}"/>
              </a:ext>
            </a:extLst>
          </p:cNvPr>
          <p:cNvSpPr/>
          <p:nvPr/>
        </p:nvSpPr>
        <p:spPr>
          <a:xfrm>
            <a:off x="9939037" y="2146375"/>
            <a:ext cx="366378" cy="215203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0" name="Rectangle 309">
            <a:extLst>
              <a:ext uri="{FF2B5EF4-FFF2-40B4-BE49-F238E27FC236}">
                <a16:creationId xmlns:a16="http://schemas.microsoft.com/office/drawing/2014/main" id="{EF4BDCBD-D1CB-4821-92F7-B94D46EA773F}"/>
              </a:ext>
            </a:extLst>
          </p:cNvPr>
          <p:cNvSpPr/>
          <p:nvPr/>
        </p:nvSpPr>
        <p:spPr>
          <a:xfrm>
            <a:off x="10419092" y="2147473"/>
            <a:ext cx="366378" cy="215203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1" name="Rectangle 310">
            <a:extLst>
              <a:ext uri="{FF2B5EF4-FFF2-40B4-BE49-F238E27FC236}">
                <a16:creationId xmlns:a16="http://schemas.microsoft.com/office/drawing/2014/main" id="{D57D06AD-B699-48EC-9548-AC0B0EEEF685}"/>
              </a:ext>
            </a:extLst>
          </p:cNvPr>
          <p:cNvSpPr/>
          <p:nvPr/>
        </p:nvSpPr>
        <p:spPr>
          <a:xfrm>
            <a:off x="10903292" y="2137657"/>
            <a:ext cx="366378" cy="19084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2" name="Rectangle 311">
            <a:extLst>
              <a:ext uri="{FF2B5EF4-FFF2-40B4-BE49-F238E27FC236}">
                <a16:creationId xmlns:a16="http://schemas.microsoft.com/office/drawing/2014/main" id="{0CF164F3-773F-4E3D-AA36-9C340740F6DE}"/>
              </a:ext>
            </a:extLst>
          </p:cNvPr>
          <p:cNvSpPr/>
          <p:nvPr/>
        </p:nvSpPr>
        <p:spPr>
          <a:xfrm>
            <a:off x="11598261" y="2124770"/>
            <a:ext cx="366378" cy="83272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3" name="Rectangle 312">
            <a:extLst>
              <a:ext uri="{FF2B5EF4-FFF2-40B4-BE49-F238E27FC236}">
                <a16:creationId xmlns:a16="http://schemas.microsoft.com/office/drawing/2014/main" id="{A2169797-8E51-4872-A3C2-208C00E6AE7D}"/>
              </a:ext>
            </a:extLst>
          </p:cNvPr>
          <p:cNvSpPr/>
          <p:nvPr/>
        </p:nvSpPr>
        <p:spPr>
          <a:xfrm>
            <a:off x="11600876" y="2949565"/>
            <a:ext cx="366378" cy="2763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4" name="Rectangle: Rounded Corners 313">
            <a:extLst>
              <a:ext uri="{FF2B5EF4-FFF2-40B4-BE49-F238E27FC236}">
                <a16:creationId xmlns:a16="http://schemas.microsoft.com/office/drawing/2014/main" id="{4A42736B-978A-4055-B978-9C557192C0B6}"/>
              </a:ext>
            </a:extLst>
          </p:cNvPr>
          <p:cNvSpPr/>
          <p:nvPr/>
        </p:nvSpPr>
        <p:spPr>
          <a:xfrm rot="5400000">
            <a:off x="3360260" y="2775356"/>
            <a:ext cx="3681806" cy="1887136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5" name="Rectangle 314">
            <a:extLst>
              <a:ext uri="{FF2B5EF4-FFF2-40B4-BE49-F238E27FC236}">
                <a16:creationId xmlns:a16="http://schemas.microsoft.com/office/drawing/2014/main" id="{4FC60986-3CB3-4E79-9E50-F411C7C3CE67}"/>
              </a:ext>
            </a:extLst>
          </p:cNvPr>
          <p:cNvSpPr/>
          <p:nvPr/>
        </p:nvSpPr>
        <p:spPr>
          <a:xfrm>
            <a:off x="4460070" y="2137303"/>
            <a:ext cx="366378" cy="215233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6" name="Rectangle 315">
            <a:extLst>
              <a:ext uri="{FF2B5EF4-FFF2-40B4-BE49-F238E27FC236}">
                <a16:creationId xmlns:a16="http://schemas.microsoft.com/office/drawing/2014/main" id="{B8C7CE33-5B70-470D-844E-8C6C6C5C5CD4}"/>
              </a:ext>
            </a:extLst>
          </p:cNvPr>
          <p:cNvSpPr/>
          <p:nvPr/>
        </p:nvSpPr>
        <p:spPr>
          <a:xfrm>
            <a:off x="4945587" y="2134723"/>
            <a:ext cx="366378" cy="174447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7" name="Rectangle 316">
            <a:extLst>
              <a:ext uri="{FF2B5EF4-FFF2-40B4-BE49-F238E27FC236}">
                <a16:creationId xmlns:a16="http://schemas.microsoft.com/office/drawing/2014/main" id="{979B2C61-8945-4E4C-9044-47E461F7AC17}"/>
              </a:ext>
            </a:extLst>
          </p:cNvPr>
          <p:cNvSpPr/>
          <p:nvPr/>
        </p:nvSpPr>
        <p:spPr>
          <a:xfrm>
            <a:off x="5645905" y="2120938"/>
            <a:ext cx="366378" cy="109814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8" name="Rectangle 317">
            <a:extLst>
              <a:ext uri="{FF2B5EF4-FFF2-40B4-BE49-F238E27FC236}">
                <a16:creationId xmlns:a16="http://schemas.microsoft.com/office/drawing/2014/main" id="{E81E7366-9DFC-4D50-A856-03D86574D212}"/>
              </a:ext>
            </a:extLst>
          </p:cNvPr>
          <p:cNvSpPr/>
          <p:nvPr/>
        </p:nvSpPr>
        <p:spPr>
          <a:xfrm>
            <a:off x="5647608" y="3215256"/>
            <a:ext cx="366378" cy="43305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AF689FD2-02B5-4CDB-8EE7-394508C133F3}"/>
              </a:ext>
            </a:extLst>
          </p:cNvPr>
          <p:cNvGrpSpPr/>
          <p:nvPr/>
        </p:nvGrpSpPr>
        <p:grpSpPr>
          <a:xfrm>
            <a:off x="4953278" y="2136389"/>
            <a:ext cx="360000" cy="2159457"/>
            <a:chOff x="6653408" y="3429000"/>
            <a:chExt cx="360000" cy="2159457"/>
          </a:xfrm>
        </p:grpSpPr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180371AB-A268-4BD0-A8B3-D4BCEF2AABBE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7251D842-3EA1-4FBE-8053-867E568B89EF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52EBDB85-7333-43F8-8C0F-2FDF9E6B6AE3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2D75ADBF-62D9-4382-9EE7-AEBAFC29E766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A0CD7F5E-50E8-49B4-A100-C0A7962DB968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5482E6D-B2D4-43E0-B114-965854C337E8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3A1A839B-66F6-47A9-994C-E8C7693C7A5A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9FD72B94-20EC-4482-9B21-14E8C58CCD69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8" name="Rectangle 327">
              <a:extLst>
                <a:ext uri="{FF2B5EF4-FFF2-40B4-BE49-F238E27FC236}">
                  <a16:creationId xmlns:a16="http://schemas.microsoft.com/office/drawing/2014/main" id="{D51AB171-5FC7-499C-A2E5-735E5714C0AA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C41444C6-569B-41E2-A870-A4E275421323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7421CF0F-AB40-4F8F-B9D5-4686FFEA8465}"/>
              </a:ext>
            </a:extLst>
          </p:cNvPr>
          <p:cNvGrpSpPr/>
          <p:nvPr/>
        </p:nvGrpSpPr>
        <p:grpSpPr>
          <a:xfrm>
            <a:off x="4454400" y="2134880"/>
            <a:ext cx="364674" cy="2164787"/>
            <a:chOff x="1430177" y="1026981"/>
            <a:chExt cx="364674" cy="2164787"/>
          </a:xfrm>
        </p:grpSpPr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8B010DC0-8D9A-40F2-B305-9221D0273A6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DCAD8895-5407-4009-A40B-6D6CEA50BBA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6E20CDEC-46B0-476B-A78D-C5F187782FA3}"/>
              </a:ext>
            </a:extLst>
          </p:cNvPr>
          <p:cNvGrpSpPr/>
          <p:nvPr/>
        </p:nvGrpSpPr>
        <p:grpSpPr>
          <a:xfrm>
            <a:off x="5650166" y="2129642"/>
            <a:ext cx="364674" cy="2164538"/>
            <a:chOff x="6651896" y="1021900"/>
            <a:chExt cx="364674" cy="2164538"/>
          </a:xfrm>
        </p:grpSpPr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F4CA4F58-88A4-404D-81EA-CF833E5B71A9}"/>
                </a:ext>
              </a:extLst>
            </p:cNvPr>
            <p:cNvGrpSpPr/>
            <p:nvPr/>
          </p:nvGrpSpPr>
          <p:grpSpPr>
            <a:xfrm>
              <a:off x="6651896" y="1026981"/>
              <a:ext cx="360000" cy="2159457"/>
              <a:chOff x="6653408" y="3429000"/>
              <a:chExt cx="360000" cy="2159457"/>
            </a:xfrm>
          </p:grpSpPr>
          <p:sp>
            <p:nvSpPr>
              <p:cNvPr id="336" name="Rectangle 335">
                <a:extLst>
                  <a:ext uri="{FF2B5EF4-FFF2-40B4-BE49-F238E27FC236}">
                    <a16:creationId xmlns:a16="http://schemas.microsoft.com/office/drawing/2014/main" id="{83C0AEC7-AF03-4AE2-9975-02500236346D}"/>
                  </a:ext>
                </a:extLst>
              </p:cNvPr>
              <p:cNvSpPr/>
              <p:nvPr/>
            </p:nvSpPr>
            <p:spPr>
              <a:xfrm>
                <a:off x="6653408" y="3429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7" name="Rectangle 336">
                <a:extLst>
                  <a:ext uri="{FF2B5EF4-FFF2-40B4-BE49-F238E27FC236}">
                    <a16:creationId xmlns:a16="http://schemas.microsoft.com/office/drawing/2014/main" id="{60930BF9-A9BC-4653-8594-F3645925D312}"/>
                  </a:ext>
                </a:extLst>
              </p:cNvPr>
              <p:cNvSpPr/>
              <p:nvPr/>
            </p:nvSpPr>
            <p:spPr>
              <a:xfrm>
                <a:off x="6653408" y="3645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8" name="Rectangle 337">
                <a:extLst>
                  <a:ext uri="{FF2B5EF4-FFF2-40B4-BE49-F238E27FC236}">
                    <a16:creationId xmlns:a16="http://schemas.microsoft.com/office/drawing/2014/main" id="{60F33302-C851-40F5-821D-90FEFBB41368}"/>
                  </a:ext>
                </a:extLst>
              </p:cNvPr>
              <p:cNvSpPr/>
              <p:nvPr/>
            </p:nvSpPr>
            <p:spPr>
              <a:xfrm>
                <a:off x="6653408" y="3861000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9ED3C243-EB8F-4E74-9A1D-0E163EBB2ED3}"/>
                  </a:ext>
                </a:extLst>
              </p:cNvPr>
              <p:cNvSpPr/>
              <p:nvPr/>
            </p:nvSpPr>
            <p:spPr>
              <a:xfrm>
                <a:off x="6653408" y="4077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0" name="Rectangle 339">
                <a:extLst>
                  <a:ext uri="{FF2B5EF4-FFF2-40B4-BE49-F238E27FC236}">
                    <a16:creationId xmlns:a16="http://schemas.microsoft.com/office/drawing/2014/main" id="{012C598E-E6A6-4F22-9A28-2F9074D96B23}"/>
                  </a:ext>
                </a:extLst>
              </p:cNvPr>
              <p:cNvSpPr/>
              <p:nvPr/>
            </p:nvSpPr>
            <p:spPr>
              <a:xfrm>
                <a:off x="6653408" y="4293181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1" name="Rectangle 340">
                <a:extLst>
                  <a:ext uri="{FF2B5EF4-FFF2-40B4-BE49-F238E27FC236}">
                    <a16:creationId xmlns:a16="http://schemas.microsoft.com/office/drawing/2014/main" id="{14DED7A7-69F2-43DF-8946-D4953932FD65}"/>
                  </a:ext>
                </a:extLst>
              </p:cNvPr>
              <p:cNvSpPr/>
              <p:nvPr/>
            </p:nvSpPr>
            <p:spPr>
              <a:xfrm>
                <a:off x="6653408" y="4508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F4ED7854-5325-40D8-BE43-ADAC7EB32899}"/>
                  </a:ext>
                </a:extLst>
              </p:cNvPr>
              <p:cNvSpPr/>
              <p:nvPr/>
            </p:nvSpPr>
            <p:spPr>
              <a:xfrm>
                <a:off x="6653408" y="4724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3" name="Rectangle 342">
                <a:extLst>
                  <a:ext uri="{FF2B5EF4-FFF2-40B4-BE49-F238E27FC236}">
                    <a16:creationId xmlns:a16="http://schemas.microsoft.com/office/drawing/2014/main" id="{E741814A-D5B8-471C-9EEF-8FE0E59916D7}"/>
                  </a:ext>
                </a:extLst>
              </p:cNvPr>
              <p:cNvSpPr/>
              <p:nvPr/>
            </p:nvSpPr>
            <p:spPr>
              <a:xfrm>
                <a:off x="6653408" y="4940819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4" name="Rectangle 343">
                <a:extLst>
                  <a:ext uri="{FF2B5EF4-FFF2-40B4-BE49-F238E27FC236}">
                    <a16:creationId xmlns:a16="http://schemas.microsoft.com/office/drawing/2014/main" id="{2C528612-938A-4157-B59C-98D1A5F72F10}"/>
                  </a:ext>
                </a:extLst>
              </p:cNvPr>
              <p:cNvSpPr/>
              <p:nvPr/>
            </p:nvSpPr>
            <p:spPr>
              <a:xfrm>
                <a:off x="6653408" y="5156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5" name="Rectangle 344">
                <a:extLst>
                  <a:ext uri="{FF2B5EF4-FFF2-40B4-BE49-F238E27FC236}">
                    <a16:creationId xmlns:a16="http://schemas.microsoft.com/office/drawing/2014/main" id="{F0DF2535-E932-4ED2-82C3-BC3973B26EF5}"/>
                  </a:ext>
                </a:extLst>
              </p:cNvPr>
              <p:cNvSpPr/>
              <p:nvPr/>
            </p:nvSpPr>
            <p:spPr>
              <a:xfrm>
                <a:off x="6653408" y="5372457"/>
                <a:ext cx="360000" cy="216000"/>
              </a:xfrm>
              <a:prstGeom prst="rect">
                <a:avLst/>
              </a:prstGeom>
              <a:noFill/>
              <a:ln w="2857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780650CA-6619-43EB-BB80-08674DEA821B}"/>
                </a:ext>
              </a:extLst>
            </p:cNvPr>
            <p:cNvSpPr/>
            <p:nvPr/>
          </p:nvSpPr>
          <p:spPr>
            <a:xfrm>
              <a:off x="6656570" y="102190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8254AA78-FC36-48A0-B075-C83DC3447046}"/>
              </a:ext>
            </a:extLst>
          </p:cNvPr>
          <p:cNvGrpSpPr/>
          <p:nvPr/>
        </p:nvGrpSpPr>
        <p:grpSpPr>
          <a:xfrm>
            <a:off x="4955977" y="2138407"/>
            <a:ext cx="360000" cy="2160000"/>
            <a:chOff x="3752453" y="3429000"/>
            <a:chExt cx="360000" cy="2160000"/>
          </a:xfrm>
        </p:grpSpPr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6EABDB57-24C7-4DA4-95A6-94EA87FE92D6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7BFDF0D6-040D-4B87-A378-132252FECDAA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2EFACAFB-6114-467E-A144-A3369E342A78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0DCBB89D-1CB1-4CC1-92F1-58B9C549CB68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FEBB2CB-B943-4F31-B009-45D46CDDFCC0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BC189D36-A37F-45D5-87D8-C173A54305EC}"/>
              </a:ext>
            </a:extLst>
          </p:cNvPr>
          <p:cNvGrpSpPr/>
          <p:nvPr/>
        </p:nvGrpSpPr>
        <p:grpSpPr>
          <a:xfrm>
            <a:off x="4942416" y="2134060"/>
            <a:ext cx="364674" cy="2164787"/>
            <a:chOff x="1430177" y="1026981"/>
            <a:chExt cx="364674" cy="2164787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013E59B2-CB68-40D8-94FB-307D420AE67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1FDD96FF-06DB-48DC-A166-1AD4873346C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A135BE10-3079-4971-913A-3950B7F3C0A6}"/>
              </a:ext>
            </a:extLst>
          </p:cNvPr>
          <p:cNvGrpSpPr/>
          <p:nvPr/>
        </p:nvGrpSpPr>
        <p:grpSpPr>
          <a:xfrm>
            <a:off x="9934363" y="2143653"/>
            <a:ext cx="364674" cy="2164787"/>
            <a:chOff x="1430177" y="1026981"/>
            <a:chExt cx="364674" cy="2164787"/>
          </a:xfrm>
        </p:grpSpPr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9CF0B788-6060-4ACF-A224-0009AF323F1E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C765FD01-2870-46F0-8198-AB7BDD72980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C86C2D94-D160-4043-9F51-2AF7407DE584}"/>
              </a:ext>
            </a:extLst>
          </p:cNvPr>
          <p:cNvGrpSpPr/>
          <p:nvPr/>
        </p:nvGrpSpPr>
        <p:grpSpPr>
          <a:xfrm>
            <a:off x="10420912" y="2141259"/>
            <a:ext cx="364674" cy="2164787"/>
            <a:chOff x="1430177" y="1026981"/>
            <a:chExt cx="364674" cy="2164787"/>
          </a:xfrm>
        </p:grpSpPr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1ED4CE28-0AE7-4D2A-BBF5-1CE22257608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93BE9F60-585F-4CFC-8D24-27D85E99F7DD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9F1C6809-DA6A-4EEE-B8F4-B1E8AC9A17D2}"/>
              </a:ext>
            </a:extLst>
          </p:cNvPr>
          <p:cNvGrpSpPr/>
          <p:nvPr/>
        </p:nvGrpSpPr>
        <p:grpSpPr>
          <a:xfrm>
            <a:off x="10907333" y="2141147"/>
            <a:ext cx="364674" cy="2164787"/>
            <a:chOff x="1430177" y="1026981"/>
            <a:chExt cx="364674" cy="2164787"/>
          </a:xfrm>
        </p:grpSpPr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794EE3B5-BA2C-4357-AD0B-E25BEB326EBE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FA2895D5-ADB9-44CA-9300-810531EF3A2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A06ACF8F-07AB-46E7-BCA2-BF1F76E30927}"/>
              </a:ext>
            </a:extLst>
          </p:cNvPr>
          <p:cNvGrpSpPr/>
          <p:nvPr/>
        </p:nvGrpSpPr>
        <p:grpSpPr>
          <a:xfrm>
            <a:off x="11597476" y="2139491"/>
            <a:ext cx="364674" cy="2164787"/>
            <a:chOff x="1430177" y="1026981"/>
            <a:chExt cx="364674" cy="2164787"/>
          </a:xfrm>
        </p:grpSpPr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7F3E6CD6-2D14-4508-8D45-4F55E71176C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7066FDEC-8829-4FBB-ABFE-181ED5B8EED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6" name="Group 375">
            <a:extLst>
              <a:ext uri="{FF2B5EF4-FFF2-40B4-BE49-F238E27FC236}">
                <a16:creationId xmlns:a16="http://schemas.microsoft.com/office/drawing/2014/main" id="{F90BF108-7BBE-4256-ADBE-6C0354A1B97F}"/>
              </a:ext>
            </a:extLst>
          </p:cNvPr>
          <p:cNvGrpSpPr/>
          <p:nvPr/>
        </p:nvGrpSpPr>
        <p:grpSpPr>
          <a:xfrm>
            <a:off x="11609868" y="2145934"/>
            <a:ext cx="360000" cy="2160000"/>
            <a:chOff x="2011880" y="3429000"/>
            <a:chExt cx="360000" cy="2160000"/>
          </a:xfrm>
        </p:grpSpPr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75798025-446D-4FC2-ABDA-72A9A19C020C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3B718673-9BDD-40F5-89C1-D80B4BC69509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A4E1BA1D-5201-4764-B49D-5003D6B00CD3}"/>
              </a:ext>
            </a:extLst>
          </p:cNvPr>
          <p:cNvGrpSpPr/>
          <p:nvPr/>
        </p:nvGrpSpPr>
        <p:grpSpPr>
          <a:xfrm>
            <a:off x="10914965" y="2151339"/>
            <a:ext cx="360000" cy="2160000"/>
            <a:chOff x="5493026" y="3429000"/>
            <a:chExt cx="360000" cy="2160000"/>
          </a:xfrm>
        </p:grpSpPr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7158A88B-87EB-4B93-AB5D-EAD0E8AB0138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651E4045-8CC6-4377-9986-5681D069D3CB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2" name="Rectangle 381">
              <a:extLst>
                <a:ext uri="{FF2B5EF4-FFF2-40B4-BE49-F238E27FC236}">
                  <a16:creationId xmlns:a16="http://schemas.microsoft.com/office/drawing/2014/main" id="{DCEF1864-2291-49F1-8B7A-9F2CE074010F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3" name="Rectangle 382">
              <a:extLst>
                <a:ext uri="{FF2B5EF4-FFF2-40B4-BE49-F238E27FC236}">
                  <a16:creationId xmlns:a16="http://schemas.microsoft.com/office/drawing/2014/main" id="{D0A40EF7-6B36-40F7-B5BE-0BACE24370DB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B42E7FA0-B9D4-4E7B-8395-46E69862B30F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35BF0DA6-6DA4-4883-8F46-1A772FB64450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3B883258-A3E6-4E60-80BD-6412F59288B4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AEC2BB73-E8F0-4021-B795-C6E3E20428EB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3C924436-C5C5-4150-B47A-E09C830778D7}"/>
              </a:ext>
            </a:extLst>
          </p:cNvPr>
          <p:cNvGrpSpPr/>
          <p:nvPr/>
        </p:nvGrpSpPr>
        <p:grpSpPr>
          <a:xfrm>
            <a:off x="11605286" y="2145934"/>
            <a:ext cx="360000" cy="2160000"/>
            <a:chOff x="5493026" y="3429000"/>
            <a:chExt cx="360000" cy="2160000"/>
          </a:xfrm>
        </p:grpSpPr>
        <p:sp>
          <p:nvSpPr>
            <p:cNvPr id="423" name="Rectangle 422">
              <a:extLst>
                <a:ext uri="{FF2B5EF4-FFF2-40B4-BE49-F238E27FC236}">
                  <a16:creationId xmlns:a16="http://schemas.microsoft.com/office/drawing/2014/main" id="{F6C5E1CA-AD57-4DE8-A836-C968E3F954E0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347D9598-5110-4B1E-94D1-A3E3FEF5DBDA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5" name="Rectangle 424">
              <a:extLst>
                <a:ext uri="{FF2B5EF4-FFF2-40B4-BE49-F238E27FC236}">
                  <a16:creationId xmlns:a16="http://schemas.microsoft.com/office/drawing/2014/main" id="{D462ADB3-4F5A-4473-809E-FA65D45B2AC5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70FD5121-EA9D-4014-95E4-8FDBFDB7FDCA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1" name="Rectangle 490">
              <a:extLst>
                <a:ext uri="{FF2B5EF4-FFF2-40B4-BE49-F238E27FC236}">
                  <a16:creationId xmlns:a16="http://schemas.microsoft.com/office/drawing/2014/main" id="{A5A4FEA7-5DE9-40C6-937E-C30BACF12262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2" name="Rectangle 491">
              <a:extLst>
                <a:ext uri="{FF2B5EF4-FFF2-40B4-BE49-F238E27FC236}">
                  <a16:creationId xmlns:a16="http://schemas.microsoft.com/office/drawing/2014/main" id="{45A7FE31-4F2B-444D-814C-21AF189F956E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3" name="Rectangle 492">
              <a:extLst>
                <a:ext uri="{FF2B5EF4-FFF2-40B4-BE49-F238E27FC236}">
                  <a16:creationId xmlns:a16="http://schemas.microsoft.com/office/drawing/2014/main" id="{24FFBA1F-3071-4724-9A0F-6CBFBCDC4F13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4" name="Rectangle 493">
              <a:extLst>
                <a:ext uri="{FF2B5EF4-FFF2-40B4-BE49-F238E27FC236}">
                  <a16:creationId xmlns:a16="http://schemas.microsoft.com/office/drawing/2014/main" id="{2EFD0A3D-41B4-4ADE-A0FC-FC933B47CEAC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95" name="Group 494">
            <a:extLst>
              <a:ext uri="{FF2B5EF4-FFF2-40B4-BE49-F238E27FC236}">
                <a16:creationId xmlns:a16="http://schemas.microsoft.com/office/drawing/2014/main" id="{24DFD8A2-4C01-4F11-9282-4B7C8DF1534C}"/>
              </a:ext>
            </a:extLst>
          </p:cNvPr>
          <p:cNvGrpSpPr/>
          <p:nvPr/>
        </p:nvGrpSpPr>
        <p:grpSpPr>
          <a:xfrm>
            <a:off x="4466318" y="2132966"/>
            <a:ext cx="360000" cy="2160000"/>
            <a:chOff x="3752453" y="3429000"/>
            <a:chExt cx="360000" cy="2160000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9660705F-47E1-4106-87E3-05AF2980B40A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A3973DC1-8522-4973-BD07-2636FD9BE5B9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8" name="Rectangle 497">
              <a:extLst>
                <a:ext uri="{FF2B5EF4-FFF2-40B4-BE49-F238E27FC236}">
                  <a16:creationId xmlns:a16="http://schemas.microsoft.com/office/drawing/2014/main" id="{736A90CD-21C1-4D62-86B5-D4598F51B64C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BF081C6A-5D92-48B7-8C92-4EBBC1DF1032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141977B7-596A-4C25-B1B3-A7E3E1C846F8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01" name="Group 500">
            <a:extLst>
              <a:ext uri="{FF2B5EF4-FFF2-40B4-BE49-F238E27FC236}">
                <a16:creationId xmlns:a16="http://schemas.microsoft.com/office/drawing/2014/main" id="{394BE0DA-CE5F-48CE-8BF9-8F1D1864C3CE}"/>
              </a:ext>
            </a:extLst>
          </p:cNvPr>
          <p:cNvGrpSpPr/>
          <p:nvPr/>
        </p:nvGrpSpPr>
        <p:grpSpPr>
          <a:xfrm>
            <a:off x="4449672" y="2134803"/>
            <a:ext cx="360000" cy="2159457"/>
            <a:chOff x="6653408" y="3429000"/>
            <a:chExt cx="360000" cy="2159457"/>
          </a:xfrm>
        </p:grpSpPr>
        <p:sp>
          <p:nvSpPr>
            <p:cNvPr id="502" name="Rectangle 501">
              <a:extLst>
                <a:ext uri="{FF2B5EF4-FFF2-40B4-BE49-F238E27FC236}">
                  <a16:creationId xmlns:a16="http://schemas.microsoft.com/office/drawing/2014/main" id="{6EF868E2-7F7C-4A83-8CFF-44C4E3D8E6DC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3" name="Rectangle 502">
              <a:extLst>
                <a:ext uri="{FF2B5EF4-FFF2-40B4-BE49-F238E27FC236}">
                  <a16:creationId xmlns:a16="http://schemas.microsoft.com/office/drawing/2014/main" id="{BE77FD7A-BF5D-4394-8458-47038B50B826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4" name="Rectangle 503">
              <a:extLst>
                <a:ext uri="{FF2B5EF4-FFF2-40B4-BE49-F238E27FC236}">
                  <a16:creationId xmlns:a16="http://schemas.microsoft.com/office/drawing/2014/main" id="{0E88FD73-95FE-411A-85CE-2BCE2465C742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5" name="Rectangle 504">
              <a:extLst>
                <a:ext uri="{FF2B5EF4-FFF2-40B4-BE49-F238E27FC236}">
                  <a16:creationId xmlns:a16="http://schemas.microsoft.com/office/drawing/2014/main" id="{1E3EF3F7-D98B-4966-8841-3F620A19E294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3986A434-8598-471E-94A8-67F6361F3110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76B8A2B1-7E95-4551-88CE-DA6C5ED791D7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C41F357D-070F-4E96-A9FB-29427B58BBD0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9" name="Rectangle 508">
              <a:extLst>
                <a:ext uri="{FF2B5EF4-FFF2-40B4-BE49-F238E27FC236}">
                  <a16:creationId xmlns:a16="http://schemas.microsoft.com/office/drawing/2014/main" id="{BB8FEB53-1F43-4291-B56A-87845FD1893E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0" name="Rectangle 509">
              <a:extLst>
                <a:ext uri="{FF2B5EF4-FFF2-40B4-BE49-F238E27FC236}">
                  <a16:creationId xmlns:a16="http://schemas.microsoft.com/office/drawing/2014/main" id="{21BD00EE-E080-48CB-927F-6BF23F5B05D5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1" name="Rectangle 510">
              <a:extLst>
                <a:ext uri="{FF2B5EF4-FFF2-40B4-BE49-F238E27FC236}">
                  <a16:creationId xmlns:a16="http://schemas.microsoft.com/office/drawing/2014/main" id="{5D9181D3-3269-497C-B262-8D7142DB4FD8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E63FF4D9-8E81-42C7-9D80-BFD35C73BCDC}"/>
              </a:ext>
            </a:extLst>
          </p:cNvPr>
          <p:cNvGrpSpPr/>
          <p:nvPr/>
        </p:nvGrpSpPr>
        <p:grpSpPr>
          <a:xfrm>
            <a:off x="9935347" y="2153805"/>
            <a:ext cx="360000" cy="2160000"/>
            <a:chOff x="5493026" y="3429000"/>
            <a:chExt cx="360000" cy="2160000"/>
          </a:xfrm>
        </p:grpSpPr>
        <p:sp>
          <p:nvSpPr>
            <p:cNvPr id="513" name="Rectangle 512">
              <a:extLst>
                <a:ext uri="{FF2B5EF4-FFF2-40B4-BE49-F238E27FC236}">
                  <a16:creationId xmlns:a16="http://schemas.microsoft.com/office/drawing/2014/main" id="{221932C6-4EBA-49CA-81D1-790E3E2C3AA7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4" name="Rectangle 513">
              <a:extLst>
                <a:ext uri="{FF2B5EF4-FFF2-40B4-BE49-F238E27FC236}">
                  <a16:creationId xmlns:a16="http://schemas.microsoft.com/office/drawing/2014/main" id="{1EC72943-1856-4EEC-B06F-1518BDE0FB2A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5" name="Rectangle 514">
              <a:extLst>
                <a:ext uri="{FF2B5EF4-FFF2-40B4-BE49-F238E27FC236}">
                  <a16:creationId xmlns:a16="http://schemas.microsoft.com/office/drawing/2014/main" id="{F4FD9AC4-A646-4472-8CA3-27E3DCAB66B6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6" name="Rectangle 515">
              <a:extLst>
                <a:ext uri="{FF2B5EF4-FFF2-40B4-BE49-F238E27FC236}">
                  <a16:creationId xmlns:a16="http://schemas.microsoft.com/office/drawing/2014/main" id="{9E70E5A0-2412-415B-A7EC-77C8D9CB68C2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7" name="Rectangle 516">
              <a:extLst>
                <a:ext uri="{FF2B5EF4-FFF2-40B4-BE49-F238E27FC236}">
                  <a16:creationId xmlns:a16="http://schemas.microsoft.com/office/drawing/2014/main" id="{E031BE71-D1F1-4F4B-ABF0-624162E0D885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8" name="Rectangle 517">
              <a:extLst>
                <a:ext uri="{FF2B5EF4-FFF2-40B4-BE49-F238E27FC236}">
                  <a16:creationId xmlns:a16="http://schemas.microsoft.com/office/drawing/2014/main" id="{567D229C-0F91-4A3D-8799-1A8C3FB6831B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9" name="Rectangle 518">
              <a:extLst>
                <a:ext uri="{FF2B5EF4-FFF2-40B4-BE49-F238E27FC236}">
                  <a16:creationId xmlns:a16="http://schemas.microsoft.com/office/drawing/2014/main" id="{5481819A-E92A-418B-B182-EA2B6ECDFA18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0F855157-43F8-4376-9C84-3B36AA7D1BFF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644802CB-0F34-4C5A-8E37-C57013DB4B18}"/>
              </a:ext>
            </a:extLst>
          </p:cNvPr>
          <p:cNvGrpSpPr/>
          <p:nvPr/>
        </p:nvGrpSpPr>
        <p:grpSpPr>
          <a:xfrm>
            <a:off x="10411779" y="2151695"/>
            <a:ext cx="360000" cy="2160000"/>
            <a:chOff x="5493026" y="3429000"/>
            <a:chExt cx="360000" cy="2160000"/>
          </a:xfrm>
        </p:grpSpPr>
        <p:sp>
          <p:nvSpPr>
            <p:cNvPr id="522" name="Rectangle 521">
              <a:extLst>
                <a:ext uri="{FF2B5EF4-FFF2-40B4-BE49-F238E27FC236}">
                  <a16:creationId xmlns:a16="http://schemas.microsoft.com/office/drawing/2014/main" id="{F58E41AA-9827-40AB-88D1-1DEBA6D72371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EC70DFF6-C9FA-4E56-ABEC-7B4D2E764E58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05FA5693-1799-4026-80BB-76FB78FB8104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5F8C9656-A89D-4105-BBF4-6375669DE30B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55AC1DCB-110D-4EC8-BFB7-546F88C65527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7" name="Rectangle 526">
              <a:extLst>
                <a:ext uri="{FF2B5EF4-FFF2-40B4-BE49-F238E27FC236}">
                  <a16:creationId xmlns:a16="http://schemas.microsoft.com/office/drawing/2014/main" id="{A886F066-A7B2-4A8E-BE4B-0200EEE6BF12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8" name="Rectangle 527">
              <a:extLst>
                <a:ext uri="{FF2B5EF4-FFF2-40B4-BE49-F238E27FC236}">
                  <a16:creationId xmlns:a16="http://schemas.microsoft.com/office/drawing/2014/main" id="{BAB5BEAD-8690-427C-8159-5A10759E4BAD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266913F3-8702-48FA-BB91-FBC1FF90FF9B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3022414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1.48148E-6 L -0.05652 0.09537 " pathEditMode="relative" rAng="0" ptsTypes="AA">
                                      <p:cBhvr>
                                        <p:cTn id="165" dur="200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26" y="47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2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5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8" dur="5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>
                      <p:stCondLst>
                        <p:cond delay="indefinite"/>
                      </p:stCondLst>
                      <p:childTnLst>
                        <p:par>
                          <p:cTn id="181" fill="hold">
                            <p:stCondLst>
                              <p:cond delay="0"/>
                            </p:stCondLst>
                            <p:childTnLst>
                              <p:par>
                                <p:cTn id="1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>
                      <p:stCondLst>
                        <p:cond delay="indefinite"/>
                      </p:stCondLst>
                      <p:childTnLst>
                        <p:par>
                          <p:cTn id="226" fill="hold">
                            <p:stCondLst>
                              <p:cond delay="0"/>
                            </p:stCondLst>
                            <p:childTnLst>
                              <p:par>
                                <p:cTn id="2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48148E-6 L -0.05638 0.1588 " pathEditMode="relative" rAng="0" ptsTypes="AA">
                                      <p:cBhvr>
                                        <p:cTn id="233" dur="20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26" y="794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7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" dur="5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43" grpId="0"/>
      <p:bldP spid="40" grpId="0"/>
      <p:bldP spid="198" grpId="0" animBg="1"/>
      <p:bldP spid="263" grpId="0" animBg="1"/>
      <p:bldP spid="267" grpId="0"/>
      <p:bldP spid="275" grpId="0"/>
      <p:bldP spid="287" grpId="0" animBg="1"/>
      <p:bldP spid="299" grpId="0" animBg="1"/>
      <p:bldP spid="307" grpId="0"/>
      <p:bldP spid="308" grpId="0" animBg="1"/>
      <p:bldP spid="309" grpId="0" animBg="1"/>
      <p:bldP spid="310" grpId="0" animBg="1"/>
      <p:bldP spid="311" grpId="0" animBg="1"/>
      <p:bldP spid="312" grpId="0" animBg="1"/>
      <p:bldP spid="313" grpId="0" animBg="1"/>
      <p:bldP spid="313" grpId="1" animBg="1"/>
      <p:bldP spid="314" grpId="0" animBg="1"/>
      <p:bldP spid="315" grpId="0" animBg="1"/>
      <p:bldP spid="316" grpId="0" animBg="1"/>
      <p:bldP spid="317" grpId="0" animBg="1"/>
      <p:bldP spid="318" grpId="0" animBg="1"/>
      <p:bldP spid="318" grpId="1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4003171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537391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751B5E8-F46A-4866-9301-8D5EF454BA5D}"/>
              </a:ext>
            </a:extLst>
          </p:cNvPr>
          <p:cNvSpPr txBox="1"/>
          <p:nvPr/>
        </p:nvSpPr>
        <p:spPr>
          <a:xfrm>
            <a:off x="2667692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6616374" y="279641"/>
            <a:ext cx="4003171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6653952" y="457810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7905009" y="451429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7462738" y="661008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8362907" y="66100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8859211" y="420023"/>
            <a:ext cx="1537391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675E7D4A-E4A9-4D2D-9DAE-30B235A68CC3}"/>
              </a:ext>
            </a:extLst>
          </p:cNvPr>
          <p:cNvGrpSpPr/>
          <p:nvPr/>
        </p:nvGrpSpPr>
        <p:grpSpPr>
          <a:xfrm>
            <a:off x="9557363" y="889655"/>
            <a:ext cx="490985" cy="630942"/>
            <a:chOff x="9557363" y="889655"/>
            <a:chExt cx="490985" cy="630942"/>
          </a:xfrm>
        </p:grpSpPr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8337C088-3997-48FB-B986-0C052FE74A07}"/>
                </a:ext>
              </a:extLst>
            </p:cNvPr>
            <p:cNvCxnSpPr>
              <a:cxnSpLocks/>
            </p:cNvCxnSpPr>
            <p:nvPr/>
          </p:nvCxnSpPr>
          <p:spPr>
            <a:xfrm>
              <a:off x="9566288" y="951447"/>
              <a:ext cx="44637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221DDF73-C3AA-45C1-A29F-2B6B24E9F627}"/>
                </a:ext>
              </a:extLst>
            </p:cNvPr>
            <p:cNvSpPr txBox="1"/>
            <p:nvPr/>
          </p:nvSpPr>
          <p:spPr>
            <a:xfrm>
              <a:off x="9557363" y="889655"/>
              <a:ext cx="49098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7C8805C5-B008-45F2-94A4-DED599A26BD9}"/>
              </a:ext>
            </a:extLst>
          </p:cNvPr>
          <p:cNvSpPr txBox="1"/>
          <p:nvPr/>
        </p:nvSpPr>
        <p:spPr>
          <a:xfrm>
            <a:off x="9556997" y="44361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45993E3-63DF-4611-BE35-60336C2125F6}"/>
              </a:ext>
            </a:extLst>
          </p:cNvPr>
          <p:cNvSpPr txBox="1"/>
          <p:nvPr/>
        </p:nvSpPr>
        <p:spPr>
          <a:xfrm>
            <a:off x="9128431" y="631130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AA2872ED-5EF2-4E2A-886D-6CD9692E6FB4}"/>
              </a:ext>
            </a:extLst>
          </p:cNvPr>
          <p:cNvSpPr/>
          <p:nvPr/>
        </p:nvSpPr>
        <p:spPr>
          <a:xfrm>
            <a:off x="456494" y="182673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E57BF6AB-406B-4170-9C8F-3C33BFAA1362}"/>
              </a:ext>
            </a:extLst>
          </p:cNvPr>
          <p:cNvGrpSpPr/>
          <p:nvPr/>
        </p:nvGrpSpPr>
        <p:grpSpPr>
          <a:xfrm>
            <a:off x="435652" y="1763832"/>
            <a:ext cx="487609" cy="1071647"/>
            <a:chOff x="1951435" y="36281"/>
            <a:chExt cx="487609" cy="1071647"/>
          </a:xfrm>
        </p:grpSpPr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D52373C4-8591-4FB7-8486-1766F0515744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F06D8852-A526-4DFC-B69A-DD82C164D71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F16C4B1B-F78C-4A9D-BEB1-817C7917E4E8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070C8E4F-2239-4907-BF62-C1A58DCF238A}"/>
              </a:ext>
            </a:extLst>
          </p:cNvPr>
          <p:cNvGrpSpPr/>
          <p:nvPr/>
        </p:nvGrpSpPr>
        <p:grpSpPr>
          <a:xfrm>
            <a:off x="915291" y="1752219"/>
            <a:ext cx="1770875" cy="1071647"/>
            <a:chOff x="915291" y="1752219"/>
            <a:chExt cx="1770875" cy="1071647"/>
          </a:xfrm>
        </p:grpSpPr>
        <p:grpSp>
          <p:nvGrpSpPr>
            <p:cNvPr id="246" name="Group 245">
              <a:extLst>
                <a:ext uri="{FF2B5EF4-FFF2-40B4-BE49-F238E27FC236}">
                  <a16:creationId xmlns:a16="http://schemas.microsoft.com/office/drawing/2014/main" id="{62110C92-CA3A-427C-BC26-AC12704A09C2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5D7991D4-3FDA-4906-AD72-85B69FFCEF1A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12D6FAF4-6FA5-48A0-9689-1A559F1C18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22A2C670-E5DF-4946-9A32-6A4BD760E46F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8C4DD469-B79C-453A-817E-2D9879FDB5EE}"/>
                </a:ext>
              </a:extLst>
            </p:cNvPr>
            <p:cNvSpPr txBox="1"/>
            <p:nvPr/>
          </p:nvSpPr>
          <p:spPr>
            <a:xfrm>
              <a:off x="915291" y="19730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751C2C73-507B-4609-B7BE-66DF47ACC4BD}"/>
                </a:ext>
              </a:extLst>
            </p:cNvPr>
            <p:cNvSpPr txBox="1"/>
            <p:nvPr/>
          </p:nvSpPr>
          <p:spPr>
            <a:xfrm>
              <a:off x="2240519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C05A51E4-DC6B-4E7D-BC55-605FC9F9F4A7}"/>
              </a:ext>
            </a:extLst>
          </p:cNvPr>
          <p:cNvGrpSpPr/>
          <p:nvPr/>
        </p:nvGrpSpPr>
        <p:grpSpPr>
          <a:xfrm>
            <a:off x="440802" y="3085485"/>
            <a:ext cx="963870" cy="1071647"/>
            <a:chOff x="1958795" y="36281"/>
            <a:chExt cx="963870" cy="1071647"/>
          </a:xfrm>
        </p:grpSpPr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E119539B-4FCA-41B8-9D09-C2AB0E4FFB8B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5F6F8C45-F19C-459B-91E5-9BF085B9F2F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15BBB69-D2E9-4429-ACE8-C5A286726E1A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2 5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AF22EDE9-0C21-46E1-8BCC-DB83088AD476}"/>
              </a:ext>
            </a:extLst>
          </p:cNvPr>
          <p:cNvGrpSpPr/>
          <p:nvPr/>
        </p:nvGrpSpPr>
        <p:grpSpPr>
          <a:xfrm>
            <a:off x="1363016" y="3092702"/>
            <a:ext cx="1770875" cy="1071647"/>
            <a:chOff x="915291" y="1752219"/>
            <a:chExt cx="1770875" cy="1071647"/>
          </a:xfrm>
        </p:grpSpPr>
        <p:grpSp>
          <p:nvGrpSpPr>
            <p:cNvPr id="257" name="Group 256">
              <a:extLst>
                <a:ext uri="{FF2B5EF4-FFF2-40B4-BE49-F238E27FC236}">
                  <a16:creationId xmlns:a16="http://schemas.microsoft.com/office/drawing/2014/main" id="{B86CD551-0C4C-4DD4-B8ED-ACF25A19C923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B2EA42F6-2326-4588-B2FA-DAC97D09F788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261" name="Straight Connector 260">
                <a:extLst>
                  <a:ext uri="{FF2B5EF4-FFF2-40B4-BE49-F238E27FC236}">
                    <a16:creationId xmlns:a16="http://schemas.microsoft.com/office/drawing/2014/main" id="{D77C8A57-FC8E-4ADB-9A84-3FBDE076B4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D021C482-65C2-4B84-A755-9D3FC1518A83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2939DAAC-924D-461E-83E8-D6B713374BFA}"/>
                </a:ext>
              </a:extLst>
            </p:cNvPr>
            <p:cNvSpPr txBox="1"/>
            <p:nvPr/>
          </p:nvSpPr>
          <p:spPr>
            <a:xfrm>
              <a:off x="915291" y="19730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DBE5B04-71B3-4996-B667-FCE429F36197}"/>
                </a:ext>
              </a:extLst>
            </p:cNvPr>
            <p:cNvSpPr txBox="1"/>
            <p:nvPr/>
          </p:nvSpPr>
          <p:spPr>
            <a:xfrm>
              <a:off x="2240519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63" name="Rectangle 262">
            <a:extLst>
              <a:ext uri="{FF2B5EF4-FFF2-40B4-BE49-F238E27FC236}">
                <a16:creationId xmlns:a16="http://schemas.microsoft.com/office/drawing/2014/main" id="{F3BDB2F0-F13C-4784-B779-E86DDC52AEA2}"/>
              </a:ext>
            </a:extLst>
          </p:cNvPr>
          <p:cNvSpPr/>
          <p:nvPr/>
        </p:nvSpPr>
        <p:spPr>
          <a:xfrm>
            <a:off x="467518" y="3160608"/>
            <a:ext cx="888402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55AC3DE-1CAA-47E9-9E91-07ACE2363215}"/>
              </a:ext>
            </a:extLst>
          </p:cNvPr>
          <p:cNvGrpSpPr/>
          <p:nvPr/>
        </p:nvGrpSpPr>
        <p:grpSpPr>
          <a:xfrm>
            <a:off x="3134166" y="3533880"/>
            <a:ext cx="933868" cy="630942"/>
            <a:chOff x="3134166" y="3533880"/>
            <a:chExt cx="933868" cy="630942"/>
          </a:xfrm>
        </p:grpSpPr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82ADF9DA-F917-4493-80C8-78A6353EE7BE}"/>
                </a:ext>
              </a:extLst>
            </p:cNvPr>
            <p:cNvSpPr txBox="1"/>
            <p:nvPr/>
          </p:nvSpPr>
          <p:spPr>
            <a:xfrm>
              <a:off x="3134166" y="3533880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E5524FE9-BBE5-4163-B612-283E6D418AAA}"/>
                </a:ext>
              </a:extLst>
            </p:cNvPr>
            <p:cNvCxnSpPr>
              <a:cxnSpLocks/>
            </p:cNvCxnSpPr>
            <p:nvPr/>
          </p:nvCxnSpPr>
          <p:spPr>
            <a:xfrm>
              <a:off x="3151878" y="3611870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7" name="TextBox 266">
            <a:extLst>
              <a:ext uri="{FF2B5EF4-FFF2-40B4-BE49-F238E27FC236}">
                <a16:creationId xmlns:a16="http://schemas.microsoft.com/office/drawing/2014/main" id="{B01BAC7D-A780-4F95-B831-2A3D3FDC8B30}"/>
              </a:ext>
            </a:extLst>
          </p:cNvPr>
          <p:cNvSpPr txBox="1"/>
          <p:nvPr/>
        </p:nvSpPr>
        <p:spPr>
          <a:xfrm>
            <a:off x="3135648" y="3093175"/>
            <a:ext cx="10230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3 2</a:t>
            </a: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5F43E4DF-B403-42F3-8BF1-C079591B7175}"/>
              </a:ext>
            </a:extLst>
          </p:cNvPr>
          <p:cNvGrpSpPr/>
          <p:nvPr/>
        </p:nvGrpSpPr>
        <p:grpSpPr>
          <a:xfrm>
            <a:off x="3148513" y="860078"/>
            <a:ext cx="933868" cy="630942"/>
            <a:chOff x="3148513" y="860078"/>
            <a:chExt cx="933868" cy="630942"/>
          </a:xfrm>
        </p:grpSpPr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A4B096CB-B69F-412D-872E-43CDB79DD0FA}"/>
                </a:ext>
              </a:extLst>
            </p:cNvPr>
            <p:cNvSpPr txBox="1"/>
            <p:nvPr/>
          </p:nvSpPr>
          <p:spPr>
            <a:xfrm>
              <a:off x="3148513" y="860078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05E0E6DC-89B9-4DA4-B181-E57ED6072126}"/>
                </a:ext>
              </a:extLst>
            </p:cNvPr>
            <p:cNvCxnSpPr>
              <a:cxnSpLocks/>
            </p:cNvCxnSpPr>
            <p:nvPr/>
          </p:nvCxnSpPr>
          <p:spPr>
            <a:xfrm>
              <a:off x="3166225" y="938068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5" name="TextBox 274">
            <a:extLst>
              <a:ext uri="{FF2B5EF4-FFF2-40B4-BE49-F238E27FC236}">
                <a16:creationId xmlns:a16="http://schemas.microsoft.com/office/drawing/2014/main" id="{E568B084-6E0B-43F8-A1FC-EBC150AD8506}"/>
              </a:ext>
            </a:extLst>
          </p:cNvPr>
          <p:cNvSpPr txBox="1"/>
          <p:nvPr/>
        </p:nvSpPr>
        <p:spPr>
          <a:xfrm>
            <a:off x="3378593" y="419373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ADA83F5B-0C3E-470A-9879-A4D0AAF6200F}"/>
              </a:ext>
            </a:extLst>
          </p:cNvPr>
          <p:cNvGrpSpPr/>
          <p:nvPr/>
        </p:nvGrpSpPr>
        <p:grpSpPr>
          <a:xfrm>
            <a:off x="6687793" y="1752039"/>
            <a:ext cx="963870" cy="1071647"/>
            <a:chOff x="1958795" y="36281"/>
            <a:chExt cx="963870" cy="1071647"/>
          </a:xfrm>
        </p:grpSpPr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4972CB55-2A1C-4875-B13D-338DF4F90E89}"/>
                </a:ext>
              </a:extLst>
            </p:cNvPr>
            <p:cNvSpPr txBox="1"/>
            <p:nvPr/>
          </p:nvSpPr>
          <p:spPr>
            <a:xfrm>
              <a:off x="2191791" y="476986"/>
              <a:ext cx="7055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AC2A8CD0-0A06-47D9-A862-8D95E3DF8B4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8FC2FA6D-458D-4A5F-8F0D-97C368E72AFE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2 1</a:t>
              </a:r>
            </a:p>
          </p:txBody>
        </p: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4F4B5935-2A77-45CA-8A11-01ED8DB4D28E}"/>
              </a:ext>
            </a:extLst>
          </p:cNvPr>
          <p:cNvGrpSpPr/>
          <p:nvPr/>
        </p:nvGrpSpPr>
        <p:grpSpPr>
          <a:xfrm>
            <a:off x="7610007" y="1759256"/>
            <a:ext cx="1359823" cy="1071647"/>
            <a:chOff x="915291" y="1752219"/>
            <a:chExt cx="1359823" cy="1071647"/>
          </a:xfrm>
        </p:grpSpPr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907FE96D-1521-4F6B-B7CD-691D2D5FAE58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84" name="TextBox 283">
                <a:extLst>
                  <a:ext uri="{FF2B5EF4-FFF2-40B4-BE49-F238E27FC236}">
                    <a16:creationId xmlns:a16="http://schemas.microsoft.com/office/drawing/2014/main" id="{7D1CA6F1-31D0-46B9-8CA7-1D19BCF93D7F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522B5EE8-E0D3-40BB-9FEB-889021A60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480" y="554976"/>
                <a:ext cx="434337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6" name="TextBox 285">
                <a:extLst>
                  <a:ext uri="{FF2B5EF4-FFF2-40B4-BE49-F238E27FC236}">
                    <a16:creationId xmlns:a16="http://schemas.microsoft.com/office/drawing/2014/main" id="{E1BDE465-489C-45A6-9E23-F743287C28AD}"/>
                  </a:ext>
                </a:extLst>
              </p:cNvPr>
              <p:cNvSpPr txBox="1"/>
              <p:nvPr/>
            </p:nvSpPr>
            <p:spPr>
              <a:xfrm>
                <a:off x="19649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AEFF0DC2-DF94-4C37-91A0-297ADEE9903A}"/>
                </a:ext>
              </a:extLst>
            </p:cNvPr>
            <p:cNvSpPr txBox="1"/>
            <p:nvPr/>
          </p:nvSpPr>
          <p:spPr>
            <a:xfrm>
              <a:off x="915291" y="19730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36397E90-5085-41DF-9F3A-A1C5B2D5B576}"/>
                </a:ext>
              </a:extLst>
            </p:cNvPr>
            <p:cNvSpPr txBox="1"/>
            <p:nvPr/>
          </p:nvSpPr>
          <p:spPr>
            <a:xfrm>
              <a:off x="1788232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87" name="Rectangle 286">
            <a:extLst>
              <a:ext uri="{FF2B5EF4-FFF2-40B4-BE49-F238E27FC236}">
                <a16:creationId xmlns:a16="http://schemas.microsoft.com/office/drawing/2014/main" id="{45F51AD4-00EA-454D-897F-A9DE53063AA5}"/>
              </a:ext>
            </a:extLst>
          </p:cNvPr>
          <p:cNvSpPr/>
          <p:nvPr/>
        </p:nvSpPr>
        <p:spPr>
          <a:xfrm>
            <a:off x="8056508" y="1826734"/>
            <a:ext cx="446396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FE8F200B-B52A-4E5A-A35D-50AD021FE345}"/>
              </a:ext>
            </a:extLst>
          </p:cNvPr>
          <p:cNvGrpSpPr/>
          <p:nvPr/>
        </p:nvGrpSpPr>
        <p:grpSpPr>
          <a:xfrm>
            <a:off x="6687793" y="3085485"/>
            <a:ext cx="963870" cy="1071647"/>
            <a:chOff x="1958795" y="36281"/>
            <a:chExt cx="963870" cy="1071647"/>
          </a:xfrm>
        </p:grpSpPr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4234D68C-DC3A-4A38-ABFB-E4920BACD6F0}"/>
                </a:ext>
              </a:extLst>
            </p:cNvPr>
            <p:cNvSpPr txBox="1"/>
            <p:nvPr/>
          </p:nvSpPr>
          <p:spPr>
            <a:xfrm>
              <a:off x="2191791" y="476986"/>
              <a:ext cx="7055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308FE0A6-F404-4A2B-9C83-763D84F57B7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3B8F8D14-561A-4FE7-8501-77F162B5A5DB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2 1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CC048651-255C-4376-8437-25415D46DB00}"/>
              </a:ext>
            </a:extLst>
          </p:cNvPr>
          <p:cNvGrpSpPr/>
          <p:nvPr/>
        </p:nvGrpSpPr>
        <p:grpSpPr>
          <a:xfrm>
            <a:off x="7610007" y="3092702"/>
            <a:ext cx="1359823" cy="1071647"/>
            <a:chOff x="915291" y="1752219"/>
            <a:chExt cx="1359823" cy="1071647"/>
          </a:xfrm>
        </p:grpSpPr>
        <p:grpSp>
          <p:nvGrpSpPr>
            <p:cNvPr id="293" name="Group 292">
              <a:extLst>
                <a:ext uri="{FF2B5EF4-FFF2-40B4-BE49-F238E27FC236}">
                  <a16:creationId xmlns:a16="http://schemas.microsoft.com/office/drawing/2014/main" id="{1150F7E4-3332-4D83-8EAD-20CCBC91DC0E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96" name="TextBox 295">
                <a:extLst>
                  <a:ext uri="{FF2B5EF4-FFF2-40B4-BE49-F238E27FC236}">
                    <a16:creationId xmlns:a16="http://schemas.microsoft.com/office/drawing/2014/main" id="{46F645DB-DE7B-453C-81E5-AAD09723F57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297" name="Straight Connector 296">
                <a:extLst>
                  <a:ext uri="{FF2B5EF4-FFF2-40B4-BE49-F238E27FC236}">
                    <a16:creationId xmlns:a16="http://schemas.microsoft.com/office/drawing/2014/main" id="{99F109BB-EAF1-4721-AA5F-2D3ED5D428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480" y="554976"/>
                <a:ext cx="434337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8" name="TextBox 297">
                <a:extLst>
                  <a:ext uri="{FF2B5EF4-FFF2-40B4-BE49-F238E27FC236}">
                    <a16:creationId xmlns:a16="http://schemas.microsoft.com/office/drawing/2014/main" id="{04C7BCD8-5752-4FF5-BA20-294DA6B7F49A}"/>
                  </a:ext>
                </a:extLst>
              </p:cNvPr>
              <p:cNvSpPr txBox="1"/>
              <p:nvPr/>
            </p:nvSpPr>
            <p:spPr>
              <a:xfrm>
                <a:off x="19649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</p:grp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063C82C-AAC6-4CA1-A362-AFC5D7CCF93B}"/>
                </a:ext>
              </a:extLst>
            </p:cNvPr>
            <p:cNvSpPr txBox="1"/>
            <p:nvPr/>
          </p:nvSpPr>
          <p:spPr>
            <a:xfrm>
              <a:off x="915291" y="197304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08778DF4-07E3-4642-8E05-9332CB1AB308}"/>
                </a:ext>
              </a:extLst>
            </p:cNvPr>
            <p:cNvSpPr txBox="1"/>
            <p:nvPr/>
          </p:nvSpPr>
          <p:spPr>
            <a:xfrm>
              <a:off x="1788232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99" name="Rectangle 298">
            <a:extLst>
              <a:ext uri="{FF2B5EF4-FFF2-40B4-BE49-F238E27FC236}">
                <a16:creationId xmlns:a16="http://schemas.microsoft.com/office/drawing/2014/main" id="{5D0CC256-AE7B-41F5-B9DE-ADD5AE028A62}"/>
              </a:ext>
            </a:extLst>
          </p:cNvPr>
          <p:cNvSpPr/>
          <p:nvPr/>
        </p:nvSpPr>
        <p:spPr>
          <a:xfrm>
            <a:off x="8056508" y="3160180"/>
            <a:ext cx="446396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DD29E686-94F4-48B0-81B2-9B8BD5E52A73}"/>
              </a:ext>
            </a:extLst>
          </p:cNvPr>
          <p:cNvGrpSpPr/>
          <p:nvPr/>
        </p:nvGrpSpPr>
        <p:grpSpPr>
          <a:xfrm>
            <a:off x="8940334" y="3526190"/>
            <a:ext cx="895053" cy="630942"/>
            <a:chOff x="3151878" y="3533880"/>
            <a:chExt cx="895053" cy="630942"/>
          </a:xfrm>
        </p:grpSpPr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5133AD13-8DC5-42DB-BCE2-4C5C8AA9D732}"/>
                </a:ext>
              </a:extLst>
            </p:cNvPr>
            <p:cNvSpPr txBox="1"/>
            <p:nvPr/>
          </p:nvSpPr>
          <p:spPr>
            <a:xfrm>
              <a:off x="3362576" y="3533880"/>
              <a:ext cx="684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7F2ECB8E-7B11-40C0-8F02-0BD630C3189A}"/>
                </a:ext>
              </a:extLst>
            </p:cNvPr>
            <p:cNvCxnSpPr>
              <a:cxnSpLocks/>
            </p:cNvCxnSpPr>
            <p:nvPr/>
          </p:nvCxnSpPr>
          <p:spPr>
            <a:xfrm>
              <a:off x="3151878" y="3611870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6FB0CEE2-E9AE-494E-A0C6-B25F82B129A8}"/>
              </a:ext>
            </a:extLst>
          </p:cNvPr>
          <p:cNvSpPr txBox="1"/>
          <p:nvPr/>
        </p:nvSpPr>
        <p:spPr>
          <a:xfrm>
            <a:off x="8924104" y="3085485"/>
            <a:ext cx="10230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2 7</a:t>
            </a:r>
          </a:p>
        </p:txBody>
      </p:sp>
    </p:spTree>
    <p:extLst>
      <p:ext uri="{BB962C8B-B14F-4D97-AF65-F5344CB8AC3E}">
        <p14:creationId xmlns:p14="http://schemas.microsoft.com/office/powerpoint/2010/main" val="11125012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43" grpId="0"/>
      <p:bldP spid="40" grpId="0"/>
      <p:bldP spid="198" grpId="0" animBg="1"/>
      <p:bldP spid="263" grpId="0" animBg="1"/>
      <p:bldP spid="267" grpId="0"/>
      <p:bldP spid="275" grpId="0"/>
      <p:bldP spid="287" grpId="0" animBg="1"/>
      <p:bldP spid="299" grpId="0" animBg="1"/>
      <p:bldP spid="307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F1ECFE4-0971-4E39-BEB9-8EEF0B4F79E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32 Add mixed numbers with denominators as common multiples, without regrouping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91EFD4A-3316-4505-B526-BBB5D5506E6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7009888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B2F124E-E4B9-4E0E-895D-368A5A77DEF0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B9B7B53-A016-478A-913B-FCADD108872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0E69C87-C37D-4B05-9B3C-057934B23479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107309C-A9BD-4766-88C9-9B0BDC7869C5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086E6924-F2B2-4F01-96D5-B96B527669C1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B0088F3-D7A9-4CFD-984F-FADE076B60ED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BAD6CDCB-ED0C-4673-9933-43A8CB712E1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D233CB9-7CEC-477D-ABD4-D43C040419C1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7B313A4-ADCA-4780-A352-1F15CB212E06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6ABFA9E-CF31-4C06-970B-E1DC3ACD67CC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E18C6596-2639-432F-9DB5-369539C5925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009EA82-8C1E-48CD-8926-6BA2C8586B2D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33ED1B9-4A74-4FF2-A1C2-E303BCBF5F8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FFD4EFBA-9382-44B6-AF77-4CEC8D24188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FB07D7D-7E60-44E5-9F92-4D1D3E9FAEE8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5548DE26-7306-43CE-968C-7CBD9EA1EAE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BDDBDFFE-EE25-41F7-831D-35E0EA8F856A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287DFBF9-0202-4EE5-A3A5-1E9BE595D09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A49F98ED-2740-4531-9286-E0BE087DC0B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DF24AA3-AA19-4683-883D-C41876D2C596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A21597B1-7812-455C-92C4-EF95EFDDD772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8934934-0EEB-4AB6-874E-05115CF5F90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5CE83DE7-7953-48BE-AEEB-D0A382D9D20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C340137-EE3B-477C-BFF9-457C86E5B0C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8DEF5D-443F-44E1-B791-C6D535188D9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5DFF08E-C513-4AD1-9927-83A546D2B83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B13F889-BF93-4659-B311-47923254E6C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1F4F8FC5-5184-4602-A924-F6BB83CD4F4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BCBE810D-DF05-4E0B-87F0-4DD3B256BA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C1A8F814-4847-4D6E-9782-AF8B37EBE2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DA93ED96-C46C-4C2C-9A59-CCDFC2456E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350466D-76DD-4AC6-9579-FF3C3B9D66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39D49B70-0063-400D-B2B2-1D475F3894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9CE55D2-4488-4C4B-BEC5-DEA1E32C5A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CEB74E0A-E888-467D-8924-F180A13364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8030E738-43A5-4C56-9E0E-260CD61542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45C28AE7-7728-460C-A7B7-F893899B78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EBB6DCC7-CF61-4AF9-9D98-1EB4AEB2D4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7A1FB3AA-551A-401F-B2DB-A29E9AB698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BD5D108-033A-4490-9FCF-423F619300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453BCEE-CE64-4A55-AAA7-D495DFC710C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1C02DCDC-2014-4B4F-B227-52F819AA12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6C074828-4731-4506-88BB-4653058CD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455E7085-1556-4F1C-A606-22C21C6B42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Rectangle: Rounded Corners 136">
            <a:extLst>
              <a:ext uri="{FF2B5EF4-FFF2-40B4-BE49-F238E27FC236}">
                <a16:creationId xmlns:a16="http://schemas.microsoft.com/office/drawing/2014/main" id="{483D915B-8DB0-497A-8159-731DB4E47BEE}"/>
              </a:ext>
            </a:extLst>
          </p:cNvPr>
          <p:cNvSpPr/>
          <p:nvPr/>
        </p:nvSpPr>
        <p:spPr>
          <a:xfrm rot="5400000">
            <a:off x="6999136" y="1517555"/>
            <a:ext cx="2223254" cy="500865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7" name="Rectangle 216">
            <a:extLst>
              <a:ext uri="{FF2B5EF4-FFF2-40B4-BE49-F238E27FC236}">
                <a16:creationId xmlns:a16="http://schemas.microsoft.com/office/drawing/2014/main" id="{7C7A8848-B3E5-48EE-A388-B1B3F15DF449}"/>
              </a:ext>
            </a:extLst>
          </p:cNvPr>
          <p:cNvSpPr/>
          <p:nvPr/>
        </p:nvSpPr>
        <p:spPr>
          <a:xfrm rot="5400000">
            <a:off x="6802849" y="2172454"/>
            <a:ext cx="366378" cy="214664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9" name="Rectangle 238">
            <a:extLst>
              <a:ext uri="{FF2B5EF4-FFF2-40B4-BE49-F238E27FC236}">
                <a16:creationId xmlns:a16="http://schemas.microsoft.com/office/drawing/2014/main" id="{88C5B802-C252-4A35-B1D8-F484DF5180F8}"/>
              </a:ext>
            </a:extLst>
          </p:cNvPr>
          <p:cNvSpPr/>
          <p:nvPr/>
        </p:nvSpPr>
        <p:spPr>
          <a:xfrm rot="5400000">
            <a:off x="6812344" y="2685844"/>
            <a:ext cx="366378" cy="214664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0" name="Rectangle 239">
            <a:extLst>
              <a:ext uri="{FF2B5EF4-FFF2-40B4-BE49-F238E27FC236}">
                <a16:creationId xmlns:a16="http://schemas.microsoft.com/office/drawing/2014/main" id="{EEB2C951-91F8-4E0C-BFA9-472ED3865107}"/>
              </a:ext>
            </a:extLst>
          </p:cNvPr>
          <p:cNvSpPr/>
          <p:nvPr/>
        </p:nvSpPr>
        <p:spPr>
          <a:xfrm rot="5400000">
            <a:off x="9241429" y="2187249"/>
            <a:ext cx="366378" cy="214664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1" name="Rectangle 240">
            <a:extLst>
              <a:ext uri="{FF2B5EF4-FFF2-40B4-BE49-F238E27FC236}">
                <a16:creationId xmlns:a16="http://schemas.microsoft.com/office/drawing/2014/main" id="{9C81DF7F-BB48-443F-A09B-DA4A2D057211}"/>
              </a:ext>
            </a:extLst>
          </p:cNvPr>
          <p:cNvSpPr/>
          <p:nvPr/>
        </p:nvSpPr>
        <p:spPr>
          <a:xfrm rot="5400000">
            <a:off x="6266025" y="3728670"/>
            <a:ext cx="366378" cy="10783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2" name="Rectangle 241">
            <a:extLst>
              <a:ext uri="{FF2B5EF4-FFF2-40B4-BE49-F238E27FC236}">
                <a16:creationId xmlns:a16="http://schemas.microsoft.com/office/drawing/2014/main" id="{82E12263-54EC-448E-9FD1-760BEEF79338}"/>
              </a:ext>
            </a:extLst>
          </p:cNvPr>
          <p:cNvSpPr/>
          <p:nvPr/>
        </p:nvSpPr>
        <p:spPr>
          <a:xfrm rot="5400000">
            <a:off x="8283794" y="4117900"/>
            <a:ext cx="366378" cy="27758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38" name="Rectangle: Rounded Corners 137">
            <a:extLst>
              <a:ext uri="{FF2B5EF4-FFF2-40B4-BE49-F238E27FC236}">
                <a16:creationId xmlns:a16="http://schemas.microsoft.com/office/drawing/2014/main" id="{F726BABA-4A3E-4586-8F5F-EB7CCF5A54F7}"/>
              </a:ext>
            </a:extLst>
          </p:cNvPr>
          <p:cNvSpPr/>
          <p:nvPr/>
        </p:nvSpPr>
        <p:spPr>
          <a:xfrm rot="5400000">
            <a:off x="1691571" y="1462225"/>
            <a:ext cx="2223254" cy="5008657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11" name="Rectangle 210">
            <a:extLst>
              <a:ext uri="{FF2B5EF4-FFF2-40B4-BE49-F238E27FC236}">
                <a16:creationId xmlns:a16="http://schemas.microsoft.com/office/drawing/2014/main" id="{B17369C0-424F-4E3D-B7C9-7248F19DB0F4}"/>
              </a:ext>
            </a:extLst>
          </p:cNvPr>
          <p:cNvSpPr/>
          <p:nvPr/>
        </p:nvSpPr>
        <p:spPr>
          <a:xfrm rot="5400000">
            <a:off x="1378462" y="2172221"/>
            <a:ext cx="366378" cy="214867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F40C7D03-ED49-412A-878B-51B4D9630159}"/>
              </a:ext>
            </a:extLst>
          </p:cNvPr>
          <p:cNvSpPr/>
          <p:nvPr/>
        </p:nvSpPr>
        <p:spPr>
          <a:xfrm rot="5400000">
            <a:off x="1375054" y="2686814"/>
            <a:ext cx="366378" cy="214867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3" name="Rectangle 212">
            <a:extLst>
              <a:ext uri="{FF2B5EF4-FFF2-40B4-BE49-F238E27FC236}">
                <a16:creationId xmlns:a16="http://schemas.microsoft.com/office/drawing/2014/main" id="{4EDC307F-BBAA-49B3-A9A3-C9A422E63174}"/>
              </a:ext>
            </a:extLst>
          </p:cNvPr>
          <p:cNvSpPr/>
          <p:nvPr/>
        </p:nvSpPr>
        <p:spPr>
          <a:xfrm rot="5400000">
            <a:off x="3802364" y="2181473"/>
            <a:ext cx="366378" cy="214867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4" name="Rectangle 213">
            <a:extLst>
              <a:ext uri="{FF2B5EF4-FFF2-40B4-BE49-F238E27FC236}">
                <a16:creationId xmlns:a16="http://schemas.microsoft.com/office/drawing/2014/main" id="{08807293-1350-4E0A-B421-3778EA60BE2B}"/>
              </a:ext>
            </a:extLst>
          </p:cNvPr>
          <p:cNvSpPr/>
          <p:nvPr/>
        </p:nvSpPr>
        <p:spPr>
          <a:xfrm rot="5400000">
            <a:off x="3809902" y="2691043"/>
            <a:ext cx="366378" cy="214867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5" name="Rectangle 214">
            <a:extLst>
              <a:ext uri="{FF2B5EF4-FFF2-40B4-BE49-F238E27FC236}">
                <a16:creationId xmlns:a16="http://schemas.microsoft.com/office/drawing/2014/main" id="{F2D108B9-A3C3-4CA2-8309-CFD6A4F602A1}"/>
              </a:ext>
            </a:extLst>
          </p:cNvPr>
          <p:cNvSpPr/>
          <p:nvPr/>
        </p:nvSpPr>
        <p:spPr>
          <a:xfrm rot="5400000">
            <a:off x="3444481" y="3544298"/>
            <a:ext cx="366378" cy="143414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6" name="Rectangle 215">
            <a:extLst>
              <a:ext uri="{FF2B5EF4-FFF2-40B4-BE49-F238E27FC236}">
                <a16:creationId xmlns:a16="http://schemas.microsoft.com/office/drawing/2014/main" id="{7D350EF5-0BB4-4D00-9D44-419963B60500}"/>
              </a:ext>
            </a:extLst>
          </p:cNvPr>
          <p:cNvSpPr/>
          <p:nvPr/>
        </p:nvSpPr>
        <p:spPr>
          <a:xfrm rot="5400000">
            <a:off x="465259" y="4077636"/>
            <a:ext cx="366378" cy="35999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83940591-0C01-4B4B-884E-4E3FD662AC8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A97175C8-8A61-4ABF-B64B-40192EE59D82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ED2A47E-D622-4DCC-866B-B2CBBF46DC98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DD5927FF-C07F-422E-AFCE-87957F34DAB9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A4BFA6D-64B3-40ED-B928-866CDC412103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A8D78A8-348E-4281-A6A2-C642B1EBC1F7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2319EA22-E31A-4E90-AC06-4519C66DF1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50576C34-A771-4F87-86B1-1BA3469A3EF6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9499C908-EFC3-4758-ADC7-F23BA6D5C745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E0E74044-03B2-4022-9005-0354F8541330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CDE735C1-529C-4852-8153-E45F53327D02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F9798438-2157-4646-AC80-E116162F270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35231762-860E-43B1-8CA2-4CE00810179A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13DF5423-1A16-4B76-984F-42035B84D041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A2FBFE09-CAAA-4DC1-B913-D4A6B760BE7B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E6EEDF4-E633-4E01-BD68-9BC0BACCBEF5}"/>
              </a:ext>
            </a:extLst>
          </p:cNvPr>
          <p:cNvGrpSpPr/>
          <p:nvPr/>
        </p:nvGrpSpPr>
        <p:grpSpPr>
          <a:xfrm>
            <a:off x="3349544" y="459006"/>
            <a:ext cx="539707" cy="1076984"/>
            <a:chOff x="3349544" y="459006"/>
            <a:chExt cx="539707" cy="1076984"/>
          </a:xfrm>
        </p:grpSpPr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F3B39958-1C62-4F9F-B7A8-78A25C651834}"/>
                </a:ext>
              </a:extLst>
            </p:cNvPr>
            <p:cNvGrpSpPr/>
            <p:nvPr/>
          </p:nvGrpSpPr>
          <p:grpSpPr>
            <a:xfrm>
              <a:off x="3349910" y="905048"/>
              <a:ext cx="490985" cy="630942"/>
              <a:chOff x="3186620" y="905048"/>
              <a:chExt cx="490985" cy="630942"/>
            </a:xfrm>
          </p:grpSpPr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A77BB5C5-F2E5-4B21-B250-75A4EE5190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5545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A3E4EF1E-40EC-4BF7-B4DB-C9C88EC064AD}"/>
                  </a:ext>
                </a:extLst>
              </p:cNvPr>
              <p:cNvSpPr txBox="1"/>
              <p:nvPr/>
            </p:nvSpPr>
            <p:spPr>
              <a:xfrm>
                <a:off x="3186620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</p:grp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B21FEBD4-4361-4EB0-AC23-508D8F0ECBF5}"/>
                </a:ext>
              </a:extLst>
            </p:cNvPr>
            <p:cNvSpPr txBox="1"/>
            <p:nvPr/>
          </p:nvSpPr>
          <p:spPr>
            <a:xfrm>
              <a:off x="3349544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C01189CD-5B8B-4B32-958E-E736115DA11E}"/>
              </a:ext>
            </a:extLst>
          </p:cNvPr>
          <p:cNvSpPr txBox="1"/>
          <p:nvPr/>
        </p:nvSpPr>
        <p:spPr>
          <a:xfrm>
            <a:off x="2920978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3A0726A2-727B-4B9D-8BCA-CDA74AF4D6D5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70" name="Rectangle: Rounded Corners 69">
            <a:extLst>
              <a:ext uri="{FF2B5EF4-FFF2-40B4-BE49-F238E27FC236}">
                <a16:creationId xmlns:a16="http://schemas.microsoft.com/office/drawing/2014/main" id="{F41BFAEE-9741-436D-AEF3-21A32E5C108B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81439D2B-1007-4F9B-98C6-EE2199AB7DBC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F31AAC41-7C2B-49A2-B9EB-1FC20D12440C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E2EC1154-3166-4A7A-B71F-080D78FEB201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7E9D024A-29EF-4723-8744-59FF31348415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14F86467-5A5E-4E50-9AD8-BF57B9471E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F754CE5-4A1C-4165-9863-951834FB9878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5449E821-13AC-48DC-BFE7-2A051D66801D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0EB0F7E3-AB3F-46F2-92F2-5EFF11D7754A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CD911FD4-5CCD-42E1-82E4-2D990EC40F8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21E298DC-3D19-4CBA-B1A4-7F114F8A74A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1" name="TextBox 80">
            <a:extLst>
              <a:ext uri="{FF2B5EF4-FFF2-40B4-BE49-F238E27FC236}">
                <a16:creationId xmlns:a16="http://schemas.microsoft.com/office/drawing/2014/main" id="{55C37308-E650-4B5B-BB27-B0B842CCA510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6D69581C-E069-40F0-A123-8CEB0DD9A20E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ADF91592-E6AB-446F-8365-425C43A1B349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9C26F6A5-69D8-4E83-88C2-A6DBE28AD7D8}"/>
              </a:ext>
            </a:extLst>
          </p:cNvPr>
          <p:cNvGrpSpPr/>
          <p:nvPr/>
        </p:nvGrpSpPr>
        <p:grpSpPr>
          <a:xfrm>
            <a:off x="8817646" y="459006"/>
            <a:ext cx="539707" cy="1076984"/>
            <a:chOff x="8817646" y="459006"/>
            <a:chExt cx="539707" cy="1076984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D9F48CCD-E1A3-4D51-A216-9B07E47907EC}"/>
                </a:ext>
              </a:extLst>
            </p:cNvPr>
            <p:cNvGrpSpPr/>
            <p:nvPr/>
          </p:nvGrpSpPr>
          <p:grpSpPr>
            <a:xfrm>
              <a:off x="8818012" y="905048"/>
              <a:ext cx="490985" cy="630942"/>
              <a:chOff x="8654722" y="905048"/>
              <a:chExt cx="490985" cy="630942"/>
            </a:xfrm>
          </p:grpSpPr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783044A8-DCEE-4A61-9FB5-B131D30A4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63647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803D6B57-DC34-4034-A1D7-08A92A01A71D}"/>
                  </a:ext>
                </a:extLst>
              </p:cNvPr>
              <p:cNvSpPr txBox="1"/>
              <p:nvPr/>
            </p:nvSpPr>
            <p:spPr>
              <a:xfrm>
                <a:off x="8654722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</p:grp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EC4605F2-4A7A-46CB-961B-9107275D048D}"/>
                </a:ext>
              </a:extLst>
            </p:cNvPr>
            <p:cNvSpPr txBox="1"/>
            <p:nvPr/>
          </p:nvSpPr>
          <p:spPr>
            <a:xfrm>
              <a:off x="8817646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18A75185-608C-4DCE-A391-3FE427EE0BC5}"/>
              </a:ext>
            </a:extLst>
          </p:cNvPr>
          <p:cNvSpPr txBox="1"/>
          <p:nvPr/>
        </p:nvSpPr>
        <p:spPr>
          <a:xfrm>
            <a:off x="8389080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136EA0CA-1D04-4F66-B99C-1BA8511E5A3D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5A4B5721-DDB2-476B-B307-558EE01017AC}"/>
              </a:ext>
            </a:extLst>
          </p:cNvPr>
          <p:cNvSpPr/>
          <p:nvPr/>
        </p:nvSpPr>
        <p:spPr>
          <a:xfrm>
            <a:off x="1868470" y="556955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649D68AD-2429-47A1-9236-E1EF7CB3859E}"/>
              </a:ext>
            </a:extLst>
          </p:cNvPr>
          <p:cNvGrpSpPr/>
          <p:nvPr/>
        </p:nvGrpSpPr>
        <p:grpSpPr>
          <a:xfrm>
            <a:off x="452287" y="1760724"/>
            <a:ext cx="913794" cy="1071647"/>
            <a:chOff x="456270" y="2197623"/>
            <a:chExt cx="913794" cy="1071647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3D5482D-FF90-4A84-989E-B795F9A4A89E}"/>
                </a:ext>
              </a:extLst>
            </p:cNvPr>
            <p:cNvGrpSpPr/>
            <p:nvPr/>
          </p:nvGrpSpPr>
          <p:grpSpPr>
            <a:xfrm>
              <a:off x="882455" y="2197623"/>
              <a:ext cx="487609" cy="1071647"/>
              <a:chOff x="1951435" y="36281"/>
              <a:chExt cx="487609" cy="1071647"/>
            </a:xfrm>
          </p:grpSpPr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775BD88C-A402-4E3F-B4D3-73FCCFA67280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DBB5F23B-2FA6-4554-A042-DA336B75C0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C74C1333-C858-4236-B887-8D143CC71F39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D73B1747-EB45-4BDA-8457-3E3C5F5A0CFC}"/>
                </a:ext>
              </a:extLst>
            </p:cNvPr>
            <p:cNvSpPr txBox="1"/>
            <p:nvPr/>
          </p:nvSpPr>
          <p:spPr>
            <a:xfrm>
              <a:off x="456270" y="2408033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7047B7E-12AD-4C50-9C15-7C04A704BDA0}"/>
              </a:ext>
            </a:extLst>
          </p:cNvPr>
          <p:cNvGrpSpPr/>
          <p:nvPr/>
        </p:nvGrpSpPr>
        <p:grpSpPr>
          <a:xfrm>
            <a:off x="1337266" y="1758884"/>
            <a:ext cx="1787822" cy="1071647"/>
            <a:chOff x="1337266" y="1758884"/>
            <a:chExt cx="1787822" cy="1071647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47D10DF7-0B2F-4DA8-B6EE-F60DFACAF70C}"/>
                </a:ext>
              </a:extLst>
            </p:cNvPr>
            <p:cNvSpPr txBox="1"/>
            <p:nvPr/>
          </p:nvSpPr>
          <p:spPr>
            <a:xfrm>
              <a:off x="1337266" y="196945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66B3BBC9-12AB-4576-BBDE-5121DC546FA5}"/>
                </a:ext>
              </a:extLst>
            </p:cNvPr>
            <p:cNvGrpSpPr/>
            <p:nvPr/>
          </p:nvGrpSpPr>
          <p:grpSpPr>
            <a:xfrm>
              <a:off x="1796572" y="1758884"/>
              <a:ext cx="913794" cy="1071647"/>
              <a:chOff x="456270" y="2197623"/>
              <a:chExt cx="913794" cy="1071647"/>
            </a:xfrm>
          </p:grpSpPr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B0AD1B1A-67A2-4B97-9BA4-A7C619433FBE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114" name="TextBox 113">
                  <a:extLst>
                    <a:ext uri="{FF2B5EF4-FFF2-40B4-BE49-F238E27FC236}">
                      <a16:creationId xmlns:a16="http://schemas.microsoft.com/office/drawing/2014/main" id="{9755D02D-8417-48D0-8EC0-98746B1F849F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cxnSp>
              <p:nvCxnSpPr>
                <p:cNvPr id="115" name="Straight Connector 114">
                  <a:extLst>
                    <a:ext uri="{FF2B5EF4-FFF2-40B4-BE49-F238E27FC236}">
                      <a16:creationId xmlns:a16="http://schemas.microsoft.com/office/drawing/2014/main" id="{FA7169A3-B93F-42D1-9F32-3DD4BD384A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6" name="TextBox 115">
                  <a:extLst>
                    <a:ext uri="{FF2B5EF4-FFF2-40B4-BE49-F238E27FC236}">
                      <a16:creationId xmlns:a16="http://schemas.microsoft.com/office/drawing/2014/main" id="{C9EAF767-2FA6-438D-811D-345C2303100F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0C106B09-3B92-4309-9912-3C964332D038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A6E80511-CDA8-4439-89C0-CCFA56566903}"/>
                </a:ext>
              </a:extLst>
            </p:cNvPr>
            <p:cNvSpPr txBox="1"/>
            <p:nvPr/>
          </p:nvSpPr>
          <p:spPr>
            <a:xfrm>
              <a:off x="2691350" y="196899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18" name="Rectangle 117">
            <a:extLst>
              <a:ext uri="{FF2B5EF4-FFF2-40B4-BE49-F238E27FC236}">
                <a16:creationId xmlns:a16="http://schemas.microsoft.com/office/drawing/2014/main" id="{528BBF70-F61A-4EBC-B060-77A0905E4225}"/>
              </a:ext>
            </a:extLst>
          </p:cNvPr>
          <p:cNvSpPr/>
          <p:nvPr/>
        </p:nvSpPr>
        <p:spPr>
          <a:xfrm>
            <a:off x="2243817" y="181918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01D57342-EEE7-4F04-A4BD-41A1CC88C2D8}"/>
              </a:ext>
            </a:extLst>
          </p:cNvPr>
          <p:cNvSpPr/>
          <p:nvPr/>
        </p:nvSpPr>
        <p:spPr>
          <a:xfrm>
            <a:off x="6126234" y="549668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463697A9-6226-4E6D-A4A7-8E9765B8AC12}"/>
              </a:ext>
            </a:extLst>
          </p:cNvPr>
          <p:cNvGrpSpPr/>
          <p:nvPr/>
        </p:nvGrpSpPr>
        <p:grpSpPr>
          <a:xfrm>
            <a:off x="5815098" y="1750319"/>
            <a:ext cx="913794" cy="1071647"/>
            <a:chOff x="456270" y="2197623"/>
            <a:chExt cx="913794" cy="1071647"/>
          </a:xfrm>
        </p:grpSpPr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F790F4BB-F87A-444E-8DD4-8B9892A7531C}"/>
                </a:ext>
              </a:extLst>
            </p:cNvPr>
            <p:cNvGrpSpPr/>
            <p:nvPr/>
          </p:nvGrpSpPr>
          <p:grpSpPr>
            <a:xfrm>
              <a:off x="882455" y="2197623"/>
              <a:ext cx="487609" cy="1071647"/>
              <a:chOff x="1951435" y="36281"/>
              <a:chExt cx="487609" cy="1071647"/>
            </a:xfrm>
          </p:grpSpPr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75C56D70-1655-49FD-9D99-2DD6D8FDFDA8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124" name="Straight Connector 123">
                <a:extLst>
                  <a:ext uri="{FF2B5EF4-FFF2-40B4-BE49-F238E27FC236}">
                    <a16:creationId xmlns:a16="http://schemas.microsoft.com/office/drawing/2014/main" id="{6F745D88-9BF2-4728-90E9-28DE6CF16C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D8BBFE5A-94A0-49B2-8EC0-039B725B88C0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201530D1-4DA6-4A71-984D-1AE097B39E19}"/>
                </a:ext>
              </a:extLst>
            </p:cNvPr>
            <p:cNvSpPr txBox="1"/>
            <p:nvPr/>
          </p:nvSpPr>
          <p:spPr>
            <a:xfrm>
              <a:off x="456270" y="2408033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51E6EDB8-1988-420A-9A47-2D82F64DE548}"/>
              </a:ext>
            </a:extLst>
          </p:cNvPr>
          <p:cNvGrpSpPr/>
          <p:nvPr/>
        </p:nvGrpSpPr>
        <p:grpSpPr>
          <a:xfrm>
            <a:off x="6700077" y="1748479"/>
            <a:ext cx="1787822" cy="1071647"/>
            <a:chOff x="1337266" y="1758884"/>
            <a:chExt cx="1787822" cy="1071647"/>
          </a:xfrm>
        </p:grpSpPr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E13727D6-568D-4334-AD37-DFF1142E9288}"/>
                </a:ext>
              </a:extLst>
            </p:cNvPr>
            <p:cNvSpPr txBox="1"/>
            <p:nvPr/>
          </p:nvSpPr>
          <p:spPr>
            <a:xfrm>
              <a:off x="1337266" y="196945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EE0A443F-E737-4ABC-B8F4-08FB9CED8F9F}"/>
                </a:ext>
              </a:extLst>
            </p:cNvPr>
            <p:cNvGrpSpPr/>
            <p:nvPr/>
          </p:nvGrpSpPr>
          <p:grpSpPr>
            <a:xfrm>
              <a:off x="1796572" y="1758884"/>
              <a:ext cx="913794" cy="1071647"/>
              <a:chOff x="456270" y="2197623"/>
              <a:chExt cx="913794" cy="1071647"/>
            </a:xfrm>
          </p:grpSpPr>
          <p:grpSp>
            <p:nvGrpSpPr>
              <p:cNvPr id="130" name="Group 129">
                <a:extLst>
                  <a:ext uri="{FF2B5EF4-FFF2-40B4-BE49-F238E27FC236}">
                    <a16:creationId xmlns:a16="http://schemas.microsoft.com/office/drawing/2014/main" id="{E0C20633-A8EC-4BD1-A946-1C52DFB41A70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132" name="TextBox 131">
                  <a:extLst>
                    <a:ext uri="{FF2B5EF4-FFF2-40B4-BE49-F238E27FC236}">
                      <a16:creationId xmlns:a16="http://schemas.microsoft.com/office/drawing/2014/main" id="{9C7D51EE-84FA-45DD-9F69-1BD017C50862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cxnSp>
              <p:nvCxnSpPr>
                <p:cNvPr id="133" name="Straight Connector 132">
                  <a:extLst>
                    <a:ext uri="{FF2B5EF4-FFF2-40B4-BE49-F238E27FC236}">
                      <a16:creationId xmlns:a16="http://schemas.microsoft.com/office/drawing/2014/main" id="{B80AE64F-96A3-46FF-A369-F712F6B567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TextBox 133">
                  <a:extLst>
                    <a:ext uri="{FF2B5EF4-FFF2-40B4-BE49-F238E27FC236}">
                      <a16:creationId xmlns:a16="http://schemas.microsoft.com/office/drawing/2014/main" id="{6158483C-B220-4481-9DE8-202608EB222B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19A33024-79D7-44E0-A18E-2A13514BD739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47CDCE5C-BC15-46EC-987B-B9FFF2E326AD}"/>
                </a:ext>
              </a:extLst>
            </p:cNvPr>
            <p:cNvSpPr txBox="1"/>
            <p:nvPr/>
          </p:nvSpPr>
          <p:spPr>
            <a:xfrm>
              <a:off x="2691350" y="196899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35" name="Rectangle 134">
            <a:extLst>
              <a:ext uri="{FF2B5EF4-FFF2-40B4-BE49-F238E27FC236}">
                <a16:creationId xmlns:a16="http://schemas.microsoft.com/office/drawing/2014/main" id="{8CCC49B1-0A7C-4DA8-ACA0-D20FA25CBFA2}"/>
              </a:ext>
            </a:extLst>
          </p:cNvPr>
          <p:cNvSpPr/>
          <p:nvPr/>
        </p:nvSpPr>
        <p:spPr>
          <a:xfrm>
            <a:off x="6255204" y="180878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8D45D262-2067-44F6-9838-AB221B42CAA7}"/>
              </a:ext>
            </a:extLst>
          </p:cNvPr>
          <p:cNvGrpSpPr/>
          <p:nvPr/>
        </p:nvGrpSpPr>
        <p:grpSpPr>
          <a:xfrm rot="5400000">
            <a:off x="1380101" y="2160770"/>
            <a:ext cx="364674" cy="2164787"/>
            <a:chOff x="1430177" y="1026981"/>
            <a:chExt cx="364674" cy="2164787"/>
          </a:xfrm>
        </p:grpSpPr>
        <p:sp>
          <p:nvSpPr>
            <p:cNvPr id="140" name="Rectangle 139">
              <a:extLst>
                <a:ext uri="{FF2B5EF4-FFF2-40B4-BE49-F238E27FC236}">
                  <a16:creationId xmlns:a16="http://schemas.microsoft.com/office/drawing/2014/main" id="{B9C21259-1480-4832-8675-0915B7DE5C0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1" name="Rectangle 140">
              <a:extLst>
                <a:ext uri="{FF2B5EF4-FFF2-40B4-BE49-F238E27FC236}">
                  <a16:creationId xmlns:a16="http://schemas.microsoft.com/office/drawing/2014/main" id="{969C12B1-6C0D-4247-AE8B-FA4D0B3333C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6DBAD890-0BB0-4708-AF49-2EBFFB4C61BE}"/>
              </a:ext>
            </a:extLst>
          </p:cNvPr>
          <p:cNvGrpSpPr/>
          <p:nvPr/>
        </p:nvGrpSpPr>
        <p:grpSpPr>
          <a:xfrm rot="5400000">
            <a:off x="1376045" y="2666284"/>
            <a:ext cx="364674" cy="2164787"/>
            <a:chOff x="1430177" y="1026981"/>
            <a:chExt cx="364674" cy="2164787"/>
          </a:xfrm>
        </p:grpSpPr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287CABB6-6336-4814-831A-36FBE5BA327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4" name="Rectangle 143">
              <a:extLst>
                <a:ext uri="{FF2B5EF4-FFF2-40B4-BE49-F238E27FC236}">
                  <a16:creationId xmlns:a16="http://schemas.microsoft.com/office/drawing/2014/main" id="{8E953457-D042-4488-8D17-9FEC0E3C5C2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479DE16F-DE86-4F22-88F3-9BDA49DA8DD6}"/>
              </a:ext>
            </a:extLst>
          </p:cNvPr>
          <p:cNvGrpSpPr/>
          <p:nvPr/>
        </p:nvGrpSpPr>
        <p:grpSpPr>
          <a:xfrm rot="5400000">
            <a:off x="1376045" y="3169638"/>
            <a:ext cx="364674" cy="2164787"/>
            <a:chOff x="1430177" y="1026981"/>
            <a:chExt cx="364674" cy="2164787"/>
          </a:xfrm>
        </p:grpSpPr>
        <p:sp>
          <p:nvSpPr>
            <p:cNvPr id="146" name="Rectangle 145">
              <a:extLst>
                <a:ext uri="{FF2B5EF4-FFF2-40B4-BE49-F238E27FC236}">
                  <a16:creationId xmlns:a16="http://schemas.microsoft.com/office/drawing/2014/main" id="{B2FDBD0C-D2B6-4764-AB09-9980CE0F6BC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7" name="Rectangle 146">
              <a:extLst>
                <a:ext uri="{FF2B5EF4-FFF2-40B4-BE49-F238E27FC236}">
                  <a16:creationId xmlns:a16="http://schemas.microsoft.com/office/drawing/2014/main" id="{16A165EC-AB3C-4E11-9EB2-7C918850519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2317F223-7D11-4553-8A79-A687FB266189}"/>
              </a:ext>
            </a:extLst>
          </p:cNvPr>
          <p:cNvGrpSpPr/>
          <p:nvPr/>
        </p:nvGrpSpPr>
        <p:grpSpPr>
          <a:xfrm rot="5400000">
            <a:off x="3811542" y="2164270"/>
            <a:ext cx="364674" cy="2164787"/>
            <a:chOff x="1430177" y="1026981"/>
            <a:chExt cx="364674" cy="2164787"/>
          </a:xfrm>
        </p:grpSpPr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5A422FF4-38A0-4FD0-832F-08BC9C69D7E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9D01773-592B-44C8-8CC7-019C749D0EB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81B4FC48-5FD8-41EA-A7FE-9A82CA3ADFBE}"/>
              </a:ext>
            </a:extLst>
          </p:cNvPr>
          <p:cNvGrpSpPr/>
          <p:nvPr/>
        </p:nvGrpSpPr>
        <p:grpSpPr>
          <a:xfrm rot="5400000">
            <a:off x="3807486" y="2669784"/>
            <a:ext cx="364674" cy="2164787"/>
            <a:chOff x="1430177" y="1026981"/>
            <a:chExt cx="364674" cy="2164787"/>
          </a:xfrm>
        </p:grpSpPr>
        <p:sp>
          <p:nvSpPr>
            <p:cNvPr id="152" name="Rectangle 151">
              <a:extLst>
                <a:ext uri="{FF2B5EF4-FFF2-40B4-BE49-F238E27FC236}">
                  <a16:creationId xmlns:a16="http://schemas.microsoft.com/office/drawing/2014/main" id="{CED24506-AA29-45EA-A586-B161463C80E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3" name="Rectangle 152">
              <a:extLst>
                <a:ext uri="{FF2B5EF4-FFF2-40B4-BE49-F238E27FC236}">
                  <a16:creationId xmlns:a16="http://schemas.microsoft.com/office/drawing/2014/main" id="{28D24D04-6892-4C57-8AAD-8C7F80D1996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3CC7C6B6-0E84-490C-B18F-889F294EB28B}"/>
              </a:ext>
            </a:extLst>
          </p:cNvPr>
          <p:cNvGrpSpPr/>
          <p:nvPr/>
        </p:nvGrpSpPr>
        <p:grpSpPr>
          <a:xfrm rot="5400000">
            <a:off x="3807486" y="3173138"/>
            <a:ext cx="364674" cy="2164787"/>
            <a:chOff x="1430177" y="1026981"/>
            <a:chExt cx="364674" cy="2164787"/>
          </a:xfrm>
        </p:grpSpPr>
        <p:sp>
          <p:nvSpPr>
            <p:cNvPr id="155" name="Rectangle 154">
              <a:extLst>
                <a:ext uri="{FF2B5EF4-FFF2-40B4-BE49-F238E27FC236}">
                  <a16:creationId xmlns:a16="http://schemas.microsoft.com/office/drawing/2014/main" id="{F081B25C-21CD-4B2D-8D06-593AB80C58D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6" name="Rectangle 155">
              <a:extLst>
                <a:ext uri="{FF2B5EF4-FFF2-40B4-BE49-F238E27FC236}">
                  <a16:creationId xmlns:a16="http://schemas.microsoft.com/office/drawing/2014/main" id="{8C96DDB7-36F1-46FD-AD6D-BF3EAB44148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1799258B-FA20-4311-A933-517CCE9868AE}"/>
              </a:ext>
            </a:extLst>
          </p:cNvPr>
          <p:cNvGrpSpPr/>
          <p:nvPr/>
        </p:nvGrpSpPr>
        <p:grpSpPr>
          <a:xfrm rot="5400000">
            <a:off x="6808447" y="2164269"/>
            <a:ext cx="364674" cy="2164787"/>
            <a:chOff x="1430177" y="1026981"/>
            <a:chExt cx="364674" cy="2164787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C7916D87-D787-4FA3-A1B7-005764A7914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7A393929-F2E7-4512-B209-60F24C037CB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9F14793D-01F2-409E-B1DC-9FD3298C7F07}"/>
              </a:ext>
            </a:extLst>
          </p:cNvPr>
          <p:cNvGrpSpPr/>
          <p:nvPr/>
        </p:nvGrpSpPr>
        <p:grpSpPr>
          <a:xfrm rot="5400000">
            <a:off x="6804391" y="2669783"/>
            <a:ext cx="364674" cy="2164787"/>
            <a:chOff x="1430177" y="1026981"/>
            <a:chExt cx="364674" cy="2164787"/>
          </a:xfrm>
        </p:grpSpPr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B68D4B56-A871-4882-A7F7-EBE19691429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3BE14BC2-8857-4C7B-A04F-6FD2F89B13D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186BACE2-9BB4-4130-8B12-878BC5F1DEC0}"/>
              </a:ext>
            </a:extLst>
          </p:cNvPr>
          <p:cNvGrpSpPr/>
          <p:nvPr/>
        </p:nvGrpSpPr>
        <p:grpSpPr>
          <a:xfrm rot="5400000">
            <a:off x="6804391" y="3173137"/>
            <a:ext cx="364674" cy="2164787"/>
            <a:chOff x="1430177" y="1026981"/>
            <a:chExt cx="364674" cy="2164787"/>
          </a:xfrm>
        </p:grpSpPr>
        <p:sp>
          <p:nvSpPr>
            <p:cNvPr id="182" name="Rectangle 181">
              <a:extLst>
                <a:ext uri="{FF2B5EF4-FFF2-40B4-BE49-F238E27FC236}">
                  <a16:creationId xmlns:a16="http://schemas.microsoft.com/office/drawing/2014/main" id="{3800B60F-E8B7-4063-BFFE-CC013933640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3" name="Rectangle 182">
              <a:extLst>
                <a:ext uri="{FF2B5EF4-FFF2-40B4-BE49-F238E27FC236}">
                  <a16:creationId xmlns:a16="http://schemas.microsoft.com/office/drawing/2014/main" id="{F99B9EBB-DB31-4531-B642-1BFE9E7AC56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CF23C63C-2B5C-4990-ABB6-CCA5C3C2B4CD}"/>
              </a:ext>
            </a:extLst>
          </p:cNvPr>
          <p:cNvGrpSpPr/>
          <p:nvPr/>
        </p:nvGrpSpPr>
        <p:grpSpPr>
          <a:xfrm rot="5400000">
            <a:off x="9239888" y="2167769"/>
            <a:ext cx="364674" cy="2164787"/>
            <a:chOff x="1430177" y="1026981"/>
            <a:chExt cx="364674" cy="2164787"/>
          </a:xfrm>
        </p:grpSpPr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F5E934FC-FF7E-494C-A69A-480B8CB8FC4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6" name="Rectangle 185">
              <a:extLst>
                <a:ext uri="{FF2B5EF4-FFF2-40B4-BE49-F238E27FC236}">
                  <a16:creationId xmlns:a16="http://schemas.microsoft.com/office/drawing/2014/main" id="{BED2DC38-4B3F-4F81-9C1F-B60FFEA6A70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311ED16D-AEF6-42EC-AB72-8FD0B1B8DFDE}"/>
              </a:ext>
            </a:extLst>
          </p:cNvPr>
          <p:cNvGrpSpPr/>
          <p:nvPr/>
        </p:nvGrpSpPr>
        <p:grpSpPr>
          <a:xfrm rot="5400000">
            <a:off x="9235832" y="3176637"/>
            <a:ext cx="364674" cy="2164787"/>
            <a:chOff x="1430177" y="1026981"/>
            <a:chExt cx="364674" cy="2164787"/>
          </a:xfrm>
        </p:grpSpPr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839EF19F-F64D-486C-8002-9F673E405A4A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2" name="Rectangle 191">
              <a:extLst>
                <a:ext uri="{FF2B5EF4-FFF2-40B4-BE49-F238E27FC236}">
                  <a16:creationId xmlns:a16="http://schemas.microsoft.com/office/drawing/2014/main" id="{79444054-6097-4C07-8A2A-024D5E7D64E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6AD4E5A6-4556-43E8-A1EE-50C13186C45C}"/>
              </a:ext>
            </a:extLst>
          </p:cNvPr>
          <p:cNvGrpSpPr/>
          <p:nvPr/>
        </p:nvGrpSpPr>
        <p:grpSpPr>
          <a:xfrm rot="5400000">
            <a:off x="3802567" y="3176694"/>
            <a:ext cx="360000" cy="2160000"/>
            <a:chOff x="2592071" y="3429000"/>
            <a:chExt cx="360000" cy="2160000"/>
          </a:xfrm>
        </p:grpSpPr>
        <p:sp>
          <p:nvSpPr>
            <p:cNvPr id="194" name="Rectangle 193">
              <a:extLst>
                <a:ext uri="{FF2B5EF4-FFF2-40B4-BE49-F238E27FC236}">
                  <a16:creationId xmlns:a16="http://schemas.microsoft.com/office/drawing/2014/main" id="{8CD9824A-7404-42A8-99A8-CB4DD81B7653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5" name="Rectangle 194">
              <a:extLst>
                <a:ext uri="{FF2B5EF4-FFF2-40B4-BE49-F238E27FC236}">
                  <a16:creationId xmlns:a16="http://schemas.microsoft.com/office/drawing/2014/main" id="{790C8DC0-C201-4B97-A889-8CB18480B98B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6" name="Rectangle 195">
              <a:extLst>
                <a:ext uri="{FF2B5EF4-FFF2-40B4-BE49-F238E27FC236}">
                  <a16:creationId xmlns:a16="http://schemas.microsoft.com/office/drawing/2014/main" id="{EDA61E9E-9D90-4564-B3F6-53C29C80FBB3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80436528-B2D4-47B0-AE9D-5FA59F422929}"/>
              </a:ext>
            </a:extLst>
          </p:cNvPr>
          <p:cNvGrpSpPr/>
          <p:nvPr/>
        </p:nvGrpSpPr>
        <p:grpSpPr>
          <a:xfrm rot="5400000">
            <a:off x="1368448" y="3183460"/>
            <a:ext cx="360000" cy="2160000"/>
            <a:chOff x="4332644" y="3429000"/>
            <a:chExt cx="360000" cy="2160000"/>
          </a:xfrm>
        </p:grpSpPr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F7694577-072C-411A-802D-1FB9D53EBE76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19272096-78CA-407E-BB7B-302D86EA38A2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5AC32B0E-FC3D-4B45-A985-D5352539B42E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86FD6EF2-327D-4ACC-B3E9-5DB2ACBF08E4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2" name="Rectangle 201">
              <a:extLst>
                <a:ext uri="{FF2B5EF4-FFF2-40B4-BE49-F238E27FC236}">
                  <a16:creationId xmlns:a16="http://schemas.microsoft.com/office/drawing/2014/main" id="{580BD74A-4A6D-4F78-B070-98D45E398526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E11BEAAF-0CEF-49C5-A24D-E18CC53848DA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CCE65AEF-5BA2-4F4D-AA9F-44F042ADA617}"/>
              </a:ext>
            </a:extLst>
          </p:cNvPr>
          <p:cNvGrpSpPr/>
          <p:nvPr/>
        </p:nvGrpSpPr>
        <p:grpSpPr>
          <a:xfrm rot="5400000">
            <a:off x="3802567" y="3197608"/>
            <a:ext cx="360000" cy="2160000"/>
            <a:chOff x="4332644" y="3429000"/>
            <a:chExt cx="360000" cy="2160000"/>
          </a:xfrm>
        </p:grpSpPr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B94B55B9-E1A8-419A-9C15-48D50D118EA4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id="{900A9277-57A4-4D69-AC72-7C01DE75F058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25866543-FBA4-4FA0-BA00-F97E6731CDDD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4BA7AAB4-CB19-4ABE-A86C-C739ECA5ABCF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096D3F4E-3C12-4C18-B1AB-BD6136AE4DA4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1F720F38-CF1B-4C61-ADE5-E8720B49B8C1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9141D733-3715-456B-B044-D64A4A102D6E}"/>
              </a:ext>
            </a:extLst>
          </p:cNvPr>
          <p:cNvGrpSpPr/>
          <p:nvPr/>
        </p:nvGrpSpPr>
        <p:grpSpPr>
          <a:xfrm rot="5400000">
            <a:off x="6808391" y="3181368"/>
            <a:ext cx="360000" cy="2160000"/>
            <a:chOff x="2011880" y="3429000"/>
            <a:chExt cx="360000" cy="2160000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A6C66337-B91D-471B-9E28-769E42EFAB88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BA6A1643-F87C-4D7A-A2D6-9FB8EE986C89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119F2AB6-3DD4-46A8-9D41-B5A4CDA65CF2}"/>
              </a:ext>
            </a:extLst>
          </p:cNvPr>
          <p:cNvGrpSpPr/>
          <p:nvPr/>
        </p:nvGrpSpPr>
        <p:grpSpPr>
          <a:xfrm rot="5400000">
            <a:off x="9235776" y="3190459"/>
            <a:ext cx="360000" cy="2160000"/>
            <a:chOff x="5493026" y="3429000"/>
            <a:chExt cx="360000" cy="2160000"/>
          </a:xfrm>
        </p:grpSpPr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434FBE81-3D58-46E0-998D-BEDFB8D0469C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ED05B434-F1F0-498D-9951-30924AD3BC05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F40F80B5-6A72-40A4-A88F-59A5143F8FB5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964F01C1-7B22-412E-842C-C163BFE4F713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6" name="Rectangle 225">
              <a:extLst>
                <a:ext uri="{FF2B5EF4-FFF2-40B4-BE49-F238E27FC236}">
                  <a16:creationId xmlns:a16="http://schemas.microsoft.com/office/drawing/2014/main" id="{969D9ADF-1B9C-44E1-890E-87021E340972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C3425C76-93DF-4913-8E86-BBF459B147FC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34505801-0A5B-410F-AEFF-8654E46350DB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BBB08AE5-F009-46E4-933D-216E701C4835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4F93A7C9-37AF-4008-B5AC-08004860B6E7}"/>
              </a:ext>
            </a:extLst>
          </p:cNvPr>
          <p:cNvGrpSpPr/>
          <p:nvPr/>
        </p:nvGrpSpPr>
        <p:grpSpPr>
          <a:xfrm rot="5400000">
            <a:off x="6811922" y="3183460"/>
            <a:ext cx="360000" cy="2160000"/>
            <a:chOff x="5493026" y="3429000"/>
            <a:chExt cx="360000" cy="2160000"/>
          </a:xfrm>
        </p:grpSpPr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F310C95C-E7F0-4EDF-BB6A-D3C35BD3311F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74337703-5EBE-4741-8A5E-753E2C78DE4B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20666081-ACC5-4969-9D22-F2CF42256B46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421BCA49-B65D-4F8F-A076-5EB3D845F45C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5" name="Rectangle 234">
              <a:extLst>
                <a:ext uri="{FF2B5EF4-FFF2-40B4-BE49-F238E27FC236}">
                  <a16:creationId xmlns:a16="http://schemas.microsoft.com/office/drawing/2014/main" id="{0C52AC7E-AE9C-4F26-A2A3-AAA129E6525A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6" name="Rectangle 235">
              <a:extLst>
                <a:ext uri="{FF2B5EF4-FFF2-40B4-BE49-F238E27FC236}">
                  <a16:creationId xmlns:a16="http://schemas.microsoft.com/office/drawing/2014/main" id="{0F09A9EA-A81B-4A31-B8EE-A2651146DA0A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EDDF3CD2-FF5E-47B3-8031-575BECD542B6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5D48B8D5-FBAC-464D-8414-644B55B39FBC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40972722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3.7037E-6 L -0.16993 -0.00348 " pathEditMode="relative" rAng="0" ptsTypes="AA">
                                      <p:cBhvr>
                                        <p:cTn id="125" dur="2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503" y="-18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1.85185E-6 L -0.10963 -1.85185E-6 " pathEditMode="relative" rAng="0" ptsTypes="AA">
                                      <p:cBhvr>
                                        <p:cTn id="185" dur="20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482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 animBg="1"/>
      <p:bldP spid="217" grpId="0" animBg="1"/>
      <p:bldP spid="239" grpId="0" animBg="1"/>
      <p:bldP spid="240" grpId="0" animBg="1"/>
      <p:bldP spid="241" grpId="0" animBg="1"/>
      <p:bldP spid="242" grpId="0" animBg="1"/>
      <p:bldP spid="242" grpId="1" animBg="1"/>
      <p:bldP spid="138" grpId="0" animBg="1"/>
      <p:bldP spid="211" grpId="0" animBg="1"/>
      <p:bldP spid="212" grpId="0" animBg="1"/>
      <p:bldP spid="213" grpId="0" animBg="1"/>
      <p:bldP spid="214" grpId="0" animBg="1"/>
      <p:bldP spid="215" grpId="0" animBg="1"/>
      <p:bldP spid="215" grpId="1" animBg="1"/>
      <p:bldP spid="216" grpId="0" animBg="1"/>
      <p:bldP spid="66" grpId="0"/>
      <p:bldP spid="87" grpId="0"/>
      <p:bldP spid="91" grpId="0" animBg="1"/>
      <p:bldP spid="118" grpId="0" animBg="1"/>
      <p:bldP spid="119" grpId="0" animBg="1"/>
      <p:bldP spid="135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B2F124E-E4B9-4E0E-895D-368A5A77DEF0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B9B7B53-A016-478A-913B-FCADD108872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0E69C87-C37D-4B05-9B3C-057934B23479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107309C-A9BD-4766-88C9-9B0BDC7869C5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086E6924-F2B2-4F01-96D5-B96B527669C1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B0088F3-D7A9-4CFD-984F-FADE076B60ED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BAD6CDCB-ED0C-4673-9933-43A8CB712E1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D233CB9-7CEC-477D-ABD4-D43C040419C1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7B313A4-ADCA-4780-A352-1F15CB212E06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6ABFA9E-CF31-4C06-970B-E1DC3ACD67CC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E18C6596-2639-432F-9DB5-369539C5925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009EA82-8C1E-48CD-8926-6BA2C8586B2D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33ED1B9-4A74-4FF2-A1C2-E303BCBF5F8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FFD4EFBA-9382-44B6-AF77-4CEC8D24188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FB07D7D-7E60-44E5-9F92-4D1D3E9FAEE8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5548DE26-7306-43CE-968C-7CBD9EA1EAE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BDDBDFFE-EE25-41F7-831D-35E0EA8F856A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287DFBF9-0202-4EE5-A3A5-1E9BE595D09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A49F98ED-2740-4531-9286-E0BE087DC0B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DF24AA3-AA19-4683-883D-C41876D2C596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A21597B1-7812-455C-92C4-EF95EFDDD772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8934934-0EEB-4AB6-874E-05115CF5F90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5CE83DE7-7953-48BE-AEEB-D0A382D9D20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C340137-EE3B-477C-BFF9-457C86E5B0C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8DEF5D-443F-44E1-B791-C6D535188D9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5DFF08E-C513-4AD1-9927-83A546D2B83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B13F889-BF93-4659-B311-47923254E6C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1F4F8FC5-5184-4602-A924-F6BB83CD4F4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BCBE810D-DF05-4E0B-87F0-4DD3B256BA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C1A8F814-4847-4D6E-9782-AF8B37EBE2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DA93ED96-C46C-4C2C-9A59-CCDFC2456E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350466D-76DD-4AC6-9579-FF3C3B9D66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39D49B70-0063-400D-B2B2-1D475F3894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9CE55D2-4488-4C4B-BEC5-DEA1E32C5A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CEB74E0A-E888-467D-8924-F180A13364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8030E738-43A5-4C56-9E0E-260CD61542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45C28AE7-7728-460C-A7B7-F893899B78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EBB6DCC7-CF61-4AF9-9D98-1EB4AEB2D4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7A1FB3AA-551A-401F-B2DB-A29E9AB698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BD5D108-033A-4490-9FCF-423F619300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453BCEE-CE64-4A55-AAA7-D495DFC710C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1C02DCDC-2014-4B4F-B227-52F819AA12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6C074828-4731-4506-88BB-4653058CD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455E7085-1556-4F1C-A606-22C21C6B42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 47">
            <a:extLst>
              <a:ext uri="{FF2B5EF4-FFF2-40B4-BE49-F238E27FC236}">
                <a16:creationId xmlns:a16="http://schemas.microsoft.com/office/drawing/2014/main" id="{83940591-0C01-4B4B-884E-4E3FD662AC8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A97175C8-8A61-4ABF-B64B-40192EE59D82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ED2A47E-D622-4DCC-866B-B2CBBF46DC98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DD5927FF-C07F-422E-AFCE-87957F34DAB9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A4BFA6D-64B3-40ED-B928-866CDC412103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A8D78A8-348E-4281-A6A2-C642B1EBC1F7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9</a:t>
                </a: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2319EA22-E31A-4E90-AC06-4519C66DF1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50576C34-A771-4F87-86B1-1BA3469A3EF6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9499C908-EFC3-4758-ADC7-F23BA6D5C745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E0E74044-03B2-4022-9005-0354F8541330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CDE735C1-529C-4852-8153-E45F53327D02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F9798438-2157-4646-AC80-E116162F270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35231762-860E-43B1-8CA2-4CE00810179A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13DF5423-1A16-4B76-984F-42035B84D041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A2FBFE09-CAAA-4DC1-B913-D4A6B760BE7B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E6EEDF4-E633-4E01-BD68-9BC0BACCBEF5}"/>
              </a:ext>
            </a:extLst>
          </p:cNvPr>
          <p:cNvGrpSpPr/>
          <p:nvPr/>
        </p:nvGrpSpPr>
        <p:grpSpPr>
          <a:xfrm>
            <a:off x="3349544" y="459006"/>
            <a:ext cx="539707" cy="1076984"/>
            <a:chOff x="3349544" y="459006"/>
            <a:chExt cx="539707" cy="1076984"/>
          </a:xfrm>
        </p:grpSpPr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F3B39958-1C62-4F9F-B7A8-78A25C651834}"/>
                </a:ext>
              </a:extLst>
            </p:cNvPr>
            <p:cNvGrpSpPr/>
            <p:nvPr/>
          </p:nvGrpSpPr>
          <p:grpSpPr>
            <a:xfrm>
              <a:off x="3349910" y="905048"/>
              <a:ext cx="490985" cy="630942"/>
              <a:chOff x="3186620" y="905048"/>
              <a:chExt cx="490985" cy="630942"/>
            </a:xfrm>
          </p:grpSpPr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A77BB5C5-F2E5-4B21-B250-75A4EE5190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5545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A3E4EF1E-40EC-4BF7-B4DB-C9C88EC064AD}"/>
                  </a:ext>
                </a:extLst>
              </p:cNvPr>
              <p:cNvSpPr txBox="1"/>
              <p:nvPr/>
            </p:nvSpPr>
            <p:spPr>
              <a:xfrm>
                <a:off x="3186620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B21FEBD4-4361-4EB0-AC23-508D8F0ECBF5}"/>
                </a:ext>
              </a:extLst>
            </p:cNvPr>
            <p:cNvSpPr txBox="1"/>
            <p:nvPr/>
          </p:nvSpPr>
          <p:spPr>
            <a:xfrm>
              <a:off x="3349544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C01189CD-5B8B-4B32-958E-E736115DA11E}"/>
              </a:ext>
            </a:extLst>
          </p:cNvPr>
          <p:cNvSpPr txBox="1"/>
          <p:nvPr/>
        </p:nvSpPr>
        <p:spPr>
          <a:xfrm>
            <a:off x="2920978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3A0726A2-727B-4B9D-8BCA-CDA74AF4D6D5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70" name="Rectangle: Rounded Corners 69">
            <a:extLst>
              <a:ext uri="{FF2B5EF4-FFF2-40B4-BE49-F238E27FC236}">
                <a16:creationId xmlns:a16="http://schemas.microsoft.com/office/drawing/2014/main" id="{F41BFAEE-9741-436D-AEF3-21A32E5C108B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81439D2B-1007-4F9B-98C6-EE2199AB7DBC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F31AAC41-7C2B-49A2-B9EB-1FC20D12440C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E2EC1154-3166-4A7A-B71F-080D78FEB201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7E9D024A-29EF-4723-8744-59FF31348415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14F86467-5A5E-4E50-9AD8-BF57B9471E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F754CE5-4A1C-4165-9863-951834FB9878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5449E821-13AC-48DC-BFE7-2A051D66801D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0EB0F7E3-AB3F-46F2-92F2-5EFF11D7754A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CD911FD4-5CCD-42E1-82E4-2D990EC40F8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21E298DC-3D19-4CBA-B1A4-7F114F8A74A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1" name="TextBox 80">
            <a:extLst>
              <a:ext uri="{FF2B5EF4-FFF2-40B4-BE49-F238E27FC236}">
                <a16:creationId xmlns:a16="http://schemas.microsoft.com/office/drawing/2014/main" id="{55C37308-E650-4B5B-BB27-B0B842CCA510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6D69581C-E069-40F0-A123-8CEB0DD9A20E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ADF91592-E6AB-446F-8365-425C43A1B349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9C26F6A5-69D8-4E83-88C2-A6DBE28AD7D8}"/>
              </a:ext>
            </a:extLst>
          </p:cNvPr>
          <p:cNvGrpSpPr/>
          <p:nvPr/>
        </p:nvGrpSpPr>
        <p:grpSpPr>
          <a:xfrm>
            <a:off x="8817646" y="459006"/>
            <a:ext cx="539707" cy="1076984"/>
            <a:chOff x="8817646" y="459006"/>
            <a:chExt cx="539707" cy="1076984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D9F48CCD-E1A3-4D51-A216-9B07E47907EC}"/>
                </a:ext>
              </a:extLst>
            </p:cNvPr>
            <p:cNvGrpSpPr/>
            <p:nvPr/>
          </p:nvGrpSpPr>
          <p:grpSpPr>
            <a:xfrm>
              <a:off x="8818012" y="905048"/>
              <a:ext cx="490985" cy="630942"/>
              <a:chOff x="8654722" y="905048"/>
              <a:chExt cx="490985" cy="630942"/>
            </a:xfrm>
          </p:grpSpPr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783044A8-DCEE-4A61-9FB5-B131D30A4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63647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803D6B57-DC34-4034-A1D7-08A92A01A71D}"/>
                  </a:ext>
                </a:extLst>
              </p:cNvPr>
              <p:cNvSpPr txBox="1"/>
              <p:nvPr/>
            </p:nvSpPr>
            <p:spPr>
              <a:xfrm>
                <a:off x="8654722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</p:grp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EC4605F2-4A7A-46CB-961B-9107275D048D}"/>
                </a:ext>
              </a:extLst>
            </p:cNvPr>
            <p:cNvSpPr txBox="1"/>
            <p:nvPr/>
          </p:nvSpPr>
          <p:spPr>
            <a:xfrm>
              <a:off x="8817646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18A75185-608C-4DCE-A391-3FE427EE0BC5}"/>
              </a:ext>
            </a:extLst>
          </p:cNvPr>
          <p:cNvSpPr txBox="1"/>
          <p:nvPr/>
        </p:nvSpPr>
        <p:spPr>
          <a:xfrm>
            <a:off x="8389080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136EA0CA-1D04-4F66-B99C-1BA8511E5A3D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5A4B5721-DDB2-476B-B307-558EE01017AC}"/>
              </a:ext>
            </a:extLst>
          </p:cNvPr>
          <p:cNvSpPr/>
          <p:nvPr/>
        </p:nvSpPr>
        <p:spPr>
          <a:xfrm>
            <a:off x="1868470" y="556955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649D68AD-2429-47A1-9236-E1EF7CB3859E}"/>
              </a:ext>
            </a:extLst>
          </p:cNvPr>
          <p:cNvGrpSpPr/>
          <p:nvPr/>
        </p:nvGrpSpPr>
        <p:grpSpPr>
          <a:xfrm>
            <a:off x="452287" y="1760724"/>
            <a:ext cx="913794" cy="1071647"/>
            <a:chOff x="456270" y="2197623"/>
            <a:chExt cx="913794" cy="1071647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3D5482D-FF90-4A84-989E-B795F9A4A89E}"/>
                </a:ext>
              </a:extLst>
            </p:cNvPr>
            <p:cNvGrpSpPr/>
            <p:nvPr/>
          </p:nvGrpSpPr>
          <p:grpSpPr>
            <a:xfrm>
              <a:off x="882455" y="2197623"/>
              <a:ext cx="487609" cy="1071647"/>
              <a:chOff x="1951435" y="36281"/>
              <a:chExt cx="487609" cy="1071647"/>
            </a:xfrm>
          </p:grpSpPr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775BD88C-A402-4E3F-B4D3-73FCCFA67280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DBB5F23B-2FA6-4554-A042-DA336B75C0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C74C1333-C858-4236-B887-8D143CC71F39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D73B1747-EB45-4BDA-8457-3E3C5F5A0CFC}"/>
                </a:ext>
              </a:extLst>
            </p:cNvPr>
            <p:cNvSpPr txBox="1"/>
            <p:nvPr/>
          </p:nvSpPr>
          <p:spPr>
            <a:xfrm>
              <a:off x="456270" y="2408033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7047B7E-12AD-4C50-9C15-7C04A704BDA0}"/>
              </a:ext>
            </a:extLst>
          </p:cNvPr>
          <p:cNvGrpSpPr/>
          <p:nvPr/>
        </p:nvGrpSpPr>
        <p:grpSpPr>
          <a:xfrm>
            <a:off x="1337266" y="1758884"/>
            <a:ext cx="1787822" cy="1071647"/>
            <a:chOff x="1337266" y="1758884"/>
            <a:chExt cx="1787822" cy="1071647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47D10DF7-0B2F-4DA8-B6EE-F60DFACAF70C}"/>
                </a:ext>
              </a:extLst>
            </p:cNvPr>
            <p:cNvSpPr txBox="1"/>
            <p:nvPr/>
          </p:nvSpPr>
          <p:spPr>
            <a:xfrm>
              <a:off x="1337266" y="196945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66B3BBC9-12AB-4576-BBDE-5121DC546FA5}"/>
                </a:ext>
              </a:extLst>
            </p:cNvPr>
            <p:cNvGrpSpPr/>
            <p:nvPr/>
          </p:nvGrpSpPr>
          <p:grpSpPr>
            <a:xfrm>
              <a:off x="1796572" y="1758884"/>
              <a:ext cx="913794" cy="1071647"/>
              <a:chOff x="456270" y="2197623"/>
              <a:chExt cx="913794" cy="1071647"/>
            </a:xfrm>
          </p:grpSpPr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B0AD1B1A-67A2-4B97-9BA4-A7C619433FBE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114" name="TextBox 113">
                  <a:extLst>
                    <a:ext uri="{FF2B5EF4-FFF2-40B4-BE49-F238E27FC236}">
                      <a16:creationId xmlns:a16="http://schemas.microsoft.com/office/drawing/2014/main" id="{9755D02D-8417-48D0-8EC0-98746B1F849F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9</a:t>
                  </a:r>
                </a:p>
              </p:txBody>
            </p:sp>
            <p:cxnSp>
              <p:nvCxnSpPr>
                <p:cNvPr id="115" name="Straight Connector 114">
                  <a:extLst>
                    <a:ext uri="{FF2B5EF4-FFF2-40B4-BE49-F238E27FC236}">
                      <a16:creationId xmlns:a16="http://schemas.microsoft.com/office/drawing/2014/main" id="{FA7169A3-B93F-42D1-9F32-3DD4BD384A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6" name="TextBox 115">
                  <a:extLst>
                    <a:ext uri="{FF2B5EF4-FFF2-40B4-BE49-F238E27FC236}">
                      <a16:creationId xmlns:a16="http://schemas.microsoft.com/office/drawing/2014/main" id="{C9EAF767-2FA6-438D-811D-345C2303100F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</p:grp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0C106B09-3B92-4309-9912-3C964332D038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A6E80511-CDA8-4439-89C0-CCFA56566903}"/>
                </a:ext>
              </a:extLst>
            </p:cNvPr>
            <p:cNvSpPr txBox="1"/>
            <p:nvPr/>
          </p:nvSpPr>
          <p:spPr>
            <a:xfrm>
              <a:off x="2691350" y="196899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18" name="Rectangle 117">
            <a:extLst>
              <a:ext uri="{FF2B5EF4-FFF2-40B4-BE49-F238E27FC236}">
                <a16:creationId xmlns:a16="http://schemas.microsoft.com/office/drawing/2014/main" id="{528BBF70-F61A-4EBC-B060-77A0905E4225}"/>
              </a:ext>
            </a:extLst>
          </p:cNvPr>
          <p:cNvSpPr/>
          <p:nvPr/>
        </p:nvSpPr>
        <p:spPr>
          <a:xfrm>
            <a:off x="2243817" y="181918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01D57342-EEE7-4F04-A4BD-41A1CC88C2D8}"/>
              </a:ext>
            </a:extLst>
          </p:cNvPr>
          <p:cNvSpPr/>
          <p:nvPr/>
        </p:nvSpPr>
        <p:spPr>
          <a:xfrm>
            <a:off x="6126234" y="549668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463697A9-6226-4E6D-A4A7-8E9765B8AC12}"/>
              </a:ext>
            </a:extLst>
          </p:cNvPr>
          <p:cNvGrpSpPr/>
          <p:nvPr/>
        </p:nvGrpSpPr>
        <p:grpSpPr>
          <a:xfrm>
            <a:off x="5815098" y="1750319"/>
            <a:ext cx="913794" cy="1071647"/>
            <a:chOff x="456270" y="2197623"/>
            <a:chExt cx="913794" cy="1071647"/>
          </a:xfrm>
        </p:grpSpPr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F790F4BB-F87A-444E-8DD4-8B9892A7531C}"/>
                </a:ext>
              </a:extLst>
            </p:cNvPr>
            <p:cNvGrpSpPr/>
            <p:nvPr/>
          </p:nvGrpSpPr>
          <p:grpSpPr>
            <a:xfrm>
              <a:off x="882455" y="2197623"/>
              <a:ext cx="487609" cy="1071647"/>
              <a:chOff x="1951435" y="36281"/>
              <a:chExt cx="487609" cy="1071647"/>
            </a:xfrm>
          </p:grpSpPr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75C56D70-1655-49FD-9D99-2DD6D8FDFDA8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cxnSp>
            <p:nvCxnSpPr>
              <p:cNvPr id="124" name="Straight Connector 123">
                <a:extLst>
                  <a:ext uri="{FF2B5EF4-FFF2-40B4-BE49-F238E27FC236}">
                    <a16:creationId xmlns:a16="http://schemas.microsoft.com/office/drawing/2014/main" id="{6F745D88-9BF2-4728-90E9-28DE6CF16C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D8BBFE5A-94A0-49B2-8EC0-039B725B88C0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201530D1-4DA6-4A71-984D-1AE097B39E19}"/>
                </a:ext>
              </a:extLst>
            </p:cNvPr>
            <p:cNvSpPr txBox="1"/>
            <p:nvPr/>
          </p:nvSpPr>
          <p:spPr>
            <a:xfrm>
              <a:off x="456270" y="2408033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51E6EDB8-1988-420A-9A47-2D82F64DE548}"/>
              </a:ext>
            </a:extLst>
          </p:cNvPr>
          <p:cNvGrpSpPr/>
          <p:nvPr/>
        </p:nvGrpSpPr>
        <p:grpSpPr>
          <a:xfrm>
            <a:off x="6700077" y="1748479"/>
            <a:ext cx="1787822" cy="1071647"/>
            <a:chOff x="1337266" y="1758884"/>
            <a:chExt cx="1787822" cy="1071647"/>
          </a:xfrm>
        </p:grpSpPr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E13727D6-568D-4334-AD37-DFF1142E9288}"/>
                </a:ext>
              </a:extLst>
            </p:cNvPr>
            <p:cNvSpPr txBox="1"/>
            <p:nvPr/>
          </p:nvSpPr>
          <p:spPr>
            <a:xfrm>
              <a:off x="1337266" y="196945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EE0A443F-E737-4ABC-B8F4-08FB9CED8F9F}"/>
                </a:ext>
              </a:extLst>
            </p:cNvPr>
            <p:cNvGrpSpPr/>
            <p:nvPr/>
          </p:nvGrpSpPr>
          <p:grpSpPr>
            <a:xfrm>
              <a:off x="1796572" y="1758884"/>
              <a:ext cx="913794" cy="1071647"/>
              <a:chOff x="456270" y="2197623"/>
              <a:chExt cx="913794" cy="1071647"/>
            </a:xfrm>
          </p:grpSpPr>
          <p:grpSp>
            <p:nvGrpSpPr>
              <p:cNvPr id="130" name="Group 129">
                <a:extLst>
                  <a:ext uri="{FF2B5EF4-FFF2-40B4-BE49-F238E27FC236}">
                    <a16:creationId xmlns:a16="http://schemas.microsoft.com/office/drawing/2014/main" id="{E0C20633-A8EC-4BD1-A946-1C52DFB41A70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132" name="TextBox 131">
                  <a:extLst>
                    <a:ext uri="{FF2B5EF4-FFF2-40B4-BE49-F238E27FC236}">
                      <a16:creationId xmlns:a16="http://schemas.microsoft.com/office/drawing/2014/main" id="{9C7D51EE-84FA-45DD-9F69-1BD017C50862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cxnSp>
              <p:nvCxnSpPr>
                <p:cNvPr id="133" name="Straight Connector 132">
                  <a:extLst>
                    <a:ext uri="{FF2B5EF4-FFF2-40B4-BE49-F238E27FC236}">
                      <a16:creationId xmlns:a16="http://schemas.microsoft.com/office/drawing/2014/main" id="{B80AE64F-96A3-46FF-A369-F712F6B567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TextBox 133">
                  <a:extLst>
                    <a:ext uri="{FF2B5EF4-FFF2-40B4-BE49-F238E27FC236}">
                      <a16:creationId xmlns:a16="http://schemas.microsoft.com/office/drawing/2014/main" id="{6158483C-B220-4481-9DE8-202608EB222B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19A33024-79D7-44E0-A18E-2A13514BD739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47CDCE5C-BC15-46EC-987B-B9FFF2E326AD}"/>
                </a:ext>
              </a:extLst>
            </p:cNvPr>
            <p:cNvSpPr txBox="1"/>
            <p:nvPr/>
          </p:nvSpPr>
          <p:spPr>
            <a:xfrm>
              <a:off x="2691350" y="196899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35" name="Rectangle 134">
            <a:extLst>
              <a:ext uri="{FF2B5EF4-FFF2-40B4-BE49-F238E27FC236}">
                <a16:creationId xmlns:a16="http://schemas.microsoft.com/office/drawing/2014/main" id="{8CCC49B1-0A7C-4DA8-ACA0-D20FA25CBFA2}"/>
              </a:ext>
            </a:extLst>
          </p:cNvPr>
          <p:cNvSpPr/>
          <p:nvPr/>
        </p:nvSpPr>
        <p:spPr>
          <a:xfrm>
            <a:off x="6255204" y="180878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070490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/>
      <p:bldP spid="87" grpId="0"/>
      <p:bldP spid="91" grpId="0" animBg="1"/>
      <p:bldP spid="118" grpId="0" animBg="1"/>
      <p:bldP spid="119" grpId="0" animBg="1"/>
      <p:bldP spid="135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82D43AC-7DA3-4442-B6E0-F0D513EF6F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33 Add mixed numbers with denominators as common multiples, regrouping to make 1 more whole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2F28655-E960-40CB-8326-241B245810B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31804440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1" name="Rectangle: Rounded Corners 270">
            <a:extLst>
              <a:ext uri="{FF2B5EF4-FFF2-40B4-BE49-F238E27FC236}">
                <a16:creationId xmlns:a16="http://schemas.microsoft.com/office/drawing/2014/main" id="{952405ED-9078-451B-A25A-E585C61E2F98}"/>
              </a:ext>
            </a:extLst>
          </p:cNvPr>
          <p:cNvSpPr/>
          <p:nvPr/>
        </p:nvSpPr>
        <p:spPr>
          <a:xfrm rot="5400000">
            <a:off x="8221769" y="3200780"/>
            <a:ext cx="4808842" cy="213591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2" name="Rectangle: Rounded Corners 271">
            <a:extLst>
              <a:ext uri="{FF2B5EF4-FFF2-40B4-BE49-F238E27FC236}">
                <a16:creationId xmlns:a16="http://schemas.microsoft.com/office/drawing/2014/main" id="{B12B0347-08B1-44CC-9738-6289AF6A7F38}"/>
              </a:ext>
            </a:extLst>
          </p:cNvPr>
          <p:cNvSpPr/>
          <p:nvPr/>
        </p:nvSpPr>
        <p:spPr>
          <a:xfrm rot="5400000">
            <a:off x="2471062" y="3145450"/>
            <a:ext cx="4808842" cy="213591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1" name="Rectangle 340">
            <a:extLst>
              <a:ext uri="{FF2B5EF4-FFF2-40B4-BE49-F238E27FC236}">
                <a16:creationId xmlns:a16="http://schemas.microsoft.com/office/drawing/2014/main" id="{ED7793E5-CE22-455B-A12F-2C7DFFDB61E6}"/>
              </a:ext>
            </a:extLst>
          </p:cNvPr>
          <p:cNvSpPr/>
          <p:nvPr/>
        </p:nvSpPr>
        <p:spPr>
          <a:xfrm>
            <a:off x="3964587" y="1967703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2" name="Rectangle 341">
            <a:extLst>
              <a:ext uri="{FF2B5EF4-FFF2-40B4-BE49-F238E27FC236}">
                <a16:creationId xmlns:a16="http://schemas.microsoft.com/office/drawing/2014/main" id="{7D330C88-B146-4579-914D-BC75A13012C0}"/>
              </a:ext>
            </a:extLst>
          </p:cNvPr>
          <p:cNvSpPr/>
          <p:nvPr/>
        </p:nvSpPr>
        <p:spPr>
          <a:xfrm>
            <a:off x="10850244" y="1958206"/>
            <a:ext cx="366378" cy="216559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3" name="Rectangle 342">
            <a:extLst>
              <a:ext uri="{FF2B5EF4-FFF2-40B4-BE49-F238E27FC236}">
                <a16:creationId xmlns:a16="http://schemas.microsoft.com/office/drawing/2014/main" id="{DF943E65-49CA-49F7-9E31-59050EDD7152}"/>
              </a:ext>
            </a:extLst>
          </p:cNvPr>
          <p:cNvSpPr/>
          <p:nvPr/>
        </p:nvSpPr>
        <p:spPr>
          <a:xfrm>
            <a:off x="4427301" y="1970418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4" name="Rectangle 343">
            <a:extLst>
              <a:ext uri="{FF2B5EF4-FFF2-40B4-BE49-F238E27FC236}">
                <a16:creationId xmlns:a16="http://schemas.microsoft.com/office/drawing/2014/main" id="{2244F584-0AFA-4C64-9EC4-C717D24541F7}"/>
              </a:ext>
            </a:extLst>
          </p:cNvPr>
          <p:cNvSpPr/>
          <p:nvPr/>
        </p:nvSpPr>
        <p:spPr>
          <a:xfrm>
            <a:off x="5031895" y="1965681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5" name="Rectangle 344">
            <a:extLst>
              <a:ext uri="{FF2B5EF4-FFF2-40B4-BE49-F238E27FC236}">
                <a16:creationId xmlns:a16="http://schemas.microsoft.com/office/drawing/2014/main" id="{B6659728-0C62-4E87-A0AA-AA81C55F870F}"/>
              </a:ext>
            </a:extLst>
          </p:cNvPr>
          <p:cNvSpPr/>
          <p:nvPr/>
        </p:nvSpPr>
        <p:spPr>
          <a:xfrm>
            <a:off x="5494609" y="1968396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6" name="Rectangle 345">
            <a:extLst>
              <a:ext uri="{FF2B5EF4-FFF2-40B4-BE49-F238E27FC236}">
                <a16:creationId xmlns:a16="http://schemas.microsoft.com/office/drawing/2014/main" id="{4FFAA6C4-D7C0-4FE0-A12B-3E211341C2C5}"/>
              </a:ext>
            </a:extLst>
          </p:cNvPr>
          <p:cNvSpPr/>
          <p:nvPr/>
        </p:nvSpPr>
        <p:spPr>
          <a:xfrm>
            <a:off x="9674299" y="1955925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7" name="Rectangle 346">
            <a:extLst>
              <a:ext uri="{FF2B5EF4-FFF2-40B4-BE49-F238E27FC236}">
                <a16:creationId xmlns:a16="http://schemas.microsoft.com/office/drawing/2014/main" id="{BFD17718-67E0-4F2F-95DF-4A90E63C05CF}"/>
              </a:ext>
            </a:extLst>
          </p:cNvPr>
          <p:cNvSpPr/>
          <p:nvPr/>
        </p:nvSpPr>
        <p:spPr>
          <a:xfrm>
            <a:off x="10137013" y="1958640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8" name="Rectangle 347">
            <a:extLst>
              <a:ext uri="{FF2B5EF4-FFF2-40B4-BE49-F238E27FC236}">
                <a16:creationId xmlns:a16="http://schemas.microsoft.com/office/drawing/2014/main" id="{59DE97FC-BC86-443A-86BC-F47F4815D84F}"/>
              </a:ext>
            </a:extLst>
          </p:cNvPr>
          <p:cNvSpPr/>
          <p:nvPr/>
        </p:nvSpPr>
        <p:spPr>
          <a:xfrm>
            <a:off x="4231137" y="4317588"/>
            <a:ext cx="366378" cy="161336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9" name="Rectangle 348">
            <a:extLst>
              <a:ext uri="{FF2B5EF4-FFF2-40B4-BE49-F238E27FC236}">
                <a16:creationId xmlns:a16="http://schemas.microsoft.com/office/drawing/2014/main" id="{C3C01B16-A0B3-4DD4-BB28-80B6817F1FE3}"/>
              </a:ext>
            </a:extLst>
          </p:cNvPr>
          <p:cNvSpPr/>
          <p:nvPr/>
        </p:nvSpPr>
        <p:spPr>
          <a:xfrm>
            <a:off x="5299258" y="5026340"/>
            <a:ext cx="366378" cy="551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4" name="Rectangle 373">
            <a:extLst>
              <a:ext uri="{FF2B5EF4-FFF2-40B4-BE49-F238E27FC236}">
                <a16:creationId xmlns:a16="http://schemas.microsoft.com/office/drawing/2014/main" id="{ABE8D91C-1D0A-43DE-AE99-5ECB82F3A1B3}"/>
              </a:ext>
            </a:extLst>
          </p:cNvPr>
          <p:cNvSpPr/>
          <p:nvPr/>
        </p:nvSpPr>
        <p:spPr>
          <a:xfrm>
            <a:off x="9941862" y="4314657"/>
            <a:ext cx="366378" cy="1941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5" name="Rectangle 374">
            <a:extLst>
              <a:ext uri="{FF2B5EF4-FFF2-40B4-BE49-F238E27FC236}">
                <a16:creationId xmlns:a16="http://schemas.microsoft.com/office/drawing/2014/main" id="{86BA0E80-7543-4E62-A516-51E6C9101D2E}"/>
              </a:ext>
            </a:extLst>
          </p:cNvPr>
          <p:cNvSpPr/>
          <p:nvPr/>
        </p:nvSpPr>
        <p:spPr>
          <a:xfrm>
            <a:off x="5296447" y="4304719"/>
            <a:ext cx="366378" cy="73316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6" name="Rectangle 375">
            <a:extLst>
              <a:ext uri="{FF2B5EF4-FFF2-40B4-BE49-F238E27FC236}">
                <a16:creationId xmlns:a16="http://schemas.microsoft.com/office/drawing/2014/main" id="{327DF7B8-5C36-4522-AD23-42566355C760}"/>
              </a:ext>
            </a:extLst>
          </p:cNvPr>
          <p:cNvSpPr/>
          <p:nvPr/>
        </p:nvSpPr>
        <p:spPr>
          <a:xfrm>
            <a:off x="10843517" y="5189134"/>
            <a:ext cx="366378" cy="21108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7" name="Rectangle 376">
            <a:extLst>
              <a:ext uri="{FF2B5EF4-FFF2-40B4-BE49-F238E27FC236}">
                <a16:creationId xmlns:a16="http://schemas.microsoft.com/office/drawing/2014/main" id="{7FC89125-3E52-4F9E-B95B-C3A213F6B8D3}"/>
              </a:ext>
            </a:extLst>
          </p:cNvPr>
          <p:cNvSpPr/>
          <p:nvPr/>
        </p:nvSpPr>
        <p:spPr>
          <a:xfrm>
            <a:off x="10848092" y="4320043"/>
            <a:ext cx="366378" cy="86891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2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782701" y="466822"/>
            <a:ext cx="652743" cy="1047615"/>
            <a:chOff x="2632083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632083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6193166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6230745" y="473203"/>
            <a:ext cx="884282" cy="1040007"/>
            <a:chOff x="408505" y="384951"/>
            <a:chExt cx="884282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640044" y="384951"/>
              <a:ext cx="652743" cy="1040007"/>
              <a:chOff x="2606421" y="5471319"/>
              <a:chExt cx="652743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9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606421" y="5864995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786600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7039531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8260540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740802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7399236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C252C417-9E1A-45A3-91F0-9A10F6522761}"/>
              </a:ext>
            </a:extLst>
          </p:cNvPr>
          <p:cNvGrpSpPr/>
          <p:nvPr/>
        </p:nvGrpSpPr>
        <p:grpSpPr>
          <a:xfrm>
            <a:off x="3338110" y="454078"/>
            <a:ext cx="933868" cy="1071647"/>
            <a:chOff x="1963495" y="36281"/>
            <a:chExt cx="933868" cy="1071647"/>
          </a:xfrm>
        </p:grpSpPr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70E373CC-CEFA-4739-ABA9-B9FC2083B633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CE4B9B62-330F-4B73-8D7F-04FF9D7C385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64BE14E6-1B06-444F-8FCF-82E163B53AF6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98" name="TextBox 197">
            <a:extLst>
              <a:ext uri="{FF2B5EF4-FFF2-40B4-BE49-F238E27FC236}">
                <a16:creationId xmlns:a16="http://schemas.microsoft.com/office/drawing/2014/main" id="{CAE3CE97-A348-45C4-9775-52A2AB409275}"/>
              </a:ext>
            </a:extLst>
          </p:cNvPr>
          <p:cNvSpPr txBox="1"/>
          <p:nvPr/>
        </p:nvSpPr>
        <p:spPr>
          <a:xfrm>
            <a:off x="2910164" y="6555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CB1CE7C9-576B-4A59-8716-B635A3B8B544}"/>
              </a:ext>
            </a:extLst>
          </p:cNvPr>
          <p:cNvGrpSpPr/>
          <p:nvPr/>
        </p:nvGrpSpPr>
        <p:grpSpPr>
          <a:xfrm>
            <a:off x="9267161" y="462750"/>
            <a:ext cx="933868" cy="1071647"/>
            <a:chOff x="1963495" y="36281"/>
            <a:chExt cx="933868" cy="1071647"/>
          </a:xfrm>
        </p:grpSpPr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A2F111E-CF65-48D6-95F0-9296BA3F56BC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37F9D9E0-0355-4A2A-A78F-467960649A9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3FDFB214-56C6-48BB-828F-AB9DAC3B1D0E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03" name="TextBox 202">
            <a:extLst>
              <a:ext uri="{FF2B5EF4-FFF2-40B4-BE49-F238E27FC236}">
                <a16:creationId xmlns:a16="http://schemas.microsoft.com/office/drawing/2014/main" id="{FF71CD05-00A2-44DD-9AC5-19DA68A99957}"/>
              </a:ext>
            </a:extLst>
          </p:cNvPr>
          <p:cNvSpPr txBox="1"/>
          <p:nvPr/>
        </p:nvSpPr>
        <p:spPr>
          <a:xfrm>
            <a:off x="8839215" y="66426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6476E68-C29C-4724-B7D0-EA8CBDA5133B}"/>
              </a:ext>
            </a:extLst>
          </p:cNvPr>
          <p:cNvSpPr/>
          <p:nvPr/>
        </p:nvSpPr>
        <p:spPr>
          <a:xfrm>
            <a:off x="655008" y="552360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EB7CE4C-EE37-480C-A849-3B6AA8B76D54}"/>
              </a:ext>
            </a:extLst>
          </p:cNvPr>
          <p:cNvGrpSpPr/>
          <p:nvPr/>
        </p:nvGrpSpPr>
        <p:grpSpPr>
          <a:xfrm>
            <a:off x="443939" y="1759194"/>
            <a:ext cx="1379920" cy="1071647"/>
            <a:chOff x="443939" y="1750141"/>
            <a:chExt cx="1379920" cy="1071647"/>
          </a:xfrm>
        </p:grpSpPr>
        <p:grpSp>
          <p:nvGrpSpPr>
            <p:cNvPr id="205" name="Group 204">
              <a:extLst>
                <a:ext uri="{FF2B5EF4-FFF2-40B4-BE49-F238E27FC236}">
                  <a16:creationId xmlns:a16="http://schemas.microsoft.com/office/drawing/2014/main" id="{769DEAA6-4888-4D96-9F19-79F385EEB921}"/>
                </a:ext>
              </a:extLst>
            </p:cNvPr>
            <p:cNvGrpSpPr/>
            <p:nvPr/>
          </p:nvGrpSpPr>
          <p:grpSpPr>
            <a:xfrm>
              <a:off x="889991" y="1750141"/>
              <a:ext cx="933868" cy="1071647"/>
              <a:chOff x="1963495" y="36281"/>
              <a:chExt cx="933868" cy="1071647"/>
            </a:xfrm>
          </p:grpSpPr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5B0CB59A-9CE4-4095-B017-86759B3F53E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7B1931BC-EEB9-4DC4-9F5A-47E165FE68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1BE73532-374C-455E-8586-2D7A4D101DC9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60FFD4F0-B56B-425E-866F-555A8E255EAC}"/>
                </a:ext>
              </a:extLst>
            </p:cNvPr>
            <p:cNvSpPr txBox="1"/>
            <p:nvPr/>
          </p:nvSpPr>
          <p:spPr>
            <a:xfrm>
              <a:off x="443939" y="196070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210" name="Rectangle 209">
            <a:extLst>
              <a:ext uri="{FF2B5EF4-FFF2-40B4-BE49-F238E27FC236}">
                <a16:creationId xmlns:a16="http://schemas.microsoft.com/office/drawing/2014/main" id="{7DC5E2B3-2E23-4365-874B-597E85E1E236}"/>
              </a:ext>
            </a:extLst>
          </p:cNvPr>
          <p:cNvSpPr/>
          <p:nvPr/>
        </p:nvSpPr>
        <p:spPr>
          <a:xfrm>
            <a:off x="907295" y="1817834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5596359-AF13-497D-9436-8B7AB7D5063F}"/>
              </a:ext>
            </a:extLst>
          </p:cNvPr>
          <p:cNvGrpSpPr/>
          <p:nvPr/>
        </p:nvGrpSpPr>
        <p:grpSpPr>
          <a:xfrm>
            <a:off x="1790924" y="1757056"/>
            <a:ext cx="1815006" cy="1071647"/>
            <a:chOff x="1790924" y="1757056"/>
            <a:chExt cx="1815006" cy="1071647"/>
          </a:xfrm>
        </p:grpSpPr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7CD866A8-171F-4754-BA30-2DECB79C0505}"/>
                </a:ext>
              </a:extLst>
            </p:cNvPr>
            <p:cNvSpPr txBox="1"/>
            <p:nvPr/>
          </p:nvSpPr>
          <p:spPr>
            <a:xfrm>
              <a:off x="1790924" y="197372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8AC3F08C-96B1-4B2E-B67F-8E1B93CC85FB}"/>
                </a:ext>
              </a:extLst>
            </p:cNvPr>
            <p:cNvGrpSpPr/>
            <p:nvPr/>
          </p:nvGrpSpPr>
          <p:grpSpPr>
            <a:xfrm>
              <a:off x="2226010" y="1757056"/>
              <a:ext cx="1379920" cy="1071647"/>
              <a:chOff x="443939" y="1750141"/>
              <a:chExt cx="1379920" cy="1071647"/>
            </a:xfrm>
          </p:grpSpPr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58C3A01D-74E5-4477-A278-82F6BF4522E0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933868" cy="1071647"/>
                <a:chOff x="1963495" y="36281"/>
                <a:chExt cx="933868" cy="1071647"/>
              </a:xfrm>
            </p:grpSpPr>
            <p:sp>
              <p:nvSpPr>
                <p:cNvPr id="215" name="TextBox 214">
                  <a:extLst>
                    <a:ext uri="{FF2B5EF4-FFF2-40B4-BE49-F238E27FC236}">
                      <a16:creationId xmlns:a16="http://schemas.microsoft.com/office/drawing/2014/main" id="{B8AC25B2-D058-44D2-8E99-262D7676CFE6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1 2</a:t>
                  </a:r>
                </a:p>
              </p:txBody>
            </p:sp>
            <p:cxnSp>
              <p:nvCxnSpPr>
                <p:cNvPr id="216" name="Straight Connector 215">
                  <a:extLst>
                    <a:ext uri="{FF2B5EF4-FFF2-40B4-BE49-F238E27FC236}">
                      <a16:creationId xmlns:a16="http://schemas.microsoft.com/office/drawing/2014/main" id="{BEE63D46-E93A-4876-871D-0390B6F9E2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6C9312CC-52D8-4640-85A4-8A5AD24B37E4}"/>
                    </a:ext>
                  </a:extLst>
                </p:cNvPr>
                <p:cNvSpPr txBox="1"/>
                <p:nvPr/>
              </p:nvSpPr>
              <p:spPr>
                <a:xfrm>
                  <a:off x="219357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271B06DC-D66D-43A6-AEF9-85C49E6810B7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8CAE49C6-0A8D-4ECB-B620-78C20566688F}"/>
              </a:ext>
            </a:extLst>
          </p:cNvPr>
          <p:cNvGrpSpPr/>
          <p:nvPr/>
        </p:nvGrpSpPr>
        <p:grpSpPr>
          <a:xfrm>
            <a:off x="1348907" y="3098615"/>
            <a:ext cx="1004155" cy="1071647"/>
            <a:chOff x="1963495" y="36281"/>
            <a:chExt cx="1004155" cy="1071647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C05D5A98-A167-4379-9029-4316FAA12E42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169274DE-9690-4371-B985-3307700119D1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1963D057-F277-4C83-91AB-EBADCDE7D953}"/>
                </a:ext>
              </a:extLst>
            </p:cNvPr>
            <p:cNvSpPr txBox="1"/>
            <p:nvPr/>
          </p:nvSpPr>
          <p:spPr>
            <a:xfrm>
              <a:off x="1967241" y="36281"/>
              <a:ext cx="100040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1 6</a:t>
              </a:r>
            </a:p>
          </p:txBody>
        </p:sp>
      </p:grpSp>
      <p:sp>
        <p:nvSpPr>
          <p:cNvPr id="228" name="TextBox 227">
            <a:extLst>
              <a:ext uri="{FF2B5EF4-FFF2-40B4-BE49-F238E27FC236}">
                <a16:creationId xmlns:a16="http://schemas.microsoft.com/office/drawing/2014/main" id="{E81202DB-15F5-452E-B447-0E74000D2121}"/>
              </a:ext>
            </a:extLst>
          </p:cNvPr>
          <p:cNvSpPr txBox="1"/>
          <p:nvPr/>
        </p:nvSpPr>
        <p:spPr>
          <a:xfrm>
            <a:off x="438972" y="3291959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7E3EE958-2365-4034-BCC3-93FF1266E09C}"/>
              </a:ext>
            </a:extLst>
          </p:cNvPr>
          <p:cNvSpPr txBox="1"/>
          <p:nvPr/>
        </p:nvSpPr>
        <p:spPr>
          <a:xfrm>
            <a:off x="873199" y="3302251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DF1CA4E8-0D7A-419B-8AB6-2B419CF2187C}"/>
              </a:ext>
            </a:extLst>
          </p:cNvPr>
          <p:cNvSpPr txBox="1"/>
          <p:nvPr/>
        </p:nvSpPr>
        <p:spPr>
          <a:xfrm>
            <a:off x="438139" y="4631801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B73EB093-BA94-44FF-BBA8-4B204E9C55D5}"/>
              </a:ext>
            </a:extLst>
          </p:cNvPr>
          <p:cNvGrpSpPr/>
          <p:nvPr/>
        </p:nvGrpSpPr>
        <p:grpSpPr>
          <a:xfrm>
            <a:off x="898814" y="4432546"/>
            <a:ext cx="1815006" cy="1071647"/>
            <a:chOff x="1790924" y="1757056"/>
            <a:chExt cx="1815006" cy="1071647"/>
          </a:xfrm>
        </p:grpSpPr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5321B72C-0769-49F5-8F91-864F3AD9B33D}"/>
                </a:ext>
              </a:extLst>
            </p:cNvPr>
            <p:cNvSpPr txBox="1"/>
            <p:nvPr/>
          </p:nvSpPr>
          <p:spPr>
            <a:xfrm>
              <a:off x="1790924" y="197372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B6C2622B-9978-4042-870C-028688AB2CFE}"/>
                </a:ext>
              </a:extLst>
            </p:cNvPr>
            <p:cNvGrpSpPr/>
            <p:nvPr/>
          </p:nvGrpSpPr>
          <p:grpSpPr>
            <a:xfrm>
              <a:off x="2226010" y="1757056"/>
              <a:ext cx="1379920" cy="1071647"/>
              <a:chOff x="443939" y="1750141"/>
              <a:chExt cx="1379920" cy="1071647"/>
            </a:xfrm>
          </p:grpSpPr>
          <p:grpSp>
            <p:nvGrpSpPr>
              <p:cNvPr id="235" name="Group 234">
                <a:extLst>
                  <a:ext uri="{FF2B5EF4-FFF2-40B4-BE49-F238E27FC236}">
                    <a16:creationId xmlns:a16="http://schemas.microsoft.com/office/drawing/2014/main" id="{F33E4D0A-A1C8-4A24-B7B0-A6C5B69E7992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933868" cy="1071647"/>
                <a:chOff x="1963495" y="36281"/>
                <a:chExt cx="933868" cy="1071647"/>
              </a:xfrm>
            </p:grpSpPr>
            <p:sp>
              <p:nvSpPr>
                <p:cNvPr id="237" name="TextBox 236">
                  <a:extLst>
                    <a:ext uri="{FF2B5EF4-FFF2-40B4-BE49-F238E27FC236}">
                      <a16:creationId xmlns:a16="http://schemas.microsoft.com/office/drawing/2014/main" id="{B238F873-6FBD-44B2-8AAB-772D03F11712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1 2</a:t>
                  </a:r>
                </a:p>
              </p:txBody>
            </p:sp>
            <p:cxnSp>
              <p:nvCxnSpPr>
                <p:cNvPr id="238" name="Straight Connector 237">
                  <a:extLst>
                    <a:ext uri="{FF2B5EF4-FFF2-40B4-BE49-F238E27FC236}">
                      <a16:creationId xmlns:a16="http://schemas.microsoft.com/office/drawing/2014/main" id="{6FE1BD4E-0A27-4076-BE38-3BD42ACD71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9" name="TextBox 238">
                  <a:extLst>
                    <a:ext uri="{FF2B5EF4-FFF2-40B4-BE49-F238E27FC236}">
                      <a16:creationId xmlns:a16="http://schemas.microsoft.com/office/drawing/2014/main" id="{E4B75CE1-0FEC-4219-A215-A6ABB94758CB}"/>
                    </a:ext>
                  </a:extLst>
                </p:cNvPr>
                <p:cNvSpPr txBox="1"/>
                <p:nvPr/>
              </p:nvSpPr>
              <p:spPr>
                <a:xfrm>
                  <a:off x="219357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FADB0302-3B5E-45D3-B002-F3A565B84D8E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sp>
        <p:nvSpPr>
          <p:cNvPr id="240" name="Rectangle 239">
            <a:extLst>
              <a:ext uri="{FF2B5EF4-FFF2-40B4-BE49-F238E27FC236}">
                <a16:creationId xmlns:a16="http://schemas.microsoft.com/office/drawing/2014/main" id="{A7B891DC-DC68-4E0E-870D-89788CA00A29}"/>
              </a:ext>
            </a:extLst>
          </p:cNvPr>
          <p:cNvSpPr/>
          <p:nvPr/>
        </p:nvSpPr>
        <p:spPr>
          <a:xfrm>
            <a:off x="7772377" y="554498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4E4E8DF6-68E8-40F1-A389-154F6B6C0B1E}"/>
              </a:ext>
            </a:extLst>
          </p:cNvPr>
          <p:cNvGrpSpPr/>
          <p:nvPr/>
        </p:nvGrpSpPr>
        <p:grpSpPr>
          <a:xfrm>
            <a:off x="6248561" y="1761332"/>
            <a:ext cx="1379920" cy="1071647"/>
            <a:chOff x="443939" y="1750141"/>
            <a:chExt cx="1379920" cy="1071647"/>
          </a:xfrm>
        </p:grpSpPr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893A1914-6199-40C9-A6AF-2F0B547932F4}"/>
                </a:ext>
              </a:extLst>
            </p:cNvPr>
            <p:cNvGrpSpPr/>
            <p:nvPr/>
          </p:nvGrpSpPr>
          <p:grpSpPr>
            <a:xfrm>
              <a:off x="889991" y="1750141"/>
              <a:ext cx="933868" cy="1071647"/>
              <a:chOff x="1963495" y="36281"/>
              <a:chExt cx="933868" cy="1071647"/>
            </a:xfrm>
          </p:grpSpPr>
          <p:sp>
            <p:nvSpPr>
              <p:cNvPr id="244" name="TextBox 243">
                <a:extLst>
                  <a:ext uri="{FF2B5EF4-FFF2-40B4-BE49-F238E27FC236}">
                    <a16:creationId xmlns:a16="http://schemas.microsoft.com/office/drawing/2014/main" id="{0BEA6CE2-8DAB-4E1E-904F-CE1EF4E3720C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45" name="Straight Connector 244">
                <a:extLst>
                  <a:ext uri="{FF2B5EF4-FFF2-40B4-BE49-F238E27FC236}">
                    <a16:creationId xmlns:a16="http://schemas.microsoft.com/office/drawing/2014/main" id="{70794CAD-6465-4A4F-B933-996699893C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9DB4E169-9EE7-4867-BD0C-002FAEBA1314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9652EC67-6617-4DF3-BBFB-0C4C2FC0CE8D}"/>
                </a:ext>
              </a:extLst>
            </p:cNvPr>
            <p:cNvSpPr txBox="1"/>
            <p:nvPr/>
          </p:nvSpPr>
          <p:spPr>
            <a:xfrm>
              <a:off x="443939" y="196070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247" name="Rectangle 246">
            <a:extLst>
              <a:ext uri="{FF2B5EF4-FFF2-40B4-BE49-F238E27FC236}">
                <a16:creationId xmlns:a16="http://schemas.microsoft.com/office/drawing/2014/main" id="{6EA6D144-973A-4D41-BA66-23186673A60A}"/>
              </a:ext>
            </a:extLst>
          </p:cNvPr>
          <p:cNvSpPr/>
          <p:nvPr/>
        </p:nvSpPr>
        <p:spPr>
          <a:xfrm>
            <a:off x="8495448" y="1819972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C1870F0E-2180-4904-8D65-AE7B9BB2C094}"/>
              </a:ext>
            </a:extLst>
          </p:cNvPr>
          <p:cNvGrpSpPr/>
          <p:nvPr/>
        </p:nvGrpSpPr>
        <p:grpSpPr>
          <a:xfrm>
            <a:off x="7595546" y="1759194"/>
            <a:ext cx="1815006" cy="1071647"/>
            <a:chOff x="1790924" y="1757056"/>
            <a:chExt cx="1815006" cy="1071647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B48833C5-BBF0-4547-994C-18908E76497B}"/>
                </a:ext>
              </a:extLst>
            </p:cNvPr>
            <p:cNvSpPr txBox="1"/>
            <p:nvPr/>
          </p:nvSpPr>
          <p:spPr>
            <a:xfrm>
              <a:off x="1790924" y="197372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16B62829-46EC-44F1-B288-4A8C9F9485F0}"/>
                </a:ext>
              </a:extLst>
            </p:cNvPr>
            <p:cNvGrpSpPr/>
            <p:nvPr/>
          </p:nvGrpSpPr>
          <p:grpSpPr>
            <a:xfrm>
              <a:off x="2226010" y="1757056"/>
              <a:ext cx="1379920" cy="1071647"/>
              <a:chOff x="443939" y="1750141"/>
              <a:chExt cx="1379920" cy="1071647"/>
            </a:xfrm>
          </p:grpSpPr>
          <p:grpSp>
            <p:nvGrpSpPr>
              <p:cNvPr id="251" name="Group 250">
                <a:extLst>
                  <a:ext uri="{FF2B5EF4-FFF2-40B4-BE49-F238E27FC236}">
                    <a16:creationId xmlns:a16="http://schemas.microsoft.com/office/drawing/2014/main" id="{ED77AC96-21D6-4D0E-853E-C3903609F7E2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933868" cy="1071647"/>
                <a:chOff x="1963495" y="36281"/>
                <a:chExt cx="933868" cy="1071647"/>
              </a:xfrm>
            </p:grpSpPr>
            <p:sp>
              <p:nvSpPr>
                <p:cNvPr id="253" name="TextBox 252">
                  <a:extLst>
                    <a:ext uri="{FF2B5EF4-FFF2-40B4-BE49-F238E27FC236}">
                      <a16:creationId xmlns:a16="http://schemas.microsoft.com/office/drawing/2014/main" id="{F5FB135D-54B6-4DF6-8470-20DE925F8FF6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1 0</a:t>
                  </a:r>
                </a:p>
              </p:txBody>
            </p:sp>
            <p:cxnSp>
              <p:nvCxnSpPr>
                <p:cNvPr id="254" name="Straight Connector 253">
                  <a:extLst>
                    <a:ext uri="{FF2B5EF4-FFF2-40B4-BE49-F238E27FC236}">
                      <a16:creationId xmlns:a16="http://schemas.microsoft.com/office/drawing/2014/main" id="{E37833D7-331E-4E9D-BF3A-DEB570AF1E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5" name="TextBox 254">
                  <a:extLst>
                    <a:ext uri="{FF2B5EF4-FFF2-40B4-BE49-F238E27FC236}">
                      <a16:creationId xmlns:a16="http://schemas.microsoft.com/office/drawing/2014/main" id="{8E013143-BF7F-4CDB-9822-F20D09500B9D}"/>
                    </a:ext>
                  </a:extLst>
                </p:cNvPr>
                <p:cNvSpPr txBox="1"/>
                <p:nvPr/>
              </p:nvSpPr>
              <p:spPr>
                <a:xfrm>
                  <a:off x="219357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2" name="TextBox 251">
                <a:extLst>
                  <a:ext uri="{FF2B5EF4-FFF2-40B4-BE49-F238E27FC236}">
                    <a16:creationId xmlns:a16="http://schemas.microsoft.com/office/drawing/2014/main" id="{7266329A-C536-475C-A5D2-D99B26DBAD1D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F5508ADE-C96D-419E-AB42-9C876B3E466C}"/>
              </a:ext>
            </a:extLst>
          </p:cNvPr>
          <p:cNvGrpSpPr/>
          <p:nvPr/>
        </p:nvGrpSpPr>
        <p:grpSpPr>
          <a:xfrm>
            <a:off x="7153529" y="3100753"/>
            <a:ext cx="1004155" cy="1071647"/>
            <a:chOff x="1963495" y="36281"/>
            <a:chExt cx="1004155" cy="1071647"/>
          </a:xfrm>
        </p:grpSpPr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62AC92A3-DFF1-4FE5-B735-4F90A12B3840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648EB7CA-1A86-4C4B-9267-3F8B7690D3ED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38018BF1-B530-4AC7-802F-27D129F01731}"/>
                </a:ext>
              </a:extLst>
            </p:cNvPr>
            <p:cNvSpPr txBox="1"/>
            <p:nvPr/>
          </p:nvSpPr>
          <p:spPr>
            <a:xfrm>
              <a:off x="1967241" y="36281"/>
              <a:ext cx="100040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86F0C992-483F-444C-A901-5872707F1A62}"/>
              </a:ext>
            </a:extLst>
          </p:cNvPr>
          <p:cNvSpPr txBox="1"/>
          <p:nvPr/>
        </p:nvSpPr>
        <p:spPr>
          <a:xfrm>
            <a:off x="6243594" y="3294097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D4FC6554-7B5C-42F7-9F50-8C62ECF32F18}"/>
              </a:ext>
            </a:extLst>
          </p:cNvPr>
          <p:cNvSpPr txBox="1"/>
          <p:nvPr/>
        </p:nvSpPr>
        <p:spPr>
          <a:xfrm>
            <a:off x="6677821" y="3304389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4359262D-FABA-420D-AD7C-EC91FBDF01DF}"/>
              </a:ext>
            </a:extLst>
          </p:cNvPr>
          <p:cNvSpPr txBox="1"/>
          <p:nvPr/>
        </p:nvSpPr>
        <p:spPr>
          <a:xfrm>
            <a:off x="6242761" y="4633939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8751CD6F-ECC7-458B-8956-B06DADD1CEE6}"/>
              </a:ext>
            </a:extLst>
          </p:cNvPr>
          <p:cNvGrpSpPr/>
          <p:nvPr/>
        </p:nvGrpSpPr>
        <p:grpSpPr>
          <a:xfrm>
            <a:off x="6703436" y="4434684"/>
            <a:ext cx="1815006" cy="1071647"/>
            <a:chOff x="1790924" y="1757056"/>
            <a:chExt cx="1815006" cy="1071647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AEA9B9A1-4885-4CAF-9972-A0CF1C7643A5}"/>
                </a:ext>
              </a:extLst>
            </p:cNvPr>
            <p:cNvSpPr txBox="1"/>
            <p:nvPr/>
          </p:nvSpPr>
          <p:spPr>
            <a:xfrm>
              <a:off x="1790924" y="197372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BFEB363C-DEC0-4154-97DF-902F5E9DDD6F}"/>
                </a:ext>
              </a:extLst>
            </p:cNvPr>
            <p:cNvGrpSpPr/>
            <p:nvPr/>
          </p:nvGrpSpPr>
          <p:grpSpPr>
            <a:xfrm>
              <a:off x="2226010" y="1757056"/>
              <a:ext cx="1379920" cy="1071647"/>
              <a:chOff x="443939" y="1750141"/>
              <a:chExt cx="1379920" cy="1071647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8214B605-4925-4291-83DA-23DD89100DA1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933868" cy="1071647"/>
                <a:chOff x="1963495" y="36281"/>
                <a:chExt cx="933868" cy="1071647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9D9D38B9-05FE-4988-86AF-9A2B17D3C13B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1 0</a:t>
                  </a: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AA29BC0A-C7FF-46F2-B3E0-7926CF45AB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0" name="TextBox 269">
                  <a:extLst>
                    <a:ext uri="{FF2B5EF4-FFF2-40B4-BE49-F238E27FC236}">
                      <a16:creationId xmlns:a16="http://schemas.microsoft.com/office/drawing/2014/main" id="{B467270E-8E9A-4FC3-BB3C-B37474CF0CBA}"/>
                    </a:ext>
                  </a:extLst>
                </p:cNvPr>
                <p:cNvSpPr txBox="1"/>
                <p:nvPr/>
              </p:nvSpPr>
              <p:spPr>
                <a:xfrm>
                  <a:off x="219357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67" name="TextBox 266">
                <a:extLst>
                  <a:ext uri="{FF2B5EF4-FFF2-40B4-BE49-F238E27FC236}">
                    <a16:creationId xmlns:a16="http://schemas.microsoft.com/office/drawing/2014/main" id="{2A2170AF-597A-493A-A965-A00A92638C2D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FE8D086B-F2C9-40EF-A7F3-0D333F4FA13F}"/>
              </a:ext>
            </a:extLst>
          </p:cNvPr>
          <p:cNvGrpSpPr/>
          <p:nvPr/>
        </p:nvGrpSpPr>
        <p:grpSpPr>
          <a:xfrm>
            <a:off x="3955526" y="1967262"/>
            <a:ext cx="364674" cy="2164787"/>
            <a:chOff x="1430177" y="1026981"/>
            <a:chExt cx="364674" cy="2164787"/>
          </a:xfrm>
        </p:grpSpPr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516257F0-F92E-460D-B337-FD32C96BFCC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2E94BE8C-FABB-498D-99DF-9803BFE9457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D8903C63-9925-4052-817A-63F042AD7D3F}"/>
              </a:ext>
            </a:extLst>
          </p:cNvPr>
          <p:cNvGrpSpPr/>
          <p:nvPr/>
        </p:nvGrpSpPr>
        <p:grpSpPr>
          <a:xfrm>
            <a:off x="4224046" y="4312800"/>
            <a:ext cx="364674" cy="2164787"/>
            <a:chOff x="1430177" y="1026981"/>
            <a:chExt cx="364674" cy="2164787"/>
          </a:xfrm>
        </p:grpSpPr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id="{13BEFFC6-5DC5-42E0-AD57-028415E21A0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07CE477F-C101-4140-A58C-B7E5C06054B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735198BC-004D-4F4A-A9F5-1C5D2E6F4F0D}"/>
              </a:ext>
            </a:extLst>
          </p:cNvPr>
          <p:cNvGrpSpPr/>
          <p:nvPr/>
        </p:nvGrpSpPr>
        <p:grpSpPr>
          <a:xfrm>
            <a:off x="4419628" y="1973978"/>
            <a:ext cx="364674" cy="2164787"/>
            <a:chOff x="1430177" y="1026981"/>
            <a:chExt cx="364674" cy="2164787"/>
          </a:xfrm>
        </p:grpSpPr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A7E33876-8FC8-47FE-95FB-F5966EEAE56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8E54A69E-333C-451E-9B2D-6E1CF6A08D4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3AC2899F-8774-4752-95B5-3E77E8AFCF51}"/>
              </a:ext>
            </a:extLst>
          </p:cNvPr>
          <p:cNvGrpSpPr/>
          <p:nvPr/>
        </p:nvGrpSpPr>
        <p:grpSpPr>
          <a:xfrm>
            <a:off x="5022290" y="1962475"/>
            <a:ext cx="364674" cy="2164787"/>
            <a:chOff x="1430177" y="1026981"/>
            <a:chExt cx="364674" cy="2164787"/>
          </a:xfrm>
        </p:grpSpPr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EFCD9C52-E0CB-4073-B8A7-026E42AC34C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5801E44D-33D7-4FEC-B245-E4159A23AC3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C96780A1-462F-4770-BB7E-DD6DEE75AC70}"/>
              </a:ext>
            </a:extLst>
          </p:cNvPr>
          <p:cNvGrpSpPr/>
          <p:nvPr/>
        </p:nvGrpSpPr>
        <p:grpSpPr>
          <a:xfrm>
            <a:off x="5290810" y="4308013"/>
            <a:ext cx="364674" cy="2164787"/>
            <a:chOff x="1430177" y="1026981"/>
            <a:chExt cx="364674" cy="2164787"/>
          </a:xfrm>
        </p:grpSpPr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CFE16C61-6242-4A4F-9A82-9233AECE1AD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C5CC4BAE-E1CB-4431-BEE1-C896FCA7B4D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D062EBAA-B5DD-45C1-82E5-048DF46D8E3E}"/>
              </a:ext>
            </a:extLst>
          </p:cNvPr>
          <p:cNvGrpSpPr/>
          <p:nvPr/>
        </p:nvGrpSpPr>
        <p:grpSpPr>
          <a:xfrm>
            <a:off x="5486828" y="1965479"/>
            <a:ext cx="364674" cy="2164787"/>
            <a:chOff x="1430177" y="1026981"/>
            <a:chExt cx="364674" cy="2164787"/>
          </a:xfrm>
        </p:grpSpPr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B2020531-0331-48D7-8817-ACFDC882DFB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30276342-3A88-4375-A9EB-C729DE884F3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0087EED0-4CE7-45C4-AB6D-4D9AAE0E1264}"/>
              </a:ext>
            </a:extLst>
          </p:cNvPr>
          <p:cNvGrpSpPr/>
          <p:nvPr/>
        </p:nvGrpSpPr>
        <p:grpSpPr>
          <a:xfrm>
            <a:off x="9672429" y="1962403"/>
            <a:ext cx="364674" cy="2164787"/>
            <a:chOff x="1430177" y="1026981"/>
            <a:chExt cx="364674" cy="2164787"/>
          </a:xfrm>
        </p:grpSpPr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42D90001-ACCE-4BC4-8CB4-268CD1DF329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78A631B4-A878-4D40-944D-2167F177245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2BE91D28-A0F8-4D7E-87BA-4E6804C2502E}"/>
              </a:ext>
            </a:extLst>
          </p:cNvPr>
          <p:cNvGrpSpPr/>
          <p:nvPr/>
        </p:nvGrpSpPr>
        <p:grpSpPr>
          <a:xfrm>
            <a:off x="9940949" y="4307941"/>
            <a:ext cx="364674" cy="2164787"/>
            <a:chOff x="1430177" y="1026981"/>
            <a:chExt cx="364674" cy="2164787"/>
          </a:xfrm>
        </p:grpSpPr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AC67CEAE-B44B-4EA2-BE99-A9A435EFAAF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2826D011-19BA-462F-8F31-C76600F20EC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0BE1CDC0-888D-40E0-A82C-EFAAD2CADF5C}"/>
              </a:ext>
            </a:extLst>
          </p:cNvPr>
          <p:cNvGrpSpPr/>
          <p:nvPr/>
        </p:nvGrpSpPr>
        <p:grpSpPr>
          <a:xfrm>
            <a:off x="10136531" y="1969119"/>
            <a:ext cx="364674" cy="2164787"/>
            <a:chOff x="1430177" y="1026981"/>
            <a:chExt cx="364674" cy="2164787"/>
          </a:xfrm>
        </p:grpSpPr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5960AFFD-DE50-48EA-ABB9-DFC842934CA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326C324E-A3EA-4C8E-8D34-83159AF5F8D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FFF7D522-FA2A-48D1-9BE2-6685CD4A26C1}"/>
              </a:ext>
            </a:extLst>
          </p:cNvPr>
          <p:cNvGrpSpPr/>
          <p:nvPr/>
        </p:nvGrpSpPr>
        <p:grpSpPr>
          <a:xfrm>
            <a:off x="10848759" y="1962403"/>
            <a:ext cx="364674" cy="2164787"/>
            <a:chOff x="1430177" y="1026981"/>
            <a:chExt cx="364674" cy="2164787"/>
          </a:xfrm>
        </p:grpSpPr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06607BD4-B47C-47DB-9164-C49ECE75C43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E43E2705-76A0-4D02-B510-1343E4730BD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4DD1DBFC-22DD-44E2-9382-415ECD2EA514}"/>
              </a:ext>
            </a:extLst>
          </p:cNvPr>
          <p:cNvGrpSpPr/>
          <p:nvPr/>
        </p:nvGrpSpPr>
        <p:grpSpPr>
          <a:xfrm>
            <a:off x="10841856" y="4307941"/>
            <a:ext cx="364674" cy="2164787"/>
            <a:chOff x="1430177" y="1026981"/>
            <a:chExt cx="364674" cy="2164787"/>
          </a:xfrm>
        </p:grpSpPr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8DC5A003-37D7-4E90-A50F-C044AEA1F29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FBEE6A87-60B3-43F9-9D28-96079DCCC81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E0ED2396-00F5-4145-914B-38CF2C81EEF9}"/>
              </a:ext>
            </a:extLst>
          </p:cNvPr>
          <p:cNvGrpSpPr/>
          <p:nvPr/>
        </p:nvGrpSpPr>
        <p:grpSpPr>
          <a:xfrm>
            <a:off x="10849159" y="4317044"/>
            <a:ext cx="360000" cy="2160000"/>
            <a:chOff x="2011880" y="3429000"/>
            <a:chExt cx="360000" cy="2160000"/>
          </a:xfrm>
        </p:grpSpPr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C85E0A80-7450-4541-934E-6A9E83BF9BF6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EBD04D02-F8CE-45C0-A115-60D6F650B7AF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2168A940-1B50-49E2-99CE-AAD2E42401E6}"/>
              </a:ext>
            </a:extLst>
          </p:cNvPr>
          <p:cNvGrpSpPr/>
          <p:nvPr/>
        </p:nvGrpSpPr>
        <p:grpSpPr>
          <a:xfrm>
            <a:off x="4221772" y="4310947"/>
            <a:ext cx="360000" cy="2160000"/>
            <a:chOff x="3172262" y="3429000"/>
            <a:chExt cx="360000" cy="2160000"/>
          </a:xfrm>
        </p:grpSpPr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2C412364-8C34-42A5-BDC5-F427C7B617BB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E533F6E8-BF30-496C-9BB3-DAE664CEFE40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956B0F85-D29C-42CB-9AE7-8B018BD0FDB4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89AD4E9E-3AB2-42C3-B2DD-6292CBB7141D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D389F6F1-B751-48EA-AE14-D31BDEDC703D}"/>
              </a:ext>
            </a:extLst>
          </p:cNvPr>
          <p:cNvGrpSpPr/>
          <p:nvPr/>
        </p:nvGrpSpPr>
        <p:grpSpPr>
          <a:xfrm>
            <a:off x="9940949" y="4317587"/>
            <a:ext cx="360000" cy="2159457"/>
            <a:chOff x="6653408" y="3429000"/>
            <a:chExt cx="360000" cy="2159457"/>
          </a:xfrm>
        </p:grpSpPr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B99509E4-349B-4F50-8B00-2B54CD0D81F1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86DF2440-2675-44DA-A462-A73C50E04736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F72AC293-2104-41A1-94CE-AE79E10C485E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325A149F-1393-4224-A19D-CD7CCBC2255E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6C02B824-D732-473D-9DBE-815DA7A6F728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B88120A6-D92F-4935-A8A3-F30DFA2B5BC3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0C77383B-FABD-40DD-87B6-B3862B2D00E8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67A510AF-EB91-4B1B-ACAE-106A4B841AAE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CBCF5C5C-5797-4139-AE81-30EF227F6EA3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0200879A-E087-4D1D-8378-D72CC7B577CD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DADD7387-7596-4AC4-9003-5FB5AF1FDFD6}"/>
              </a:ext>
            </a:extLst>
          </p:cNvPr>
          <p:cNvGrpSpPr/>
          <p:nvPr/>
        </p:nvGrpSpPr>
        <p:grpSpPr>
          <a:xfrm>
            <a:off x="5294136" y="4322765"/>
            <a:ext cx="360000" cy="2160000"/>
            <a:chOff x="7813790" y="3429000"/>
            <a:chExt cx="360000" cy="2160000"/>
          </a:xfrm>
        </p:grpSpPr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8BDFC935-4AB6-4D15-ABCB-E4EF26824B0E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32096AB6-FB72-4F6D-AE93-62A0B06BD7ED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EC264926-0FFB-4429-BA88-7FBB5C0C7CC6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EFD1E3A5-BF3B-4B36-BAE6-8AA64887081E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B055E465-8F62-4E14-B78B-1955DC6A628B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9760DB76-0DB2-4327-AEA5-9691D8B9432C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A4BCAC82-443C-4557-A60A-D5FF336B23AE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18A2E0C9-4FB7-4F72-B988-9D8A2AE98175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01062141-C6D3-4D13-8453-8D2917FD4871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3BC39A41-6CE6-4065-8047-C3BCC5BE7067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9D4ED1A7-8383-4834-A79C-454B7695D0B5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17BD75C2-E808-47FB-BE4E-758F6A6AEACF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71F4373E-704B-4DEF-8118-11E4982ECF33}"/>
              </a:ext>
            </a:extLst>
          </p:cNvPr>
          <p:cNvGrpSpPr/>
          <p:nvPr/>
        </p:nvGrpSpPr>
        <p:grpSpPr>
          <a:xfrm>
            <a:off x="4240635" y="4307050"/>
            <a:ext cx="360000" cy="2160000"/>
            <a:chOff x="7813790" y="3429000"/>
            <a:chExt cx="360000" cy="2160000"/>
          </a:xfrm>
        </p:grpSpPr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5AC5F9B8-7374-4CC0-AC7C-8820C81D43D2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2" name="Rectangle 351">
              <a:extLst>
                <a:ext uri="{FF2B5EF4-FFF2-40B4-BE49-F238E27FC236}">
                  <a16:creationId xmlns:a16="http://schemas.microsoft.com/office/drawing/2014/main" id="{0DD52FB3-CF06-4003-BFDD-9F70D9DE15E2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C6421460-67B8-49FF-A87D-D457329D0A2D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9D30D971-2627-4D9C-965E-C0403784CA65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89147890-ED5D-4518-9E01-6C61178B384D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3F344712-6215-44C4-9ECA-BE46FDC9B3A5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77C11223-A221-4C2C-9F33-45CDCC51943D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E3B95FC3-25AE-4CDD-B9D0-819CADB0099A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FD0D04F5-E3C6-4168-A592-953609F80B3F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DA8C7C0F-68ED-4C8D-963F-1587FFABD45F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AED8FCAC-B210-45D9-BB19-64B0546FA556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0B1C38AB-D39D-40EF-84F5-3F8719EFEF2D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F14D7B5A-B5C7-41BA-A337-B257FBBA44DA}"/>
              </a:ext>
            </a:extLst>
          </p:cNvPr>
          <p:cNvGrpSpPr/>
          <p:nvPr/>
        </p:nvGrpSpPr>
        <p:grpSpPr>
          <a:xfrm>
            <a:off x="10835376" y="4317654"/>
            <a:ext cx="360000" cy="2159457"/>
            <a:chOff x="6653408" y="3429000"/>
            <a:chExt cx="360000" cy="2159457"/>
          </a:xfrm>
        </p:grpSpPr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A474BC43-C17D-4B2D-9E2C-C3CE050957B6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DE4B85CE-7038-4E48-B25D-F604D56BD00A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CE880883-F8B4-42EB-B783-49053EAECB45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2CBE84F7-3DA9-450E-9573-17D1FA8D12F7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8C27A31C-9E4B-4B1F-9B46-48B5764FFBDC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C3B868DC-C995-4FB3-95C7-B48A4921028E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A081A4CC-3C3C-4B12-944E-E2D95A00F10B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33D37318-474C-455B-BFA8-DF0D7F6447BC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89FB3CEB-E525-4480-8F3B-651670376B3B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D177044F-A771-48B4-83EF-597CDC647993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41525878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1.85185E-6 L -0.08828 0.13032 " pathEditMode="relative" rAng="0" ptsTypes="AA">
                                      <p:cBhvr>
                                        <p:cTn id="166" dur="2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414" y="65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0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3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7.40741E-7 L -0.07305 0.1544 " pathEditMode="relative" rAng="0" ptsTypes="AA">
                                      <p:cBhvr>
                                        <p:cTn id="226" dur="2000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770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0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1" grpId="0" animBg="1"/>
      <p:bldP spid="272" grpId="0" animBg="1"/>
      <p:bldP spid="341" grpId="0" animBg="1"/>
      <p:bldP spid="342" grpId="0" animBg="1"/>
      <p:bldP spid="343" grpId="0" animBg="1"/>
      <p:bldP spid="344" grpId="0" animBg="1"/>
      <p:bldP spid="345" grpId="0" animBg="1"/>
      <p:bldP spid="346" grpId="0" animBg="1"/>
      <p:bldP spid="347" grpId="0" animBg="1"/>
      <p:bldP spid="348" grpId="0" animBg="1"/>
      <p:bldP spid="349" grpId="0" animBg="1"/>
      <p:bldP spid="349" grpId="1" animBg="1"/>
      <p:bldP spid="374" grpId="0" animBg="1"/>
      <p:bldP spid="375" grpId="0" animBg="1"/>
      <p:bldP spid="376" grpId="0" animBg="1"/>
      <p:bldP spid="376" grpId="1" animBg="1"/>
      <p:bldP spid="377" grpId="0" animBg="1"/>
      <p:bldP spid="198" grpId="0"/>
      <p:bldP spid="203" grpId="0"/>
      <p:bldP spid="204" grpId="0" animBg="1"/>
      <p:bldP spid="210" grpId="0" animBg="1"/>
      <p:bldP spid="228" grpId="0"/>
      <p:bldP spid="229" grpId="0"/>
      <p:bldP spid="230" grpId="0"/>
      <p:bldP spid="240" grpId="0" animBg="1"/>
      <p:bldP spid="247" grpId="0" animBg="1"/>
      <p:bldP spid="260" grpId="0"/>
      <p:bldP spid="261" grpId="0"/>
      <p:bldP spid="262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2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782701" y="466822"/>
            <a:ext cx="652743" cy="1047615"/>
            <a:chOff x="2632083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632083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18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6193166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6230745" y="473203"/>
            <a:ext cx="884282" cy="1040007"/>
            <a:chOff x="408505" y="384951"/>
            <a:chExt cx="884282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631815" y="384951"/>
              <a:ext cx="660972" cy="1040007"/>
              <a:chOff x="2598192" y="5471319"/>
              <a:chExt cx="660972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598192" y="5471319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11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606421" y="5864995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786600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7039531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8260540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740802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7399236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C252C417-9E1A-45A3-91F0-9A10F6522761}"/>
              </a:ext>
            </a:extLst>
          </p:cNvPr>
          <p:cNvGrpSpPr/>
          <p:nvPr/>
        </p:nvGrpSpPr>
        <p:grpSpPr>
          <a:xfrm>
            <a:off x="3338110" y="454078"/>
            <a:ext cx="933868" cy="1071647"/>
            <a:chOff x="1963495" y="36281"/>
            <a:chExt cx="933868" cy="1071647"/>
          </a:xfrm>
        </p:grpSpPr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70E373CC-CEFA-4739-ABA9-B9FC2083B633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</a:p>
          </p:txBody>
        </p: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CE4B9B62-330F-4B73-8D7F-04FF9D7C385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64BE14E6-1B06-444F-8FCF-82E163B53AF6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98" name="TextBox 197">
            <a:extLst>
              <a:ext uri="{FF2B5EF4-FFF2-40B4-BE49-F238E27FC236}">
                <a16:creationId xmlns:a16="http://schemas.microsoft.com/office/drawing/2014/main" id="{CAE3CE97-A348-45C4-9775-52A2AB409275}"/>
              </a:ext>
            </a:extLst>
          </p:cNvPr>
          <p:cNvSpPr txBox="1"/>
          <p:nvPr/>
        </p:nvSpPr>
        <p:spPr>
          <a:xfrm>
            <a:off x="2910164" y="6555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CB1CE7C9-576B-4A59-8716-B635A3B8B544}"/>
              </a:ext>
            </a:extLst>
          </p:cNvPr>
          <p:cNvGrpSpPr/>
          <p:nvPr/>
        </p:nvGrpSpPr>
        <p:grpSpPr>
          <a:xfrm>
            <a:off x="9267161" y="462750"/>
            <a:ext cx="933868" cy="1071647"/>
            <a:chOff x="1963495" y="36281"/>
            <a:chExt cx="933868" cy="1071647"/>
          </a:xfrm>
        </p:grpSpPr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A2F111E-CF65-48D6-95F0-9296BA3F56BC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37F9D9E0-0355-4A2A-A78F-467960649A9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3FDFB214-56C6-48BB-828F-AB9DAC3B1D0E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203" name="TextBox 202">
            <a:extLst>
              <a:ext uri="{FF2B5EF4-FFF2-40B4-BE49-F238E27FC236}">
                <a16:creationId xmlns:a16="http://schemas.microsoft.com/office/drawing/2014/main" id="{FF71CD05-00A2-44DD-9AC5-19DA68A99957}"/>
              </a:ext>
            </a:extLst>
          </p:cNvPr>
          <p:cNvSpPr txBox="1"/>
          <p:nvPr/>
        </p:nvSpPr>
        <p:spPr>
          <a:xfrm>
            <a:off x="8839215" y="66426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6476E68-C29C-4724-B7D0-EA8CBDA5133B}"/>
              </a:ext>
            </a:extLst>
          </p:cNvPr>
          <p:cNvSpPr/>
          <p:nvPr/>
        </p:nvSpPr>
        <p:spPr>
          <a:xfrm>
            <a:off x="655008" y="552360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EB7CE4C-EE37-480C-A849-3B6AA8B76D54}"/>
              </a:ext>
            </a:extLst>
          </p:cNvPr>
          <p:cNvGrpSpPr/>
          <p:nvPr/>
        </p:nvGrpSpPr>
        <p:grpSpPr>
          <a:xfrm>
            <a:off x="443939" y="1759194"/>
            <a:ext cx="1468823" cy="1071647"/>
            <a:chOff x="443939" y="1750141"/>
            <a:chExt cx="1468823" cy="1071647"/>
          </a:xfrm>
        </p:grpSpPr>
        <p:grpSp>
          <p:nvGrpSpPr>
            <p:cNvPr id="205" name="Group 204">
              <a:extLst>
                <a:ext uri="{FF2B5EF4-FFF2-40B4-BE49-F238E27FC236}">
                  <a16:creationId xmlns:a16="http://schemas.microsoft.com/office/drawing/2014/main" id="{769DEAA6-4888-4D96-9F19-79F385EEB921}"/>
                </a:ext>
              </a:extLst>
            </p:cNvPr>
            <p:cNvGrpSpPr/>
            <p:nvPr/>
          </p:nvGrpSpPr>
          <p:grpSpPr>
            <a:xfrm>
              <a:off x="889991" y="1750141"/>
              <a:ext cx="1022771" cy="1071647"/>
              <a:chOff x="1963495" y="36281"/>
              <a:chExt cx="1022771" cy="1071647"/>
            </a:xfrm>
          </p:grpSpPr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5B0CB59A-9CE4-4095-B017-86759B3F53E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1 8</a:t>
                </a:r>
              </a:p>
            </p:txBody>
          </p:sp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7B1931BC-EEB9-4DC4-9F5A-47E165FE68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1BE73532-374C-455E-8586-2D7A4D101DC9}"/>
                  </a:ext>
                </a:extLst>
              </p:cNvPr>
              <p:cNvSpPr txBox="1"/>
              <p:nvPr/>
            </p:nvSpPr>
            <p:spPr>
              <a:xfrm>
                <a:off x="1964975" y="36281"/>
                <a:ext cx="102129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</p:grp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60FFD4F0-B56B-425E-866F-555A8E255EAC}"/>
                </a:ext>
              </a:extLst>
            </p:cNvPr>
            <p:cNvSpPr txBox="1"/>
            <p:nvPr/>
          </p:nvSpPr>
          <p:spPr>
            <a:xfrm>
              <a:off x="443939" y="196070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210" name="Rectangle 209">
            <a:extLst>
              <a:ext uri="{FF2B5EF4-FFF2-40B4-BE49-F238E27FC236}">
                <a16:creationId xmlns:a16="http://schemas.microsoft.com/office/drawing/2014/main" id="{7DC5E2B3-2E23-4365-874B-597E85E1E236}"/>
              </a:ext>
            </a:extLst>
          </p:cNvPr>
          <p:cNvSpPr/>
          <p:nvPr/>
        </p:nvSpPr>
        <p:spPr>
          <a:xfrm>
            <a:off x="907295" y="1817834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5596359-AF13-497D-9436-8B7AB7D5063F}"/>
              </a:ext>
            </a:extLst>
          </p:cNvPr>
          <p:cNvGrpSpPr/>
          <p:nvPr/>
        </p:nvGrpSpPr>
        <p:grpSpPr>
          <a:xfrm>
            <a:off x="1790924" y="1757056"/>
            <a:ext cx="1815006" cy="1071647"/>
            <a:chOff x="1790924" y="1757056"/>
            <a:chExt cx="1815006" cy="1071647"/>
          </a:xfrm>
        </p:grpSpPr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7CD866A8-171F-4754-BA30-2DECB79C0505}"/>
                </a:ext>
              </a:extLst>
            </p:cNvPr>
            <p:cNvSpPr txBox="1"/>
            <p:nvPr/>
          </p:nvSpPr>
          <p:spPr>
            <a:xfrm>
              <a:off x="1790924" y="197372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8AC3F08C-96B1-4B2E-B67F-8E1B93CC85FB}"/>
                </a:ext>
              </a:extLst>
            </p:cNvPr>
            <p:cNvGrpSpPr/>
            <p:nvPr/>
          </p:nvGrpSpPr>
          <p:grpSpPr>
            <a:xfrm>
              <a:off x="2226010" y="1757056"/>
              <a:ext cx="1379920" cy="1071647"/>
              <a:chOff x="443939" y="1750141"/>
              <a:chExt cx="1379920" cy="1071647"/>
            </a:xfrm>
          </p:grpSpPr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58C3A01D-74E5-4477-A278-82F6BF4522E0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933868" cy="1071647"/>
                <a:chOff x="1963495" y="36281"/>
                <a:chExt cx="933868" cy="1071647"/>
              </a:xfrm>
            </p:grpSpPr>
            <p:sp>
              <p:nvSpPr>
                <p:cNvPr id="215" name="TextBox 214">
                  <a:extLst>
                    <a:ext uri="{FF2B5EF4-FFF2-40B4-BE49-F238E27FC236}">
                      <a16:creationId xmlns:a16="http://schemas.microsoft.com/office/drawing/2014/main" id="{B8AC25B2-D058-44D2-8E99-262D7676CFE6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1 8</a:t>
                  </a:r>
                </a:p>
              </p:txBody>
            </p:sp>
            <p:cxnSp>
              <p:nvCxnSpPr>
                <p:cNvPr id="216" name="Straight Connector 215">
                  <a:extLst>
                    <a:ext uri="{FF2B5EF4-FFF2-40B4-BE49-F238E27FC236}">
                      <a16:creationId xmlns:a16="http://schemas.microsoft.com/office/drawing/2014/main" id="{BEE63D46-E93A-4876-871D-0390B6F9E2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6C9312CC-52D8-4640-85A4-8A5AD24B37E4}"/>
                    </a:ext>
                  </a:extLst>
                </p:cNvPr>
                <p:cNvSpPr txBox="1"/>
                <p:nvPr/>
              </p:nvSpPr>
              <p:spPr>
                <a:xfrm>
                  <a:off x="219357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271B06DC-D66D-43A6-AEF9-85C49E6810B7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8CAE49C6-0A8D-4ECB-B620-78C20566688F}"/>
              </a:ext>
            </a:extLst>
          </p:cNvPr>
          <p:cNvGrpSpPr/>
          <p:nvPr/>
        </p:nvGrpSpPr>
        <p:grpSpPr>
          <a:xfrm>
            <a:off x="1348907" y="3098615"/>
            <a:ext cx="1004155" cy="1071647"/>
            <a:chOff x="1963495" y="36281"/>
            <a:chExt cx="1004155" cy="1071647"/>
          </a:xfrm>
        </p:grpSpPr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C05D5A98-A167-4379-9029-4316FAA12E42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</a:p>
          </p:txBody>
        </p:sp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169274DE-9690-4371-B985-3307700119D1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1963D057-F277-4C83-91AB-EBADCDE7D953}"/>
                </a:ext>
              </a:extLst>
            </p:cNvPr>
            <p:cNvSpPr txBox="1"/>
            <p:nvPr/>
          </p:nvSpPr>
          <p:spPr>
            <a:xfrm>
              <a:off x="1967241" y="36281"/>
              <a:ext cx="100040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2 2</a:t>
              </a:r>
            </a:p>
          </p:txBody>
        </p:sp>
      </p:grpSp>
      <p:sp>
        <p:nvSpPr>
          <p:cNvPr id="228" name="TextBox 227">
            <a:extLst>
              <a:ext uri="{FF2B5EF4-FFF2-40B4-BE49-F238E27FC236}">
                <a16:creationId xmlns:a16="http://schemas.microsoft.com/office/drawing/2014/main" id="{E81202DB-15F5-452E-B447-0E74000D2121}"/>
              </a:ext>
            </a:extLst>
          </p:cNvPr>
          <p:cNvSpPr txBox="1"/>
          <p:nvPr/>
        </p:nvSpPr>
        <p:spPr>
          <a:xfrm>
            <a:off x="438972" y="3291959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7E3EE958-2365-4034-BCC3-93FF1266E09C}"/>
              </a:ext>
            </a:extLst>
          </p:cNvPr>
          <p:cNvSpPr txBox="1"/>
          <p:nvPr/>
        </p:nvSpPr>
        <p:spPr>
          <a:xfrm>
            <a:off x="873199" y="3302251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DF1CA4E8-0D7A-419B-8AB6-2B419CF2187C}"/>
              </a:ext>
            </a:extLst>
          </p:cNvPr>
          <p:cNvSpPr txBox="1"/>
          <p:nvPr/>
        </p:nvSpPr>
        <p:spPr>
          <a:xfrm>
            <a:off x="438139" y="4631801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B73EB093-BA94-44FF-BBA8-4B204E9C55D5}"/>
              </a:ext>
            </a:extLst>
          </p:cNvPr>
          <p:cNvGrpSpPr/>
          <p:nvPr/>
        </p:nvGrpSpPr>
        <p:grpSpPr>
          <a:xfrm>
            <a:off x="898814" y="4432546"/>
            <a:ext cx="1815006" cy="1071647"/>
            <a:chOff x="1790924" y="1757056"/>
            <a:chExt cx="1815006" cy="1071647"/>
          </a:xfrm>
        </p:grpSpPr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5321B72C-0769-49F5-8F91-864F3AD9B33D}"/>
                </a:ext>
              </a:extLst>
            </p:cNvPr>
            <p:cNvSpPr txBox="1"/>
            <p:nvPr/>
          </p:nvSpPr>
          <p:spPr>
            <a:xfrm>
              <a:off x="1790924" y="197372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B6C2622B-9978-4042-870C-028688AB2CFE}"/>
                </a:ext>
              </a:extLst>
            </p:cNvPr>
            <p:cNvGrpSpPr/>
            <p:nvPr/>
          </p:nvGrpSpPr>
          <p:grpSpPr>
            <a:xfrm>
              <a:off x="2226010" y="1757056"/>
              <a:ext cx="1379920" cy="1071647"/>
              <a:chOff x="443939" y="1750141"/>
              <a:chExt cx="1379920" cy="1071647"/>
            </a:xfrm>
          </p:grpSpPr>
          <p:grpSp>
            <p:nvGrpSpPr>
              <p:cNvPr id="235" name="Group 234">
                <a:extLst>
                  <a:ext uri="{FF2B5EF4-FFF2-40B4-BE49-F238E27FC236}">
                    <a16:creationId xmlns:a16="http://schemas.microsoft.com/office/drawing/2014/main" id="{F33E4D0A-A1C8-4A24-B7B0-A6C5B69E7992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933868" cy="1071647"/>
                <a:chOff x="1963495" y="36281"/>
                <a:chExt cx="933868" cy="1071647"/>
              </a:xfrm>
            </p:grpSpPr>
            <p:sp>
              <p:nvSpPr>
                <p:cNvPr id="237" name="TextBox 236">
                  <a:extLst>
                    <a:ext uri="{FF2B5EF4-FFF2-40B4-BE49-F238E27FC236}">
                      <a16:creationId xmlns:a16="http://schemas.microsoft.com/office/drawing/2014/main" id="{B238F873-6FBD-44B2-8AAB-772D03F11712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1 8</a:t>
                  </a:r>
                </a:p>
              </p:txBody>
            </p:sp>
            <p:cxnSp>
              <p:nvCxnSpPr>
                <p:cNvPr id="238" name="Straight Connector 237">
                  <a:extLst>
                    <a:ext uri="{FF2B5EF4-FFF2-40B4-BE49-F238E27FC236}">
                      <a16:creationId xmlns:a16="http://schemas.microsoft.com/office/drawing/2014/main" id="{6FE1BD4E-0A27-4076-BE38-3BD42ACD71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9" name="TextBox 238">
                  <a:extLst>
                    <a:ext uri="{FF2B5EF4-FFF2-40B4-BE49-F238E27FC236}">
                      <a16:creationId xmlns:a16="http://schemas.microsoft.com/office/drawing/2014/main" id="{E4B75CE1-0FEC-4219-A215-A6ABB94758CB}"/>
                    </a:ext>
                  </a:extLst>
                </p:cNvPr>
                <p:cNvSpPr txBox="1"/>
                <p:nvPr/>
              </p:nvSpPr>
              <p:spPr>
                <a:xfrm>
                  <a:off x="219357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FADB0302-3B5E-45D3-B002-F3A565B84D8E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sp>
        <p:nvSpPr>
          <p:cNvPr id="240" name="Rectangle 239">
            <a:extLst>
              <a:ext uri="{FF2B5EF4-FFF2-40B4-BE49-F238E27FC236}">
                <a16:creationId xmlns:a16="http://schemas.microsoft.com/office/drawing/2014/main" id="{A7B891DC-DC68-4E0E-870D-89788CA00A29}"/>
              </a:ext>
            </a:extLst>
          </p:cNvPr>
          <p:cNvSpPr/>
          <p:nvPr/>
        </p:nvSpPr>
        <p:spPr>
          <a:xfrm>
            <a:off x="7772377" y="554498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4E4E8DF6-68E8-40F1-A389-154F6B6C0B1E}"/>
              </a:ext>
            </a:extLst>
          </p:cNvPr>
          <p:cNvGrpSpPr/>
          <p:nvPr/>
        </p:nvGrpSpPr>
        <p:grpSpPr>
          <a:xfrm>
            <a:off x="6248561" y="1761332"/>
            <a:ext cx="1484795" cy="1071647"/>
            <a:chOff x="443939" y="1750141"/>
            <a:chExt cx="1484795" cy="1071647"/>
          </a:xfrm>
        </p:grpSpPr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893A1914-6199-40C9-A6AF-2F0B547932F4}"/>
                </a:ext>
              </a:extLst>
            </p:cNvPr>
            <p:cNvGrpSpPr/>
            <p:nvPr/>
          </p:nvGrpSpPr>
          <p:grpSpPr>
            <a:xfrm>
              <a:off x="889991" y="1750141"/>
              <a:ext cx="1038743" cy="1071647"/>
              <a:chOff x="1963495" y="36281"/>
              <a:chExt cx="1038743" cy="1071647"/>
            </a:xfrm>
          </p:grpSpPr>
          <p:sp>
            <p:nvSpPr>
              <p:cNvPr id="244" name="TextBox 243">
                <a:extLst>
                  <a:ext uri="{FF2B5EF4-FFF2-40B4-BE49-F238E27FC236}">
                    <a16:creationId xmlns:a16="http://schemas.microsoft.com/office/drawing/2014/main" id="{0BEA6CE2-8DAB-4E1E-904F-CE1EF4E3720C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  <p:cxnSp>
            <p:nvCxnSpPr>
              <p:cNvPr id="245" name="Straight Connector 244">
                <a:extLst>
                  <a:ext uri="{FF2B5EF4-FFF2-40B4-BE49-F238E27FC236}">
                    <a16:creationId xmlns:a16="http://schemas.microsoft.com/office/drawing/2014/main" id="{70794CAD-6465-4A4F-B933-996699893CC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9DB4E169-9EE7-4867-BD0C-002FAEBA1314}"/>
                  </a:ext>
                </a:extLst>
              </p:cNvPr>
              <p:cNvSpPr txBox="1"/>
              <p:nvPr/>
            </p:nvSpPr>
            <p:spPr>
              <a:xfrm>
                <a:off x="1964975" y="36281"/>
                <a:ext cx="1037263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1 1</a:t>
                </a:r>
              </a:p>
            </p:txBody>
          </p:sp>
        </p:grp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9652EC67-6617-4DF3-BBFB-0C4C2FC0CE8D}"/>
                </a:ext>
              </a:extLst>
            </p:cNvPr>
            <p:cNvSpPr txBox="1"/>
            <p:nvPr/>
          </p:nvSpPr>
          <p:spPr>
            <a:xfrm>
              <a:off x="443939" y="196070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247" name="Rectangle 246">
            <a:extLst>
              <a:ext uri="{FF2B5EF4-FFF2-40B4-BE49-F238E27FC236}">
                <a16:creationId xmlns:a16="http://schemas.microsoft.com/office/drawing/2014/main" id="{6EA6D144-973A-4D41-BA66-23186673A60A}"/>
              </a:ext>
            </a:extLst>
          </p:cNvPr>
          <p:cNvSpPr/>
          <p:nvPr/>
        </p:nvSpPr>
        <p:spPr>
          <a:xfrm>
            <a:off x="8495448" y="1819972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C1870F0E-2180-4904-8D65-AE7B9BB2C094}"/>
              </a:ext>
            </a:extLst>
          </p:cNvPr>
          <p:cNvGrpSpPr/>
          <p:nvPr/>
        </p:nvGrpSpPr>
        <p:grpSpPr>
          <a:xfrm>
            <a:off x="7595546" y="1759194"/>
            <a:ext cx="1815006" cy="1071647"/>
            <a:chOff x="1790924" y="1757056"/>
            <a:chExt cx="1815006" cy="1071647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B48833C5-BBF0-4547-994C-18908E76497B}"/>
                </a:ext>
              </a:extLst>
            </p:cNvPr>
            <p:cNvSpPr txBox="1"/>
            <p:nvPr/>
          </p:nvSpPr>
          <p:spPr>
            <a:xfrm>
              <a:off x="1790924" y="197372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16B62829-46EC-44F1-B288-4A8C9F9485F0}"/>
                </a:ext>
              </a:extLst>
            </p:cNvPr>
            <p:cNvGrpSpPr/>
            <p:nvPr/>
          </p:nvGrpSpPr>
          <p:grpSpPr>
            <a:xfrm>
              <a:off x="2226010" y="1757056"/>
              <a:ext cx="1379920" cy="1071647"/>
              <a:chOff x="443939" y="1750141"/>
              <a:chExt cx="1379920" cy="1071647"/>
            </a:xfrm>
          </p:grpSpPr>
          <p:grpSp>
            <p:nvGrpSpPr>
              <p:cNvPr id="251" name="Group 250">
                <a:extLst>
                  <a:ext uri="{FF2B5EF4-FFF2-40B4-BE49-F238E27FC236}">
                    <a16:creationId xmlns:a16="http://schemas.microsoft.com/office/drawing/2014/main" id="{ED77AC96-21D6-4D0E-853E-C3903609F7E2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933868" cy="1071647"/>
                <a:chOff x="1963495" y="36281"/>
                <a:chExt cx="933868" cy="1071647"/>
              </a:xfrm>
            </p:grpSpPr>
            <p:sp>
              <p:nvSpPr>
                <p:cNvPr id="253" name="TextBox 252">
                  <a:extLst>
                    <a:ext uri="{FF2B5EF4-FFF2-40B4-BE49-F238E27FC236}">
                      <a16:creationId xmlns:a16="http://schemas.microsoft.com/office/drawing/2014/main" id="{F5FB135D-54B6-4DF6-8470-20DE925F8FF6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1 2</a:t>
                  </a:r>
                </a:p>
              </p:txBody>
            </p:sp>
            <p:cxnSp>
              <p:nvCxnSpPr>
                <p:cNvPr id="254" name="Straight Connector 253">
                  <a:extLst>
                    <a:ext uri="{FF2B5EF4-FFF2-40B4-BE49-F238E27FC236}">
                      <a16:creationId xmlns:a16="http://schemas.microsoft.com/office/drawing/2014/main" id="{E37833D7-331E-4E9D-BF3A-DEB570AF1E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5" name="TextBox 254">
                  <a:extLst>
                    <a:ext uri="{FF2B5EF4-FFF2-40B4-BE49-F238E27FC236}">
                      <a16:creationId xmlns:a16="http://schemas.microsoft.com/office/drawing/2014/main" id="{8E013143-BF7F-4CDB-9822-F20D09500B9D}"/>
                    </a:ext>
                  </a:extLst>
                </p:cNvPr>
                <p:cNvSpPr txBox="1"/>
                <p:nvPr/>
              </p:nvSpPr>
              <p:spPr>
                <a:xfrm>
                  <a:off x="219357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</p:grpSp>
          <p:sp>
            <p:nvSpPr>
              <p:cNvPr id="252" name="TextBox 251">
                <a:extLst>
                  <a:ext uri="{FF2B5EF4-FFF2-40B4-BE49-F238E27FC236}">
                    <a16:creationId xmlns:a16="http://schemas.microsoft.com/office/drawing/2014/main" id="{7266329A-C536-475C-A5D2-D99B26DBAD1D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F5508ADE-C96D-419E-AB42-9C876B3E466C}"/>
              </a:ext>
            </a:extLst>
          </p:cNvPr>
          <p:cNvGrpSpPr/>
          <p:nvPr/>
        </p:nvGrpSpPr>
        <p:grpSpPr>
          <a:xfrm>
            <a:off x="7153529" y="3100753"/>
            <a:ext cx="1004155" cy="1071647"/>
            <a:chOff x="1963495" y="36281"/>
            <a:chExt cx="1004155" cy="1071647"/>
          </a:xfrm>
        </p:grpSpPr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62AC92A3-DFF1-4FE5-B735-4F90A12B3840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648EB7CA-1A86-4C4B-9267-3F8B7690D3ED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38018BF1-B530-4AC7-802F-27D129F01731}"/>
                </a:ext>
              </a:extLst>
            </p:cNvPr>
            <p:cNvSpPr txBox="1"/>
            <p:nvPr/>
          </p:nvSpPr>
          <p:spPr>
            <a:xfrm>
              <a:off x="1967241" y="36281"/>
              <a:ext cx="100040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1 9</a:t>
              </a:r>
            </a:p>
          </p:txBody>
        </p:sp>
      </p:grpSp>
      <p:sp>
        <p:nvSpPr>
          <p:cNvPr id="260" name="TextBox 259">
            <a:extLst>
              <a:ext uri="{FF2B5EF4-FFF2-40B4-BE49-F238E27FC236}">
                <a16:creationId xmlns:a16="http://schemas.microsoft.com/office/drawing/2014/main" id="{86F0C992-483F-444C-A901-5872707F1A62}"/>
              </a:ext>
            </a:extLst>
          </p:cNvPr>
          <p:cNvSpPr txBox="1"/>
          <p:nvPr/>
        </p:nvSpPr>
        <p:spPr>
          <a:xfrm>
            <a:off x="6243594" y="3294097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D4FC6554-7B5C-42F7-9F50-8C62ECF32F18}"/>
              </a:ext>
            </a:extLst>
          </p:cNvPr>
          <p:cNvSpPr txBox="1"/>
          <p:nvPr/>
        </p:nvSpPr>
        <p:spPr>
          <a:xfrm>
            <a:off x="6677821" y="3304389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4359262D-FABA-420D-AD7C-EC91FBDF01DF}"/>
              </a:ext>
            </a:extLst>
          </p:cNvPr>
          <p:cNvSpPr txBox="1"/>
          <p:nvPr/>
        </p:nvSpPr>
        <p:spPr>
          <a:xfrm>
            <a:off x="6242761" y="4633939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8751CD6F-ECC7-458B-8956-B06DADD1CEE6}"/>
              </a:ext>
            </a:extLst>
          </p:cNvPr>
          <p:cNvGrpSpPr/>
          <p:nvPr/>
        </p:nvGrpSpPr>
        <p:grpSpPr>
          <a:xfrm>
            <a:off x="6703436" y="4434684"/>
            <a:ext cx="1815006" cy="1071647"/>
            <a:chOff x="1790924" y="1757056"/>
            <a:chExt cx="1815006" cy="1071647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AEA9B9A1-4885-4CAF-9972-A0CF1C7643A5}"/>
                </a:ext>
              </a:extLst>
            </p:cNvPr>
            <p:cNvSpPr txBox="1"/>
            <p:nvPr/>
          </p:nvSpPr>
          <p:spPr>
            <a:xfrm>
              <a:off x="1790924" y="197372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BFEB363C-DEC0-4154-97DF-902F5E9DDD6F}"/>
                </a:ext>
              </a:extLst>
            </p:cNvPr>
            <p:cNvGrpSpPr/>
            <p:nvPr/>
          </p:nvGrpSpPr>
          <p:grpSpPr>
            <a:xfrm>
              <a:off x="2226010" y="1757056"/>
              <a:ext cx="1379920" cy="1071647"/>
              <a:chOff x="443939" y="1750141"/>
              <a:chExt cx="1379920" cy="1071647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8214B605-4925-4291-83DA-23DD89100DA1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933868" cy="1071647"/>
                <a:chOff x="1963495" y="36281"/>
                <a:chExt cx="933868" cy="1071647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9D9D38B9-05FE-4988-86AF-9A2B17D3C13B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1 2</a:t>
                  </a: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AA29BC0A-C7FF-46F2-B3E0-7926CF45AB5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0" name="TextBox 269">
                  <a:extLst>
                    <a:ext uri="{FF2B5EF4-FFF2-40B4-BE49-F238E27FC236}">
                      <a16:creationId xmlns:a16="http://schemas.microsoft.com/office/drawing/2014/main" id="{B467270E-8E9A-4FC3-BB3C-B37474CF0CBA}"/>
                    </a:ext>
                  </a:extLst>
                </p:cNvPr>
                <p:cNvSpPr txBox="1"/>
                <p:nvPr/>
              </p:nvSpPr>
              <p:spPr>
                <a:xfrm>
                  <a:off x="219357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67" name="TextBox 266">
                <a:extLst>
                  <a:ext uri="{FF2B5EF4-FFF2-40B4-BE49-F238E27FC236}">
                    <a16:creationId xmlns:a16="http://schemas.microsoft.com/office/drawing/2014/main" id="{2A2170AF-597A-493A-A965-A00A92638C2D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090379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8" grpId="0"/>
      <p:bldP spid="203" grpId="0"/>
      <p:bldP spid="204" grpId="0" animBg="1"/>
      <p:bldP spid="210" grpId="0" animBg="1"/>
      <p:bldP spid="228" grpId="0"/>
      <p:bldP spid="229" grpId="0"/>
      <p:bldP spid="230" grpId="0"/>
      <p:bldP spid="240" grpId="0" animBg="1"/>
      <p:bldP spid="247" grpId="0" animBg="1"/>
      <p:bldP spid="260" grpId="0"/>
      <p:bldP spid="261" grpId="0"/>
      <p:bldP spid="262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6CC5D1-BC7C-4753-8994-D303F162CA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34 Add mixed numbers with denominators as common multiples by converting to improper fractions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4082190-EF1B-4FDB-894C-82D7F46DDF1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2545609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2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782701" y="466822"/>
            <a:ext cx="652743" cy="1047615"/>
            <a:chOff x="2632083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632083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6193166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6230745" y="473203"/>
            <a:ext cx="884282" cy="1040007"/>
            <a:chOff x="408505" y="384951"/>
            <a:chExt cx="884282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640044" y="384951"/>
              <a:ext cx="652743" cy="1040007"/>
              <a:chOff x="2606421" y="5471319"/>
              <a:chExt cx="652743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9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606421" y="5864995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786600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7039531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8260540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740802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7399236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70E373CC-CEFA-4739-ABA9-B9FC2083B633}"/>
              </a:ext>
            </a:extLst>
          </p:cNvPr>
          <p:cNvSpPr txBox="1"/>
          <p:nvPr/>
        </p:nvSpPr>
        <p:spPr>
          <a:xfrm>
            <a:off x="3338110" y="894783"/>
            <a:ext cx="9338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cxnSp>
        <p:nvCxnSpPr>
          <p:cNvPr id="177" name="Straight Connector 176">
            <a:extLst>
              <a:ext uri="{FF2B5EF4-FFF2-40B4-BE49-F238E27FC236}">
                <a16:creationId xmlns:a16="http://schemas.microsoft.com/office/drawing/2014/main" id="{CE4B9B62-330F-4B73-8D7F-04FF9D7C385A}"/>
              </a:ext>
            </a:extLst>
          </p:cNvPr>
          <p:cNvCxnSpPr>
            <a:cxnSpLocks/>
          </p:cNvCxnSpPr>
          <p:nvPr/>
        </p:nvCxnSpPr>
        <p:spPr>
          <a:xfrm>
            <a:off x="3355822" y="972773"/>
            <a:ext cx="8905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TextBox 196">
            <a:extLst>
              <a:ext uri="{FF2B5EF4-FFF2-40B4-BE49-F238E27FC236}">
                <a16:creationId xmlns:a16="http://schemas.microsoft.com/office/drawing/2014/main" id="{64BE14E6-1B06-444F-8FCF-82E163B53AF6}"/>
              </a:ext>
            </a:extLst>
          </p:cNvPr>
          <p:cNvSpPr txBox="1"/>
          <p:nvPr/>
        </p:nvSpPr>
        <p:spPr>
          <a:xfrm>
            <a:off x="3568190" y="45407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CAE3CE97-A348-45C4-9775-52A2AB409275}"/>
              </a:ext>
            </a:extLst>
          </p:cNvPr>
          <p:cNvSpPr txBox="1"/>
          <p:nvPr/>
        </p:nvSpPr>
        <p:spPr>
          <a:xfrm>
            <a:off x="2910164" y="6555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322E7AE3-439B-4796-87A4-CE36FA6E6B84}"/>
              </a:ext>
            </a:extLst>
          </p:cNvPr>
          <p:cNvGrpSpPr/>
          <p:nvPr/>
        </p:nvGrpSpPr>
        <p:grpSpPr>
          <a:xfrm>
            <a:off x="9267161" y="903455"/>
            <a:ext cx="933868" cy="630942"/>
            <a:chOff x="9267161" y="903455"/>
            <a:chExt cx="933868" cy="630942"/>
          </a:xfrm>
        </p:grpSpPr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A2F111E-CF65-48D6-95F0-9296BA3F56BC}"/>
                </a:ext>
              </a:extLst>
            </p:cNvPr>
            <p:cNvSpPr txBox="1"/>
            <p:nvPr/>
          </p:nvSpPr>
          <p:spPr>
            <a:xfrm>
              <a:off x="9267161" y="903455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37F9D9E0-0355-4A2A-A78F-467960649A9A}"/>
                </a:ext>
              </a:extLst>
            </p:cNvPr>
            <p:cNvCxnSpPr>
              <a:cxnSpLocks/>
            </p:cNvCxnSpPr>
            <p:nvPr/>
          </p:nvCxnSpPr>
          <p:spPr>
            <a:xfrm>
              <a:off x="9284873" y="981445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2" name="TextBox 201">
            <a:extLst>
              <a:ext uri="{FF2B5EF4-FFF2-40B4-BE49-F238E27FC236}">
                <a16:creationId xmlns:a16="http://schemas.microsoft.com/office/drawing/2014/main" id="{3FDFB214-56C6-48BB-828F-AB9DAC3B1D0E}"/>
              </a:ext>
            </a:extLst>
          </p:cNvPr>
          <p:cNvSpPr txBox="1"/>
          <p:nvPr/>
        </p:nvSpPr>
        <p:spPr>
          <a:xfrm>
            <a:off x="9497241" y="4627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FF71CD05-00A2-44DD-9AC5-19DA68A99957}"/>
              </a:ext>
            </a:extLst>
          </p:cNvPr>
          <p:cNvSpPr txBox="1"/>
          <p:nvPr/>
        </p:nvSpPr>
        <p:spPr>
          <a:xfrm>
            <a:off x="8839215" y="66426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3756256-3BDA-4922-B209-E9D5C91DF7E8}"/>
              </a:ext>
            </a:extLst>
          </p:cNvPr>
          <p:cNvGrpSpPr/>
          <p:nvPr/>
        </p:nvGrpSpPr>
        <p:grpSpPr>
          <a:xfrm>
            <a:off x="435525" y="1758788"/>
            <a:ext cx="959403" cy="1076984"/>
            <a:chOff x="435525" y="1758788"/>
            <a:chExt cx="959403" cy="1076984"/>
          </a:xfrm>
        </p:grpSpPr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72721C96-7DCF-4C09-A535-8AD81A61E7B1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F9623F0-265A-435C-8690-CBD8C41F26F2}"/>
                </a:ext>
              </a:extLst>
            </p:cNvPr>
            <p:cNvSpPr txBox="1"/>
            <p:nvPr/>
          </p:nvSpPr>
          <p:spPr>
            <a:xfrm>
              <a:off x="662785" y="2204830"/>
              <a:ext cx="7321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B97BA03A-DEE5-45BA-9E66-44BA669A5975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F29A074-3988-41A5-A3C5-CC402B865585}"/>
              </a:ext>
            </a:extLst>
          </p:cNvPr>
          <p:cNvGrpSpPr/>
          <p:nvPr/>
        </p:nvGrpSpPr>
        <p:grpSpPr>
          <a:xfrm>
            <a:off x="1347767" y="1745549"/>
            <a:ext cx="1749814" cy="1090223"/>
            <a:chOff x="1317787" y="1745549"/>
            <a:chExt cx="1749814" cy="1090223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B0C00571-0518-4877-BEF7-9AEC6C27F8F0}"/>
                </a:ext>
              </a:extLst>
            </p:cNvPr>
            <p:cNvSpPr txBox="1"/>
            <p:nvPr/>
          </p:nvSpPr>
          <p:spPr>
            <a:xfrm>
              <a:off x="1317787" y="195156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1DCB16E8-67DD-4177-A03C-6B8A0F265A9D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9DDDDF9E-4BF4-4B27-9016-81B8E47E9A59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D777EA71-DF38-4C16-A6F8-78A83F237276}"/>
                </a:ext>
              </a:extLst>
            </p:cNvPr>
            <p:cNvSpPr txBox="1"/>
            <p:nvPr/>
          </p:nvSpPr>
          <p:spPr>
            <a:xfrm>
              <a:off x="1783340" y="1745549"/>
              <a:ext cx="97469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3 1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99B6BD0C-4B4F-434F-A5F3-C05B80935587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8C2A5485-D484-4E61-914A-BED564331466}"/>
              </a:ext>
            </a:extLst>
          </p:cNvPr>
          <p:cNvGrpSpPr/>
          <p:nvPr/>
        </p:nvGrpSpPr>
        <p:grpSpPr>
          <a:xfrm>
            <a:off x="413107" y="3102276"/>
            <a:ext cx="978484" cy="1076984"/>
            <a:chOff x="416445" y="1758788"/>
            <a:chExt cx="978484" cy="1076984"/>
          </a:xfrm>
        </p:grpSpPr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841BDE82-D0C9-4627-BD90-5C377A585D59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DE338413-095F-4CAD-949C-3E8E717FE6BB}"/>
                </a:ext>
              </a:extLst>
            </p:cNvPr>
            <p:cNvSpPr txBox="1"/>
            <p:nvPr/>
          </p:nvSpPr>
          <p:spPr>
            <a:xfrm>
              <a:off x="416445" y="2204830"/>
              <a:ext cx="9784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86BBEDAF-D26A-4E2E-9771-7C3152C2AF34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3 3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67455060-6A27-4FBF-8816-6F09F5E115CC}"/>
              </a:ext>
            </a:extLst>
          </p:cNvPr>
          <p:cNvGrpSpPr/>
          <p:nvPr/>
        </p:nvGrpSpPr>
        <p:grpSpPr>
          <a:xfrm>
            <a:off x="1344429" y="3089037"/>
            <a:ext cx="1749814" cy="1090223"/>
            <a:chOff x="1317787" y="1745549"/>
            <a:chExt cx="1749814" cy="1090223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82F4ED4-DD60-4146-AD1F-A40DC1C1C5D3}"/>
                </a:ext>
              </a:extLst>
            </p:cNvPr>
            <p:cNvSpPr txBox="1"/>
            <p:nvPr/>
          </p:nvSpPr>
          <p:spPr>
            <a:xfrm>
              <a:off x="1317787" y="195156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90E155E0-E9E7-46BE-9D7D-1414326BCA50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A8851BC-F271-4E41-8FE7-388EBA540B13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54B379FA-8515-4BD4-81A3-4A7607B3A5E3}"/>
                </a:ext>
              </a:extLst>
            </p:cNvPr>
            <p:cNvSpPr txBox="1"/>
            <p:nvPr/>
          </p:nvSpPr>
          <p:spPr>
            <a:xfrm>
              <a:off x="1778740" y="1745549"/>
              <a:ext cx="9262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3 1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7BFA3996-2964-4630-B5D9-16D429AFCF30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0C399EEE-A9D7-4FE3-AA15-05D52EDF2F1D}"/>
              </a:ext>
            </a:extLst>
          </p:cNvPr>
          <p:cNvGrpSpPr/>
          <p:nvPr/>
        </p:nvGrpSpPr>
        <p:grpSpPr>
          <a:xfrm>
            <a:off x="3093689" y="3553316"/>
            <a:ext cx="957106" cy="630942"/>
            <a:chOff x="3097027" y="2223080"/>
            <a:chExt cx="957106" cy="630942"/>
          </a:xfrm>
        </p:grpSpPr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7D5D154C-6BCC-467B-8193-A22F7102A089}"/>
                </a:ext>
              </a:extLst>
            </p:cNvPr>
            <p:cNvCxnSpPr>
              <a:cxnSpLocks/>
            </p:cNvCxnSpPr>
            <p:nvPr/>
          </p:nvCxnSpPr>
          <p:spPr>
            <a:xfrm>
              <a:off x="3125803" y="228487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27FFD61-9F57-47F5-A065-3585C56E080E}"/>
                </a:ext>
              </a:extLst>
            </p:cNvPr>
            <p:cNvSpPr txBox="1"/>
            <p:nvPr/>
          </p:nvSpPr>
          <p:spPr>
            <a:xfrm>
              <a:off x="3097027" y="2223080"/>
              <a:ext cx="95710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sp>
        <p:nvSpPr>
          <p:cNvPr id="114" name="TextBox 113">
            <a:extLst>
              <a:ext uri="{FF2B5EF4-FFF2-40B4-BE49-F238E27FC236}">
                <a16:creationId xmlns:a16="http://schemas.microsoft.com/office/drawing/2014/main" id="{1AB6399A-8457-435D-997F-015CBF5F9F90}"/>
              </a:ext>
            </a:extLst>
          </p:cNvPr>
          <p:cNvSpPr txBox="1"/>
          <p:nvPr/>
        </p:nvSpPr>
        <p:spPr>
          <a:xfrm>
            <a:off x="3091830" y="3107274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6 4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FA7944EF-2094-4C1E-99BB-8B4BE640057C}"/>
              </a:ext>
            </a:extLst>
          </p:cNvPr>
          <p:cNvGrpSpPr/>
          <p:nvPr/>
        </p:nvGrpSpPr>
        <p:grpSpPr>
          <a:xfrm>
            <a:off x="6223219" y="1763491"/>
            <a:ext cx="987278" cy="1076984"/>
            <a:chOff x="407651" y="1758788"/>
            <a:chExt cx="987278" cy="1076984"/>
          </a:xfrm>
        </p:grpSpPr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0FB5D7B9-DD99-43AA-96E3-3B93C53EBC09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27561BA7-4BCF-473F-8159-510338A7AB92}"/>
                </a:ext>
              </a:extLst>
            </p:cNvPr>
            <p:cNvSpPr txBox="1"/>
            <p:nvPr/>
          </p:nvSpPr>
          <p:spPr>
            <a:xfrm>
              <a:off x="407651" y="2204830"/>
              <a:ext cx="98727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4220D378-D56B-4F7C-ACD8-8EE49BD1C6DD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2 9</a:t>
              </a:r>
            </a:p>
          </p:txBody>
        </p: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9D0C6617-1B24-4E5B-883D-7F50C8043009}"/>
              </a:ext>
            </a:extLst>
          </p:cNvPr>
          <p:cNvGrpSpPr/>
          <p:nvPr/>
        </p:nvGrpSpPr>
        <p:grpSpPr>
          <a:xfrm>
            <a:off x="7148345" y="1750252"/>
            <a:ext cx="1299319" cy="1090223"/>
            <a:chOff x="1317787" y="1745549"/>
            <a:chExt cx="1299319" cy="1090223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5916E338-366C-4DD5-A8E2-13283CB26527}"/>
                </a:ext>
              </a:extLst>
            </p:cNvPr>
            <p:cNvSpPr txBox="1"/>
            <p:nvPr/>
          </p:nvSpPr>
          <p:spPr>
            <a:xfrm>
              <a:off x="1317787" y="195156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118D239E-8EA3-4385-86A1-255A23F6FDE5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4397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E88D1302-865F-490E-BCF2-564363A85546}"/>
                </a:ext>
              </a:extLst>
            </p:cNvPr>
            <p:cNvSpPr txBox="1"/>
            <p:nvPr/>
          </p:nvSpPr>
          <p:spPr>
            <a:xfrm>
              <a:off x="1760873" y="2204830"/>
              <a:ext cx="59027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1D0221E-069E-4540-9707-1E53091B8FD7}"/>
                </a:ext>
              </a:extLst>
            </p:cNvPr>
            <p:cNvSpPr txBox="1"/>
            <p:nvPr/>
          </p:nvSpPr>
          <p:spPr>
            <a:xfrm>
              <a:off x="1783341" y="1745549"/>
              <a:ext cx="51154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BAF65-5455-4758-8889-61F06346A839}"/>
                </a:ext>
              </a:extLst>
            </p:cNvPr>
            <p:cNvSpPr txBox="1"/>
            <p:nvPr/>
          </p:nvSpPr>
          <p:spPr>
            <a:xfrm>
              <a:off x="2210215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86B282CA-8D96-4054-AA21-09EAF3811E57}"/>
              </a:ext>
            </a:extLst>
          </p:cNvPr>
          <p:cNvGrpSpPr/>
          <p:nvPr/>
        </p:nvGrpSpPr>
        <p:grpSpPr>
          <a:xfrm>
            <a:off x="6228675" y="3106979"/>
            <a:ext cx="978484" cy="1076984"/>
            <a:chOff x="416445" y="1758788"/>
            <a:chExt cx="978484" cy="1076984"/>
          </a:xfrm>
        </p:grpSpPr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D64730FE-F407-4D72-BF8C-920DA1947966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C7A35A54-CBF8-4CAF-9942-05B32061EAAA}"/>
                </a:ext>
              </a:extLst>
            </p:cNvPr>
            <p:cNvSpPr txBox="1"/>
            <p:nvPr/>
          </p:nvSpPr>
          <p:spPr>
            <a:xfrm>
              <a:off x="416445" y="2204830"/>
              <a:ext cx="9784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98714D8-4225-498A-8F19-AF8796857864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2 9</a:t>
              </a:r>
            </a:p>
          </p:txBody>
        </p: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2FC12C9F-89CB-4678-B1EC-CF2C79A1E7C6}"/>
              </a:ext>
            </a:extLst>
          </p:cNvPr>
          <p:cNvGrpSpPr/>
          <p:nvPr/>
        </p:nvGrpSpPr>
        <p:grpSpPr>
          <a:xfrm>
            <a:off x="7159997" y="3093740"/>
            <a:ext cx="1749814" cy="1090223"/>
            <a:chOff x="1317787" y="1745549"/>
            <a:chExt cx="1749814" cy="1090223"/>
          </a:xfrm>
        </p:grpSpPr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74CEEA0F-8EE4-4D1C-BA49-4CE11ACED2DB}"/>
                </a:ext>
              </a:extLst>
            </p:cNvPr>
            <p:cNvSpPr txBox="1"/>
            <p:nvPr/>
          </p:nvSpPr>
          <p:spPr>
            <a:xfrm>
              <a:off x="1317787" y="195156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49CEC770-7CE9-48FB-B146-F505F442E0B6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B6D1A378-4AA1-413B-8E26-682F3ECABDFE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2FCF7190-2BCF-4969-A6FB-96E405628F1F}"/>
                </a:ext>
              </a:extLst>
            </p:cNvPr>
            <p:cNvSpPr txBox="1"/>
            <p:nvPr/>
          </p:nvSpPr>
          <p:spPr>
            <a:xfrm>
              <a:off x="1778740" y="1745549"/>
              <a:ext cx="9262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E07FE8D7-C169-4282-9515-EB3686C41F02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BE639606-A0DF-4A43-8ADB-3029F0BA98DE}"/>
              </a:ext>
            </a:extLst>
          </p:cNvPr>
          <p:cNvGrpSpPr/>
          <p:nvPr/>
        </p:nvGrpSpPr>
        <p:grpSpPr>
          <a:xfrm>
            <a:off x="8909257" y="3558019"/>
            <a:ext cx="957106" cy="630942"/>
            <a:chOff x="3097027" y="2223080"/>
            <a:chExt cx="957106" cy="630942"/>
          </a:xfrm>
        </p:grpSpPr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15BB530A-FC50-4B7E-832B-6FC0225EBDAA}"/>
                </a:ext>
              </a:extLst>
            </p:cNvPr>
            <p:cNvCxnSpPr>
              <a:cxnSpLocks/>
            </p:cNvCxnSpPr>
            <p:nvPr/>
          </p:nvCxnSpPr>
          <p:spPr>
            <a:xfrm>
              <a:off x="3125803" y="228487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66ECDD8F-7451-4A0D-BF88-E5DF4C54EDFD}"/>
                </a:ext>
              </a:extLst>
            </p:cNvPr>
            <p:cNvSpPr txBox="1"/>
            <p:nvPr/>
          </p:nvSpPr>
          <p:spPr>
            <a:xfrm>
              <a:off x="3097027" y="2223080"/>
              <a:ext cx="95710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6913EE7C-0DB5-4BDA-A4AC-257486549CF8}"/>
              </a:ext>
            </a:extLst>
          </p:cNvPr>
          <p:cNvSpPr txBox="1"/>
          <p:nvPr/>
        </p:nvSpPr>
        <p:spPr>
          <a:xfrm>
            <a:off x="8907398" y="3111977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4 4</a:t>
            </a:r>
          </a:p>
        </p:txBody>
      </p:sp>
      <p:sp>
        <p:nvSpPr>
          <p:cNvPr id="141" name="Rectangle: Rounded Corners 140">
            <a:extLst>
              <a:ext uri="{FF2B5EF4-FFF2-40B4-BE49-F238E27FC236}">
                <a16:creationId xmlns:a16="http://schemas.microsoft.com/office/drawing/2014/main" id="{27B56E89-A238-4C78-B3F4-3381D048FCCA}"/>
              </a:ext>
            </a:extLst>
          </p:cNvPr>
          <p:cNvSpPr/>
          <p:nvPr/>
        </p:nvSpPr>
        <p:spPr>
          <a:xfrm rot="5400000">
            <a:off x="8423243" y="3200780"/>
            <a:ext cx="4808842" cy="213591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2" name="Rectangle: Rounded Corners 141">
            <a:extLst>
              <a:ext uri="{FF2B5EF4-FFF2-40B4-BE49-F238E27FC236}">
                <a16:creationId xmlns:a16="http://schemas.microsoft.com/office/drawing/2014/main" id="{8773CBCA-8FF2-41D4-B226-50F7555A5CDB}"/>
              </a:ext>
            </a:extLst>
          </p:cNvPr>
          <p:cNvSpPr/>
          <p:nvPr/>
        </p:nvSpPr>
        <p:spPr>
          <a:xfrm rot="5400000">
            <a:off x="2672536" y="3145450"/>
            <a:ext cx="4808842" cy="213591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541C143D-1E3C-4057-83BC-FD8F5BAC97B9}"/>
              </a:ext>
            </a:extLst>
          </p:cNvPr>
          <p:cNvSpPr/>
          <p:nvPr/>
        </p:nvSpPr>
        <p:spPr>
          <a:xfrm>
            <a:off x="4166061" y="1967703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4" name="Rectangle 143">
            <a:extLst>
              <a:ext uri="{FF2B5EF4-FFF2-40B4-BE49-F238E27FC236}">
                <a16:creationId xmlns:a16="http://schemas.microsoft.com/office/drawing/2014/main" id="{EEBC5FEE-F4F3-40B2-BF74-510B36E5178A}"/>
              </a:ext>
            </a:extLst>
          </p:cNvPr>
          <p:cNvSpPr/>
          <p:nvPr/>
        </p:nvSpPr>
        <p:spPr>
          <a:xfrm>
            <a:off x="11051718" y="1958206"/>
            <a:ext cx="366378" cy="216559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5" name="Rectangle 144">
            <a:extLst>
              <a:ext uri="{FF2B5EF4-FFF2-40B4-BE49-F238E27FC236}">
                <a16:creationId xmlns:a16="http://schemas.microsoft.com/office/drawing/2014/main" id="{993067F4-ACBE-425D-B4B5-00C18A881330}"/>
              </a:ext>
            </a:extLst>
          </p:cNvPr>
          <p:cNvSpPr/>
          <p:nvPr/>
        </p:nvSpPr>
        <p:spPr>
          <a:xfrm>
            <a:off x="4628775" y="1970418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6" name="Rectangle 145">
            <a:extLst>
              <a:ext uri="{FF2B5EF4-FFF2-40B4-BE49-F238E27FC236}">
                <a16:creationId xmlns:a16="http://schemas.microsoft.com/office/drawing/2014/main" id="{4BA0DA66-4A53-4E87-9AEF-C2D15AB02082}"/>
              </a:ext>
            </a:extLst>
          </p:cNvPr>
          <p:cNvSpPr/>
          <p:nvPr/>
        </p:nvSpPr>
        <p:spPr>
          <a:xfrm>
            <a:off x="5233369" y="1965681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7" name="Rectangle 146">
            <a:extLst>
              <a:ext uri="{FF2B5EF4-FFF2-40B4-BE49-F238E27FC236}">
                <a16:creationId xmlns:a16="http://schemas.microsoft.com/office/drawing/2014/main" id="{631ACF1E-DF46-4903-B2FD-45339D1FF1F9}"/>
              </a:ext>
            </a:extLst>
          </p:cNvPr>
          <p:cNvSpPr/>
          <p:nvPr/>
        </p:nvSpPr>
        <p:spPr>
          <a:xfrm>
            <a:off x="5696083" y="1968396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8" name="Rectangle 147">
            <a:extLst>
              <a:ext uri="{FF2B5EF4-FFF2-40B4-BE49-F238E27FC236}">
                <a16:creationId xmlns:a16="http://schemas.microsoft.com/office/drawing/2014/main" id="{4E6809AB-3BD5-4AE5-ABA6-BF214FFD8984}"/>
              </a:ext>
            </a:extLst>
          </p:cNvPr>
          <p:cNvSpPr/>
          <p:nvPr/>
        </p:nvSpPr>
        <p:spPr>
          <a:xfrm>
            <a:off x="9875773" y="1955925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9" name="Rectangle 148">
            <a:extLst>
              <a:ext uri="{FF2B5EF4-FFF2-40B4-BE49-F238E27FC236}">
                <a16:creationId xmlns:a16="http://schemas.microsoft.com/office/drawing/2014/main" id="{E405060F-5E33-4EE6-9407-BF179F633812}"/>
              </a:ext>
            </a:extLst>
          </p:cNvPr>
          <p:cNvSpPr/>
          <p:nvPr/>
        </p:nvSpPr>
        <p:spPr>
          <a:xfrm>
            <a:off x="10338487" y="1958640"/>
            <a:ext cx="366378" cy="216787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89907E4B-BE17-4CDF-89F2-3FE74EC35EF3}"/>
              </a:ext>
            </a:extLst>
          </p:cNvPr>
          <p:cNvSpPr/>
          <p:nvPr/>
        </p:nvSpPr>
        <p:spPr>
          <a:xfrm>
            <a:off x="4432611" y="4317588"/>
            <a:ext cx="366378" cy="161336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1" name="Rectangle 150">
            <a:extLst>
              <a:ext uri="{FF2B5EF4-FFF2-40B4-BE49-F238E27FC236}">
                <a16:creationId xmlns:a16="http://schemas.microsoft.com/office/drawing/2014/main" id="{592623A3-2CFB-4B19-9D30-247A8A9D191E}"/>
              </a:ext>
            </a:extLst>
          </p:cNvPr>
          <p:cNvSpPr/>
          <p:nvPr/>
        </p:nvSpPr>
        <p:spPr>
          <a:xfrm>
            <a:off x="5500732" y="5026340"/>
            <a:ext cx="366378" cy="55163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CDA56BB0-2760-4813-9CA5-70FB3915A61F}"/>
              </a:ext>
            </a:extLst>
          </p:cNvPr>
          <p:cNvSpPr/>
          <p:nvPr/>
        </p:nvSpPr>
        <p:spPr>
          <a:xfrm>
            <a:off x="10143336" y="4314657"/>
            <a:ext cx="366378" cy="19416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F8DCEB46-CCBB-400D-81AC-C53EA81E2822}"/>
              </a:ext>
            </a:extLst>
          </p:cNvPr>
          <p:cNvSpPr/>
          <p:nvPr/>
        </p:nvSpPr>
        <p:spPr>
          <a:xfrm>
            <a:off x="5497921" y="4304719"/>
            <a:ext cx="366378" cy="73316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4EE9C96-957E-4486-A226-BC3169E1A3E4}"/>
              </a:ext>
            </a:extLst>
          </p:cNvPr>
          <p:cNvSpPr/>
          <p:nvPr/>
        </p:nvSpPr>
        <p:spPr>
          <a:xfrm>
            <a:off x="11044991" y="5189134"/>
            <a:ext cx="366378" cy="21108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5" name="Rectangle 154">
            <a:extLst>
              <a:ext uri="{FF2B5EF4-FFF2-40B4-BE49-F238E27FC236}">
                <a16:creationId xmlns:a16="http://schemas.microsoft.com/office/drawing/2014/main" id="{3914BE94-F354-474E-AD2A-4EF5D29C66E2}"/>
              </a:ext>
            </a:extLst>
          </p:cNvPr>
          <p:cNvSpPr/>
          <p:nvPr/>
        </p:nvSpPr>
        <p:spPr>
          <a:xfrm>
            <a:off x="11049566" y="4320043"/>
            <a:ext cx="366378" cy="86891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15C25AB2-412A-47F9-8676-C136DC30D0EE}"/>
              </a:ext>
            </a:extLst>
          </p:cNvPr>
          <p:cNvGrpSpPr/>
          <p:nvPr/>
        </p:nvGrpSpPr>
        <p:grpSpPr>
          <a:xfrm>
            <a:off x="4157000" y="1967262"/>
            <a:ext cx="364674" cy="2164787"/>
            <a:chOff x="1430177" y="1026981"/>
            <a:chExt cx="364674" cy="2164787"/>
          </a:xfrm>
        </p:grpSpPr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55758EBF-18D7-40F2-94B1-51590E9D941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8" name="Rectangle 157">
              <a:extLst>
                <a:ext uri="{FF2B5EF4-FFF2-40B4-BE49-F238E27FC236}">
                  <a16:creationId xmlns:a16="http://schemas.microsoft.com/office/drawing/2014/main" id="{7E5ACDF0-F036-4A80-9FE5-1736895D23D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F37DA39B-A2F9-4728-B331-E2AA35DBA1B5}"/>
              </a:ext>
            </a:extLst>
          </p:cNvPr>
          <p:cNvGrpSpPr/>
          <p:nvPr/>
        </p:nvGrpSpPr>
        <p:grpSpPr>
          <a:xfrm>
            <a:off x="4425520" y="4312800"/>
            <a:ext cx="364674" cy="2164787"/>
            <a:chOff x="1430177" y="1026981"/>
            <a:chExt cx="364674" cy="2164787"/>
          </a:xfrm>
        </p:grpSpPr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ADC72162-A28B-4380-8C59-60C987673FC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1" name="Rectangle 160">
              <a:extLst>
                <a:ext uri="{FF2B5EF4-FFF2-40B4-BE49-F238E27FC236}">
                  <a16:creationId xmlns:a16="http://schemas.microsoft.com/office/drawing/2014/main" id="{40E105A4-33E8-4FCD-9A9B-4D0964FA575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BFFD4AAF-8D89-443D-9834-8C4FEF07F01B}"/>
              </a:ext>
            </a:extLst>
          </p:cNvPr>
          <p:cNvGrpSpPr/>
          <p:nvPr/>
        </p:nvGrpSpPr>
        <p:grpSpPr>
          <a:xfrm>
            <a:off x="4621102" y="1973978"/>
            <a:ext cx="364674" cy="2164787"/>
            <a:chOff x="1430177" y="1026981"/>
            <a:chExt cx="364674" cy="2164787"/>
          </a:xfrm>
        </p:grpSpPr>
        <p:sp>
          <p:nvSpPr>
            <p:cNvPr id="163" name="Rectangle 162">
              <a:extLst>
                <a:ext uri="{FF2B5EF4-FFF2-40B4-BE49-F238E27FC236}">
                  <a16:creationId xmlns:a16="http://schemas.microsoft.com/office/drawing/2014/main" id="{ED20484E-503C-4FB7-87A5-363CEDD1777E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4" name="Rectangle 163">
              <a:extLst>
                <a:ext uri="{FF2B5EF4-FFF2-40B4-BE49-F238E27FC236}">
                  <a16:creationId xmlns:a16="http://schemas.microsoft.com/office/drawing/2014/main" id="{64E913C2-81FB-4A6C-9B3E-BEF9DAF04B8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7B82A679-ABC1-4D99-970F-416A24476EED}"/>
              </a:ext>
            </a:extLst>
          </p:cNvPr>
          <p:cNvGrpSpPr/>
          <p:nvPr/>
        </p:nvGrpSpPr>
        <p:grpSpPr>
          <a:xfrm>
            <a:off x="5223764" y="1962475"/>
            <a:ext cx="364674" cy="2164787"/>
            <a:chOff x="1430177" y="1026981"/>
            <a:chExt cx="364674" cy="2164787"/>
          </a:xfrm>
        </p:grpSpPr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D5B6B932-C6FF-4791-A4C2-E58D0C6155D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45F0AA4A-F84F-4BDB-88A5-74FFA1B086F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7B979278-6426-46E0-9490-AD9B9BED069B}"/>
              </a:ext>
            </a:extLst>
          </p:cNvPr>
          <p:cNvGrpSpPr/>
          <p:nvPr/>
        </p:nvGrpSpPr>
        <p:grpSpPr>
          <a:xfrm>
            <a:off x="5492284" y="4308013"/>
            <a:ext cx="364674" cy="2164787"/>
            <a:chOff x="1430177" y="1026981"/>
            <a:chExt cx="364674" cy="2164787"/>
          </a:xfrm>
        </p:grpSpPr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5CA32127-71C5-4F47-9401-6A876E16627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798AB9DA-C9AA-47F8-AF71-637F7B5E8B8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11B8084F-3784-41EC-9A06-A376BE74E811}"/>
              </a:ext>
            </a:extLst>
          </p:cNvPr>
          <p:cNvGrpSpPr/>
          <p:nvPr/>
        </p:nvGrpSpPr>
        <p:grpSpPr>
          <a:xfrm>
            <a:off x="5688302" y="1965479"/>
            <a:ext cx="364674" cy="2164787"/>
            <a:chOff x="1430177" y="1026981"/>
            <a:chExt cx="364674" cy="2164787"/>
          </a:xfrm>
        </p:grpSpPr>
        <p:sp>
          <p:nvSpPr>
            <p:cNvPr id="172" name="Rectangle 171">
              <a:extLst>
                <a:ext uri="{FF2B5EF4-FFF2-40B4-BE49-F238E27FC236}">
                  <a16:creationId xmlns:a16="http://schemas.microsoft.com/office/drawing/2014/main" id="{90AFC5D1-AE07-43FC-AD02-BA00BB67A98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B14B9B7A-F891-42E3-8E39-D0BBADB353E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BC29FEFD-879F-472B-B3CB-76A5FD9AED00}"/>
              </a:ext>
            </a:extLst>
          </p:cNvPr>
          <p:cNvGrpSpPr/>
          <p:nvPr/>
        </p:nvGrpSpPr>
        <p:grpSpPr>
          <a:xfrm>
            <a:off x="9873903" y="1962403"/>
            <a:ext cx="364674" cy="2164787"/>
            <a:chOff x="1430177" y="1026981"/>
            <a:chExt cx="364674" cy="2164787"/>
          </a:xfrm>
        </p:grpSpPr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FC6E8F84-1645-4ADE-A0A2-AA80FC219BE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5DC7D3FE-AC2A-4E2D-B44A-6A049033F8E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3408F89E-7949-43AF-BA81-EE794BC2429E}"/>
              </a:ext>
            </a:extLst>
          </p:cNvPr>
          <p:cNvGrpSpPr/>
          <p:nvPr/>
        </p:nvGrpSpPr>
        <p:grpSpPr>
          <a:xfrm>
            <a:off x="10142423" y="4307941"/>
            <a:ext cx="364674" cy="2164787"/>
            <a:chOff x="1430177" y="1026981"/>
            <a:chExt cx="364674" cy="2164787"/>
          </a:xfrm>
        </p:grpSpPr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ACB78D45-2C70-4D47-A1AD-CBBD17777C6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2" name="Rectangle 181">
              <a:extLst>
                <a:ext uri="{FF2B5EF4-FFF2-40B4-BE49-F238E27FC236}">
                  <a16:creationId xmlns:a16="http://schemas.microsoft.com/office/drawing/2014/main" id="{1A92D123-C6A2-4020-BBB1-4F27737DCC0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A7D52BFC-B3B9-4F5F-BB83-D66490DF8353}"/>
              </a:ext>
            </a:extLst>
          </p:cNvPr>
          <p:cNvGrpSpPr/>
          <p:nvPr/>
        </p:nvGrpSpPr>
        <p:grpSpPr>
          <a:xfrm>
            <a:off x="10338005" y="1969119"/>
            <a:ext cx="364674" cy="2164787"/>
            <a:chOff x="1430177" y="1026981"/>
            <a:chExt cx="364674" cy="2164787"/>
          </a:xfrm>
        </p:grpSpPr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EF339FA6-E72F-44BB-B8D0-B33167979AF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84F2BB23-0C7F-45E0-B923-F298FB4FB2B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0A891687-785F-4835-BA91-329876F1257D}"/>
              </a:ext>
            </a:extLst>
          </p:cNvPr>
          <p:cNvGrpSpPr/>
          <p:nvPr/>
        </p:nvGrpSpPr>
        <p:grpSpPr>
          <a:xfrm>
            <a:off x="11050233" y="1962403"/>
            <a:ext cx="364674" cy="2164787"/>
            <a:chOff x="1430177" y="1026981"/>
            <a:chExt cx="364674" cy="2164787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933F0307-A57B-4065-8B80-CAB4ADC70A3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8" name="Rectangle 187">
              <a:extLst>
                <a:ext uri="{FF2B5EF4-FFF2-40B4-BE49-F238E27FC236}">
                  <a16:creationId xmlns:a16="http://schemas.microsoft.com/office/drawing/2014/main" id="{E6298008-36D0-4D68-801B-E07A93FC0DD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AED5FCD7-5ED3-4811-97B5-18AE021135D3}"/>
              </a:ext>
            </a:extLst>
          </p:cNvPr>
          <p:cNvGrpSpPr/>
          <p:nvPr/>
        </p:nvGrpSpPr>
        <p:grpSpPr>
          <a:xfrm>
            <a:off x="11043330" y="4307941"/>
            <a:ext cx="364674" cy="2164787"/>
            <a:chOff x="1430177" y="1026981"/>
            <a:chExt cx="364674" cy="2164787"/>
          </a:xfrm>
        </p:grpSpPr>
        <p:sp>
          <p:nvSpPr>
            <p:cNvPr id="190" name="Rectangle 189">
              <a:extLst>
                <a:ext uri="{FF2B5EF4-FFF2-40B4-BE49-F238E27FC236}">
                  <a16:creationId xmlns:a16="http://schemas.microsoft.com/office/drawing/2014/main" id="{13FBE133-0BE7-4A2A-BD55-F51F0D12CB2E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422989ED-BDE5-489F-8AE6-433CC09E900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5313F7AD-CF13-432D-B088-DBAA4AABC990}"/>
              </a:ext>
            </a:extLst>
          </p:cNvPr>
          <p:cNvGrpSpPr/>
          <p:nvPr/>
        </p:nvGrpSpPr>
        <p:grpSpPr>
          <a:xfrm>
            <a:off x="11050633" y="4317044"/>
            <a:ext cx="360000" cy="2160000"/>
            <a:chOff x="2011880" y="3429000"/>
            <a:chExt cx="360000" cy="2160000"/>
          </a:xfrm>
        </p:grpSpPr>
        <p:sp>
          <p:nvSpPr>
            <p:cNvPr id="193" name="Rectangle 192">
              <a:extLst>
                <a:ext uri="{FF2B5EF4-FFF2-40B4-BE49-F238E27FC236}">
                  <a16:creationId xmlns:a16="http://schemas.microsoft.com/office/drawing/2014/main" id="{D2AE07D8-69AE-41E6-8433-4E78DFAFB0A5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4" name="Rectangle 193">
              <a:extLst>
                <a:ext uri="{FF2B5EF4-FFF2-40B4-BE49-F238E27FC236}">
                  <a16:creationId xmlns:a16="http://schemas.microsoft.com/office/drawing/2014/main" id="{9885704C-8D5F-4802-8A9C-424F67FB128F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574ACEE3-B303-49A2-82AD-3EF5554E383E}"/>
              </a:ext>
            </a:extLst>
          </p:cNvPr>
          <p:cNvGrpSpPr/>
          <p:nvPr/>
        </p:nvGrpSpPr>
        <p:grpSpPr>
          <a:xfrm>
            <a:off x="4423246" y="4310947"/>
            <a:ext cx="360000" cy="2160000"/>
            <a:chOff x="3172262" y="3429000"/>
            <a:chExt cx="360000" cy="2160000"/>
          </a:xfrm>
        </p:grpSpPr>
        <p:sp>
          <p:nvSpPr>
            <p:cNvPr id="196" name="Rectangle 195">
              <a:extLst>
                <a:ext uri="{FF2B5EF4-FFF2-40B4-BE49-F238E27FC236}">
                  <a16:creationId xmlns:a16="http://schemas.microsoft.com/office/drawing/2014/main" id="{E0157AA3-817C-4094-B090-45AD07E9AF18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96C82B79-DC1F-4B7C-BF11-2258EC30F9E9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9CF2D42B-DF5F-469C-817D-1BFC6218A703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id="{D8A513E4-5563-4D48-8C0C-FEE561E3BDAC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5571F043-FBAF-42E4-9DDE-9CA7181BC007}"/>
              </a:ext>
            </a:extLst>
          </p:cNvPr>
          <p:cNvGrpSpPr/>
          <p:nvPr/>
        </p:nvGrpSpPr>
        <p:grpSpPr>
          <a:xfrm>
            <a:off x="10142423" y="4317587"/>
            <a:ext cx="360000" cy="2159457"/>
            <a:chOff x="6653408" y="3429000"/>
            <a:chExt cx="360000" cy="2159457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2788572C-2DC6-4301-8556-F7FC6B6553E7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C36E4EC9-0AB1-450B-B17C-5CCB16566E77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1ECD1EC8-D843-49C0-B19A-3B52EED4199F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54067A37-22D1-4BF1-B5B7-F273FD3734D6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8DA94F44-8E90-4FD2-9DBD-DC17E77E253A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3" name="Rectangle 212">
              <a:extLst>
                <a:ext uri="{FF2B5EF4-FFF2-40B4-BE49-F238E27FC236}">
                  <a16:creationId xmlns:a16="http://schemas.microsoft.com/office/drawing/2014/main" id="{B67C5C04-5D02-46F2-B0A5-AA59087FA1E6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96A2CB79-9D21-4A02-8949-096C58DD7123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932AD618-D416-4944-B7CE-9636D85842AB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97580097-222D-4B9F-B852-DC42F365B4D0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4A46CD4E-A45D-4A03-AD06-06003D0C909B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DE85E8B6-1B0A-4054-8B93-1E1B779D881D}"/>
              </a:ext>
            </a:extLst>
          </p:cNvPr>
          <p:cNvGrpSpPr/>
          <p:nvPr/>
        </p:nvGrpSpPr>
        <p:grpSpPr>
          <a:xfrm>
            <a:off x="5495610" y="4322765"/>
            <a:ext cx="360000" cy="2160000"/>
            <a:chOff x="7813790" y="3429000"/>
            <a:chExt cx="360000" cy="2160000"/>
          </a:xfrm>
        </p:grpSpPr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A8F2C8F4-6261-4582-A460-83AB98A79E35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60F0EE7C-8150-4282-8F27-84201E99FC44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AEBB9A4-D396-4EBD-9A98-40F63C8A3D4D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9DC292BA-0A90-4E2B-984A-342BE475441E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1348C85D-4D23-46FF-9A2A-CE06B3B25D61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86AD8862-16BF-4274-861B-5970A7CBAED1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5" name="Rectangle 224">
              <a:extLst>
                <a:ext uri="{FF2B5EF4-FFF2-40B4-BE49-F238E27FC236}">
                  <a16:creationId xmlns:a16="http://schemas.microsoft.com/office/drawing/2014/main" id="{504848BF-5582-4158-8BD9-F01DF12D5BFB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6" name="Rectangle 225">
              <a:extLst>
                <a:ext uri="{FF2B5EF4-FFF2-40B4-BE49-F238E27FC236}">
                  <a16:creationId xmlns:a16="http://schemas.microsoft.com/office/drawing/2014/main" id="{C548BA72-063A-4091-903D-D666D759F957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B467A4EA-05D7-41DE-9362-DF28FD0ABC31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C1707834-7EED-489A-B468-21855DFDBC1A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84206870-724D-4DF4-97E8-EC6801A9306F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C227EBD4-A199-454A-B0EC-1BA34611F8DA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3D1C2E90-B9CF-4BD0-A39B-C81E23BF72B0}"/>
              </a:ext>
            </a:extLst>
          </p:cNvPr>
          <p:cNvGrpSpPr/>
          <p:nvPr/>
        </p:nvGrpSpPr>
        <p:grpSpPr>
          <a:xfrm>
            <a:off x="4442109" y="4307050"/>
            <a:ext cx="360000" cy="2160000"/>
            <a:chOff x="7813790" y="3429000"/>
            <a:chExt cx="360000" cy="2160000"/>
          </a:xfrm>
        </p:grpSpPr>
        <p:sp>
          <p:nvSpPr>
            <p:cNvPr id="232" name="Rectangle 231">
              <a:extLst>
                <a:ext uri="{FF2B5EF4-FFF2-40B4-BE49-F238E27FC236}">
                  <a16:creationId xmlns:a16="http://schemas.microsoft.com/office/drawing/2014/main" id="{35D23C75-6EA6-4A4F-A345-A268E1A6099C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3" name="Rectangle 232">
              <a:extLst>
                <a:ext uri="{FF2B5EF4-FFF2-40B4-BE49-F238E27FC236}">
                  <a16:creationId xmlns:a16="http://schemas.microsoft.com/office/drawing/2014/main" id="{373A2DF7-F915-4918-ABC5-EB97E243A080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4" name="Rectangle 233">
              <a:extLst>
                <a:ext uri="{FF2B5EF4-FFF2-40B4-BE49-F238E27FC236}">
                  <a16:creationId xmlns:a16="http://schemas.microsoft.com/office/drawing/2014/main" id="{3FA440A8-0DBC-4BA2-AABB-76FBA10D852B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5" name="Rectangle 234">
              <a:extLst>
                <a:ext uri="{FF2B5EF4-FFF2-40B4-BE49-F238E27FC236}">
                  <a16:creationId xmlns:a16="http://schemas.microsoft.com/office/drawing/2014/main" id="{9A6F0C33-F638-425E-9AAF-B2E238E8197B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6" name="Rectangle 235">
              <a:extLst>
                <a:ext uri="{FF2B5EF4-FFF2-40B4-BE49-F238E27FC236}">
                  <a16:creationId xmlns:a16="http://schemas.microsoft.com/office/drawing/2014/main" id="{9B5199ED-416A-4DB8-9EE9-A72A947C9843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FE21CD40-FE9C-43F7-B843-8B2903C3E2D0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868F60FA-59A0-49FA-A532-A67DA74A8DC0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177E91AD-EF14-49CC-B22D-A45992E6185B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693054DC-FFFC-4227-94F1-C82A7E011994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1" name="Rectangle 240">
              <a:extLst>
                <a:ext uri="{FF2B5EF4-FFF2-40B4-BE49-F238E27FC236}">
                  <a16:creationId xmlns:a16="http://schemas.microsoft.com/office/drawing/2014/main" id="{390446B6-910B-4C26-837C-19435BBF6727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4B1E0104-70B5-4FF4-BFB0-D9017B99EB86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C16D8B3A-EA6B-47FB-9871-E4B547B41F35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61E89D38-B7DA-493D-9144-2B03AFACA0B9}"/>
              </a:ext>
            </a:extLst>
          </p:cNvPr>
          <p:cNvGrpSpPr/>
          <p:nvPr/>
        </p:nvGrpSpPr>
        <p:grpSpPr>
          <a:xfrm>
            <a:off x="11036850" y="4317654"/>
            <a:ext cx="360000" cy="2159457"/>
            <a:chOff x="6653408" y="3429000"/>
            <a:chExt cx="360000" cy="2159457"/>
          </a:xfrm>
        </p:grpSpPr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EA9F4D4E-E257-49CA-9648-8B1E2C09DDAD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6" name="Rectangle 245">
              <a:extLst>
                <a:ext uri="{FF2B5EF4-FFF2-40B4-BE49-F238E27FC236}">
                  <a16:creationId xmlns:a16="http://schemas.microsoft.com/office/drawing/2014/main" id="{4382B20C-FB8D-4314-B05C-922A1A9DEDB1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F3F94323-D7D6-4283-8AC4-937D1BA5856A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4A838EED-EEBE-41CB-8588-946196105198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A18637AA-EF8F-46D7-9312-62B21114CEA7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9B97AF56-F478-4179-9904-74FCE6A12F3F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246E1604-4B15-4403-BAA9-2F877DAFD21E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233DCD57-33EF-470C-BC27-D9D32957CAE1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60DAAEB4-9F63-4B66-AEC4-52126974ACBD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A7A01A8F-C50A-431C-A0C6-F92F89426220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00D37895-A24F-4646-8730-530A78ED1753}"/>
              </a:ext>
            </a:extLst>
          </p:cNvPr>
          <p:cNvGrpSpPr/>
          <p:nvPr/>
        </p:nvGrpSpPr>
        <p:grpSpPr>
          <a:xfrm>
            <a:off x="4165324" y="1970984"/>
            <a:ext cx="360000" cy="2160000"/>
            <a:chOff x="3172262" y="3429000"/>
            <a:chExt cx="360000" cy="2160000"/>
          </a:xfrm>
        </p:grpSpPr>
        <p:sp>
          <p:nvSpPr>
            <p:cNvPr id="256" name="Rectangle 255">
              <a:extLst>
                <a:ext uri="{FF2B5EF4-FFF2-40B4-BE49-F238E27FC236}">
                  <a16:creationId xmlns:a16="http://schemas.microsoft.com/office/drawing/2014/main" id="{06D70E59-E5C5-4017-A0BA-939A9DF2694F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2F8086E5-ACA0-4C70-A13C-B9A34F999DF6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E7D4D870-118C-47EA-9C5F-5A401522F617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FAFAAA86-5816-4FB5-82E3-A3E51678B2CF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DF753DEF-9908-497A-A598-06DDB451A23B}"/>
              </a:ext>
            </a:extLst>
          </p:cNvPr>
          <p:cNvGrpSpPr/>
          <p:nvPr/>
        </p:nvGrpSpPr>
        <p:grpSpPr>
          <a:xfrm>
            <a:off x="4632847" y="1968952"/>
            <a:ext cx="360000" cy="2160000"/>
            <a:chOff x="3172262" y="3429000"/>
            <a:chExt cx="360000" cy="2160000"/>
          </a:xfrm>
        </p:grpSpPr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4A494804-E7E7-4DCD-9CF6-38ED0C33869E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388145BD-DF6A-45D4-8DB1-EE15B2D6E35F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481EDC52-C07E-4FF3-B0AC-CDB4F69BF181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DF7CA905-47BC-44A1-9A57-80052FEE6B6E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883C550D-3519-4F99-98CF-C5F668A46E69}"/>
              </a:ext>
            </a:extLst>
          </p:cNvPr>
          <p:cNvGrpSpPr/>
          <p:nvPr/>
        </p:nvGrpSpPr>
        <p:grpSpPr>
          <a:xfrm>
            <a:off x="5237815" y="1968018"/>
            <a:ext cx="360000" cy="2160000"/>
            <a:chOff x="7813790" y="3429000"/>
            <a:chExt cx="360000" cy="2160000"/>
          </a:xfrm>
        </p:grpSpPr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8D8F8045-AC3B-4704-91AF-E06CBD155998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7" name="Rectangle 266">
              <a:extLst>
                <a:ext uri="{FF2B5EF4-FFF2-40B4-BE49-F238E27FC236}">
                  <a16:creationId xmlns:a16="http://schemas.microsoft.com/office/drawing/2014/main" id="{DBA6F1E8-0578-4C3C-8F60-411214C6E5DD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FDE789BF-8DC2-48EF-9F87-89A7AE0C6404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FAD225E1-EE4D-4B95-A69B-E20E9428FC63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FDB6367A-B77D-43CD-9D49-54B504289EC0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5FB8D749-3C99-4A4C-9B8C-B5EBDD843A76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1ED5DCF9-1927-4751-95CD-1B609D393CF1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63F7768B-0A18-4F9E-A94E-9D840DE5CE55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id="{35B47DD6-9F60-4F49-9425-6F4E8B8B6E4D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6FA019BB-7C4D-474A-9ED0-05ACA7EEA221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B1BF5A7C-FA86-42A8-89E6-694693BA6073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id="{73ABDB12-B381-4295-B2E3-5F81ADC3C118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49635274-7BB7-4915-89FC-29AE0B403344}"/>
              </a:ext>
            </a:extLst>
          </p:cNvPr>
          <p:cNvGrpSpPr/>
          <p:nvPr/>
        </p:nvGrpSpPr>
        <p:grpSpPr>
          <a:xfrm>
            <a:off x="5693968" y="1968773"/>
            <a:ext cx="360000" cy="2160000"/>
            <a:chOff x="7813790" y="3429000"/>
            <a:chExt cx="360000" cy="2160000"/>
          </a:xfrm>
        </p:grpSpPr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3028103B-E824-4FD4-A202-6DB54D5A26BF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38C3C3F3-13DA-4E71-95D7-BA79F8617DFC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5FA75594-B056-43A9-B67C-EC96C4CAD74F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7E65C53C-997A-4829-9930-93B5D02151DC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68C33D97-9466-42F3-8B6D-A7A2CDCF6012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F051664F-750C-4565-B297-89DFC2E80934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C4136BD3-5739-4B04-87F0-932195F330F4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1FF25B45-C604-4FE2-B322-3A6B2F794D8D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26483A71-F56B-4ADE-8740-4F49CDC320E8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8" name="Rectangle 287">
              <a:extLst>
                <a:ext uri="{FF2B5EF4-FFF2-40B4-BE49-F238E27FC236}">
                  <a16:creationId xmlns:a16="http://schemas.microsoft.com/office/drawing/2014/main" id="{868293BE-E6CF-455A-BE50-71DA93EFA0A6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B9708818-3366-465B-A8F0-34FECEC85362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367C9985-C8A2-4F68-B916-C2B4032EF0AF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C29A0F0D-7E9F-470D-9CCB-3745CD99456D}"/>
              </a:ext>
            </a:extLst>
          </p:cNvPr>
          <p:cNvGrpSpPr/>
          <p:nvPr/>
        </p:nvGrpSpPr>
        <p:grpSpPr>
          <a:xfrm>
            <a:off x="4152331" y="1970058"/>
            <a:ext cx="360000" cy="2160000"/>
            <a:chOff x="7813790" y="3429000"/>
            <a:chExt cx="360000" cy="2160000"/>
          </a:xfrm>
        </p:grpSpPr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86986895-1EFB-4833-A793-21C2646AEF47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45BFB0E0-7378-41E6-BDBF-363E3E8A8C71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80EB2F2C-2516-4447-B4C0-8F9699F2FA3E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E311D9FB-9410-48B2-827F-9A9E7B786C50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74079E22-D906-43AC-B533-0E2868665CCE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CCFAA207-A1B7-4A4D-9A23-3B93DDA4217D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id="{8088962C-3987-4275-9BA8-1BB54C9C8E42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1A917821-5777-475C-A6D3-494133A0CCE4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96622F24-06DC-4A6A-8280-7308D6B43549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A0A9BCD0-8240-41F3-8BC3-A1DA65EF2B8C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B2CCC0C2-C6C1-4713-B56F-1B2A9C9B08CD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5CABBEBD-E0FE-40A6-A5F1-B3701BC9DE2D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F7A49F71-4870-40B7-96AD-3133F776674F}"/>
              </a:ext>
            </a:extLst>
          </p:cNvPr>
          <p:cNvGrpSpPr/>
          <p:nvPr/>
        </p:nvGrpSpPr>
        <p:grpSpPr>
          <a:xfrm>
            <a:off x="4637322" y="1976675"/>
            <a:ext cx="360000" cy="2160000"/>
            <a:chOff x="7813790" y="3429000"/>
            <a:chExt cx="360000" cy="2160000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11D3A0AE-183E-438E-AF36-F787814955AC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01CDF813-4384-447B-8C23-F54C5C1A4314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1516DDBF-C42F-4234-9D64-E977BAEF5E3B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38252EE9-CFFE-44BF-9EBB-C53E86741126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3CE7CFEE-57AC-4BBB-82F5-D74FE5AF68CE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E185C37F-224E-453F-B7A5-803DA5DFE441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41F74DA0-4D82-4A27-8F30-CF145DF39F4C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3AE46E34-C1C9-4529-8D39-CB29E320F8DB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id="{C17895F3-B074-414C-AB37-A8433E59A6D5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DAF3AB2B-CC0D-46CA-86F0-9B02E4D9FF4D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ACC2E510-140A-41D9-BA8D-683901B4D27D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F6BE8960-FF17-46BE-A3D4-9C857989FE66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474A07A1-3D14-456D-B1D6-F58288258DDE}"/>
              </a:ext>
            </a:extLst>
          </p:cNvPr>
          <p:cNvGrpSpPr/>
          <p:nvPr/>
        </p:nvGrpSpPr>
        <p:grpSpPr>
          <a:xfrm>
            <a:off x="9877023" y="1969053"/>
            <a:ext cx="360000" cy="2159457"/>
            <a:chOff x="6653408" y="3429000"/>
            <a:chExt cx="360000" cy="2159457"/>
          </a:xfrm>
        </p:grpSpPr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B66E31EF-9D7F-4F16-883F-0929094E4185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698AE04D-F9D4-4B9A-A978-996290C172DE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51B27EB5-20EB-46FB-A7A2-1E2B3C82DCEF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A2BB3C3C-1EBD-43E6-B1B5-E58F05ECF5AE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78327A68-44B2-4C23-AE93-0383DEA8772A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BD7B8AAA-B8A7-4128-B688-51BF726B6792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4" name="Rectangle 323">
              <a:extLst>
                <a:ext uri="{FF2B5EF4-FFF2-40B4-BE49-F238E27FC236}">
                  <a16:creationId xmlns:a16="http://schemas.microsoft.com/office/drawing/2014/main" id="{3052AE9F-D239-4B31-9BD7-5CB98568B3FC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5" name="Rectangle 324">
              <a:extLst>
                <a:ext uri="{FF2B5EF4-FFF2-40B4-BE49-F238E27FC236}">
                  <a16:creationId xmlns:a16="http://schemas.microsoft.com/office/drawing/2014/main" id="{3BF764BB-4AC2-4240-A3DC-D166AB0944D3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B99ECB1D-CB09-4B1F-983F-DEFB5F291949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7" name="Rectangle 326">
              <a:extLst>
                <a:ext uri="{FF2B5EF4-FFF2-40B4-BE49-F238E27FC236}">
                  <a16:creationId xmlns:a16="http://schemas.microsoft.com/office/drawing/2014/main" id="{E6619D35-2FB0-447D-BD7C-FFB351DF2B2B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688EB44B-F13B-429F-BAB4-99778EFB7299}"/>
              </a:ext>
            </a:extLst>
          </p:cNvPr>
          <p:cNvGrpSpPr/>
          <p:nvPr/>
        </p:nvGrpSpPr>
        <p:grpSpPr>
          <a:xfrm>
            <a:off x="10336394" y="1970818"/>
            <a:ext cx="360000" cy="2159457"/>
            <a:chOff x="6653408" y="3429000"/>
            <a:chExt cx="360000" cy="2159457"/>
          </a:xfrm>
        </p:grpSpPr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D6608DEC-B511-4A0C-9CA9-A833FC396802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0" name="Rectangle 329">
              <a:extLst>
                <a:ext uri="{FF2B5EF4-FFF2-40B4-BE49-F238E27FC236}">
                  <a16:creationId xmlns:a16="http://schemas.microsoft.com/office/drawing/2014/main" id="{E9E82CB7-1658-4892-8281-3FC87DD29C4A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1" name="Rectangle 330">
              <a:extLst>
                <a:ext uri="{FF2B5EF4-FFF2-40B4-BE49-F238E27FC236}">
                  <a16:creationId xmlns:a16="http://schemas.microsoft.com/office/drawing/2014/main" id="{F21AC09C-5C2A-46D6-84F6-A8F14226F53F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D1BA1F51-C3B6-4827-AADE-2FD2125F6E0D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2AA5CC25-4CE7-4363-AA3E-6C7DCDD7BD75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548F4B5B-1065-45CD-9F7C-ECE701FEE4BA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21330A2D-9EFA-4C3C-8BCE-213F558C1288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B24EEBFD-118C-4BE1-BC14-CA808D52C22A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F82E64A1-DD4D-4986-B4F3-322D986CC7C8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8" name="Rectangle 337">
              <a:extLst>
                <a:ext uri="{FF2B5EF4-FFF2-40B4-BE49-F238E27FC236}">
                  <a16:creationId xmlns:a16="http://schemas.microsoft.com/office/drawing/2014/main" id="{D9BA0285-109A-4744-80E4-68CB35AC3FF9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9" name="Group 338">
            <a:extLst>
              <a:ext uri="{FF2B5EF4-FFF2-40B4-BE49-F238E27FC236}">
                <a16:creationId xmlns:a16="http://schemas.microsoft.com/office/drawing/2014/main" id="{38469D58-3BE7-4931-9F62-897584ECC8F6}"/>
              </a:ext>
            </a:extLst>
          </p:cNvPr>
          <p:cNvGrpSpPr/>
          <p:nvPr/>
        </p:nvGrpSpPr>
        <p:grpSpPr>
          <a:xfrm>
            <a:off x="11050233" y="1970418"/>
            <a:ext cx="360000" cy="2160000"/>
            <a:chOff x="2011880" y="3429000"/>
            <a:chExt cx="360000" cy="2160000"/>
          </a:xfrm>
        </p:grpSpPr>
        <p:sp>
          <p:nvSpPr>
            <p:cNvPr id="340" name="Rectangle 339">
              <a:extLst>
                <a:ext uri="{FF2B5EF4-FFF2-40B4-BE49-F238E27FC236}">
                  <a16:creationId xmlns:a16="http://schemas.microsoft.com/office/drawing/2014/main" id="{AB5ECABF-CC75-492E-BE44-C84B34C26C62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1" name="Rectangle 340">
              <a:extLst>
                <a:ext uri="{FF2B5EF4-FFF2-40B4-BE49-F238E27FC236}">
                  <a16:creationId xmlns:a16="http://schemas.microsoft.com/office/drawing/2014/main" id="{8F5EE16A-1AF4-4580-8045-D0B886C0A280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F8FA4819-FFD1-4944-8EA2-0332A72D5181}"/>
              </a:ext>
            </a:extLst>
          </p:cNvPr>
          <p:cNvGrpSpPr/>
          <p:nvPr/>
        </p:nvGrpSpPr>
        <p:grpSpPr>
          <a:xfrm>
            <a:off x="11058070" y="1967346"/>
            <a:ext cx="360000" cy="2159457"/>
            <a:chOff x="6653408" y="3429000"/>
            <a:chExt cx="360000" cy="2159457"/>
          </a:xfrm>
        </p:grpSpPr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5AF44E0E-3049-49EA-BCBC-C0A9432A31C6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BF6D61AD-9460-47EA-984A-BADFB88118B5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8ED996B0-E40B-42D4-A9FF-121FC5965B3E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0E4F03B2-4CF6-4C82-A43D-A055096B7C1B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ADB1B06C-2673-49D5-AC5E-5BD16370D5A1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E0B4E240-E8CF-4C53-AE3B-8E63C5D2EB8B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506EAB86-E3EA-475F-B307-0A1E7A32290F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4C9C3A40-0491-46C5-ADBC-D4FB681BCEDA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FA981697-1B4E-4EFB-9EEE-D468D155861C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2" name="Rectangle 351">
              <a:extLst>
                <a:ext uri="{FF2B5EF4-FFF2-40B4-BE49-F238E27FC236}">
                  <a16:creationId xmlns:a16="http://schemas.microsoft.com/office/drawing/2014/main" id="{3917BA5B-680E-43B4-8BD4-7D79FEE6AA35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53" name="Rectangle 352">
            <a:extLst>
              <a:ext uri="{FF2B5EF4-FFF2-40B4-BE49-F238E27FC236}">
                <a16:creationId xmlns:a16="http://schemas.microsoft.com/office/drawing/2014/main" id="{6CD27A3B-363E-43B6-9181-41C6A22AA5B5}"/>
              </a:ext>
            </a:extLst>
          </p:cNvPr>
          <p:cNvSpPr/>
          <p:nvPr/>
        </p:nvSpPr>
        <p:spPr>
          <a:xfrm>
            <a:off x="471528" y="1818444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4" name="Rectangle 353">
            <a:extLst>
              <a:ext uri="{FF2B5EF4-FFF2-40B4-BE49-F238E27FC236}">
                <a16:creationId xmlns:a16="http://schemas.microsoft.com/office/drawing/2014/main" id="{76EF182E-F819-4D90-B115-015911E760A8}"/>
              </a:ext>
            </a:extLst>
          </p:cNvPr>
          <p:cNvSpPr/>
          <p:nvPr/>
        </p:nvSpPr>
        <p:spPr>
          <a:xfrm>
            <a:off x="469817" y="3160554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5" name="Rectangle 354">
            <a:extLst>
              <a:ext uri="{FF2B5EF4-FFF2-40B4-BE49-F238E27FC236}">
                <a16:creationId xmlns:a16="http://schemas.microsoft.com/office/drawing/2014/main" id="{EA5AF954-28F0-4756-B538-9221D73EB114}"/>
              </a:ext>
            </a:extLst>
          </p:cNvPr>
          <p:cNvSpPr/>
          <p:nvPr/>
        </p:nvSpPr>
        <p:spPr>
          <a:xfrm>
            <a:off x="7607867" y="1811070"/>
            <a:ext cx="441734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6" name="Rectangle 355">
            <a:extLst>
              <a:ext uri="{FF2B5EF4-FFF2-40B4-BE49-F238E27FC236}">
                <a16:creationId xmlns:a16="http://schemas.microsoft.com/office/drawing/2014/main" id="{5112C7B6-EE03-4C1D-BCD9-9ED749540758}"/>
              </a:ext>
            </a:extLst>
          </p:cNvPr>
          <p:cNvSpPr/>
          <p:nvPr/>
        </p:nvSpPr>
        <p:spPr>
          <a:xfrm>
            <a:off x="7606155" y="3153180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286610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1.85185E-6 L -0.08829 0.13032 " pathEditMode="relative" rAng="0" ptsTypes="AA">
                                      <p:cBhvr>
                                        <p:cTn id="203" dur="2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414" y="65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7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3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6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9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8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>
                      <p:stCondLst>
                        <p:cond delay="indefinite"/>
                      </p:stCondLst>
                      <p:childTnLst>
                        <p:par>
                          <p:cTn id="254" fill="hold">
                            <p:stCondLst>
                              <p:cond delay="0"/>
                            </p:stCondLst>
                            <p:childTnLst>
                              <p:par>
                                <p:cTn id="2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0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6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2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3" fill="hold">
                      <p:stCondLst>
                        <p:cond delay="indefinite"/>
                      </p:stCondLst>
                      <p:childTnLst>
                        <p:par>
                          <p:cTn id="274" fill="hold">
                            <p:stCondLst>
                              <p:cond delay="0"/>
                            </p:stCondLst>
                            <p:childTnLst>
                              <p:par>
                                <p:cTn id="2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7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0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1" fill="hold">
                      <p:stCondLst>
                        <p:cond delay="indefinite"/>
                      </p:stCondLst>
                      <p:childTnLst>
                        <p:par>
                          <p:cTn id="282" fill="hold">
                            <p:stCondLst>
                              <p:cond delay="0"/>
                            </p:stCondLst>
                            <p:childTnLst>
                              <p:par>
                                <p:cTn id="2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6" fill="hold">
                      <p:stCondLst>
                        <p:cond delay="indefinite"/>
                      </p:stCondLst>
                      <p:childTnLst>
                        <p:par>
                          <p:cTn id="287" fill="hold">
                            <p:stCondLst>
                              <p:cond delay="0"/>
                            </p:stCondLst>
                            <p:childTnLst>
                              <p:par>
                                <p:cTn id="2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0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>
                      <p:stCondLst>
                        <p:cond delay="indefinite"/>
                      </p:stCondLst>
                      <p:childTnLst>
                        <p:par>
                          <p:cTn id="295" fill="hold">
                            <p:stCondLst>
                              <p:cond delay="0"/>
                            </p:stCondLst>
                            <p:childTnLst>
                              <p:par>
                                <p:cTn id="296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7.40741E-7 L -0.07304 0.1544 " pathEditMode="relative" rAng="0" ptsTypes="AA">
                                      <p:cBhvr>
                                        <p:cTn id="297" dur="2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770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8" fill="hold">
                      <p:stCondLst>
                        <p:cond delay="indefinite"/>
                      </p:stCondLst>
                      <p:childTnLst>
                        <p:par>
                          <p:cTn id="299" fill="hold">
                            <p:stCondLst>
                              <p:cond delay="0"/>
                            </p:stCondLst>
                            <p:childTnLst>
                              <p:par>
                                <p:cTn id="30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1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4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7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0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3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" grpId="0"/>
      <p:bldP spid="197" grpId="0"/>
      <p:bldP spid="198" grpId="0"/>
      <p:bldP spid="202" grpId="0"/>
      <p:bldP spid="203" grpId="0"/>
      <p:bldP spid="114" grpId="0"/>
      <p:bldP spid="138" grpId="0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1" grpId="1" animBg="1"/>
      <p:bldP spid="152" grpId="0" animBg="1"/>
      <p:bldP spid="153" grpId="0" animBg="1"/>
      <p:bldP spid="154" grpId="0" animBg="1"/>
      <p:bldP spid="154" grpId="1" animBg="1"/>
      <p:bldP spid="155" grpId="0" animBg="1"/>
      <p:bldP spid="353" grpId="0" animBg="1"/>
      <p:bldP spid="354" grpId="0" animBg="1"/>
      <p:bldP spid="355" grpId="0" animBg="1"/>
      <p:bldP spid="356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2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782701" y="466822"/>
            <a:ext cx="652743" cy="1047615"/>
            <a:chOff x="2632083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632083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18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6193166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6230745" y="473203"/>
            <a:ext cx="884282" cy="1040007"/>
            <a:chOff x="408505" y="384951"/>
            <a:chExt cx="884282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631815" y="384951"/>
              <a:ext cx="660972" cy="1040007"/>
              <a:chOff x="2598192" y="5471319"/>
              <a:chExt cx="660972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598192" y="5471319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11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606421" y="5864995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12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786600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7039531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+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8260540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740802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7399236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70E373CC-CEFA-4739-ABA9-B9FC2083B633}"/>
              </a:ext>
            </a:extLst>
          </p:cNvPr>
          <p:cNvSpPr txBox="1"/>
          <p:nvPr/>
        </p:nvSpPr>
        <p:spPr>
          <a:xfrm>
            <a:off x="3338110" y="894783"/>
            <a:ext cx="9338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cxnSp>
        <p:nvCxnSpPr>
          <p:cNvPr id="177" name="Straight Connector 176">
            <a:extLst>
              <a:ext uri="{FF2B5EF4-FFF2-40B4-BE49-F238E27FC236}">
                <a16:creationId xmlns:a16="http://schemas.microsoft.com/office/drawing/2014/main" id="{CE4B9B62-330F-4B73-8D7F-04FF9D7C385A}"/>
              </a:ext>
            </a:extLst>
          </p:cNvPr>
          <p:cNvCxnSpPr>
            <a:cxnSpLocks/>
          </p:cNvCxnSpPr>
          <p:nvPr/>
        </p:nvCxnSpPr>
        <p:spPr>
          <a:xfrm>
            <a:off x="3355822" y="972773"/>
            <a:ext cx="8905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TextBox 196">
            <a:extLst>
              <a:ext uri="{FF2B5EF4-FFF2-40B4-BE49-F238E27FC236}">
                <a16:creationId xmlns:a16="http://schemas.microsoft.com/office/drawing/2014/main" id="{64BE14E6-1B06-444F-8FCF-82E163B53AF6}"/>
              </a:ext>
            </a:extLst>
          </p:cNvPr>
          <p:cNvSpPr txBox="1"/>
          <p:nvPr/>
        </p:nvSpPr>
        <p:spPr>
          <a:xfrm>
            <a:off x="3568190" y="45407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CAE3CE97-A348-45C4-9775-52A2AB409275}"/>
              </a:ext>
            </a:extLst>
          </p:cNvPr>
          <p:cNvSpPr txBox="1"/>
          <p:nvPr/>
        </p:nvSpPr>
        <p:spPr>
          <a:xfrm>
            <a:off x="2910164" y="65558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322E7AE3-439B-4796-87A4-CE36FA6E6B84}"/>
              </a:ext>
            </a:extLst>
          </p:cNvPr>
          <p:cNvGrpSpPr/>
          <p:nvPr/>
        </p:nvGrpSpPr>
        <p:grpSpPr>
          <a:xfrm>
            <a:off x="9267161" y="903455"/>
            <a:ext cx="933868" cy="630942"/>
            <a:chOff x="9267161" y="903455"/>
            <a:chExt cx="933868" cy="630942"/>
          </a:xfrm>
        </p:grpSpPr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A2F111E-CF65-48D6-95F0-9296BA3F56BC}"/>
                </a:ext>
              </a:extLst>
            </p:cNvPr>
            <p:cNvSpPr txBox="1"/>
            <p:nvPr/>
          </p:nvSpPr>
          <p:spPr>
            <a:xfrm>
              <a:off x="9267161" y="903455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37F9D9E0-0355-4A2A-A78F-467960649A9A}"/>
                </a:ext>
              </a:extLst>
            </p:cNvPr>
            <p:cNvCxnSpPr>
              <a:cxnSpLocks/>
            </p:cNvCxnSpPr>
            <p:nvPr/>
          </p:nvCxnSpPr>
          <p:spPr>
            <a:xfrm>
              <a:off x="9284873" y="981445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2" name="TextBox 201">
            <a:extLst>
              <a:ext uri="{FF2B5EF4-FFF2-40B4-BE49-F238E27FC236}">
                <a16:creationId xmlns:a16="http://schemas.microsoft.com/office/drawing/2014/main" id="{3FDFB214-56C6-48BB-828F-AB9DAC3B1D0E}"/>
              </a:ext>
            </a:extLst>
          </p:cNvPr>
          <p:cNvSpPr txBox="1"/>
          <p:nvPr/>
        </p:nvSpPr>
        <p:spPr>
          <a:xfrm>
            <a:off x="9497241" y="4627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FF71CD05-00A2-44DD-9AC5-19DA68A99957}"/>
              </a:ext>
            </a:extLst>
          </p:cNvPr>
          <p:cNvSpPr txBox="1"/>
          <p:nvPr/>
        </p:nvSpPr>
        <p:spPr>
          <a:xfrm>
            <a:off x="8839215" y="66426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3756256-3BDA-4922-B209-E9D5C91DF7E8}"/>
              </a:ext>
            </a:extLst>
          </p:cNvPr>
          <p:cNvGrpSpPr/>
          <p:nvPr/>
        </p:nvGrpSpPr>
        <p:grpSpPr>
          <a:xfrm>
            <a:off x="435525" y="1758788"/>
            <a:ext cx="959403" cy="1076984"/>
            <a:chOff x="435525" y="1758788"/>
            <a:chExt cx="959403" cy="1076984"/>
          </a:xfrm>
        </p:grpSpPr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72721C96-7DCF-4C09-A535-8AD81A61E7B1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F9623F0-265A-435C-8690-CBD8C41F26F2}"/>
                </a:ext>
              </a:extLst>
            </p:cNvPr>
            <p:cNvSpPr txBox="1"/>
            <p:nvPr/>
          </p:nvSpPr>
          <p:spPr>
            <a:xfrm>
              <a:off x="662785" y="2204830"/>
              <a:ext cx="73214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B97BA03A-DEE5-45BA-9E66-44BA669A5975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1 7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F29A074-3988-41A5-A3C5-CC402B865585}"/>
              </a:ext>
            </a:extLst>
          </p:cNvPr>
          <p:cNvGrpSpPr/>
          <p:nvPr/>
        </p:nvGrpSpPr>
        <p:grpSpPr>
          <a:xfrm>
            <a:off x="1347767" y="1745549"/>
            <a:ext cx="1749814" cy="1090223"/>
            <a:chOff x="1317787" y="1745549"/>
            <a:chExt cx="1749814" cy="1090223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B0C00571-0518-4877-BEF7-9AEC6C27F8F0}"/>
                </a:ext>
              </a:extLst>
            </p:cNvPr>
            <p:cNvSpPr txBox="1"/>
            <p:nvPr/>
          </p:nvSpPr>
          <p:spPr>
            <a:xfrm>
              <a:off x="1317787" y="195156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1DCB16E8-67DD-4177-A03C-6B8A0F265A9D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9DDDDF9E-4BF4-4B27-9016-81B8E47E9A59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D777EA71-DF38-4C16-A6F8-78A83F237276}"/>
                </a:ext>
              </a:extLst>
            </p:cNvPr>
            <p:cNvSpPr txBox="1"/>
            <p:nvPr/>
          </p:nvSpPr>
          <p:spPr>
            <a:xfrm>
              <a:off x="1783340" y="1745549"/>
              <a:ext cx="97469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4 3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99B6BD0C-4B4F-434F-A5F3-C05B80935587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8C2A5485-D484-4E61-914A-BED564331466}"/>
              </a:ext>
            </a:extLst>
          </p:cNvPr>
          <p:cNvGrpSpPr/>
          <p:nvPr/>
        </p:nvGrpSpPr>
        <p:grpSpPr>
          <a:xfrm>
            <a:off x="413107" y="3102276"/>
            <a:ext cx="978484" cy="1076984"/>
            <a:chOff x="416445" y="1758788"/>
            <a:chExt cx="978484" cy="1076984"/>
          </a:xfrm>
        </p:grpSpPr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841BDE82-D0C9-4627-BD90-5C377A585D59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DE338413-095F-4CAD-949C-3E8E717FE6BB}"/>
                </a:ext>
              </a:extLst>
            </p:cNvPr>
            <p:cNvSpPr txBox="1"/>
            <p:nvPr/>
          </p:nvSpPr>
          <p:spPr>
            <a:xfrm>
              <a:off x="416445" y="2204830"/>
              <a:ext cx="9784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86BBEDAF-D26A-4E2E-9771-7C3152C2AF34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5 1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67455060-6A27-4FBF-8816-6F09F5E115CC}"/>
              </a:ext>
            </a:extLst>
          </p:cNvPr>
          <p:cNvGrpSpPr/>
          <p:nvPr/>
        </p:nvGrpSpPr>
        <p:grpSpPr>
          <a:xfrm>
            <a:off x="1344429" y="3089037"/>
            <a:ext cx="1749814" cy="1090223"/>
            <a:chOff x="1317787" y="1745549"/>
            <a:chExt cx="1749814" cy="1090223"/>
          </a:xfrm>
        </p:grpSpPr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382F4ED4-DD60-4146-AD1F-A40DC1C1C5D3}"/>
                </a:ext>
              </a:extLst>
            </p:cNvPr>
            <p:cNvSpPr txBox="1"/>
            <p:nvPr/>
          </p:nvSpPr>
          <p:spPr>
            <a:xfrm>
              <a:off x="1317787" y="195156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90E155E0-E9E7-46BE-9D7D-1414326BCA50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A8851BC-F271-4E41-8FE7-388EBA540B13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54B379FA-8515-4BD4-81A3-4A7607B3A5E3}"/>
                </a:ext>
              </a:extLst>
            </p:cNvPr>
            <p:cNvSpPr txBox="1"/>
            <p:nvPr/>
          </p:nvSpPr>
          <p:spPr>
            <a:xfrm>
              <a:off x="1778740" y="1745549"/>
              <a:ext cx="9262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4 3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7BFA3996-2964-4630-B5D9-16D429AFCF30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0C399EEE-A9D7-4FE3-AA15-05D52EDF2F1D}"/>
              </a:ext>
            </a:extLst>
          </p:cNvPr>
          <p:cNvGrpSpPr/>
          <p:nvPr/>
        </p:nvGrpSpPr>
        <p:grpSpPr>
          <a:xfrm>
            <a:off x="3093689" y="3553316"/>
            <a:ext cx="957106" cy="630942"/>
            <a:chOff x="3097027" y="2223080"/>
            <a:chExt cx="957106" cy="630942"/>
          </a:xfrm>
        </p:grpSpPr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7D5D154C-6BCC-467B-8193-A22F7102A089}"/>
                </a:ext>
              </a:extLst>
            </p:cNvPr>
            <p:cNvCxnSpPr>
              <a:cxnSpLocks/>
            </p:cNvCxnSpPr>
            <p:nvPr/>
          </p:nvCxnSpPr>
          <p:spPr>
            <a:xfrm>
              <a:off x="3125803" y="228487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27FFD61-9F57-47F5-A065-3585C56E080E}"/>
                </a:ext>
              </a:extLst>
            </p:cNvPr>
            <p:cNvSpPr txBox="1"/>
            <p:nvPr/>
          </p:nvSpPr>
          <p:spPr>
            <a:xfrm>
              <a:off x="3097027" y="2223080"/>
              <a:ext cx="95710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</a:p>
          </p:txBody>
        </p:sp>
      </p:grpSp>
      <p:sp>
        <p:nvSpPr>
          <p:cNvPr id="114" name="TextBox 113">
            <a:extLst>
              <a:ext uri="{FF2B5EF4-FFF2-40B4-BE49-F238E27FC236}">
                <a16:creationId xmlns:a16="http://schemas.microsoft.com/office/drawing/2014/main" id="{1AB6399A-8457-435D-997F-015CBF5F9F90}"/>
              </a:ext>
            </a:extLst>
          </p:cNvPr>
          <p:cNvSpPr txBox="1"/>
          <p:nvPr/>
        </p:nvSpPr>
        <p:spPr>
          <a:xfrm>
            <a:off x="3091830" y="3107274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9 4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FA7944EF-2094-4C1E-99BB-8B4BE640057C}"/>
              </a:ext>
            </a:extLst>
          </p:cNvPr>
          <p:cNvGrpSpPr/>
          <p:nvPr/>
        </p:nvGrpSpPr>
        <p:grpSpPr>
          <a:xfrm>
            <a:off x="6223219" y="1763491"/>
            <a:ext cx="987278" cy="1076984"/>
            <a:chOff x="407651" y="1758788"/>
            <a:chExt cx="987278" cy="1076984"/>
          </a:xfrm>
        </p:grpSpPr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0FB5D7B9-DD99-43AA-96E3-3B93C53EBC09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27561BA7-4BCF-473F-8159-510338A7AB92}"/>
                </a:ext>
              </a:extLst>
            </p:cNvPr>
            <p:cNvSpPr txBox="1"/>
            <p:nvPr/>
          </p:nvSpPr>
          <p:spPr>
            <a:xfrm>
              <a:off x="407651" y="2204830"/>
              <a:ext cx="98727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4220D378-D56B-4F7C-ACD8-8EE49BD1C6DD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3 5</a:t>
              </a:r>
            </a:p>
          </p:txBody>
        </p: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9D0C6617-1B24-4E5B-883D-7F50C8043009}"/>
              </a:ext>
            </a:extLst>
          </p:cNvPr>
          <p:cNvGrpSpPr/>
          <p:nvPr/>
        </p:nvGrpSpPr>
        <p:grpSpPr>
          <a:xfrm>
            <a:off x="7148345" y="1750252"/>
            <a:ext cx="1299319" cy="1090223"/>
            <a:chOff x="1317787" y="1745549"/>
            <a:chExt cx="1299319" cy="1090223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5916E338-366C-4DD5-A8E2-13283CB26527}"/>
                </a:ext>
              </a:extLst>
            </p:cNvPr>
            <p:cNvSpPr txBox="1"/>
            <p:nvPr/>
          </p:nvSpPr>
          <p:spPr>
            <a:xfrm>
              <a:off x="1317787" y="195156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118D239E-8EA3-4385-86A1-255A23F6FDE5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4397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E88D1302-865F-490E-BCF2-564363A85546}"/>
                </a:ext>
              </a:extLst>
            </p:cNvPr>
            <p:cNvSpPr txBox="1"/>
            <p:nvPr/>
          </p:nvSpPr>
          <p:spPr>
            <a:xfrm>
              <a:off x="1760873" y="2204830"/>
              <a:ext cx="59027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F1D0221E-069E-4540-9707-1E53091B8FD7}"/>
                </a:ext>
              </a:extLst>
            </p:cNvPr>
            <p:cNvSpPr txBox="1"/>
            <p:nvPr/>
          </p:nvSpPr>
          <p:spPr>
            <a:xfrm>
              <a:off x="1783341" y="1745549"/>
              <a:ext cx="51154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6B6BAF65-5455-4758-8889-61F06346A839}"/>
                </a:ext>
              </a:extLst>
            </p:cNvPr>
            <p:cNvSpPr txBox="1"/>
            <p:nvPr/>
          </p:nvSpPr>
          <p:spPr>
            <a:xfrm>
              <a:off x="2210215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86B282CA-8D96-4054-AA21-09EAF3811E57}"/>
              </a:ext>
            </a:extLst>
          </p:cNvPr>
          <p:cNvGrpSpPr/>
          <p:nvPr/>
        </p:nvGrpSpPr>
        <p:grpSpPr>
          <a:xfrm>
            <a:off x="6228675" y="3106979"/>
            <a:ext cx="978484" cy="1076984"/>
            <a:chOff x="416445" y="1758788"/>
            <a:chExt cx="978484" cy="1076984"/>
          </a:xfrm>
        </p:grpSpPr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D64730FE-F407-4D72-BF8C-920DA1947966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C7A35A54-CBF8-4CAF-9942-05B32061EAAA}"/>
                </a:ext>
              </a:extLst>
            </p:cNvPr>
            <p:cNvSpPr txBox="1"/>
            <p:nvPr/>
          </p:nvSpPr>
          <p:spPr>
            <a:xfrm>
              <a:off x="416445" y="2204830"/>
              <a:ext cx="9784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98714D8-4225-498A-8F19-AF8796857864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3 5</a:t>
              </a:r>
            </a:p>
          </p:txBody>
        </p: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2FC12C9F-89CB-4678-B1EC-CF2C79A1E7C6}"/>
              </a:ext>
            </a:extLst>
          </p:cNvPr>
          <p:cNvGrpSpPr/>
          <p:nvPr/>
        </p:nvGrpSpPr>
        <p:grpSpPr>
          <a:xfrm>
            <a:off x="7159997" y="3093740"/>
            <a:ext cx="1749814" cy="1090223"/>
            <a:chOff x="1317787" y="1745549"/>
            <a:chExt cx="1749814" cy="1090223"/>
          </a:xfrm>
        </p:grpSpPr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74CEEA0F-8EE4-4D1C-BA49-4CE11ACED2DB}"/>
                </a:ext>
              </a:extLst>
            </p:cNvPr>
            <p:cNvSpPr txBox="1"/>
            <p:nvPr/>
          </p:nvSpPr>
          <p:spPr>
            <a:xfrm>
              <a:off x="1317787" y="195156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49CEC770-7CE9-48FB-B146-F505F442E0B6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B6D1A378-4AA1-413B-8E26-682F3ECABDFE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2FCF7190-2BCF-4969-A6FB-96E405628F1F}"/>
                </a:ext>
              </a:extLst>
            </p:cNvPr>
            <p:cNvSpPr txBox="1"/>
            <p:nvPr/>
          </p:nvSpPr>
          <p:spPr>
            <a:xfrm>
              <a:off x="1778740" y="1745549"/>
              <a:ext cx="9262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2 0</a:t>
              </a: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E07FE8D7-C169-4282-9515-EB3686C41F02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BE639606-A0DF-4A43-8ADB-3029F0BA98DE}"/>
              </a:ext>
            </a:extLst>
          </p:cNvPr>
          <p:cNvGrpSpPr/>
          <p:nvPr/>
        </p:nvGrpSpPr>
        <p:grpSpPr>
          <a:xfrm>
            <a:off x="8909257" y="3558019"/>
            <a:ext cx="957106" cy="630942"/>
            <a:chOff x="3097027" y="2223080"/>
            <a:chExt cx="957106" cy="630942"/>
          </a:xfrm>
        </p:grpSpPr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15BB530A-FC50-4B7E-832B-6FC0225EBDAA}"/>
                </a:ext>
              </a:extLst>
            </p:cNvPr>
            <p:cNvCxnSpPr>
              <a:cxnSpLocks/>
            </p:cNvCxnSpPr>
            <p:nvPr/>
          </p:nvCxnSpPr>
          <p:spPr>
            <a:xfrm>
              <a:off x="3125803" y="228487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66ECDD8F-7451-4A0D-BF88-E5DF4C54EDFD}"/>
                </a:ext>
              </a:extLst>
            </p:cNvPr>
            <p:cNvSpPr txBox="1"/>
            <p:nvPr/>
          </p:nvSpPr>
          <p:spPr>
            <a:xfrm>
              <a:off x="3097027" y="2223080"/>
              <a:ext cx="95710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6913EE7C-0DB5-4BDA-A4AC-257486549CF8}"/>
              </a:ext>
            </a:extLst>
          </p:cNvPr>
          <p:cNvSpPr txBox="1"/>
          <p:nvPr/>
        </p:nvSpPr>
        <p:spPr>
          <a:xfrm>
            <a:off x="8907398" y="3111977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5 5</a:t>
            </a:r>
          </a:p>
        </p:txBody>
      </p:sp>
      <p:sp>
        <p:nvSpPr>
          <p:cNvPr id="353" name="Rectangle 352">
            <a:extLst>
              <a:ext uri="{FF2B5EF4-FFF2-40B4-BE49-F238E27FC236}">
                <a16:creationId xmlns:a16="http://schemas.microsoft.com/office/drawing/2014/main" id="{6CD27A3B-363E-43B6-9181-41C6A22AA5B5}"/>
              </a:ext>
            </a:extLst>
          </p:cNvPr>
          <p:cNvSpPr/>
          <p:nvPr/>
        </p:nvSpPr>
        <p:spPr>
          <a:xfrm>
            <a:off x="471528" y="1818444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4" name="Rectangle 353">
            <a:extLst>
              <a:ext uri="{FF2B5EF4-FFF2-40B4-BE49-F238E27FC236}">
                <a16:creationId xmlns:a16="http://schemas.microsoft.com/office/drawing/2014/main" id="{76EF182E-F819-4D90-B115-015911E760A8}"/>
              </a:ext>
            </a:extLst>
          </p:cNvPr>
          <p:cNvSpPr/>
          <p:nvPr/>
        </p:nvSpPr>
        <p:spPr>
          <a:xfrm>
            <a:off x="469817" y="3160554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5" name="Rectangle 354">
            <a:extLst>
              <a:ext uri="{FF2B5EF4-FFF2-40B4-BE49-F238E27FC236}">
                <a16:creationId xmlns:a16="http://schemas.microsoft.com/office/drawing/2014/main" id="{EA5AF954-28F0-4756-B538-9221D73EB114}"/>
              </a:ext>
            </a:extLst>
          </p:cNvPr>
          <p:cNvSpPr/>
          <p:nvPr/>
        </p:nvSpPr>
        <p:spPr>
          <a:xfrm>
            <a:off x="7607867" y="1811070"/>
            <a:ext cx="441734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56" name="Rectangle 355">
            <a:extLst>
              <a:ext uri="{FF2B5EF4-FFF2-40B4-BE49-F238E27FC236}">
                <a16:creationId xmlns:a16="http://schemas.microsoft.com/office/drawing/2014/main" id="{5112C7B6-EE03-4C1D-BCD9-9ED749540758}"/>
              </a:ext>
            </a:extLst>
          </p:cNvPr>
          <p:cNvSpPr/>
          <p:nvPr/>
        </p:nvSpPr>
        <p:spPr>
          <a:xfrm>
            <a:off x="7606155" y="3153180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373550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" grpId="0"/>
      <p:bldP spid="197" grpId="0"/>
      <p:bldP spid="198" grpId="0"/>
      <p:bldP spid="202" grpId="0"/>
      <p:bldP spid="203" grpId="0"/>
      <p:bldP spid="114" grpId="0"/>
      <p:bldP spid="138" grpId="0"/>
      <p:bldP spid="353" grpId="0" animBg="1"/>
      <p:bldP spid="354" grpId="0" animBg="1"/>
      <p:bldP spid="355" grpId="0" animBg="1"/>
      <p:bldP spid="356" grpId="0" animBg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8B9379B-6C44-4A09-B41A-7F51072338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35 Subtract a fraction from a mixed number with denominators as common multiples, without regrouping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1A9FE95-D8EC-4266-9426-D196B295A48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62395876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4" name="Rectangle: Rounded Corners 363">
            <a:extLst>
              <a:ext uri="{FF2B5EF4-FFF2-40B4-BE49-F238E27FC236}">
                <a16:creationId xmlns:a16="http://schemas.microsoft.com/office/drawing/2014/main" id="{6EE20A01-6327-4BC8-8B85-2B3A0AF2A47B}"/>
              </a:ext>
            </a:extLst>
          </p:cNvPr>
          <p:cNvSpPr/>
          <p:nvPr/>
        </p:nvSpPr>
        <p:spPr>
          <a:xfrm rot="5400000">
            <a:off x="8227672" y="3172438"/>
            <a:ext cx="3681806" cy="298744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4" name="Rectangle 463">
            <a:extLst>
              <a:ext uri="{FF2B5EF4-FFF2-40B4-BE49-F238E27FC236}">
                <a16:creationId xmlns:a16="http://schemas.microsoft.com/office/drawing/2014/main" id="{6D99B55B-7A40-4052-AE33-541B420C3007}"/>
              </a:ext>
            </a:extLst>
          </p:cNvPr>
          <p:cNvSpPr/>
          <p:nvPr/>
        </p:nvSpPr>
        <p:spPr>
          <a:xfrm>
            <a:off x="9642278" y="3365158"/>
            <a:ext cx="366378" cy="18007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0" name="Rectangle 459">
            <a:extLst>
              <a:ext uri="{FF2B5EF4-FFF2-40B4-BE49-F238E27FC236}">
                <a16:creationId xmlns:a16="http://schemas.microsoft.com/office/drawing/2014/main" id="{D39EF3BB-F572-46DB-B50A-AAFD70AA0F0E}"/>
              </a:ext>
            </a:extLst>
          </p:cNvPr>
          <p:cNvSpPr/>
          <p:nvPr/>
        </p:nvSpPr>
        <p:spPr>
          <a:xfrm>
            <a:off x="9648361" y="3381697"/>
            <a:ext cx="366378" cy="105182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5" name="Rectangle: Rounded Corners 364">
            <a:extLst>
              <a:ext uri="{FF2B5EF4-FFF2-40B4-BE49-F238E27FC236}">
                <a16:creationId xmlns:a16="http://schemas.microsoft.com/office/drawing/2014/main" id="{008A81A9-CD8A-4796-81A1-B6767448DDDF}"/>
              </a:ext>
            </a:extLst>
          </p:cNvPr>
          <p:cNvSpPr/>
          <p:nvPr/>
        </p:nvSpPr>
        <p:spPr>
          <a:xfrm rot="5400000">
            <a:off x="4204620" y="3213684"/>
            <a:ext cx="3681806" cy="298744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3" name="Rectangle 462">
            <a:extLst>
              <a:ext uri="{FF2B5EF4-FFF2-40B4-BE49-F238E27FC236}">
                <a16:creationId xmlns:a16="http://schemas.microsoft.com/office/drawing/2014/main" id="{2C3B948C-1E49-4803-B766-62749D32705F}"/>
              </a:ext>
            </a:extLst>
          </p:cNvPr>
          <p:cNvSpPr/>
          <p:nvPr/>
        </p:nvSpPr>
        <p:spPr>
          <a:xfrm>
            <a:off x="6171842" y="3343071"/>
            <a:ext cx="366378" cy="7174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8" name="Rectangle 457">
            <a:extLst>
              <a:ext uri="{FF2B5EF4-FFF2-40B4-BE49-F238E27FC236}">
                <a16:creationId xmlns:a16="http://schemas.microsoft.com/office/drawing/2014/main" id="{023BC5BE-BEB9-4280-8EFB-041E3A5357FC}"/>
              </a:ext>
            </a:extLst>
          </p:cNvPr>
          <p:cNvSpPr/>
          <p:nvPr/>
        </p:nvSpPr>
        <p:spPr>
          <a:xfrm>
            <a:off x="6159490" y="3891768"/>
            <a:ext cx="366378" cy="16855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66" name="Rectangle: Rounded Corners 365">
            <a:extLst>
              <a:ext uri="{FF2B5EF4-FFF2-40B4-BE49-F238E27FC236}">
                <a16:creationId xmlns:a16="http://schemas.microsoft.com/office/drawing/2014/main" id="{2617481E-F1BA-4188-A72B-F09818135BD9}"/>
              </a:ext>
            </a:extLst>
          </p:cNvPr>
          <p:cNvSpPr/>
          <p:nvPr/>
        </p:nvSpPr>
        <p:spPr>
          <a:xfrm rot="5400000">
            <a:off x="182475" y="3208993"/>
            <a:ext cx="3681806" cy="298744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61" name="Rectangle 460">
            <a:extLst>
              <a:ext uri="{FF2B5EF4-FFF2-40B4-BE49-F238E27FC236}">
                <a16:creationId xmlns:a16="http://schemas.microsoft.com/office/drawing/2014/main" id="{60AB4A53-7B80-4DF4-A611-FB6A58DC486E}"/>
              </a:ext>
            </a:extLst>
          </p:cNvPr>
          <p:cNvSpPr/>
          <p:nvPr/>
        </p:nvSpPr>
        <p:spPr>
          <a:xfrm>
            <a:off x="1977339" y="3355336"/>
            <a:ext cx="366378" cy="173896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6" name="Rectangle 455">
            <a:extLst>
              <a:ext uri="{FF2B5EF4-FFF2-40B4-BE49-F238E27FC236}">
                <a16:creationId xmlns:a16="http://schemas.microsoft.com/office/drawing/2014/main" id="{79507C13-6CB2-40E0-90DB-D193C20CC666}"/>
              </a:ext>
            </a:extLst>
          </p:cNvPr>
          <p:cNvSpPr/>
          <p:nvPr/>
        </p:nvSpPr>
        <p:spPr>
          <a:xfrm>
            <a:off x="1970240" y="4866360"/>
            <a:ext cx="366378" cy="22777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5" name="Rectangle 464">
            <a:extLst>
              <a:ext uri="{FF2B5EF4-FFF2-40B4-BE49-F238E27FC236}">
                <a16:creationId xmlns:a16="http://schemas.microsoft.com/office/drawing/2014/main" id="{451EB4FB-3F4A-477E-8CE6-83F6D47D37ED}"/>
              </a:ext>
            </a:extLst>
          </p:cNvPr>
          <p:cNvSpPr/>
          <p:nvPr/>
        </p:nvSpPr>
        <p:spPr>
          <a:xfrm>
            <a:off x="1965946" y="4653402"/>
            <a:ext cx="366378" cy="22777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6" name="Rectangle 465">
            <a:extLst>
              <a:ext uri="{FF2B5EF4-FFF2-40B4-BE49-F238E27FC236}">
                <a16:creationId xmlns:a16="http://schemas.microsoft.com/office/drawing/2014/main" id="{2924DDAF-8D35-4897-87F0-BC76C14E1985}"/>
              </a:ext>
            </a:extLst>
          </p:cNvPr>
          <p:cNvSpPr/>
          <p:nvPr/>
        </p:nvSpPr>
        <p:spPr>
          <a:xfrm>
            <a:off x="1965963" y="4433029"/>
            <a:ext cx="366378" cy="22777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7" name="Rectangle 466">
            <a:extLst>
              <a:ext uri="{FF2B5EF4-FFF2-40B4-BE49-F238E27FC236}">
                <a16:creationId xmlns:a16="http://schemas.microsoft.com/office/drawing/2014/main" id="{01C3219A-203B-4E3D-A627-1733041DE180}"/>
              </a:ext>
            </a:extLst>
          </p:cNvPr>
          <p:cNvSpPr/>
          <p:nvPr/>
        </p:nvSpPr>
        <p:spPr>
          <a:xfrm>
            <a:off x="1961669" y="4220071"/>
            <a:ext cx="366378" cy="22777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8" name="Rectangle 467">
            <a:extLst>
              <a:ext uri="{FF2B5EF4-FFF2-40B4-BE49-F238E27FC236}">
                <a16:creationId xmlns:a16="http://schemas.microsoft.com/office/drawing/2014/main" id="{E288F21A-D944-493D-A6D1-24EB58FC3DB7}"/>
              </a:ext>
            </a:extLst>
          </p:cNvPr>
          <p:cNvSpPr/>
          <p:nvPr/>
        </p:nvSpPr>
        <p:spPr>
          <a:xfrm>
            <a:off x="1974355" y="3999161"/>
            <a:ext cx="366378" cy="22777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9" name="Rectangle 468">
            <a:extLst>
              <a:ext uri="{FF2B5EF4-FFF2-40B4-BE49-F238E27FC236}">
                <a16:creationId xmlns:a16="http://schemas.microsoft.com/office/drawing/2014/main" id="{12D73671-06C4-45E4-9144-80094645D9FA}"/>
              </a:ext>
            </a:extLst>
          </p:cNvPr>
          <p:cNvSpPr/>
          <p:nvPr/>
        </p:nvSpPr>
        <p:spPr>
          <a:xfrm>
            <a:off x="1974372" y="3778788"/>
            <a:ext cx="366378" cy="22777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0" name="Rectangle 469">
            <a:extLst>
              <a:ext uri="{FF2B5EF4-FFF2-40B4-BE49-F238E27FC236}">
                <a16:creationId xmlns:a16="http://schemas.microsoft.com/office/drawing/2014/main" id="{61FFF327-688F-447B-A397-3B5B6EBD43E0}"/>
              </a:ext>
            </a:extLst>
          </p:cNvPr>
          <p:cNvSpPr/>
          <p:nvPr/>
        </p:nvSpPr>
        <p:spPr>
          <a:xfrm>
            <a:off x="1970078" y="3565830"/>
            <a:ext cx="366378" cy="22777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5" name="Rectangle 454">
            <a:extLst>
              <a:ext uri="{FF2B5EF4-FFF2-40B4-BE49-F238E27FC236}">
                <a16:creationId xmlns:a16="http://schemas.microsoft.com/office/drawing/2014/main" id="{A430278E-7C14-4224-86F9-778CF73E1A06}"/>
              </a:ext>
            </a:extLst>
          </p:cNvPr>
          <p:cNvSpPr/>
          <p:nvPr/>
        </p:nvSpPr>
        <p:spPr>
          <a:xfrm>
            <a:off x="1388499" y="3355335"/>
            <a:ext cx="366378" cy="215808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7" name="Rectangle 456">
            <a:extLst>
              <a:ext uri="{FF2B5EF4-FFF2-40B4-BE49-F238E27FC236}">
                <a16:creationId xmlns:a16="http://schemas.microsoft.com/office/drawing/2014/main" id="{6550FCDF-55F2-48B4-AC55-FE3AD8032A57}"/>
              </a:ext>
            </a:extLst>
          </p:cNvPr>
          <p:cNvSpPr/>
          <p:nvPr/>
        </p:nvSpPr>
        <p:spPr>
          <a:xfrm>
            <a:off x="4987896" y="3350731"/>
            <a:ext cx="366378" cy="215461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9" name="Rectangle 458">
            <a:extLst>
              <a:ext uri="{FF2B5EF4-FFF2-40B4-BE49-F238E27FC236}">
                <a16:creationId xmlns:a16="http://schemas.microsoft.com/office/drawing/2014/main" id="{2F7CD408-2189-4CE7-ACB9-33C5BD09B604}"/>
              </a:ext>
            </a:extLst>
          </p:cNvPr>
          <p:cNvSpPr/>
          <p:nvPr/>
        </p:nvSpPr>
        <p:spPr>
          <a:xfrm>
            <a:off x="9060777" y="3368824"/>
            <a:ext cx="366378" cy="213651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62" name="Rectangle 461">
            <a:extLst>
              <a:ext uri="{FF2B5EF4-FFF2-40B4-BE49-F238E27FC236}">
                <a16:creationId xmlns:a16="http://schemas.microsoft.com/office/drawing/2014/main" id="{A9994398-0F98-4837-BBAD-ABC2409800E3}"/>
              </a:ext>
            </a:extLst>
          </p:cNvPr>
          <p:cNvSpPr/>
          <p:nvPr/>
        </p:nvSpPr>
        <p:spPr>
          <a:xfrm>
            <a:off x="5562522" y="3363963"/>
            <a:ext cx="366378" cy="215461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10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4DD30F5B-5BF8-492D-B8DD-ACE3EEF82598}"/>
              </a:ext>
            </a:extLst>
          </p:cNvPr>
          <p:cNvCxnSpPr>
            <a:cxnSpLocks/>
          </p:cNvCxnSpPr>
          <p:nvPr/>
        </p:nvCxnSpPr>
        <p:spPr>
          <a:xfrm>
            <a:off x="3145806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EAEB2A5E-4FBB-479A-A257-DEE3C61744FD}"/>
              </a:ext>
            </a:extLst>
          </p:cNvPr>
          <p:cNvSpPr txBox="1"/>
          <p:nvPr/>
        </p:nvSpPr>
        <p:spPr>
          <a:xfrm>
            <a:off x="2964648" y="889006"/>
            <a:ext cx="7991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8D22B6-AE23-4A7A-A85E-A7ABEF8FBF71}"/>
              </a:ext>
            </a:extLst>
          </p:cNvPr>
          <p:cNvSpPr txBox="1"/>
          <p:nvPr/>
        </p:nvSpPr>
        <p:spPr>
          <a:xfrm>
            <a:off x="3139477" y="433380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751B5E8-F46A-4866-9301-8D5EF454BA5D}"/>
              </a:ext>
            </a:extLst>
          </p:cNvPr>
          <p:cNvSpPr txBox="1"/>
          <p:nvPr/>
        </p:nvSpPr>
        <p:spPr>
          <a:xfrm>
            <a:off x="2667692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5473970" y="450780"/>
            <a:ext cx="652743" cy="1047615"/>
            <a:chOff x="2629517" y="5463945"/>
            <a:chExt cx="652743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629517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8337C088-3997-48FB-B986-0C052FE74A07}"/>
              </a:ext>
            </a:extLst>
          </p:cNvPr>
          <p:cNvCxnSpPr>
            <a:cxnSpLocks/>
          </p:cNvCxnSpPr>
          <p:nvPr/>
        </p:nvCxnSpPr>
        <p:spPr>
          <a:xfrm>
            <a:off x="7100796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221DDF73-C3AA-45C1-A29F-2B6B24E9F627}"/>
              </a:ext>
            </a:extLst>
          </p:cNvPr>
          <p:cNvSpPr txBox="1"/>
          <p:nvPr/>
        </p:nvSpPr>
        <p:spPr>
          <a:xfrm>
            <a:off x="6915409" y="889006"/>
            <a:ext cx="8151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12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C8805C5-B008-45F2-94A4-DED599A26BD9}"/>
              </a:ext>
            </a:extLst>
          </p:cNvPr>
          <p:cNvSpPr txBox="1"/>
          <p:nvPr/>
        </p:nvSpPr>
        <p:spPr>
          <a:xfrm>
            <a:off x="7091505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45993E3-63DF-4611-BE35-60336C2125F6}"/>
              </a:ext>
            </a:extLst>
          </p:cNvPr>
          <p:cNvSpPr txBox="1"/>
          <p:nvPr/>
        </p:nvSpPr>
        <p:spPr>
          <a:xfrm>
            <a:off x="6598771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84A072AF-3BC0-4541-B101-7B3392B70099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B023D05F-5281-46DC-9638-0F320989FD0E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0CE16713-9EDF-4F9B-A2C6-B8086F4ABF7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289D95AC-11D4-4E1F-9C3B-6369C5440840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C54A047D-0BCB-4FC4-8563-53372E4DE8EB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5A4B3489-99C8-4645-B0C2-D4FC93360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CBF96F4-B6A7-4123-BDEB-FA3C6C67C580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5A10985-DF09-426A-B638-4FCC77EF21BA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9CEBDD5-8838-48AB-B93C-C5181B3DB85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41016DE-4BC5-4E60-8074-562A48DA1A41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F41031BC-CB6C-44CE-8D73-4F2B9E68337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9F9BAA08-F8E6-4220-BFDC-A9CBD6DE2A92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206FE83-9398-4525-A662-DD76C7F8E9B8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98B84FA6-AC5F-4ACF-AAE6-1AE2035E3FF9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BC5E0035-7C2B-410F-8397-84FABFB192BA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3B0BCB14-A0B9-4881-AF4D-66EA02873F11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F2FB977-FDBA-471C-8100-D1263046B8A0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895130C-BFF1-4AE4-B4A2-467CCFA87149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AA2872ED-5EF2-4E2A-886D-6CD9692E6FB4}"/>
              </a:ext>
            </a:extLst>
          </p:cNvPr>
          <p:cNvSpPr/>
          <p:nvPr/>
        </p:nvSpPr>
        <p:spPr>
          <a:xfrm>
            <a:off x="750468" y="53961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F72E8232-A0C3-406D-A6FE-CA7F49F2CDBF}"/>
              </a:ext>
            </a:extLst>
          </p:cNvPr>
          <p:cNvGrpSpPr/>
          <p:nvPr/>
        </p:nvGrpSpPr>
        <p:grpSpPr>
          <a:xfrm>
            <a:off x="470484" y="1746495"/>
            <a:ext cx="1367606" cy="1071647"/>
            <a:chOff x="456270" y="3089033"/>
            <a:chExt cx="1367606" cy="1071647"/>
          </a:xfrm>
        </p:grpSpPr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EC96DA6B-6D3D-4815-AF45-FA939E6893EA}"/>
                </a:ext>
              </a:extLst>
            </p:cNvPr>
            <p:cNvSpPr txBox="1"/>
            <p:nvPr/>
          </p:nvSpPr>
          <p:spPr>
            <a:xfrm>
              <a:off x="456270" y="332313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C43DD687-9125-4765-BE33-A560DED7F96D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E7C7C85E-47ED-49EF-8003-5DB5F853AD1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E1DE10F7-DB70-45C7-A776-001C7F3002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BBD9C954-DFFF-4569-AA15-F1CC8828F745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</p:grpSp>
      </p:grpSp>
      <p:sp>
        <p:nvSpPr>
          <p:cNvPr id="220" name="Rectangle 219">
            <a:extLst>
              <a:ext uri="{FF2B5EF4-FFF2-40B4-BE49-F238E27FC236}">
                <a16:creationId xmlns:a16="http://schemas.microsoft.com/office/drawing/2014/main" id="{4837DF86-DDD1-4049-820C-B02A2C58051C}"/>
              </a:ext>
            </a:extLst>
          </p:cNvPr>
          <p:cNvSpPr/>
          <p:nvPr/>
        </p:nvSpPr>
        <p:spPr>
          <a:xfrm>
            <a:off x="915109" y="1822081"/>
            <a:ext cx="895919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824E01B7-2DC4-4E72-AACC-55092D85842F}"/>
              </a:ext>
            </a:extLst>
          </p:cNvPr>
          <p:cNvGrpSpPr/>
          <p:nvPr/>
        </p:nvGrpSpPr>
        <p:grpSpPr>
          <a:xfrm>
            <a:off x="1831370" y="1751572"/>
            <a:ext cx="1337497" cy="1071647"/>
            <a:chOff x="1817156" y="3094110"/>
            <a:chExt cx="1337497" cy="1071647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F7D598A-9F72-4C53-A2B6-BB7F2D8FC930}"/>
                </a:ext>
              </a:extLst>
            </p:cNvPr>
            <p:cNvSpPr txBox="1"/>
            <p:nvPr/>
          </p:nvSpPr>
          <p:spPr>
            <a:xfrm>
              <a:off x="1817156" y="3265616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4F4EA786-230A-4EF1-BF3B-C652E03ED958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49782D18-9B04-4B80-ABCA-CC01A7D2F699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5738B75B-8F69-4F78-86A7-21D80E406B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551180B4-F70A-4508-BCD7-31265B181612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</p:grpSp>
      <p:sp>
        <p:nvSpPr>
          <p:cNvPr id="229" name="Rectangle 228">
            <a:extLst>
              <a:ext uri="{FF2B5EF4-FFF2-40B4-BE49-F238E27FC236}">
                <a16:creationId xmlns:a16="http://schemas.microsoft.com/office/drawing/2014/main" id="{5601B36C-269D-42ED-8097-FF367BC81100}"/>
              </a:ext>
            </a:extLst>
          </p:cNvPr>
          <p:cNvSpPr/>
          <p:nvPr/>
        </p:nvSpPr>
        <p:spPr>
          <a:xfrm>
            <a:off x="4662070" y="536945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25FA1A4-7710-4125-98AC-0A410A88DB21}"/>
              </a:ext>
            </a:extLst>
          </p:cNvPr>
          <p:cNvGrpSpPr/>
          <p:nvPr/>
        </p:nvGrpSpPr>
        <p:grpSpPr>
          <a:xfrm>
            <a:off x="4475309" y="1746495"/>
            <a:ext cx="2681491" cy="1101373"/>
            <a:chOff x="456270" y="1733119"/>
            <a:chExt cx="2681491" cy="1101373"/>
          </a:xfrm>
        </p:grpSpPr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1525B9A2-C29D-4C87-8937-51517BE87933}"/>
                </a:ext>
              </a:extLst>
            </p:cNvPr>
            <p:cNvGrpSpPr/>
            <p:nvPr/>
          </p:nvGrpSpPr>
          <p:grpSpPr>
            <a:xfrm>
              <a:off x="456270" y="1747838"/>
              <a:ext cx="1372176" cy="1071647"/>
              <a:chOff x="456270" y="2197623"/>
              <a:chExt cx="1372176" cy="1071647"/>
            </a:xfrm>
          </p:grpSpPr>
          <p:grpSp>
            <p:nvGrpSpPr>
              <p:cNvPr id="239" name="Group 238">
                <a:extLst>
                  <a:ext uri="{FF2B5EF4-FFF2-40B4-BE49-F238E27FC236}">
                    <a16:creationId xmlns:a16="http://schemas.microsoft.com/office/drawing/2014/main" id="{5FEBB998-17A2-4585-8F59-EF044C248A3E}"/>
                  </a:ext>
                </a:extLst>
              </p:cNvPr>
              <p:cNvGrpSpPr/>
              <p:nvPr/>
            </p:nvGrpSpPr>
            <p:grpSpPr>
              <a:xfrm>
                <a:off x="885039" y="2197623"/>
                <a:ext cx="943407" cy="1071647"/>
                <a:chOff x="1954019" y="36281"/>
                <a:chExt cx="943407" cy="1071647"/>
              </a:xfrm>
            </p:grpSpPr>
            <p:sp>
              <p:nvSpPr>
                <p:cNvPr id="241" name="TextBox 240">
                  <a:extLst>
                    <a:ext uri="{FF2B5EF4-FFF2-40B4-BE49-F238E27FC236}">
                      <a16:creationId xmlns:a16="http://schemas.microsoft.com/office/drawing/2014/main" id="{CAA34340-C483-4D1B-A9F0-9FDABA9ABA2B}"/>
                    </a:ext>
                  </a:extLst>
                </p:cNvPr>
                <p:cNvSpPr txBox="1"/>
                <p:nvPr/>
              </p:nvSpPr>
              <p:spPr>
                <a:xfrm>
                  <a:off x="1954019" y="476986"/>
                  <a:ext cx="9434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1 2</a:t>
                  </a:r>
                </a:p>
              </p:txBody>
            </p: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44BDC2EF-3668-4353-A14D-3F0C68A349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76922" y="540257"/>
                  <a:ext cx="8906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3" name="TextBox 242">
                  <a:extLst>
                    <a:ext uri="{FF2B5EF4-FFF2-40B4-BE49-F238E27FC236}">
                      <a16:creationId xmlns:a16="http://schemas.microsoft.com/office/drawing/2014/main" id="{95CBDE54-D7B8-4955-ACE9-A268D4A08A6F}"/>
                    </a:ext>
                  </a:extLst>
                </p:cNvPr>
                <p:cNvSpPr txBox="1"/>
                <p:nvPr/>
              </p:nvSpPr>
              <p:spPr>
                <a:xfrm>
                  <a:off x="2153649" y="36281"/>
                  <a:ext cx="404780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DE217754-6760-4B9C-9830-991D294626BB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D57EC337-2EB6-43AB-8976-E81D16BE1B03}"/>
                </a:ext>
              </a:extLst>
            </p:cNvPr>
            <p:cNvGrpSpPr/>
            <p:nvPr/>
          </p:nvGrpSpPr>
          <p:grpSpPr>
            <a:xfrm>
              <a:off x="1805512" y="1733119"/>
              <a:ext cx="1332249" cy="1101373"/>
              <a:chOff x="1805512" y="1733119"/>
              <a:chExt cx="1332249" cy="1101373"/>
            </a:xfrm>
          </p:grpSpPr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091162B8-6648-4980-82CC-C1C38022BB27}"/>
                  </a:ext>
                </a:extLst>
              </p:cNvPr>
              <p:cNvSpPr txBox="1"/>
              <p:nvPr/>
            </p:nvSpPr>
            <p:spPr>
              <a:xfrm>
                <a:off x="1805512" y="1909989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234" name="Group 233">
                <a:extLst>
                  <a:ext uri="{FF2B5EF4-FFF2-40B4-BE49-F238E27FC236}">
                    <a16:creationId xmlns:a16="http://schemas.microsoft.com/office/drawing/2014/main" id="{5B3E9537-2EF0-4626-A8AA-E084466C97C3}"/>
                  </a:ext>
                </a:extLst>
              </p:cNvPr>
              <p:cNvGrpSpPr/>
              <p:nvPr/>
            </p:nvGrpSpPr>
            <p:grpSpPr>
              <a:xfrm>
                <a:off x="2209157" y="1733119"/>
                <a:ext cx="928604" cy="1101373"/>
                <a:chOff x="3980714" y="2342046"/>
                <a:chExt cx="928604" cy="1101373"/>
              </a:xfrm>
            </p:grpSpPr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3B7CA875-EF1E-4AC3-8261-F8A7A530C8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6518" y="2858427"/>
                  <a:ext cx="892800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TextBox 236">
                  <a:extLst>
                    <a:ext uri="{FF2B5EF4-FFF2-40B4-BE49-F238E27FC236}">
                      <a16:creationId xmlns:a16="http://schemas.microsoft.com/office/drawing/2014/main" id="{70F38D75-8031-4F75-9AF2-E256322E62D7}"/>
                    </a:ext>
                  </a:extLst>
                </p:cNvPr>
                <p:cNvSpPr txBox="1"/>
                <p:nvPr/>
              </p:nvSpPr>
              <p:spPr>
                <a:xfrm>
                  <a:off x="3980714" y="2812477"/>
                  <a:ext cx="92692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1 2</a:t>
                  </a:r>
                </a:p>
              </p:txBody>
            </p:sp>
            <p:sp>
              <p:nvSpPr>
                <p:cNvPr id="238" name="TextBox 237">
                  <a:extLst>
                    <a:ext uri="{FF2B5EF4-FFF2-40B4-BE49-F238E27FC236}">
                      <a16:creationId xmlns:a16="http://schemas.microsoft.com/office/drawing/2014/main" id="{7FE831BC-CA16-44ED-A61D-A29E4628F7A3}"/>
                    </a:ext>
                  </a:extLst>
                </p:cNvPr>
                <p:cNvSpPr txBox="1"/>
                <p:nvPr/>
              </p:nvSpPr>
              <p:spPr>
                <a:xfrm>
                  <a:off x="4191592" y="2342046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</p:grpSp>
      </p:grpSp>
      <p:sp>
        <p:nvSpPr>
          <p:cNvPr id="244" name="Rectangle 243">
            <a:extLst>
              <a:ext uri="{FF2B5EF4-FFF2-40B4-BE49-F238E27FC236}">
                <a16:creationId xmlns:a16="http://schemas.microsoft.com/office/drawing/2014/main" id="{A87AE5C4-D60F-4313-B25A-098B3AACF581}"/>
              </a:ext>
            </a:extLst>
          </p:cNvPr>
          <p:cNvSpPr/>
          <p:nvPr/>
        </p:nvSpPr>
        <p:spPr>
          <a:xfrm>
            <a:off x="4919301" y="1822134"/>
            <a:ext cx="89472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744753A0-9235-4F36-B93F-22547F8F4893}"/>
              </a:ext>
            </a:extLst>
          </p:cNvPr>
          <p:cNvSpPr/>
          <p:nvPr/>
        </p:nvSpPr>
        <p:spPr>
          <a:xfrm>
            <a:off x="9466590" y="538456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3C69C33F-1FBE-427F-B283-F7E7F30B1E82}"/>
              </a:ext>
            </a:extLst>
          </p:cNvPr>
          <p:cNvGrpSpPr/>
          <p:nvPr/>
        </p:nvGrpSpPr>
        <p:grpSpPr>
          <a:xfrm>
            <a:off x="8485145" y="1756880"/>
            <a:ext cx="1874922" cy="1086654"/>
            <a:chOff x="456270" y="1747838"/>
            <a:chExt cx="1874922" cy="1086654"/>
          </a:xfrm>
        </p:grpSpPr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2FE8851A-1AA9-47D3-BC1D-7A44ED9F25E4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254" name="Group 253">
                <a:extLst>
                  <a:ext uri="{FF2B5EF4-FFF2-40B4-BE49-F238E27FC236}">
                    <a16:creationId xmlns:a16="http://schemas.microsoft.com/office/drawing/2014/main" id="{16244B93-A3EC-45A4-AB12-22F969D7FE8D}"/>
                  </a:ext>
                </a:extLst>
              </p:cNvPr>
              <p:cNvGrpSpPr/>
              <p:nvPr/>
            </p:nvGrpSpPr>
            <p:grpSpPr>
              <a:xfrm>
                <a:off x="894515" y="2197623"/>
                <a:ext cx="475549" cy="1071647"/>
                <a:chOff x="1963495" y="36281"/>
                <a:chExt cx="475549" cy="1071647"/>
              </a:xfrm>
            </p:grpSpPr>
            <p:sp>
              <p:nvSpPr>
                <p:cNvPr id="256" name="TextBox 255">
                  <a:extLst>
                    <a:ext uri="{FF2B5EF4-FFF2-40B4-BE49-F238E27FC236}">
                      <a16:creationId xmlns:a16="http://schemas.microsoft.com/office/drawing/2014/main" id="{17F9B74F-7E94-43D6-A366-B1FAA045B38B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832B16F1-A12B-4113-95A8-FB00765F64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8" name="TextBox 257">
                  <a:extLst>
                    <a:ext uri="{FF2B5EF4-FFF2-40B4-BE49-F238E27FC236}">
                      <a16:creationId xmlns:a16="http://schemas.microsoft.com/office/drawing/2014/main" id="{148191CC-0F19-4AD8-BB54-D03209FB6FF4}"/>
                    </a:ext>
                  </a:extLst>
                </p:cNvPr>
                <p:cNvSpPr txBox="1"/>
                <p:nvPr/>
              </p:nvSpPr>
              <p:spPr>
                <a:xfrm>
                  <a:off x="1964437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B75D50B2-A44E-4450-9E31-57B9CC6BD059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38B571A0-04C6-4292-9994-536DCBD2E80A}"/>
                </a:ext>
              </a:extLst>
            </p:cNvPr>
            <p:cNvGrpSpPr/>
            <p:nvPr/>
          </p:nvGrpSpPr>
          <p:grpSpPr>
            <a:xfrm>
              <a:off x="1380043" y="1757508"/>
              <a:ext cx="951149" cy="1076984"/>
              <a:chOff x="1380043" y="1757508"/>
              <a:chExt cx="951149" cy="1076984"/>
            </a:xfrm>
          </p:grpSpPr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EC4C9E23-C4AA-407F-B57C-1619B9389BD6}"/>
                  </a:ext>
                </a:extLst>
              </p:cNvPr>
              <p:cNvSpPr txBox="1"/>
              <p:nvPr/>
            </p:nvSpPr>
            <p:spPr>
              <a:xfrm>
                <a:off x="1380043" y="1912229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E8DE7C4-14FA-440D-BF9D-C0AC8098516A}"/>
                  </a:ext>
                </a:extLst>
              </p:cNvPr>
              <p:cNvGrpSpPr/>
              <p:nvPr/>
            </p:nvGrpSpPr>
            <p:grpSpPr>
              <a:xfrm>
                <a:off x="1791485" y="1757508"/>
                <a:ext cx="539707" cy="1076984"/>
                <a:chOff x="3563042" y="2366435"/>
                <a:chExt cx="539707" cy="1076984"/>
              </a:xfrm>
            </p:grpSpPr>
            <p:cxnSp>
              <p:nvCxnSpPr>
                <p:cNvPr id="251" name="Straight Connector 250">
                  <a:extLst>
                    <a:ext uri="{FF2B5EF4-FFF2-40B4-BE49-F238E27FC236}">
                      <a16:creationId xmlns:a16="http://schemas.microsoft.com/office/drawing/2014/main" id="{069FB7C7-44AD-495F-8BFA-F45F5D3B23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2" name="TextBox 251">
                  <a:extLst>
                    <a:ext uri="{FF2B5EF4-FFF2-40B4-BE49-F238E27FC236}">
                      <a16:creationId xmlns:a16="http://schemas.microsoft.com/office/drawing/2014/main" id="{270577DD-89E0-4AED-BC04-F6FD2D9D109D}"/>
                    </a:ext>
                  </a:extLst>
                </p:cNvPr>
                <p:cNvSpPr txBox="1"/>
                <p:nvPr/>
              </p:nvSpPr>
              <p:spPr>
                <a:xfrm>
                  <a:off x="3563408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sp>
              <p:nvSpPr>
                <p:cNvPr id="253" name="TextBox 252">
                  <a:extLst>
                    <a:ext uri="{FF2B5EF4-FFF2-40B4-BE49-F238E27FC236}">
                      <a16:creationId xmlns:a16="http://schemas.microsoft.com/office/drawing/2014/main" id="{6A8361CD-C348-4959-BE59-C56877B67DD5}"/>
                    </a:ext>
                  </a:extLst>
                </p:cNvPr>
                <p:cNvSpPr txBox="1"/>
                <p:nvPr/>
              </p:nvSpPr>
              <p:spPr>
                <a:xfrm>
                  <a:off x="3563042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</p:grpSp>
      </p:grpSp>
      <p:sp>
        <p:nvSpPr>
          <p:cNvPr id="259" name="Rectangle 258">
            <a:extLst>
              <a:ext uri="{FF2B5EF4-FFF2-40B4-BE49-F238E27FC236}">
                <a16:creationId xmlns:a16="http://schemas.microsoft.com/office/drawing/2014/main" id="{ED70B6D5-D8E3-42EB-8ED2-58AD3CD01611}"/>
              </a:ext>
            </a:extLst>
          </p:cNvPr>
          <p:cNvSpPr/>
          <p:nvPr/>
        </p:nvSpPr>
        <p:spPr>
          <a:xfrm>
            <a:off x="9831763" y="1822134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8DBE29A6-E068-4343-8EC1-DC82E876091D}"/>
              </a:ext>
            </a:extLst>
          </p:cNvPr>
          <p:cNvGrpSpPr/>
          <p:nvPr/>
        </p:nvGrpSpPr>
        <p:grpSpPr>
          <a:xfrm>
            <a:off x="1390775" y="3348650"/>
            <a:ext cx="364674" cy="2164787"/>
            <a:chOff x="1430177" y="1026981"/>
            <a:chExt cx="364674" cy="2164787"/>
          </a:xfrm>
        </p:grpSpPr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094D3DE5-3EA6-4846-A1C3-21A12BAF70F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7CB785DE-481C-40DB-8B32-8DBC2059501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0" name="Group 369">
            <a:extLst>
              <a:ext uri="{FF2B5EF4-FFF2-40B4-BE49-F238E27FC236}">
                <a16:creationId xmlns:a16="http://schemas.microsoft.com/office/drawing/2014/main" id="{D9F380FC-480D-4BB9-A7EC-6A78DF5AAAF1}"/>
              </a:ext>
            </a:extLst>
          </p:cNvPr>
          <p:cNvGrpSpPr/>
          <p:nvPr/>
        </p:nvGrpSpPr>
        <p:grpSpPr>
          <a:xfrm>
            <a:off x="1977550" y="3357487"/>
            <a:ext cx="360000" cy="2159457"/>
            <a:chOff x="6653408" y="3429000"/>
            <a:chExt cx="360000" cy="2159457"/>
          </a:xfrm>
        </p:grpSpPr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8A097F57-D038-4609-88FF-384CF7A28C99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868DCD1B-3E09-47D8-8B2C-5CE4AA20A9AE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B3BAACBA-0E7A-456D-9ADC-15D866F68AFE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038EBD1E-E003-4A3F-AF60-CCB0C35140D7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7D0D59DE-6CBA-402E-8560-6D011A6B0FE5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DBE1EB0C-2014-4BDA-A3F1-945B8B2F9AAE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6" name="Rectangle 385">
              <a:extLst>
                <a:ext uri="{FF2B5EF4-FFF2-40B4-BE49-F238E27FC236}">
                  <a16:creationId xmlns:a16="http://schemas.microsoft.com/office/drawing/2014/main" id="{4AF780D3-1B3E-41E5-B758-F8A365540EBB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D424665B-C4C8-49FB-8643-A6260464BCAC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8" name="Rectangle 387">
              <a:extLst>
                <a:ext uri="{FF2B5EF4-FFF2-40B4-BE49-F238E27FC236}">
                  <a16:creationId xmlns:a16="http://schemas.microsoft.com/office/drawing/2014/main" id="{3BC49A8C-3AFF-46B9-965D-CF74DAFF2CF7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9" name="Rectangle 388">
              <a:extLst>
                <a:ext uri="{FF2B5EF4-FFF2-40B4-BE49-F238E27FC236}">
                  <a16:creationId xmlns:a16="http://schemas.microsoft.com/office/drawing/2014/main" id="{795F38C6-2AB5-4902-AF75-3DC8190452D3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1E905927-A742-40E8-AAAA-47FEA07FCCD3}"/>
              </a:ext>
            </a:extLst>
          </p:cNvPr>
          <p:cNvGrpSpPr/>
          <p:nvPr/>
        </p:nvGrpSpPr>
        <p:grpSpPr>
          <a:xfrm>
            <a:off x="1973974" y="3356724"/>
            <a:ext cx="364674" cy="2164787"/>
            <a:chOff x="1430177" y="1026981"/>
            <a:chExt cx="364674" cy="2164787"/>
          </a:xfrm>
        </p:grpSpPr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8B1DABDD-6EFE-4AD5-8D30-379A1CAD947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6" name="Rectangle 405">
              <a:extLst>
                <a:ext uri="{FF2B5EF4-FFF2-40B4-BE49-F238E27FC236}">
                  <a16:creationId xmlns:a16="http://schemas.microsoft.com/office/drawing/2014/main" id="{39619547-3165-4156-BB2B-330268006B33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35A853B0-EFF6-4FB0-9199-C5AC9B5D1306}"/>
              </a:ext>
            </a:extLst>
          </p:cNvPr>
          <p:cNvGrpSpPr/>
          <p:nvPr/>
        </p:nvGrpSpPr>
        <p:grpSpPr>
          <a:xfrm>
            <a:off x="9057807" y="3345343"/>
            <a:ext cx="364674" cy="2164787"/>
            <a:chOff x="1430177" y="1026981"/>
            <a:chExt cx="364674" cy="2164787"/>
          </a:xfrm>
        </p:grpSpPr>
        <p:sp>
          <p:nvSpPr>
            <p:cNvPr id="408" name="Rectangle 407">
              <a:extLst>
                <a:ext uri="{FF2B5EF4-FFF2-40B4-BE49-F238E27FC236}">
                  <a16:creationId xmlns:a16="http://schemas.microsoft.com/office/drawing/2014/main" id="{70CFF635-1F3B-455C-9A67-E803D073116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C712FEC9-7359-42CD-8938-965CB262F53D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AEE91B13-DF63-4941-A951-DE9A0B024C01}"/>
              </a:ext>
            </a:extLst>
          </p:cNvPr>
          <p:cNvGrpSpPr/>
          <p:nvPr/>
        </p:nvGrpSpPr>
        <p:grpSpPr>
          <a:xfrm>
            <a:off x="9641006" y="3353417"/>
            <a:ext cx="364674" cy="2164787"/>
            <a:chOff x="1430177" y="1026981"/>
            <a:chExt cx="364674" cy="2164787"/>
          </a:xfrm>
        </p:grpSpPr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7FEF9382-DC44-47D8-ABD2-53DDD16C0E2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AE5B1A87-29A9-4A5D-9030-B644B308051B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696A3B0F-A78A-4C25-95BE-B1689BDEDC03}"/>
              </a:ext>
            </a:extLst>
          </p:cNvPr>
          <p:cNvGrpSpPr/>
          <p:nvPr/>
        </p:nvGrpSpPr>
        <p:grpSpPr>
          <a:xfrm>
            <a:off x="4983443" y="3345343"/>
            <a:ext cx="364674" cy="2164787"/>
            <a:chOff x="1430177" y="1026981"/>
            <a:chExt cx="364674" cy="2164787"/>
          </a:xfrm>
        </p:grpSpPr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97074266-BCEB-4E3D-BBE0-2A19D099A84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5" name="Rectangle 414">
              <a:extLst>
                <a:ext uri="{FF2B5EF4-FFF2-40B4-BE49-F238E27FC236}">
                  <a16:creationId xmlns:a16="http://schemas.microsoft.com/office/drawing/2014/main" id="{A7339E0E-2722-4B4E-B1D7-AF79590FD36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12357AC8-E6A7-4FA9-80B6-2A21FA24D7A4}"/>
              </a:ext>
            </a:extLst>
          </p:cNvPr>
          <p:cNvGrpSpPr/>
          <p:nvPr/>
        </p:nvGrpSpPr>
        <p:grpSpPr>
          <a:xfrm>
            <a:off x="5566642" y="3353417"/>
            <a:ext cx="364674" cy="2164787"/>
            <a:chOff x="1430177" y="1026981"/>
            <a:chExt cx="364674" cy="2164787"/>
          </a:xfrm>
        </p:grpSpPr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80B1F70A-9289-48E7-B7A6-1E021FD016F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5383A910-D108-4649-BD3C-1D70F1F3656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B8F3E3D3-C7B7-48C0-B0AB-63ED9CD5F5A1}"/>
              </a:ext>
            </a:extLst>
          </p:cNvPr>
          <p:cNvGrpSpPr/>
          <p:nvPr/>
        </p:nvGrpSpPr>
        <p:grpSpPr>
          <a:xfrm>
            <a:off x="6161380" y="3351023"/>
            <a:ext cx="364674" cy="2164787"/>
            <a:chOff x="1430177" y="1026981"/>
            <a:chExt cx="364674" cy="2164787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5F164762-DC0F-4BF0-A555-C2D9D4AC076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DC6830F6-152E-4C7B-B233-C0D1D66584B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8F3404C9-D4B3-4EE3-B099-8725B8667C61}"/>
              </a:ext>
            </a:extLst>
          </p:cNvPr>
          <p:cNvGrpSpPr/>
          <p:nvPr/>
        </p:nvGrpSpPr>
        <p:grpSpPr>
          <a:xfrm>
            <a:off x="6159127" y="3345343"/>
            <a:ext cx="360000" cy="2160000"/>
            <a:chOff x="2592071" y="3429000"/>
            <a:chExt cx="360000" cy="2160000"/>
          </a:xfrm>
        </p:grpSpPr>
        <p:sp>
          <p:nvSpPr>
            <p:cNvPr id="423" name="Rectangle 422">
              <a:extLst>
                <a:ext uri="{FF2B5EF4-FFF2-40B4-BE49-F238E27FC236}">
                  <a16:creationId xmlns:a16="http://schemas.microsoft.com/office/drawing/2014/main" id="{2752DE4B-D1F5-424C-85AF-56CB948307DC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4E0C1AFF-D9E8-4ACD-8870-CD2A693A97D7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5" name="Rectangle 424">
              <a:extLst>
                <a:ext uri="{FF2B5EF4-FFF2-40B4-BE49-F238E27FC236}">
                  <a16:creationId xmlns:a16="http://schemas.microsoft.com/office/drawing/2014/main" id="{CD7312E7-BF4C-43E2-97D4-3B1C348C30D8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6" name="Group 425">
            <a:extLst>
              <a:ext uri="{FF2B5EF4-FFF2-40B4-BE49-F238E27FC236}">
                <a16:creationId xmlns:a16="http://schemas.microsoft.com/office/drawing/2014/main" id="{15B29BBF-AD45-43C5-978C-02B12649E594}"/>
              </a:ext>
            </a:extLst>
          </p:cNvPr>
          <p:cNvGrpSpPr/>
          <p:nvPr/>
        </p:nvGrpSpPr>
        <p:grpSpPr>
          <a:xfrm>
            <a:off x="1976523" y="3361511"/>
            <a:ext cx="360000" cy="2160000"/>
            <a:chOff x="3752453" y="3429000"/>
            <a:chExt cx="360000" cy="2160000"/>
          </a:xfrm>
        </p:grpSpPr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6265D3BE-B1D7-4180-802C-2A750C3EAEB7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E08128A8-03AC-4E0B-8BD8-469AF6612ED5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A3983442-E278-4B25-9C0C-2A484CB6EBD6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B850DAF1-AAC0-4D72-BB16-3AF42DB92075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D942EA0C-DAB6-46EB-A75F-7A75471A7C6E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32" name="Group 431">
            <a:extLst>
              <a:ext uri="{FF2B5EF4-FFF2-40B4-BE49-F238E27FC236}">
                <a16:creationId xmlns:a16="http://schemas.microsoft.com/office/drawing/2014/main" id="{2A3B9946-4C3E-4118-ABB4-C9096D927E40}"/>
              </a:ext>
            </a:extLst>
          </p:cNvPr>
          <p:cNvGrpSpPr/>
          <p:nvPr/>
        </p:nvGrpSpPr>
        <p:grpSpPr>
          <a:xfrm>
            <a:off x="9648656" y="3361511"/>
            <a:ext cx="360000" cy="2160000"/>
            <a:chOff x="4332644" y="3429000"/>
            <a:chExt cx="360000" cy="2160000"/>
          </a:xfrm>
        </p:grpSpPr>
        <p:sp>
          <p:nvSpPr>
            <p:cNvPr id="433" name="Rectangle 432">
              <a:extLst>
                <a:ext uri="{FF2B5EF4-FFF2-40B4-BE49-F238E27FC236}">
                  <a16:creationId xmlns:a16="http://schemas.microsoft.com/office/drawing/2014/main" id="{79860D29-9A12-4B8F-B66C-E5C0C3C47F3E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4" name="Rectangle 433">
              <a:extLst>
                <a:ext uri="{FF2B5EF4-FFF2-40B4-BE49-F238E27FC236}">
                  <a16:creationId xmlns:a16="http://schemas.microsoft.com/office/drawing/2014/main" id="{22FFA74D-6F7B-4FE5-B507-651066F91263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5" name="Rectangle 434">
              <a:extLst>
                <a:ext uri="{FF2B5EF4-FFF2-40B4-BE49-F238E27FC236}">
                  <a16:creationId xmlns:a16="http://schemas.microsoft.com/office/drawing/2014/main" id="{5858807B-3606-4B19-B89C-554B5CE179BB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A7C7BCED-27A2-4E41-83D6-A690E3182098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27DAD8CB-74C9-4D95-BA30-51442AE19E35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939DCAF6-FF40-4288-A300-5D391A8E599C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1F3D8A94-A37C-4E70-B0FA-D788C79E1E4F}"/>
              </a:ext>
            </a:extLst>
          </p:cNvPr>
          <p:cNvGrpSpPr/>
          <p:nvPr/>
        </p:nvGrpSpPr>
        <p:grpSpPr>
          <a:xfrm>
            <a:off x="9638439" y="3361874"/>
            <a:ext cx="360000" cy="2160000"/>
            <a:chOff x="2011880" y="3429000"/>
            <a:chExt cx="360000" cy="2160000"/>
          </a:xfrm>
        </p:grpSpPr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D803FF99-8B36-4010-9FC0-FFAD126749AE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F27DAE94-9FC0-4ED5-9030-83F4E1F55C0B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C397822B-F18D-4110-B2F9-5DA69F7987FE}"/>
              </a:ext>
            </a:extLst>
          </p:cNvPr>
          <p:cNvGrpSpPr/>
          <p:nvPr/>
        </p:nvGrpSpPr>
        <p:grpSpPr>
          <a:xfrm>
            <a:off x="6168033" y="3345670"/>
            <a:ext cx="360000" cy="2160000"/>
            <a:chOff x="7813790" y="3429000"/>
            <a:chExt cx="360000" cy="2160000"/>
          </a:xfrm>
        </p:grpSpPr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id="{E62D70B4-7FAF-4DD6-9A28-513A738EC1D2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4" name="Rectangle 443">
              <a:extLst>
                <a:ext uri="{FF2B5EF4-FFF2-40B4-BE49-F238E27FC236}">
                  <a16:creationId xmlns:a16="http://schemas.microsoft.com/office/drawing/2014/main" id="{0D114F1E-5600-441B-A1C7-640959B2D103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5" name="Rectangle 444">
              <a:extLst>
                <a:ext uri="{FF2B5EF4-FFF2-40B4-BE49-F238E27FC236}">
                  <a16:creationId xmlns:a16="http://schemas.microsoft.com/office/drawing/2014/main" id="{B7ED7D44-6360-495C-8401-265FC68DE0C4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3C5052B1-4F45-4333-8B4E-CBB19A20DDF1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48989FB0-8031-48D4-85F8-D9ECFC81E781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8" name="Rectangle 447">
              <a:extLst>
                <a:ext uri="{FF2B5EF4-FFF2-40B4-BE49-F238E27FC236}">
                  <a16:creationId xmlns:a16="http://schemas.microsoft.com/office/drawing/2014/main" id="{BB99994D-06F4-4C73-ABD3-E627FA42CA5B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9" name="Rectangle 448">
              <a:extLst>
                <a:ext uri="{FF2B5EF4-FFF2-40B4-BE49-F238E27FC236}">
                  <a16:creationId xmlns:a16="http://schemas.microsoft.com/office/drawing/2014/main" id="{0011B851-F08A-41B1-9EAB-68C15FB18DA4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414D3B89-124B-4696-B429-6882D40F6A3F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F63156B3-5F31-4234-8FF0-8A8A9DBFB319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9B0783C9-0F42-4592-8085-E2FF3EF05DE1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id="{33AD9C20-7ED3-49B0-922F-9177F22A0AC4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CF963245-B4E1-4564-A7FE-4DC318D1A272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3708904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>
                      <p:stCondLst>
                        <p:cond delay="indefinite"/>
                      </p:stCondLst>
                      <p:childTnLst>
                        <p:par>
                          <p:cTn id="201" fill="hold">
                            <p:stCondLst>
                              <p:cond delay="0"/>
                            </p:stCondLst>
                            <p:childTnLst>
                              <p:par>
                                <p:cTn id="2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0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0" dur="5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>
                      <p:stCondLst>
                        <p:cond delay="indefinite"/>
                      </p:stCondLst>
                      <p:childTnLst>
                        <p:par>
                          <p:cTn id="226" fill="hold">
                            <p:stCondLst>
                              <p:cond delay="0"/>
                            </p:stCondLst>
                            <p:childTnLst>
                              <p:par>
                                <p:cTn id="2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9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3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4" grpId="0" animBg="1"/>
      <p:bldP spid="464" grpId="0" animBg="1"/>
      <p:bldP spid="460" grpId="0" animBg="1"/>
      <p:bldP spid="365" grpId="0" animBg="1"/>
      <p:bldP spid="463" grpId="0" animBg="1"/>
      <p:bldP spid="458" grpId="0" animBg="1"/>
      <p:bldP spid="366" grpId="0" animBg="1"/>
      <p:bldP spid="461" grpId="0" animBg="1"/>
      <p:bldP spid="456" grpId="0" animBg="1"/>
      <p:bldP spid="465" grpId="0" animBg="1"/>
      <p:bldP spid="466" grpId="0" animBg="1"/>
      <p:bldP spid="467" grpId="0" animBg="1"/>
      <p:bldP spid="468" grpId="0" animBg="1"/>
      <p:bldP spid="469" grpId="0" animBg="1"/>
      <p:bldP spid="470" grpId="0" animBg="1"/>
      <p:bldP spid="455" grpId="0" animBg="1"/>
      <p:bldP spid="457" grpId="0" animBg="1"/>
      <p:bldP spid="459" grpId="0" animBg="1"/>
      <p:bldP spid="462" grpId="0" animBg="1"/>
      <p:bldP spid="22" grpId="0"/>
      <p:bldP spid="23" grpId="0"/>
      <p:bldP spid="20" grpId="0"/>
      <p:bldP spid="42" grpId="0"/>
      <p:bldP spid="43" grpId="0"/>
      <p:bldP spid="40" grpId="0"/>
      <p:bldP spid="62" grpId="0"/>
      <p:bldP spid="63" grpId="0"/>
      <p:bldP spid="60" grpId="0"/>
      <p:bldP spid="198" grpId="0" animBg="1"/>
      <p:bldP spid="220" grpId="0" animBg="1"/>
      <p:bldP spid="229" grpId="0" animBg="1"/>
      <p:bldP spid="244" grpId="0" animBg="1"/>
      <p:bldP spid="245" grpId="0" animBg="1"/>
      <p:bldP spid="259" grpId="0" animBg="1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4DD30F5B-5BF8-492D-B8DD-ACE3EEF82598}"/>
              </a:ext>
            </a:extLst>
          </p:cNvPr>
          <p:cNvCxnSpPr>
            <a:cxnSpLocks/>
          </p:cNvCxnSpPr>
          <p:nvPr/>
        </p:nvCxnSpPr>
        <p:spPr>
          <a:xfrm>
            <a:off x="3145806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EAEB2A5E-4FBB-479A-A257-DEE3C61744FD}"/>
              </a:ext>
            </a:extLst>
          </p:cNvPr>
          <p:cNvSpPr txBox="1"/>
          <p:nvPr/>
        </p:nvSpPr>
        <p:spPr>
          <a:xfrm>
            <a:off x="2964648" y="889006"/>
            <a:ext cx="7991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12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8D22B6-AE23-4A7A-A85E-A7ABEF8FBF71}"/>
              </a:ext>
            </a:extLst>
          </p:cNvPr>
          <p:cNvSpPr txBox="1"/>
          <p:nvPr/>
        </p:nvSpPr>
        <p:spPr>
          <a:xfrm>
            <a:off x="3139477" y="433380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751B5E8-F46A-4866-9301-8D5EF454BA5D}"/>
              </a:ext>
            </a:extLst>
          </p:cNvPr>
          <p:cNvSpPr txBox="1"/>
          <p:nvPr/>
        </p:nvSpPr>
        <p:spPr>
          <a:xfrm>
            <a:off x="2667692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4280556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4318134" y="457161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5473970" y="450780"/>
            <a:ext cx="652743" cy="1047615"/>
            <a:chOff x="2629517" y="5463945"/>
            <a:chExt cx="652743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629517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5126920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6027089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6523393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8337C088-3997-48FB-B986-0C052FE74A07}"/>
              </a:ext>
            </a:extLst>
          </p:cNvPr>
          <p:cNvCxnSpPr>
            <a:cxnSpLocks/>
          </p:cNvCxnSpPr>
          <p:nvPr/>
        </p:nvCxnSpPr>
        <p:spPr>
          <a:xfrm>
            <a:off x="7100796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221DDF73-C3AA-45C1-A29F-2B6B24E9F627}"/>
              </a:ext>
            </a:extLst>
          </p:cNvPr>
          <p:cNvSpPr txBox="1"/>
          <p:nvPr/>
        </p:nvSpPr>
        <p:spPr>
          <a:xfrm>
            <a:off x="6915409" y="889006"/>
            <a:ext cx="8151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15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C8805C5-B008-45F2-94A4-DED599A26BD9}"/>
              </a:ext>
            </a:extLst>
          </p:cNvPr>
          <p:cNvSpPr txBox="1"/>
          <p:nvPr/>
        </p:nvSpPr>
        <p:spPr>
          <a:xfrm>
            <a:off x="7091505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45993E3-63DF-4611-BE35-60336C2125F6}"/>
              </a:ext>
            </a:extLst>
          </p:cNvPr>
          <p:cNvSpPr txBox="1"/>
          <p:nvPr/>
        </p:nvSpPr>
        <p:spPr>
          <a:xfrm>
            <a:off x="6598771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84A072AF-3BC0-4541-B101-7B3392B70099}"/>
              </a:ext>
            </a:extLst>
          </p:cNvPr>
          <p:cNvSpPr/>
          <p:nvPr/>
        </p:nvSpPr>
        <p:spPr>
          <a:xfrm>
            <a:off x="8187420" y="278992"/>
            <a:ext cx="3700459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B023D05F-5281-46DC-9638-0F320989FD0E}"/>
              </a:ext>
            </a:extLst>
          </p:cNvPr>
          <p:cNvGrpSpPr/>
          <p:nvPr/>
        </p:nvGrpSpPr>
        <p:grpSpPr>
          <a:xfrm>
            <a:off x="8220078" y="457161"/>
            <a:ext cx="790495" cy="1040007"/>
            <a:chOff x="403585" y="384951"/>
            <a:chExt cx="790495" cy="1040007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0CE16713-9EDF-4F9B-A2C6-B8086F4ABF7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289D95AC-11D4-4E1F-9C3B-6369C5440840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7</a:t>
                </a: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C54A047D-0BCB-4FC4-8563-53372E4DE8EB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5A4B3489-99C8-4645-B0C2-D4FC933609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CBF96F4-B6A7-4123-BDEB-FA3C6C67C580}"/>
                </a:ext>
              </a:extLst>
            </p:cNvPr>
            <p:cNvSpPr txBox="1"/>
            <p:nvPr/>
          </p:nvSpPr>
          <p:spPr>
            <a:xfrm>
              <a:off x="40358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5A10985-DF09-426A-B638-4FCC77EF21BA}"/>
              </a:ext>
            </a:extLst>
          </p:cNvPr>
          <p:cNvGrpSpPr/>
          <p:nvPr/>
        </p:nvGrpSpPr>
        <p:grpSpPr>
          <a:xfrm>
            <a:off x="9476055" y="450780"/>
            <a:ext cx="441376" cy="1047615"/>
            <a:chOff x="2724738" y="5463945"/>
            <a:chExt cx="441376" cy="1047615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9CEBDD5-8838-48AB-B93C-C5181B3DB85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41016DE-4BC5-4E60-8074-562A48DA1A41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F41031BC-CB6C-44CE-8D73-4F2B9E683377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9F9BAA08-F8E6-4220-BFDC-A9CBD6DE2A92}"/>
              </a:ext>
            </a:extLst>
          </p:cNvPr>
          <p:cNvSpPr txBox="1"/>
          <p:nvPr/>
        </p:nvSpPr>
        <p:spPr>
          <a:xfrm>
            <a:off x="9033784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206FE83-9398-4525-A662-DD76C7F8E9B8}"/>
              </a:ext>
            </a:extLst>
          </p:cNvPr>
          <p:cNvSpPr txBox="1"/>
          <p:nvPr/>
        </p:nvSpPr>
        <p:spPr>
          <a:xfrm>
            <a:off x="9933953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98B84FA6-AC5F-4ACF-AAE6-1AE2035E3FF9}"/>
              </a:ext>
            </a:extLst>
          </p:cNvPr>
          <p:cNvSpPr/>
          <p:nvPr/>
        </p:nvSpPr>
        <p:spPr>
          <a:xfrm>
            <a:off x="10430257" y="419374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BC5E0035-7C2B-410F-8397-84FABFB192BA}"/>
              </a:ext>
            </a:extLst>
          </p:cNvPr>
          <p:cNvCxnSpPr>
            <a:cxnSpLocks/>
          </p:cNvCxnSpPr>
          <p:nvPr/>
        </p:nvCxnSpPr>
        <p:spPr>
          <a:xfrm>
            <a:off x="10959534" y="950798"/>
            <a:ext cx="44637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3B0BCB14-A0B9-4881-AF4D-66EA02873F11}"/>
              </a:ext>
            </a:extLst>
          </p:cNvPr>
          <p:cNvSpPr txBox="1"/>
          <p:nvPr/>
        </p:nvSpPr>
        <p:spPr>
          <a:xfrm>
            <a:off x="10950609" y="889006"/>
            <a:ext cx="49098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F2FB977-FDBA-471C-8100-D1263046B8A0}"/>
              </a:ext>
            </a:extLst>
          </p:cNvPr>
          <p:cNvSpPr txBox="1"/>
          <p:nvPr/>
        </p:nvSpPr>
        <p:spPr>
          <a:xfrm>
            <a:off x="10950243" y="442964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895130C-BFF1-4AE4-B4A2-467CCFA87149}"/>
              </a:ext>
            </a:extLst>
          </p:cNvPr>
          <p:cNvSpPr txBox="1"/>
          <p:nvPr/>
        </p:nvSpPr>
        <p:spPr>
          <a:xfrm>
            <a:off x="10521677" y="630481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AA2872ED-5EF2-4E2A-886D-6CD9692E6FB4}"/>
              </a:ext>
            </a:extLst>
          </p:cNvPr>
          <p:cNvSpPr/>
          <p:nvPr/>
        </p:nvSpPr>
        <p:spPr>
          <a:xfrm>
            <a:off x="750468" y="53961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F72E8232-A0C3-406D-A6FE-CA7F49F2CDBF}"/>
              </a:ext>
            </a:extLst>
          </p:cNvPr>
          <p:cNvGrpSpPr/>
          <p:nvPr/>
        </p:nvGrpSpPr>
        <p:grpSpPr>
          <a:xfrm>
            <a:off x="470484" y="1746495"/>
            <a:ext cx="1367606" cy="1071647"/>
            <a:chOff x="456270" y="3089033"/>
            <a:chExt cx="1367606" cy="1071647"/>
          </a:xfrm>
        </p:grpSpPr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EC96DA6B-6D3D-4815-AF45-FA939E6893EA}"/>
                </a:ext>
              </a:extLst>
            </p:cNvPr>
            <p:cNvSpPr txBox="1"/>
            <p:nvPr/>
          </p:nvSpPr>
          <p:spPr>
            <a:xfrm>
              <a:off x="456270" y="332313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C43DD687-9125-4765-BE33-A560DED7F96D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E7C7C85E-47ED-49EF-8003-5DB5F853AD1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E1DE10F7-DB70-45C7-A776-001C7F3002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BBD9C954-DFFF-4569-AA15-F1CC8828F745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</p:grpSp>
      <p:sp>
        <p:nvSpPr>
          <p:cNvPr id="220" name="Rectangle 219">
            <a:extLst>
              <a:ext uri="{FF2B5EF4-FFF2-40B4-BE49-F238E27FC236}">
                <a16:creationId xmlns:a16="http://schemas.microsoft.com/office/drawing/2014/main" id="{4837DF86-DDD1-4049-820C-B02A2C58051C}"/>
              </a:ext>
            </a:extLst>
          </p:cNvPr>
          <p:cNvSpPr/>
          <p:nvPr/>
        </p:nvSpPr>
        <p:spPr>
          <a:xfrm>
            <a:off x="915109" y="1822081"/>
            <a:ext cx="895919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824E01B7-2DC4-4E72-AACC-55092D85842F}"/>
              </a:ext>
            </a:extLst>
          </p:cNvPr>
          <p:cNvGrpSpPr/>
          <p:nvPr/>
        </p:nvGrpSpPr>
        <p:grpSpPr>
          <a:xfrm>
            <a:off x="1831370" y="1751572"/>
            <a:ext cx="1337497" cy="1071647"/>
            <a:chOff x="1817156" y="3094110"/>
            <a:chExt cx="1337497" cy="1071647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F7D598A-9F72-4C53-A2B6-BB7F2D8FC930}"/>
                </a:ext>
              </a:extLst>
            </p:cNvPr>
            <p:cNvSpPr txBox="1"/>
            <p:nvPr/>
          </p:nvSpPr>
          <p:spPr>
            <a:xfrm>
              <a:off x="1817156" y="3265616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4F4EA786-230A-4EF1-BF3B-C652E03ED958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49782D18-9B04-4B80-ABCA-CC01A7D2F699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5738B75B-8F69-4F78-86A7-21D80E406B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551180B4-F70A-4508-BCD7-31265B181612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</p:grpSp>
      <p:sp>
        <p:nvSpPr>
          <p:cNvPr id="229" name="Rectangle 228">
            <a:extLst>
              <a:ext uri="{FF2B5EF4-FFF2-40B4-BE49-F238E27FC236}">
                <a16:creationId xmlns:a16="http://schemas.microsoft.com/office/drawing/2014/main" id="{5601B36C-269D-42ED-8097-FF367BC81100}"/>
              </a:ext>
            </a:extLst>
          </p:cNvPr>
          <p:cNvSpPr/>
          <p:nvPr/>
        </p:nvSpPr>
        <p:spPr>
          <a:xfrm>
            <a:off x="4662070" y="536945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25FA1A4-7710-4125-98AC-0A410A88DB21}"/>
              </a:ext>
            </a:extLst>
          </p:cNvPr>
          <p:cNvGrpSpPr/>
          <p:nvPr/>
        </p:nvGrpSpPr>
        <p:grpSpPr>
          <a:xfrm>
            <a:off x="4475309" y="1746495"/>
            <a:ext cx="2681491" cy="1101373"/>
            <a:chOff x="456270" y="1733119"/>
            <a:chExt cx="2681491" cy="1101373"/>
          </a:xfrm>
        </p:grpSpPr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1525B9A2-C29D-4C87-8937-51517BE87933}"/>
                </a:ext>
              </a:extLst>
            </p:cNvPr>
            <p:cNvGrpSpPr/>
            <p:nvPr/>
          </p:nvGrpSpPr>
          <p:grpSpPr>
            <a:xfrm>
              <a:off x="456270" y="1747838"/>
              <a:ext cx="1415973" cy="1071647"/>
              <a:chOff x="456270" y="2197623"/>
              <a:chExt cx="1415973" cy="1071647"/>
            </a:xfrm>
          </p:grpSpPr>
          <p:grpSp>
            <p:nvGrpSpPr>
              <p:cNvPr id="239" name="Group 238">
                <a:extLst>
                  <a:ext uri="{FF2B5EF4-FFF2-40B4-BE49-F238E27FC236}">
                    <a16:creationId xmlns:a16="http://schemas.microsoft.com/office/drawing/2014/main" id="{5FEBB998-17A2-4585-8F59-EF044C248A3E}"/>
                  </a:ext>
                </a:extLst>
              </p:cNvPr>
              <p:cNvGrpSpPr/>
              <p:nvPr/>
            </p:nvGrpSpPr>
            <p:grpSpPr>
              <a:xfrm>
                <a:off x="885039" y="2197623"/>
                <a:ext cx="987204" cy="1071647"/>
                <a:chOff x="1954019" y="36281"/>
                <a:chExt cx="987204" cy="1071647"/>
              </a:xfrm>
            </p:grpSpPr>
            <p:sp>
              <p:nvSpPr>
                <p:cNvPr id="241" name="TextBox 240">
                  <a:extLst>
                    <a:ext uri="{FF2B5EF4-FFF2-40B4-BE49-F238E27FC236}">
                      <a16:creationId xmlns:a16="http://schemas.microsoft.com/office/drawing/2014/main" id="{CAA34340-C483-4D1B-A9F0-9FDABA9ABA2B}"/>
                    </a:ext>
                  </a:extLst>
                </p:cNvPr>
                <p:cNvSpPr txBox="1"/>
                <p:nvPr/>
              </p:nvSpPr>
              <p:spPr>
                <a:xfrm>
                  <a:off x="1954019" y="476986"/>
                  <a:ext cx="9434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1 5</a:t>
                  </a:r>
                </a:p>
              </p:txBody>
            </p: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44BDC2EF-3668-4353-A14D-3F0C68A349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76922" y="540257"/>
                  <a:ext cx="8906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3" name="TextBox 242">
                  <a:extLst>
                    <a:ext uri="{FF2B5EF4-FFF2-40B4-BE49-F238E27FC236}">
                      <a16:creationId xmlns:a16="http://schemas.microsoft.com/office/drawing/2014/main" id="{95CBDE54-D7B8-4955-ACE9-A268D4A08A6F}"/>
                    </a:ext>
                  </a:extLst>
                </p:cNvPr>
                <p:cNvSpPr txBox="1"/>
                <p:nvPr/>
              </p:nvSpPr>
              <p:spPr>
                <a:xfrm>
                  <a:off x="1965391" y="36281"/>
                  <a:ext cx="975832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1 0</a:t>
                  </a:r>
                </a:p>
              </p:txBody>
            </p:sp>
          </p:grp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DE217754-6760-4B9C-9830-991D294626BB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D57EC337-2EB6-43AB-8976-E81D16BE1B03}"/>
                </a:ext>
              </a:extLst>
            </p:cNvPr>
            <p:cNvGrpSpPr/>
            <p:nvPr/>
          </p:nvGrpSpPr>
          <p:grpSpPr>
            <a:xfrm>
              <a:off x="1805512" y="1733119"/>
              <a:ext cx="1332249" cy="1101373"/>
              <a:chOff x="1805512" y="1733119"/>
              <a:chExt cx="1332249" cy="1101373"/>
            </a:xfrm>
          </p:grpSpPr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091162B8-6648-4980-82CC-C1C38022BB27}"/>
                  </a:ext>
                </a:extLst>
              </p:cNvPr>
              <p:cNvSpPr txBox="1"/>
              <p:nvPr/>
            </p:nvSpPr>
            <p:spPr>
              <a:xfrm>
                <a:off x="1805512" y="1909989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234" name="Group 233">
                <a:extLst>
                  <a:ext uri="{FF2B5EF4-FFF2-40B4-BE49-F238E27FC236}">
                    <a16:creationId xmlns:a16="http://schemas.microsoft.com/office/drawing/2014/main" id="{5B3E9537-2EF0-4626-A8AA-E084466C97C3}"/>
                  </a:ext>
                </a:extLst>
              </p:cNvPr>
              <p:cNvGrpSpPr/>
              <p:nvPr/>
            </p:nvGrpSpPr>
            <p:grpSpPr>
              <a:xfrm>
                <a:off x="2209157" y="1733119"/>
                <a:ext cx="928604" cy="1101373"/>
                <a:chOff x="3980714" y="2342046"/>
                <a:chExt cx="928604" cy="1101373"/>
              </a:xfrm>
            </p:grpSpPr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3B7CA875-EF1E-4AC3-8261-F8A7A530C8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016518" y="2858427"/>
                  <a:ext cx="892800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TextBox 236">
                  <a:extLst>
                    <a:ext uri="{FF2B5EF4-FFF2-40B4-BE49-F238E27FC236}">
                      <a16:creationId xmlns:a16="http://schemas.microsoft.com/office/drawing/2014/main" id="{70F38D75-8031-4F75-9AF2-E256322E62D7}"/>
                    </a:ext>
                  </a:extLst>
                </p:cNvPr>
                <p:cNvSpPr txBox="1"/>
                <p:nvPr/>
              </p:nvSpPr>
              <p:spPr>
                <a:xfrm>
                  <a:off x="3980714" y="2812477"/>
                  <a:ext cx="92692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1 5</a:t>
                  </a:r>
                </a:p>
              </p:txBody>
            </p:sp>
            <p:sp>
              <p:nvSpPr>
                <p:cNvPr id="238" name="TextBox 237">
                  <a:extLst>
                    <a:ext uri="{FF2B5EF4-FFF2-40B4-BE49-F238E27FC236}">
                      <a16:creationId xmlns:a16="http://schemas.microsoft.com/office/drawing/2014/main" id="{7FE831BC-CA16-44ED-A61D-A29E4628F7A3}"/>
                    </a:ext>
                  </a:extLst>
                </p:cNvPr>
                <p:cNvSpPr txBox="1"/>
                <p:nvPr/>
              </p:nvSpPr>
              <p:spPr>
                <a:xfrm>
                  <a:off x="4191592" y="2342046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</p:grpSp>
      </p:grpSp>
      <p:sp>
        <p:nvSpPr>
          <p:cNvPr id="244" name="Rectangle 243">
            <a:extLst>
              <a:ext uri="{FF2B5EF4-FFF2-40B4-BE49-F238E27FC236}">
                <a16:creationId xmlns:a16="http://schemas.microsoft.com/office/drawing/2014/main" id="{A87AE5C4-D60F-4313-B25A-098B3AACF581}"/>
              </a:ext>
            </a:extLst>
          </p:cNvPr>
          <p:cNvSpPr/>
          <p:nvPr/>
        </p:nvSpPr>
        <p:spPr>
          <a:xfrm>
            <a:off x="4919301" y="1822134"/>
            <a:ext cx="89472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744753A0-9235-4F36-B93F-22547F8F4893}"/>
              </a:ext>
            </a:extLst>
          </p:cNvPr>
          <p:cNvSpPr/>
          <p:nvPr/>
        </p:nvSpPr>
        <p:spPr>
          <a:xfrm>
            <a:off x="9466590" y="538456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3C69C33F-1FBE-427F-B283-F7E7F30B1E82}"/>
              </a:ext>
            </a:extLst>
          </p:cNvPr>
          <p:cNvGrpSpPr/>
          <p:nvPr/>
        </p:nvGrpSpPr>
        <p:grpSpPr>
          <a:xfrm>
            <a:off x="8485145" y="1756880"/>
            <a:ext cx="1874922" cy="1086654"/>
            <a:chOff x="456270" y="1747838"/>
            <a:chExt cx="1874922" cy="1086654"/>
          </a:xfrm>
        </p:grpSpPr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2FE8851A-1AA9-47D3-BC1D-7A44ED9F25E4}"/>
                </a:ext>
              </a:extLst>
            </p:cNvPr>
            <p:cNvGrpSpPr/>
            <p:nvPr/>
          </p:nvGrpSpPr>
          <p:grpSpPr>
            <a:xfrm>
              <a:off x="456270" y="1747838"/>
              <a:ext cx="913794" cy="1071647"/>
              <a:chOff x="456270" y="2197623"/>
              <a:chExt cx="913794" cy="1071647"/>
            </a:xfrm>
          </p:grpSpPr>
          <p:grpSp>
            <p:nvGrpSpPr>
              <p:cNvPr id="254" name="Group 253">
                <a:extLst>
                  <a:ext uri="{FF2B5EF4-FFF2-40B4-BE49-F238E27FC236}">
                    <a16:creationId xmlns:a16="http://schemas.microsoft.com/office/drawing/2014/main" id="{16244B93-A3EC-45A4-AB12-22F969D7FE8D}"/>
                  </a:ext>
                </a:extLst>
              </p:cNvPr>
              <p:cNvGrpSpPr/>
              <p:nvPr/>
            </p:nvGrpSpPr>
            <p:grpSpPr>
              <a:xfrm>
                <a:off x="894515" y="2197623"/>
                <a:ext cx="475549" cy="1071647"/>
                <a:chOff x="1963495" y="36281"/>
                <a:chExt cx="475549" cy="1071647"/>
              </a:xfrm>
            </p:grpSpPr>
            <p:sp>
              <p:nvSpPr>
                <p:cNvPr id="256" name="TextBox 255">
                  <a:extLst>
                    <a:ext uri="{FF2B5EF4-FFF2-40B4-BE49-F238E27FC236}">
                      <a16:creationId xmlns:a16="http://schemas.microsoft.com/office/drawing/2014/main" id="{17F9B74F-7E94-43D6-A366-B1FAA045B38B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832B16F1-A12B-4113-95A8-FB00765F64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8" name="TextBox 257">
                  <a:extLst>
                    <a:ext uri="{FF2B5EF4-FFF2-40B4-BE49-F238E27FC236}">
                      <a16:creationId xmlns:a16="http://schemas.microsoft.com/office/drawing/2014/main" id="{148191CC-0F19-4AD8-BB54-D03209FB6FF4}"/>
                    </a:ext>
                  </a:extLst>
                </p:cNvPr>
                <p:cNvSpPr txBox="1"/>
                <p:nvPr/>
              </p:nvSpPr>
              <p:spPr>
                <a:xfrm>
                  <a:off x="1964437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B75D50B2-A44E-4450-9E31-57B9CC6BD059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38B571A0-04C6-4292-9994-536DCBD2E80A}"/>
                </a:ext>
              </a:extLst>
            </p:cNvPr>
            <p:cNvGrpSpPr/>
            <p:nvPr/>
          </p:nvGrpSpPr>
          <p:grpSpPr>
            <a:xfrm>
              <a:off x="1380043" y="1757508"/>
              <a:ext cx="951149" cy="1076984"/>
              <a:chOff x="1380043" y="1757508"/>
              <a:chExt cx="951149" cy="1076984"/>
            </a:xfrm>
          </p:grpSpPr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EC4C9E23-C4AA-407F-B57C-1619B9389BD6}"/>
                  </a:ext>
                </a:extLst>
              </p:cNvPr>
              <p:cNvSpPr txBox="1"/>
              <p:nvPr/>
            </p:nvSpPr>
            <p:spPr>
              <a:xfrm>
                <a:off x="1380043" y="1912229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–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E8DE7C4-14FA-440D-BF9D-C0AC8098516A}"/>
                  </a:ext>
                </a:extLst>
              </p:cNvPr>
              <p:cNvGrpSpPr/>
              <p:nvPr/>
            </p:nvGrpSpPr>
            <p:grpSpPr>
              <a:xfrm>
                <a:off x="1791485" y="1757508"/>
                <a:ext cx="539707" cy="1076984"/>
                <a:chOff x="3563042" y="2366435"/>
                <a:chExt cx="539707" cy="1076984"/>
              </a:xfrm>
            </p:grpSpPr>
            <p:cxnSp>
              <p:nvCxnSpPr>
                <p:cNvPr id="251" name="Straight Connector 250">
                  <a:extLst>
                    <a:ext uri="{FF2B5EF4-FFF2-40B4-BE49-F238E27FC236}">
                      <a16:creationId xmlns:a16="http://schemas.microsoft.com/office/drawing/2014/main" id="{069FB7C7-44AD-495F-8BFA-F45F5D3B235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573625" y="2874269"/>
                  <a:ext cx="446374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2" name="TextBox 251">
                  <a:extLst>
                    <a:ext uri="{FF2B5EF4-FFF2-40B4-BE49-F238E27FC236}">
                      <a16:creationId xmlns:a16="http://schemas.microsoft.com/office/drawing/2014/main" id="{270577DD-89E0-4AED-BC04-F6FD2D9D109D}"/>
                    </a:ext>
                  </a:extLst>
                </p:cNvPr>
                <p:cNvSpPr txBox="1"/>
                <p:nvPr/>
              </p:nvSpPr>
              <p:spPr>
                <a:xfrm>
                  <a:off x="3563408" y="2812477"/>
                  <a:ext cx="49098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sp>
              <p:nvSpPr>
                <p:cNvPr id="253" name="TextBox 252">
                  <a:extLst>
                    <a:ext uri="{FF2B5EF4-FFF2-40B4-BE49-F238E27FC236}">
                      <a16:creationId xmlns:a16="http://schemas.microsoft.com/office/drawing/2014/main" id="{6A8361CD-C348-4959-BE59-C56877B67DD5}"/>
                    </a:ext>
                  </a:extLst>
                </p:cNvPr>
                <p:cNvSpPr txBox="1"/>
                <p:nvPr/>
              </p:nvSpPr>
              <p:spPr>
                <a:xfrm>
                  <a:off x="3563042" y="2366435"/>
                  <a:ext cx="53970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</p:grpSp>
        </p:grpSp>
      </p:grpSp>
      <p:sp>
        <p:nvSpPr>
          <p:cNvPr id="259" name="Rectangle 258">
            <a:extLst>
              <a:ext uri="{FF2B5EF4-FFF2-40B4-BE49-F238E27FC236}">
                <a16:creationId xmlns:a16="http://schemas.microsoft.com/office/drawing/2014/main" id="{ED70B6D5-D8E3-42EB-8ED2-58AD3CD01611}"/>
              </a:ext>
            </a:extLst>
          </p:cNvPr>
          <p:cNvSpPr/>
          <p:nvPr/>
        </p:nvSpPr>
        <p:spPr>
          <a:xfrm>
            <a:off x="9831763" y="1822134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887852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3" grpId="0"/>
      <p:bldP spid="20" grpId="0"/>
      <p:bldP spid="42" grpId="0"/>
      <p:bldP spid="43" grpId="0"/>
      <p:bldP spid="40" grpId="0"/>
      <p:bldP spid="62" grpId="0"/>
      <p:bldP spid="63" grpId="0"/>
      <p:bldP spid="60" grpId="0"/>
      <p:bldP spid="198" grpId="0" animBg="1"/>
      <p:bldP spid="220" grpId="0" animBg="1"/>
      <p:bldP spid="229" grpId="0" animBg="1"/>
      <p:bldP spid="244" grpId="0" animBg="1"/>
      <p:bldP spid="245" grpId="0" animBg="1"/>
      <p:bldP spid="259" grpId="0" animBg="1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27CBF0-1D67-4149-A918-F57F70F333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36 Subtract a fraction from a mixed number with denominators as common multiples, regrouping to make 1 fewer whole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2B7BCE2-887B-45FC-B329-FC4AF467080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19817362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6" name="Rectangle: Rounded Corners 295">
            <a:extLst>
              <a:ext uri="{FF2B5EF4-FFF2-40B4-BE49-F238E27FC236}">
                <a16:creationId xmlns:a16="http://schemas.microsoft.com/office/drawing/2014/main" id="{6D9CCBF2-804A-4303-BB99-760B0FFB1B6E}"/>
              </a:ext>
            </a:extLst>
          </p:cNvPr>
          <p:cNvSpPr/>
          <p:nvPr/>
        </p:nvSpPr>
        <p:spPr>
          <a:xfrm rot="5400000">
            <a:off x="8420836" y="2481892"/>
            <a:ext cx="3681806" cy="250141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7" name="Rectangle 496">
            <a:extLst>
              <a:ext uri="{FF2B5EF4-FFF2-40B4-BE49-F238E27FC236}">
                <a16:creationId xmlns:a16="http://schemas.microsoft.com/office/drawing/2014/main" id="{B1DC10D4-805A-4AA7-A1B4-B25C18A11A30}"/>
              </a:ext>
            </a:extLst>
          </p:cNvPr>
          <p:cNvSpPr/>
          <p:nvPr/>
        </p:nvSpPr>
        <p:spPr>
          <a:xfrm>
            <a:off x="10003645" y="2272514"/>
            <a:ext cx="366378" cy="21647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8" name="Rectangle 497">
            <a:extLst>
              <a:ext uri="{FF2B5EF4-FFF2-40B4-BE49-F238E27FC236}">
                <a16:creationId xmlns:a16="http://schemas.microsoft.com/office/drawing/2014/main" id="{3EBCF987-C66F-4E1E-9616-9E2286B3B2C7}"/>
              </a:ext>
            </a:extLst>
          </p:cNvPr>
          <p:cNvSpPr/>
          <p:nvPr/>
        </p:nvSpPr>
        <p:spPr>
          <a:xfrm>
            <a:off x="10564791" y="2272188"/>
            <a:ext cx="366378" cy="80897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8" name="Rectangle 507">
            <a:extLst>
              <a:ext uri="{FF2B5EF4-FFF2-40B4-BE49-F238E27FC236}">
                <a16:creationId xmlns:a16="http://schemas.microsoft.com/office/drawing/2014/main" id="{94E90A15-3B35-4C6B-835C-145E5FB9419B}"/>
              </a:ext>
            </a:extLst>
          </p:cNvPr>
          <p:cNvSpPr/>
          <p:nvPr/>
        </p:nvSpPr>
        <p:spPr>
          <a:xfrm>
            <a:off x="10568716" y="2811384"/>
            <a:ext cx="366378" cy="27051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9" name="Rectangle 508">
            <a:extLst>
              <a:ext uri="{FF2B5EF4-FFF2-40B4-BE49-F238E27FC236}">
                <a16:creationId xmlns:a16="http://schemas.microsoft.com/office/drawing/2014/main" id="{1C9C980B-BC6D-4F33-8844-2596C9B1C7F9}"/>
              </a:ext>
            </a:extLst>
          </p:cNvPr>
          <p:cNvSpPr/>
          <p:nvPr/>
        </p:nvSpPr>
        <p:spPr>
          <a:xfrm>
            <a:off x="10571716" y="2543934"/>
            <a:ext cx="366378" cy="27051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0" name="Rectangle 509">
            <a:extLst>
              <a:ext uri="{FF2B5EF4-FFF2-40B4-BE49-F238E27FC236}">
                <a16:creationId xmlns:a16="http://schemas.microsoft.com/office/drawing/2014/main" id="{7FF66754-96D7-4F50-8A46-52227B4DE415}"/>
              </a:ext>
            </a:extLst>
          </p:cNvPr>
          <p:cNvSpPr/>
          <p:nvPr/>
        </p:nvSpPr>
        <p:spPr>
          <a:xfrm>
            <a:off x="10568716" y="2270551"/>
            <a:ext cx="366378" cy="27051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1" name="Rectangle 510">
            <a:extLst>
              <a:ext uri="{FF2B5EF4-FFF2-40B4-BE49-F238E27FC236}">
                <a16:creationId xmlns:a16="http://schemas.microsoft.com/office/drawing/2014/main" id="{D5E554F2-9B3E-4D5F-8291-D15CAE9CCDB4}"/>
              </a:ext>
            </a:extLst>
          </p:cNvPr>
          <p:cNvSpPr/>
          <p:nvPr/>
        </p:nvSpPr>
        <p:spPr>
          <a:xfrm>
            <a:off x="10005137" y="4167643"/>
            <a:ext cx="366378" cy="27051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6" name="Rectangle 495">
            <a:extLst>
              <a:ext uri="{FF2B5EF4-FFF2-40B4-BE49-F238E27FC236}">
                <a16:creationId xmlns:a16="http://schemas.microsoft.com/office/drawing/2014/main" id="{3B718F2E-2C79-405F-BEED-D32CC8A2EF72}"/>
              </a:ext>
            </a:extLst>
          </p:cNvPr>
          <p:cNvSpPr/>
          <p:nvPr/>
        </p:nvSpPr>
        <p:spPr>
          <a:xfrm>
            <a:off x="9438256" y="2268158"/>
            <a:ext cx="366378" cy="21647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7" name="Rectangle: Rounded Corners 296">
            <a:extLst>
              <a:ext uri="{FF2B5EF4-FFF2-40B4-BE49-F238E27FC236}">
                <a16:creationId xmlns:a16="http://schemas.microsoft.com/office/drawing/2014/main" id="{2E912A1D-03DA-40FE-BA2A-819EC55D1335}"/>
              </a:ext>
            </a:extLst>
          </p:cNvPr>
          <p:cNvSpPr/>
          <p:nvPr/>
        </p:nvSpPr>
        <p:spPr>
          <a:xfrm rot="5400000">
            <a:off x="2696752" y="2489693"/>
            <a:ext cx="3681806" cy="250141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39" name="Rectangle 338">
            <a:extLst>
              <a:ext uri="{FF2B5EF4-FFF2-40B4-BE49-F238E27FC236}">
                <a16:creationId xmlns:a16="http://schemas.microsoft.com/office/drawing/2014/main" id="{AF4B3775-DC9B-4436-93CE-5A909B8B2D1D}"/>
              </a:ext>
            </a:extLst>
          </p:cNvPr>
          <p:cNvSpPr/>
          <p:nvPr/>
        </p:nvSpPr>
        <p:spPr>
          <a:xfrm>
            <a:off x="4305587" y="2268158"/>
            <a:ext cx="366378" cy="21473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0" name="Rectangle 339">
            <a:extLst>
              <a:ext uri="{FF2B5EF4-FFF2-40B4-BE49-F238E27FC236}">
                <a16:creationId xmlns:a16="http://schemas.microsoft.com/office/drawing/2014/main" id="{6C78B0F4-111C-4551-A3A8-90D401CE5096}"/>
              </a:ext>
            </a:extLst>
          </p:cNvPr>
          <p:cNvSpPr/>
          <p:nvPr/>
        </p:nvSpPr>
        <p:spPr>
          <a:xfrm>
            <a:off x="4862535" y="2266536"/>
            <a:ext cx="366378" cy="43644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2" name="Rectangle 381">
            <a:extLst>
              <a:ext uri="{FF2B5EF4-FFF2-40B4-BE49-F238E27FC236}">
                <a16:creationId xmlns:a16="http://schemas.microsoft.com/office/drawing/2014/main" id="{83BA0B49-BB43-49A0-B870-27138BE0E11A}"/>
              </a:ext>
            </a:extLst>
          </p:cNvPr>
          <p:cNvSpPr/>
          <p:nvPr/>
        </p:nvSpPr>
        <p:spPr>
          <a:xfrm>
            <a:off x="4858608" y="2561369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83" name="Rectangle 382">
            <a:extLst>
              <a:ext uri="{FF2B5EF4-FFF2-40B4-BE49-F238E27FC236}">
                <a16:creationId xmlns:a16="http://schemas.microsoft.com/office/drawing/2014/main" id="{6F170EE6-9080-4112-9816-1D5594271CD7}"/>
              </a:ext>
            </a:extLst>
          </p:cNvPr>
          <p:cNvSpPr/>
          <p:nvPr/>
        </p:nvSpPr>
        <p:spPr>
          <a:xfrm>
            <a:off x="4858608" y="2419419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8" name="Rectangle 417">
            <a:extLst>
              <a:ext uri="{FF2B5EF4-FFF2-40B4-BE49-F238E27FC236}">
                <a16:creationId xmlns:a16="http://schemas.microsoft.com/office/drawing/2014/main" id="{A24D1C19-2489-4BEE-A2ED-14199FB4D978}"/>
              </a:ext>
            </a:extLst>
          </p:cNvPr>
          <p:cNvSpPr/>
          <p:nvPr/>
        </p:nvSpPr>
        <p:spPr>
          <a:xfrm>
            <a:off x="4858608" y="2276394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9" name="Rectangle 418">
            <a:extLst>
              <a:ext uri="{FF2B5EF4-FFF2-40B4-BE49-F238E27FC236}">
                <a16:creationId xmlns:a16="http://schemas.microsoft.com/office/drawing/2014/main" id="{13885A78-FF93-47A8-91B6-042623B71B94}"/>
              </a:ext>
            </a:extLst>
          </p:cNvPr>
          <p:cNvSpPr/>
          <p:nvPr/>
        </p:nvSpPr>
        <p:spPr>
          <a:xfrm>
            <a:off x="4301613" y="4279479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0" name="Rectangle 419">
            <a:extLst>
              <a:ext uri="{FF2B5EF4-FFF2-40B4-BE49-F238E27FC236}">
                <a16:creationId xmlns:a16="http://schemas.microsoft.com/office/drawing/2014/main" id="{9DD75588-087D-4ED1-8B78-0FB09CF1D3D6}"/>
              </a:ext>
            </a:extLst>
          </p:cNvPr>
          <p:cNvSpPr/>
          <p:nvPr/>
        </p:nvSpPr>
        <p:spPr>
          <a:xfrm>
            <a:off x="4294871" y="4128691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1" name="Rectangle 420">
            <a:extLst>
              <a:ext uri="{FF2B5EF4-FFF2-40B4-BE49-F238E27FC236}">
                <a16:creationId xmlns:a16="http://schemas.microsoft.com/office/drawing/2014/main" id="{967723F4-FD4C-4B68-97C9-6B31409DB44C}"/>
              </a:ext>
            </a:extLst>
          </p:cNvPr>
          <p:cNvSpPr/>
          <p:nvPr/>
        </p:nvSpPr>
        <p:spPr>
          <a:xfrm>
            <a:off x="4297496" y="3993221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2" name="Rectangle 421">
            <a:extLst>
              <a:ext uri="{FF2B5EF4-FFF2-40B4-BE49-F238E27FC236}">
                <a16:creationId xmlns:a16="http://schemas.microsoft.com/office/drawing/2014/main" id="{EA2C96B7-B27F-4251-91CE-DE78C1C463C7}"/>
              </a:ext>
            </a:extLst>
          </p:cNvPr>
          <p:cNvSpPr/>
          <p:nvPr/>
        </p:nvSpPr>
        <p:spPr>
          <a:xfrm>
            <a:off x="4301153" y="3847113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6" name="Rectangle 315">
            <a:extLst>
              <a:ext uri="{FF2B5EF4-FFF2-40B4-BE49-F238E27FC236}">
                <a16:creationId xmlns:a16="http://schemas.microsoft.com/office/drawing/2014/main" id="{EBC2F5C0-C502-455E-A6F8-C56086ED77D6}"/>
              </a:ext>
            </a:extLst>
          </p:cNvPr>
          <p:cNvSpPr/>
          <p:nvPr/>
        </p:nvSpPr>
        <p:spPr>
          <a:xfrm>
            <a:off x="3731071" y="2271387"/>
            <a:ext cx="366378" cy="21473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39868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53278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6616374" y="279641"/>
            <a:ext cx="39868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6653952" y="457810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7905009" y="451429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7462738" y="661008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8362907" y="66100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8859211" y="420023"/>
            <a:ext cx="153278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AA2872ED-5EF2-4E2A-886D-6CD9692E6FB4}"/>
              </a:ext>
            </a:extLst>
          </p:cNvPr>
          <p:cNvSpPr/>
          <p:nvPr/>
        </p:nvSpPr>
        <p:spPr>
          <a:xfrm>
            <a:off x="750468" y="53961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F72E8232-A0C3-406D-A6FE-CA7F49F2CDBF}"/>
              </a:ext>
            </a:extLst>
          </p:cNvPr>
          <p:cNvGrpSpPr/>
          <p:nvPr/>
        </p:nvGrpSpPr>
        <p:grpSpPr>
          <a:xfrm>
            <a:off x="470484" y="1746495"/>
            <a:ext cx="1367606" cy="1071647"/>
            <a:chOff x="456270" y="3089033"/>
            <a:chExt cx="1367606" cy="1071647"/>
          </a:xfrm>
        </p:grpSpPr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EC96DA6B-6D3D-4815-AF45-FA939E6893EA}"/>
                </a:ext>
              </a:extLst>
            </p:cNvPr>
            <p:cNvSpPr txBox="1"/>
            <p:nvPr/>
          </p:nvSpPr>
          <p:spPr>
            <a:xfrm>
              <a:off x="456270" y="332313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C43DD687-9125-4765-BE33-A560DED7F96D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E7C7C85E-47ED-49EF-8003-5DB5F853AD1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E1DE10F7-DB70-45C7-A776-001C7F3002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BBD9C954-DFFF-4569-AA15-F1CC8828F745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</p:grpSp>
      <p:sp>
        <p:nvSpPr>
          <p:cNvPr id="220" name="Rectangle 219">
            <a:extLst>
              <a:ext uri="{FF2B5EF4-FFF2-40B4-BE49-F238E27FC236}">
                <a16:creationId xmlns:a16="http://schemas.microsoft.com/office/drawing/2014/main" id="{4837DF86-DDD1-4049-820C-B02A2C58051C}"/>
              </a:ext>
            </a:extLst>
          </p:cNvPr>
          <p:cNvSpPr/>
          <p:nvPr/>
        </p:nvSpPr>
        <p:spPr>
          <a:xfrm>
            <a:off x="915109" y="1822081"/>
            <a:ext cx="895919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824E01B7-2DC4-4E72-AACC-55092D85842F}"/>
              </a:ext>
            </a:extLst>
          </p:cNvPr>
          <p:cNvGrpSpPr/>
          <p:nvPr/>
        </p:nvGrpSpPr>
        <p:grpSpPr>
          <a:xfrm>
            <a:off x="1831093" y="1751572"/>
            <a:ext cx="1337774" cy="1071647"/>
            <a:chOff x="1816879" y="3094110"/>
            <a:chExt cx="1337774" cy="1071647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F7D598A-9F72-4C53-A2B6-BB7F2D8FC930}"/>
                </a:ext>
              </a:extLst>
            </p:cNvPr>
            <p:cNvSpPr txBox="1"/>
            <p:nvPr/>
          </p:nvSpPr>
          <p:spPr>
            <a:xfrm>
              <a:off x="1816879" y="328777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4F4EA786-230A-4EF1-BF3B-C652E03ED958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49782D18-9B04-4B80-ABCA-CC01A7D2F699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5738B75B-8F69-4F78-86A7-21D80E406B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551180B4-F70A-4508-BCD7-31265B181612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</p:grpSp>
      <p:sp>
        <p:nvSpPr>
          <p:cNvPr id="229" name="Rectangle 228">
            <a:extLst>
              <a:ext uri="{FF2B5EF4-FFF2-40B4-BE49-F238E27FC236}">
                <a16:creationId xmlns:a16="http://schemas.microsoft.com/office/drawing/2014/main" id="{5601B36C-269D-42ED-8097-FF367BC81100}"/>
              </a:ext>
            </a:extLst>
          </p:cNvPr>
          <p:cNvSpPr/>
          <p:nvPr/>
        </p:nvSpPr>
        <p:spPr>
          <a:xfrm>
            <a:off x="7896244" y="53759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2EA6AA5C-D9E8-4AF1-BE29-EC5E51D50603}"/>
              </a:ext>
            </a:extLst>
          </p:cNvPr>
          <p:cNvSpPr txBox="1"/>
          <p:nvPr/>
        </p:nvSpPr>
        <p:spPr>
          <a:xfrm>
            <a:off x="463487" y="3333541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B5422067-3354-4056-903B-A4BF7B17DF61}"/>
              </a:ext>
            </a:extLst>
          </p:cNvPr>
          <p:cNvGrpSpPr/>
          <p:nvPr/>
        </p:nvGrpSpPr>
        <p:grpSpPr>
          <a:xfrm>
            <a:off x="897225" y="3099444"/>
            <a:ext cx="1036618" cy="1071647"/>
            <a:chOff x="1963495" y="36281"/>
            <a:chExt cx="1036618" cy="1071647"/>
          </a:xfrm>
        </p:grpSpPr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659C294D-A21E-4CA4-A2D0-4FFCA1B1B666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1607EAB4-4392-40F1-B7BD-ACD4904E130F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81A0D85E-B637-4F2C-9820-5391B89CCC34}"/>
                </a:ext>
              </a:extLst>
            </p:cNvPr>
            <p:cNvSpPr txBox="1"/>
            <p:nvPr/>
          </p:nvSpPr>
          <p:spPr>
            <a:xfrm>
              <a:off x="1982555" y="36281"/>
              <a:ext cx="10175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1 8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B51546B0-EFCD-4FF9-A3AE-4444623A239B}"/>
              </a:ext>
            </a:extLst>
          </p:cNvPr>
          <p:cNvGrpSpPr/>
          <p:nvPr/>
        </p:nvGrpSpPr>
        <p:grpSpPr>
          <a:xfrm>
            <a:off x="1838090" y="3099444"/>
            <a:ext cx="1337774" cy="1071647"/>
            <a:chOff x="1816879" y="3094110"/>
            <a:chExt cx="1337774" cy="1071647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C6D0D99-32F4-4577-BB6A-A0C83BBA92A7}"/>
                </a:ext>
              </a:extLst>
            </p:cNvPr>
            <p:cNvSpPr txBox="1"/>
            <p:nvPr/>
          </p:nvSpPr>
          <p:spPr>
            <a:xfrm>
              <a:off x="1816879" y="328777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C9C40175-5CB5-4D84-B825-081F23707F4D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251" name="TextBox 250">
                <a:extLst>
                  <a:ext uri="{FF2B5EF4-FFF2-40B4-BE49-F238E27FC236}">
                    <a16:creationId xmlns:a16="http://schemas.microsoft.com/office/drawing/2014/main" id="{7DD0644D-6BC6-4A70-B685-E11444B17C7C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5D141856-0CD9-48E3-94FE-99C603E720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3" name="TextBox 252">
                <a:extLst>
                  <a:ext uri="{FF2B5EF4-FFF2-40B4-BE49-F238E27FC236}">
                    <a16:creationId xmlns:a16="http://schemas.microsoft.com/office/drawing/2014/main" id="{858FC5E8-A0E9-458E-9B39-29A3A7B0C42A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</p:grpSp>
      <p:sp>
        <p:nvSpPr>
          <p:cNvPr id="254" name="TextBox 253">
            <a:extLst>
              <a:ext uri="{FF2B5EF4-FFF2-40B4-BE49-F238E27FC236}">
                <a16:creationId xmlns:a16="http://schemas.microsoft.com/office/drawing/2014/main" id="{3A606E73-EAB7-4CF5-99F7-E5AE96AA99B5}"/>
              </a:ext>
            </a:extLst>
          </p:cNvPr>
          <p:cNvSpPr txBox="1"/>
          <p:nvPr/>
        </p:nvSpPr>
        <p:spPr>
          <a:xfrm>
            <a:off x="2639128" y="65372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7AD53AB2-3488-408A-B2F2-5A25C77169D4}"/>
              </a:ext>
            </a:extLst>
          </p:cNvPr>
          <p:cNvGrpSpPr/>
          <p:nvPr/>
        </p:nvGrpSpPr>
        <p:grpSpPr>
          <a:xfrm>
            <a:off x="3072866" y="419631"/>
            <a:ext cx="1036618" cy="1071647"/>
            <a:chOff x="1963495" y="36281"/>
            <a:chExt cx="1036618" cy="1071647"/>
          </a:xfrm>
        </p:grpSpPr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0EC3C70C-DBBE-43B9-94AE-51A46F77C757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4B233972-DBFA-4DC4-AAEF-1406799DF37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2FF7266A-A57C-4F85-A0C0-C54FAC932539}"/>
                </a:ext>
              </a:extLst>
            </p:cNvPr>
            <p:cNvSpPr txBox="1"/>
            <p:nvPr/>
          </p:nvSpPr>
          <p:spPr>
            <a:xfrm>
              <a:off x="1982555" y="36281"/>
              <a:ext cx="10175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5B705FB4-CACD-47FE-A3F1-9BD6B0026C76}"/>
              </a:ext>
            </a:extLst>
          </p:cNvPr>
          <p:cNvGrpSpPr/>
          <p:nvPr/>
        </p:nvGrpSpPr>
        <p:grpSpPr>
          <a:xfrm>
            <a:off x="6702048" y="1755010"/>
            <a:ext cx="913794" cy="1071647"/>
            <a:chOff x="456270" y="2197623"/>
            <a:chExt cx="913794" cy="1071647"/>
          </a:xfrm>
        </p:grpSpPr>
        <p:grpSp>
          <p:nvGrpSpPr>
            <p:cNvPr id="267" name="Group 266">
              <a:extLst>
                <a:ext uri="{FF2B5EF4-FFF2-40B4-BE49-F238E27FC236}">
                  <a16:creationId xmlns:a16="http://schemas.microsoft.com/office/drawing/2014/main" id="{632C1FE2-B2E4-42B7-AD11-5E273DB2A2FA}"/>
                </a:ext>
              </a:extLst>
            </p:cNvPr>
            <p:cNvGrpSpPr/>
            <p:nvPr/>
          </p:nvGrpSpPr>
          <p:grpSpPr>
            <a:xfrm>
              <a:off x="894515" y="2197623"/>
              <a:ext cx="475549" cy="1071647"/>
              <a:chOff x="1963495" y="36281"/>
              <a:chExt cx="475549" cy="1071647"/>
            </a:xfrm>
          </p:grpSpPr>
          <p:sp>
            <p:nvSpPr>
              <p:cNvPr id="269" name="TextBox 268">
                <a:extLst>
                  <a:ext uri="{FF2B5EF4-FFF2-40B4-BE49-F238E27FC236}">
                    <a16:creationId xmlns:a16="http://schemas.microsoft.com/office/drawing/2014/main" id="{A8465DB8-B977-4493-BC34-2900E75B3F5F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270" name="Straight Connector 269">
                <a:extLst>
                  <a:ext uri="{FF2B5EF4-FFF2-40B4-BE49-F238E27FC236}">
                    <a16:creationId xmlns:a16="http://schemas.microsoft.com/office/drawing/2014/main" id="{A269F126-0EE5-4914-8251-F23B8CC1A3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9D395602-1753-4A79-9A5F-BDC7A3077055}"/>
                  </a:ext>
                </a:extLst>
              </p:cNvPr>
              <p:cNvSpPr txBox="1"/>
              <p:nvPr/>
            </p:nvSpPr>
            <p:spPr>
              <a:xfrm>
                <a:off x="1964437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7D18E418-B6F5-47B7-87B9-D210F8A91D27}"/>
                </a:ext>
              </a:extLst>
            </p:cNvPr>
            <p:cNvSpPr txBox="1"/>
            <p:nvPr/>
          </p:nvSpPr>
          <p:spPr>
            <a:xfrm>
              <a:off x="456270" y="2408033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6D40500F-F755-4B66-A8BB-7FEBF5692C2A}"/>
              </a:ext>
            </a:extLst>
          </p:cNvPr>
          <p:cNvGrpSpPr/>
          <p:nvPr/>
        </p:nvGrpSpPr>
        <p:grpSpPr>
          <a:xfrm>
            <a:off x="7625821" y="1764680"/>
            <a:ext cx="951149" cy="1076984"/>
            <a:chOff x="1380043" y="1757508"/>
            <a:chExt cx="951149" cy="1076984"/>
          </a:xfrm>
        </p:grpSpPr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0A98F8F9-5FC4-421B-B21F-F8623E41F9E1}"/>
                </a:ext>
              </a:extLst>
            </p:cNvPr>
            <p:cNvSpPr txBox="1"/>
            <p:nvPr/>
          </p:nvSpPr>
          <p:spPr>
            <a:xfrm>
              <a:off x="1380043" y="1912229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9846DB4A-EC2D-499D-B2C2-09BE5CE21903}"/>
                </a:ext>
              </a:extLst>
            </p:cNvPr>
            <p:cNvGrpSpPr/>
            <p:nvPr/>
          </p:nvGrpSpPr>
          <p:grpSpPr>
            <a:xfrm>
              <a:off x="1791485" y="1757508"/>
              <a:ext cx="539707" cy="1076984"/>
              <a:chOff x="3563042" y="2366435"/>
              <a:chExt cx="539707" cy="1076984"/>
            </a:xfrm>
          </p:grpSpPr>
          <p:cxnSp>
            <p:nvCxnSpPr>
              <p:cNvPr id="264" name="Straight Connector 263">
                <a:extLst>
                  <a:ext uri="{FF2B5EF4-FFF2-40B4-BE49-F238E27FC236}">
                    <a16:creationId xmlns:a16="http://schemas.microsoft.com/office/drawing/2014/main" id="{489268F1-902F-4963-8568-4F899A0728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3625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5" name="TextBox 264">
                <a:extLst>
                  <a:ext uri="{FF2B5EF4-FFF2-40B4-BE49-F238E27FC236}">
                    <a16:creationId xmlns:a16="http://schemas.microsoft.com/office/drawing/2014/main" id="{4DCC28CB-7A7B-4E31-B409-BFCE2375D374}"/>
                  </a:ext>
                </a:extLst>
              </p:cNvPr>
              <p:cNvSpPr txBox="1"/>
              <p:nvPr/>
            </p:nvSpPr>
            <p:spPr>
              <a:xfrm>
                <a:off x="3563408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sp>
            <p:nvSpPr>
              <p:cNvPr id="266" name="TextBox 265">
                <a:extLst>
                  <a:ext uri="{FF2B5EF4-FFF2-40B4-BE49-F238E27FC236}">
                    <a16:creationId xmlns:a16="http://schemas.microsoft.com/office/drawing/2014/main" id="{6E218D45-638F-48AF-87AA-513BAB06A12C}"/>
                  </a:ext>
                </a:extLst>
              </p:cNvPr>
              <p:cNvSpPr txBox="1"/>
              <p:nvPr/>
            </p:nvSpPr>
            <p:spPr>
              <a:xfrm>
                <a:off x="3563042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</p:grpSp>
      <p:sp>
        <p:nvSpPr>
          <p:cNvPr id="272" name="Rectangle 271">
            <a:extLst>
              <a:ext uri="{FF2B5EF4-FFF2-40B4-BE49-F238E27FC236}">
                <a16:creationId xmlns:a16="http://schemas.microsoft.com/office/drawing/2014/main" id="{A5B16505-E8AB-4B98-B3D6-DB61B8A0E026}"/>
              </a:ext>
            </a:extLst>
          </p:cNvPr>
          <p:cNvSpPr/>
          <p:nvPr/>
        </p:nvSpPr>
        <p:spPr>
          <a:xfrm>
            <a:off x="8048666" y="1820264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12EC701A-0757-4AE7-9C2D-A05542DDF22F}"/>
              </a:ext>
            </a:extLst>
          </p:cNvPr>
          <p:cNvGrpSpPr/>
          <p:nvPr/>
        </p:nvGrpSpPr>
        <p:grpSpPr>
          <a:xfrm>
            <a:off x="8072979" y="3094107"/>
            <a:ext cx="951149" cy="1076984"/>
            <a:chOff x="1380043" y="1757508"/>
            <a:chExt cx="951149" cy="1076984"/>
          </a:xfrm>
        </p:grpSpPr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FDD7A25F-6E58-42CD-9DE6-91C6AE6A0F78}"/>
                </a:ext>
              </a:extLst>
            </p:cNvPr>
            <p:cNvSpPr txBox="1"/>
            <p:nvPr/>
          </p:nvSpPr>
          <p:spPr>
            <a:xfrm>
              <a:off x="1380043" y="1912229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96DCBFED-09CE-41AB-BEE2-7EF6EA82716B}"/>
                </a:ext>
              </a:extLst>
            </p:cNvPr>
            <p:cNvGrpSpPr/>
            <p:nvPr/>
          </p:nvGrpSpPr>
          <p:grpSpPr>
            <a:xfrm>
              <a:off x="1791485" y="1757508"/>
              <a:ext cx="539707" cy="1076984"/>
              <a:chOff x="3563042" y="2366435"/>
              <a:chExt cx="539707" cy="1076984"/>
            </a:xfrm>
          </p:grpSpPr>
          <p:cxnSp>
            <p:nvCxnSpPr>
              <p:cNvPr id="278" name="Straight Connector 277">
                <a:extLst>
                  <a:ext uri="{FF2B5EF4-FFF2-40B4-BE49-F238E27FC236}">
                    <a16:creationId xmlns:a16="http://schemas.microsoft.com/office/drawing/2014/main" id="{D9EA3A03-8801-491A-A9A5-4999CA34D5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3625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9" name="TextBox 278">
                <a:extLst>
                  <a:ext uri="{FF2B5EF4-FFF2-40B4-BE49-F238E27FC236}">
                    <a16:creationId xmlns:a16="http://schemas.microsoft.com/office/drawing/2014/main" id="{7AAAE498-6290-4C84-9A31-8D88A9DC745C}"/>
                  </a:ext>
                </a:extLst>
              </p:cNvPr>
              <p:cNvSpPr txBox="1"/>
              <p:nvPr/>
            </p:nvSpPr>
            <p:spPr>
              <a:xfrm>
                <a:off x="3563408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sp>
            <p:nvSpPr>
              <p:cNvPr id="280" name="TextBox 279">
                <a:extLst>
                  <a:ext uri="{FF2B5EF4-FFF2-40B4-BE49-F238E27FC236}">
                    <a16:creationId xmlns:a16="http://schemas.microsoft.com/office/drawing/2014/main" id="{785439C9-3B22-467C-A756-8AAA8F420DEF}"/>
                  </a:ext>
                </a:extLst>
              </p:cNvPr>
              <p:cNvSpPr txBox="1"/>
              <p:nvPr/>
            </p:nvSpPr>
            <p:spPr>
              <a:xfrm>
                <a:off x="3563042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</p:grpSp>
      <p:sp>
        <p:nvSpPr>
          <p:cNvPr id="286" name="TextBox 285">
            <a:extLst>
              <a:ext uri="{FF2B5EF4-FFF2-40B4-BE49-F238E27FC236}">
                <a16:creationId xmlns:a16="http://schemas.microsoft.com/office/drawing/2014/main" id="{40BE4CA2-4A24-499A-ACBE-E7FD32D306A1}"/>
              </a:ext>
            </a:extLst>
          </p:cNvPr>
          <p:cNvSpPr txBox="1"/>
          <p:nvPr/>
        </p:nvSpPr>
        <p:spPr>
          <a:xfrm>
            <a:off x="6709987" y="3333541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400413E8-BECC-4C09-941F-C2040E0B0B8C}"/>
              </a:ext>
            </a:extLst>
          </p:cNvPr>
          <p:cNvGrpSpPr/>
          <p:nvPr/>
        </p:nvGrpSpPr>
        <p:grpSpPr>
          <a:xfrm>
            <a:off x="7161437" y="3099444"/>
            <a:ext cx="1018906" cy="1071647"/>
            <a:chOff x="1981207" y="36281"/>
            <a:chExt cx="1018906" cy="1071647"/>
          </a:xfrm>
        </p:grpSpPr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C3E233A0-748F-4F06-9C2A-72EC6FB75CB3}"/>
                </a:ext>
              </a:extLst>
            </p:cNvPr>
            <p:cNvSpPr txBox="1"/>
            <p:nvPr/>
          </p:nvSpPr>
          <p:spPr>
            <a:xfrm>
              <a:off x="2198835" y="476986"/>
              <a:ext cx="64715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B9A66738-3D76-49DF-BAD9-CFA41C4AD97D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7EF7E71C-160D-43CA-A15C-31AE49EB14D1}"/>
                </a:ext>
              </a:extLst>
            </p:cNvPr>
            <p:cNvSpPr txBox="1"/>
            <p:nvPr/>
          </p:nvSpPr>
          <p:spPr>
            <a:xfrm>
              <a:off x="1982555" y="36281"/>
              <a:ext cx="10175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FAD1419D-C287-42FA-B92E-99610BA09AA6}"/>
              </a:ext>
            </a:extLst>
          </p:cNvPr>
          <p:cNvGrpSpPr/>
          <p:nvPr/>
        </p:nvGrpSpPr>
        <p:grpSpPr>
          <a:xfrm>
            <a:off x="9524145" y="455347"/>
            <a:ext cx="487609" cy="1071647"/>
            <a:chOff x="1951435" y="36281"/>
            <a:chExt cx="487609" cy="1071647"/>
          </a:xfrm>
        </p:grpSpPr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65F7AA06-8371-416F-9D40-EE5F2782783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65475774-C3B5-4D7D-BEB7-6BCE2DE5BE7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5E2C4F7F-5309-4A06-A242-B39863E76CA1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sp>
        <p:nvSpPr>
          <p:cNvPr id="295" name="TextBox 294">
            <a:extLst>
              <a:ext uri="{FF2B5EF4-FFF2-40B4-BE49-F238E27FC236}">
                <a16:creationId xmlns:a16="http://schemas.microsoft.com/office/drawing/2014/main" id="{093A0714-C8D5-4569-9A92-DCCCA3E9FBFC}"/>
              </a:ext>
            </a:extLst>
          </p:cNvPr>
          <p:cNvSpPr txBox="1"/>
          <p:nvPr/>
        </p:nvSpPr>
        <p:spPr>
          <a:xfrm>
            <a:off x="9092302" y="67819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2DE9F618-5DDF-4BA7-BB1B-C2E3CE43C9FA}"/>
              </a:ext>
            </a:extLst>
          </p:cNvPr>
          <p:cNvGrpSpPr/>
          <p:nvPr/>
        </p:nvGrpSpPr>
        <p:grpSpPr>
          <a:xfrm>
            <a:off x="3736054" y="2258711"/>
            <a:ext cx="364674" cy="2164787"/>
            <a:chOff x="1430177" y="1026981"/>
            <a:chExt cx="364674" cy="2164787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1CA426FC-9E17-4EB3-9552-58647A69982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780B9FFD-9574-4E0F-A2B6-CA17DF143DD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18A04328-FEE8-49E1-AF3E-32FA33166461}"/>
              </a:ext>
            </a:extLst>
          </p:cNvPr>
          <p:cNvGrpSpPr/>
          <p:nvPr/>
        </p:nvGrpSpPr>
        <p:grpSpPr>
          <a:xfrm>
            <a:off x="4299668" y="2258711"/>
            <a:ext cx="364674" cy="2164787"/>
            <a:chOff x="1430177" y="1026981"/>
            <a:chExt cx="364674" cy="2164787"/>
          </a:xfrm>
        </p:grpSpPr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C3DA93D4-4B1B-4146-A87A-4FDED215FB9D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033D4C24-E09C-45FF-A33A-51FD9FC7FE9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692DFCAD-B17B-4BC2-B8B9-1E750279A286}"/>
              </a:ext>
            </a:extLst>
          </p:cNvPr>
          <p:cNvGrpSpPr/>
          <p:nvPr/>
        </p:nvGrpSpPr>
        <p:grpSpPr>
          <a:xfrm>
            <a:off x="4863035" y="2258711"/>
            <a:ext cx="364674" cy="2164787"/>
            <a:chOff x="1430177" y="1026981"/>
            <a:chExt cx="364674" cy="2164787"/>
          </a:xfrm>
        </p:grpSpPr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0334CF79-A84E-496E-9CE2-723573CF4B6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A6AE1AD2-AA2B-476B-BAAE-755905D752C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A68AABCF-D7EA-4738-A425-D3FBB4CCA858}"/>
              </a:ext>
            </a:extLst>
          </p:cNvPr>
          <p:cNvGrpSpPr/>
          <p:nvPr/>
        </p:nvGrpSpPr>
        <p:grpSpPr>
          <a:xfrm>
            <a:off x="9433136" y="2263371"/>
            <a:ext cx="364674" cy="2164787"/>
            <a:chOff x="1430177" y="1026981"/>
            <a:chExt cx="364674" cy="2164787"/>
          </a:xfrm>
        </p:grpSpPr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45635E96-4404-43D8-8B3F-18B793AD511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BBF44028-D2C7-4627-81FE-36EA210120C9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DBD7EED2-F8A8-4F17-82F4-FA9FD46DF8CB}"/>
              </a:ext>
            </a:extLst>
          </p:cNvPr>
          <p:cNvGrpSpPr/>
          <p:nvPr/>
        </p:nvGrpSpPr>
        <p:grpSpPr>
          <a:xfrm>
            <a:off x="9996750" y="2263371"/>
            <a:ext cx="364674" cy="2164787"/>
            <a:chOff x="1430177" y="1026981"/>
            <a:chExt cx="364674" cy="2164787"/>
          </a:xfrm>
        </p:grpSpPr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id="{63B82C7F-C1E7-44A5-9D2E-16849CCE684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A490FB65-6B7D-4FDF-996E-925DE4F5F49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5FD340DA-332B-415A-AE5F-D5290BB0E056}"/>
              </a:ext>
            </a:extLst>
          </p:cNvPr>
          <p:cNvGrpSpPr/>
          <p:nvPr/>
        </p:nvGrpSpPr>
        <p:grpSpPr>
          <a:xfrm>
            <a:off x="10560117" y="2263371"/>
            <a:ext cx="364674" cy="2164787"/>
            <a:chOff x="1430177" y="1026981"/>
            <a:chExt cx="364674" cy="2164787"/>
          </a:xfrm>
        </p:grpSpPr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id="{3F4C2316-DD57-4DFE-84E4-1668840FB03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D695E407-26DF-4492-B18C-C4908932AAF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3A4B4A49-E194-4974-8998-0FF7291A4C52}"/>
              </a:ext>
            </a:extLst>
          </p:cNvPr>
          <p:cNvGrpSpPr/>
          <p:nvPr/>
        </p:nvGrpSpPr>
        <p:grpSpPr>
          <a:xfrm>
            <a:off x="4875006" y="2273705"/>
            <a:ext cx="360000" cy="2160000"/>
            <a:chOff x="3752453" y="3429000"/>
            <a:chExt cx="360000" cy="2160000"/>
          </a:xfrm>
        </p:grpSpPr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id="{220F197D-226D-4B03-A533-46C654D30088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7A62867B-997E-420A-9C4F-4FB5B4B880DC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id="{85FD8A83-3B41-404F-8424-76757D6764C3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1" name="Rectangle 320">
              <a:extLst>
                <a:ext uri="{FF2B5EF4-FFF2-40B4-BE49-F238E27FC236}">
                  <a16:creationId xmlns:a16="http://schemas.microsoft.com/office/drawing/2014/main" id="{5241AB30-8F88-4994-9D7C-0A53D6797723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22" name="Rectangle 321">
              <a:extLst>
                <a:ext uri="{FF2B5EF4-FFF2-40B4-BE49-F238E27FC236}">
                  <a16:creationId xmlns:a16="http://schemas.microsoft.com/office/drawing/2014/main" id="{64EAE7FB-3F02-40A0-B90B-24C6703D8121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1DB55553-C013-479C-B3BD-B9081EF4AFB7}"/>
              </a:ext>
            </a:extLst>
          </p:cNvPr>
          <p:cNvGrpSpPr/>
          <p:nvPr/>
        </p:nvGrpSpPr>
        <p:grpSpPr>
          <a:xfrm>
            <a:off x="4867709" y="2275889"/>
            <a:ext cx="360000" cy="2145215"/>
            <a:chOff x="8393981" y="3426102"/>
            <a:chExt cx="360000" cy="2145215"/>
          </a:xfrm>
        </p:grpSpPr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07B5AA69-397A-4176-B83A-344B3B434D52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3" name="Rectangle 342">
              <a:extLst>
                <a:ext uri="{FF2B5EF4-FFF2-40B4-BE49-F238E27FC236}">
                  <a16:creationId xmlns:a16="http://schemas.microsoft.com/office/drawing/2014/main" id="{019F41DC-ECD6-42B7-AC7D-486EF64E834B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855FB95A-7339-4D65-B6DE-19BD61CC8D3B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7F4D6B4C-4BB1-47E1-A94C-6D4F59A63D49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6" name="Rectangle 345">
              <a:extLst>
                <a:ext uri="{FF2B5EF4-FFF2-40B4-BE49-F238E27FC236}">
                  <a16:creationId xmlns:a16="http://schemas.microsoft.com/office/drawing/2014/main" id="{4E09409C-3E69-460F-A61B-29C5EDE8429B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0689B420-DDB1-47C1-AEF1-F2D1A489D534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8" name="Rectangle 347">
              <a:extLst>
                <a:ext uri="{FF2B5EF4-FFF2-40B4-BE49-F238E27FC236}">
                  <a16:creationId xmlns:a16="http://schemas.microsoft.com/office/drawing/2014/main" id="{8DB20A63-27F8-44B4-81D1-9A5E96DA265F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9" name="Rectangle 348">
              <a:extLst>
                <a:ext uri="{FF2B5EF4-FFF2-40B4-BE49-F238E27FC236}">
                  <a16:creationId xmlns:a16="http://schemas.microsoft.com/office/drawing/2014/main" id="{184FF1F8-7430-4E4A-9996-83A96D815F7F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0" name="Rectangle 349">
              <a:extLst>
                <a:ext uri="{FF2B5EF4-FFF2-40B4-BE49-F238E27FC236}">
                  <a16:creationId xmlns:a16="http://schemas.microsoft.com/office/drawing/2014/main" id="{F65E051E-057C-42BB-B65F-F597C5A57E2A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954A5CEA-CF62-4A6E-9295-3F20F09EBA7B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2" name="Rectangle 351">
              <a:extLst>
                <a:ext uri="{FF2B5EF4-FFF2-40B4-BE49-F238E27FC236}">
                  <a16:creationId xmlns:a16="http://schemas.microsoft.com/office/drawing/2014/main" id="{695F4B6B-E492-4161-A3F8-2960107C6E28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D334D3A6-7285-4139-88F9-7DBFFDAE8021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CC62CF31-C31D-46A6-BFCF-B7CC4FBA0749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AB008E5F-CE35-493E-8D73-5FAE81CC0473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69BB791B-D518-44BE-A565-6DA95B90B11A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AE232686-5C06-4437-A339-975891CA4DE8}"/>
              </a:ext>
            </a:extLst>
          </p:cNvPr>
          <p:cNvGrpSpPr/>
          <p:nvPr/>
        </p:nvGrpSpPr>
        <p:grpSpPr>
          <a:xfrm>
            <a:off x="4300179" y="2273483"/>
            <a:ext cx="360000" cy="2145215"/>
            <a:chOff x="8393981" y="3426102"/>
            <a:chExt cx="360000" cy="2145215"/>
          </a:xfrm>
        </p:grpSpPr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C2AFC6F9-D28A-4C55-8051-8A7C73185C1A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9" name="Rectangle 358">
              <a:extLst>
                <a:ext uri="{FF2B5EF4-FFF2-40B4-BE49-F238E27FC236}">
                  <a16:creationId xmlns:a16="http://schemas.microsoft.com/office/drawing/2014/main" id="{B215B6E8-A1BF-45E8-BB7D-101222B2AB3E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2D2A5F6B-CACD-483C-833A-5B1046F1BBA8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951AE67D-2246-430D-A160-88F641CDF296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2" name="Rectangle 361">
              <a:extLst>
                <a:ext uri="{FF2B5EF4-FFF2-40B4-BE49-F238E27FC236}">
                  <a16:creationId xmlns:a16="http://schemas.microsoft.com/office/drawing/2014/main" id="{36C66F4F-551E-4E4C-B233-1CC204227A74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859BBA27-3F7D-47D8-A982-BD8A645F993D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D3EA7C16-7BE5-4EC9-ACA3-EAE8F7DD6926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E223C84F-7CB7-4309-8EA2-ABFDF6A38E7C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DC1FC42A-0124-42E7-8CF0-C7824D7C8A29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6" name="Rectangle 375">
              <a:extLst>
                <a:ext uri="{FF2B5EF4-FFF2-40B4-BE49-F238E27FC236}">
                  <a16:creationId xmlns:a16="http://schemas.microsoft.com/office/drawing/2014/main" id="{4736E582-3FAC-4F42-9009-5C919778B66A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4EFB68A1-ECA1-4450-AC98-018F378D7BD0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0406D183-FFE3-4E4B-A047-DFBE53236C9E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9" name="Rectangle 378">
              <a:extLst>
                <a:ext uri="{FF2B5EF4-FFF2-40B4-BE49-F238E27FC236}">
                  <a16:creationId xmlns:a16="http://schemas.microsoft.com/office/drawing/2014/main" id="{A7AC8C46-47F7-4F23-A791-0432657D6A25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0" name="Rectangle 379">
              <a:extLst>
                <a:ext uri="{FF2B5EF4-FFF2-40B4-BE49-F238E27FC236}">
                  <a16:creationId xmlns:a16="http://schemas.microsoft.com/office/drawing/2014/main" id="{EA28E05D-613A-4F15-88AC-9E208863A93A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1" name="Rectangle 380">
              <a:extLst>
                <a:ext uri="{FF2B5EF4-FFF2-40B4-BE49-F238E27FC236}">
                  <a16:creationId xmlns:a16="http://schemas.microsoft.com/office/drawing/2014/main" id="{25E46C3E-A1DB-4403-9367-CD16B9BC99A1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02A33529-5E80-419F-9C1E-141E0B8F1E39}"/>
              </a:ext>
            </a:extLst>
          </p:cNvPr>
          <p:cNvGrpSpPr/>
          <p:nvPr/>
        </p:nvGrpSpPr>
        <p:grpSpPr>
          <a:xfrm>
            <a:off x="10560117" y="2271977"/>
            <a:ext cx="360000" cy="2160000"/>
            <a:chOff x="5493026" y="3429000"/>
            <a:chExt cx="360000" cy="2160000"/>
          </a:xfrm>
        </p:grpSpPr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76BD4F0B-CCDA-47EB-824C-BCB3BC93A273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5" name="Rectangle 424">
              <a:extLst>
                <a:ext uri="{FF2B5EF4-FFF2-40B4-BE49-F238E27FC236}">
                  <a16:creationId xmlns:a16="http://schemas.microsoft.com/office/drawing/2014/main" id="{12C4F5A6-89A2-4984-8458-EAD1DA98B33C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0" name="Rectangle 489">
              <a:extLst>
                <a:ext uri="{FF2B5EF4-FFF2-40B4-BE49-F238E27FC236}">
                  <a16:creationId xmlns:a16="http://schemas.microsoft.com/office/drawing/2014/main" id="{71EDB833-E5CD-4943-96AC-F53B26F153C0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1" name="Rectangle 490">
              <a:extLst>
                <a:ext uri="{FF2B5EF4-FFF2-40B4-BE49-F238E27FC236}">
                  <a16:creationId xmlns:a16="http://schemas.microsoft.com/office/drawing/2014/main" id="{46106A20-32E5-429A-A0F4-3A899D2668C9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2" name="Rectangle 491">
              <a:extLst>
                <a:ext uri="{FF2B5EF4-FFF2-40B4-BE49-F238E27FC236}">
                  <a16:creationId xmlns:a16="http://schemas.microsoft.com/office/drawing/2014/main" id="{27BAD6B2-8333-4BAD-8276-CE0B5AFB22AE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3" name="Rectangle 492">
              <a:extLst>
                <a:ext uri="{FF2B5EF4-FFF2-40B4-BE49-F238E27FC236}">
                  <a16:creationId xmlns:a16="http://schemas.microsoft.com/office/drawing/2014/main" id="{AD6FF729-C76F-479A-A097-AF95046AF1A9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4" name="Rectangle 493">
              <a:extLst>
                <a:ext uri="{FF2B5EF4-FFF2-40B4-BE49-F238E27FC236}">
                  <a16:creationId xmlns:a16="http://schemas.microsoft.com/office/drawing/2014/main" id="{DC16F790-6E9E-4CB9-8E42-C15C2FA5FC56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5" name="Rectangle 494">
              <a:extLst>
                <a:ext uri="{FF2B5EF4-FFF2-40B4-BE49-F238E27FC236}">
                  <a16:creationId xmlns:a16="http://schemas.microsoft.com/office/drawing/2014/main" id="{A8E8EBDD-87CF-4F4D-9A6A-2A2D6F10F2ED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99" name="Group 498">
            <a:extLst>
              <a:ext uri="{FF2B5EF4-FFF2-40B4-BE49-F238E27FC236}">
                <a16:creationId xmlns:a16="http://schemas.microsoft.com/office/drawing/2014/main" id="{B1E808F2-CDAF-47F4-A592-46A35C41E946}"/>
              </a:ext>
            </a:extLst>
          </p:cNvPr>
          <p:cNvGrpSpPr/>
          <p:nvPr/>
        </p:nvGrpSpPr>
        <p:grpSpPr>
          <a:xfrm>
            <a:off x="10022454" y="2276246"/>
            <a:ext cx="360000" cy="2160000"/>
            <a:chOff x="5493026" y="3429000"/>
            <a:chExt cx="360000" cy="2160000"/>
          </a:xfrm>
        </p:grpSpPr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D39690F3-977D-44E6-B859-A350B63EFDF4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1" name="Rectangle 500">
              <a:extLst>
                <a:ext uri="{FF2B5EF4-FFF2-40B4-BE49-F238E27FC236}">
                  <a16:creationId xmlns:a16="http://schemas.microsoft.com/office/drawing/2014/main" id="{24511FFA-1AFF-477F-A97A-92E50D0BF682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2" name="Rectangle 501">
              <a:extLst>
                <a:ext uri="{FF2B5EF4-FFF2-40B4-BE49-F238E27FC236}">
                  <a16:creationId xmlns:a16="http://schemas.microsoft.com/office/drawing/2014/main" id="{84E07AD4-10E9-4F1B-A420-C057D70728D2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3" name="Rectangle 502">
              <a:extLst>
                <a:ext uri="{FF2B5EF4-FFF2-40B4-BE49-F238E27FC236}">
                  <a16:creationId xmlns:a16="http://schemas.microsoft.com/office/drawing/2014/main" id="{B38EFE0E-B6DC-480B-A544-05B4B49327B6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4" name="Rectangle 503">
              <a:extLst>
                <a:ext uri="{FF2B5EF4-FFF2-40B4-BE49-F238E27FC236}">
                  <a16:creationId xmlns:a16="http://schemas.microsoft.com/office/drawing/2014/main" id="{F74602F9-47D0-4B88-8DFE-B9960F792B63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5" name="Rectangle 504">
              <a:extLst>
                <a:ext uri="{FF2B5EF4-FFF2-40B4-BE49-F238E27FC236}">
                  <a16:creationId xmlns:a16="http://schemas.microsoft.com/office/drawing/2014/main" id="{E898383E-DD35-46EA-A322-835B493FFB37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BD3F5C63-03CB-4455-956F-E217D0770AFB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2A0C801E-A809-4ED2-8337-EB7C534F6E41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1099850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6" grpId="0" animBg="1"/>
      <p:bldP spid="497" grpId="0" animBg="1"/>
      <p:bldP spid="498" grpId="0" animBg="1"/>
      <p:bldP spid="508" grpId="0" animBg="1"/>
      <p:bldP spid="509" grpId="0" animBg="1"/>
      <p:bldP spid="510" grpId="0" animBg="1"/>
      <p:bldP spid="511" grpId="0" animBg="1"/>
      <p:bldP spid="496" grpId="0" animBg="1"/>
      <p:bldP spid="297" grpId="0" animBg="1"/>
      <p:bldP spid="339" grpId="0" animBg="1"/>
      <p:bldP spid="340" grpId="0" animBg="1"/>
      <p:bldP spid="382" grpId="0" animBg="1"/>
      <p:bldP spid="383" grpId="0" animBg="1"/>
      <p:bldP spid="418" grpId="0" animBg="1"/>
      <p:bldP spid="419" grpId="0" animBg="1"/>
      <p:bldP spid="420" grpId="0" animBg="1"/>
      <p:bldP spid="421" grpId="0" animBg="1"/>
      <p:bldP spid="422" grpId="0" animBg="1"/>
      <p:bldP spid="316" grpId="0" animBg="1"/>
      <p:bldP spid="198" grpId="0" animBg="1"/>
      <p:bldP spid="220" grpId="0" animBg="1"/>
      <p:bldP spid="229" grpId="0" animBg="1"/>
      <p:bldP spid="228" grpId="0"/>
      <p:bldP spid="254" grpId="0"/>
      <p:bldP spid="272" grpId="0" animBg="1"/>
      <p:bldP spid="286" grpId="0"/>
      <p:bldP spid="295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9FF9ACD-1D3D-4CB0-87AB-F7BD9E1D326D}"/>
              </a:ext>
            </a:extLst>
          </p:cNvPr>
          <p:cNvSpPr/>
          <p:nvPr/>
        </p:nvSpPr>
        <p:spPr>
          <a:xfrm>
            <a:off x="373692" y="278992"/>
            <a:ext cx="39868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8E54978-F6D7-4A20-B34F-29E48AC6434B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9DD4F0B-CDB7-4867-90B9-4EF4FF767A6F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CEB22211-44C0-4945-80BA-376305A12AB6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E0D23432-8F7D-492F-A795-CF344EDBB8FF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68B7DAC-1D5E-4EA9-96DE-F6C8516E13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D5E70F-D13B-416C-BF62-0AFFE1EB55D5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D27CE29-C877-4813-8DBC-7D43FEB2390E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B9A5533-60CE-4C3B-95F9-D2D8DAFD88C5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3F5E0-77F1-4015-B8AC-9E4E15983DF5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14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F4DB574-0E88-4FC4-8AE1-3D18101A709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D7D1C5-4A28-42CF-B0E2-F603E6308D3D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7496561-E496-4F62-B69B-F0399AE344D8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94BDC68-5F71-4AC2-AC6C-289BAD87E36B}"/>
              </a:ext>
            </a:extLst>
          </p:cNvPr>
          <p:cNvSpPr/>
          <p:nvPr/>
        </p:nvSpPr>
        <p:spPr>
          <a:xfrm>
            <a:off x="2616529" y="419374"/>
            <a:ext cx="153278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93EE7D7C-CA54-4FF6-9A91-36933A9745D6}"/>
              </a:ext>
            </a:extLst>
          </p:cNvPr>
          <p:cNvSpPr/>
          <p:nvPr/>
        </p:nvSpPr>
        <p:spPr>
          <a:xfrm>
            <a:off x="6616374" y="279641"/>
            <a:ext cx="39868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4750CA3-9637-4DEF-9D21-3DCDEAE01B1C}"/>
              </a:ext>
            </a:extLst>
          </p:cNvPr>
          <p:cNvGrpSpPr/>
          <p:nvPr/>
        </p:nvGrpSpPr>
        <p:grpSpPr>
          <a:xfrm>
            <a:off x="6653952" y="457810"/>
            <a:ext cx="785575" cy="1040007"/>
            <a:chOff x="408505" y="384951"/>
            <a:chExt cx="785575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83392190-C158-4FD2-8A49-5A6D7D78EE9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98C1ACE8-2B76-4AD6-9DC1-3E10A357D99A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93583DD4-AB87-4E57-91C0-6BEE253595E6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2F275AD0-361E-4BFA-BB14-4F25649D9C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32D40CC-D8BB-479B-840B-C81DC1116575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5770C85-85C1-46CC-8631-26632209CDC9}"/>
              </a:ext>
            </a:extLst>
          </p:cNvPr>
          <p:cNvGrpSpPr/>
          <p:nvPr/>
        </p:nvGrpSpPr>
        <p:grpSpPr>
          <a:xfrm>
            <a:off x="7905009" y="451429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7406374-FD48-4A95-BB59-87166717E7BB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1C1541-5473-4C7F-BDB0-0D7926B48869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3C2FCFF2-6AEB-47D9-A658-3912EA6BB5C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D30157B-EACD-4A28-AC42-A76425E435E7}"/>
              </a:ext>
            </a:extLst>
          </p:cNvPr>
          <p:cNvSpPr txBox="1"/>
          <p:nvPr/>
        </p:nvSpPr>
        <p:spPr>
          <a:xfrm>
            <a:off x="7462738" y="661008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E08209-9E2A-4AFB-A61D-BEFEC2EF5F7A}"/>
              </a:ext>
            </a:extLst>
          </p:cNvPr>
          <p:cNvSpPr txBox="1"/>
          <p:nvPr/>
        </p:nvSpPr>
        <p:spPr>
          <a:xfrm>
            <a:off x="8362907" y="66100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75A8371-E5AE-4100-B1E0-1080128CBFC7}"/>
              </a:ext>
            </a:extLst>
          </p:cNvPr>
          <p:cNvSpPr/>
          <p:nvPr/>
        </p:nvSpPr>
        <p:spPr>
          <a:xfrm>
            <a:off x="8859211" y="420023"/>
            <a:ext cx="153278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AA2872ED-5EF2-4E2A-886D-6CD9692E6FB4}"/>
              </a:ext>
            </a:extLst>
          </p:cNvPr>
          <p:cNvSpPr/>
          <p:nvPr/>
        </p:nvSpPr>
        <p:spPr>
          <a:xfrm>
            <a:off x="750468" y="53961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F72E8232-A0C3-406D-A6FE-CA7F49F2CDBF}"/>
              </a:ext>
            </a:extLst>
          </p:cNvPr>
          <p:cNvGrpSpPr/>
          <p:nvPr/>
        </p:nvGrpSpPr>
        <p:grpSpPr>
          <a:xfrm>
            <a:off x="470484" y="1746495"/>
            <a:ext cx="1367606" cy="1071647"/>
            <a:chOff x="456270" y="3089033"/>
            <a:chExt cx="1367606" cy="1071647"/>
          </a:xfrm>
        </p:grpSpPr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EC96DA6B-6D3D-4815-AF45-FA939E6893EA}"/>
                </a:ext>
              </a:extLst>
            </p:cNvPr>
            <p:cNvSpPr txBox="1"/>
            <p:nvPr/>
          </p:nvSpPr>
          <p:spPr>
            <a:xfrm>
              <a:off x="456270" y="3323130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C43DD687-9125-4765-BE33-A560DED7F96D}"/>
                </a:ext>
              </a:extLst>
            </p:cNvPr>
            <p:cNvGrpSpPr/>
            <p:nvPr/>
          </p:nvGrpSpPr>
          <p:grpSpPr>
            <a:xfrm>
              <a:off x="890008" y="3089033"/>
              <a:ext cx="933868" cy="1071647"/>
              <a:chOff x="1963495" y="36281"/>
              <a:chExt cx="933868" cy="1071647"/>
            </a:xfrm>
          </p:grpSpPr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E7C7C85E-47ED-49EF-8003-5DB5F853AD1B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1 4</a:t>
                </a:r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E1DE10F7-DB70-45C7-A776-001C7F3002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BBD9C954-DFFF-4569-AA15-F1CC8828F745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</p:grpSp>
      <p:sp>
        <p:nvSpPr>
          <p:cNvPr id="220" name="Rectangle 219">
            <a:extLst>
              <a:ext uri="{FF2B5EF4-FFF2-40B4-BE49-F238E27FC236}">
                <a16:creationId xmlns:a16="http://schemas.microsoft.com/office/drawing/2014/main" id="{4837DF86-DDD1-4049-820C-B02A2C58051C}"/>
              </a:ext>
            </a:extLst>
          </p:cNvPr>
          <p:cNvSpPr/>
          <p:nvPr/>
        </p:nvSpPr>
        <p:spPr>
          <a:xfrm>
            <a:off x="915109" y="1822081"/>
            <a:ext cx="895919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824E01B7-2DC4-4E72-AACC-55092D85842F}"/>
              </a:ext>
            </a:extLst>
          </p:cNvPr>
          <p:cNvGrpSpPr/>
          <p:nvPr/>
        </p:nvGrpSpPr>
        <p:grpSpPr>
          <a:xfrm>
            <a:off x="1831093" y="1751572"/>
            <a:ext cx="1337774" cy="1071647"/>
            <a:chOff x="1816879" y="3094110"/>
            <a:chExt cx="1337774" cy="1071647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7F7D598A-9F72-4C53-A2B6-BB7F2D8FC930}"/>
                </a:ext>
              </a:extLst>
            </p:cNvPr>
            <p:cNvSpPr txBox="1"/>
            <p:nvPr/>
          </p:nvSpPr>
          <p:spPr>
            <a:xfrm>
              <a:off x="1816879" y="328777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4F4EA786-230A-4EF1-BF3B-C652E03ED958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49782D18-9B04-4B80-ABCA-CC01A7D2F699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1 4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5738B75B-8F69-4F78-86A7-21D80E406B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551180B4-F70A-4508-BCD7-31265B181612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</p:grpSp>
      <p:sp>
        <p:nvSpPr>
          <p:cNvPr id="229" name="Rectangle 228">
            <a:extLst>
              <a:ext uri="{FF2B5EF4-FFF2-40B4-BE49-F238E27FC236}">
                <a16:creationId xmlns:a16="http://schemas.microsoft.com/office/drawing/2014/main" id="{5601B36C-269D-42ED-8097-FF367BC81100}"/>
              </a:ext>
            </a:extLst>
          </p:cNvPr>
          <p:cNvSpPr/>
          <p:nvPr/>
        </p:nvSpPr>
        <p:spPr>
          <a:xfrm>
            <a:off x="7896244" y="53759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2EA6AA5C-D9E8-4AF1-BE29-EC5E51D50603}"/>
              </a:ext>
            </a:extLst>
          </p:cNvPr>
          <p:cNvSpPr txBox="1"/>
          <p:nvPr/>
        </p:nvSpPr>
        <p:spPr>
          <a:xfrm>
            <a:off x="463487" y="3333541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B5422067-3354-4056-903B-A4BF7B17DF61}"/>
              </a:ext>
            </a:extLst>
          </p:cNvPr>
          <p:cNvGrpSpPr/>
          <p:nvPr/>
        </p:nvGrpSpPr>
        <p:grpSpPr>
          <a:xfrm>
            <a:off x="897225" y="3099444"/>
            <a:ext cx="1036618" cy="1071647"/>
            <a:chOff x="1963495" y="36281"/>
            <a:chExt cx="1036618" cy="1071647"/>
          </a:xfrm>
        </p:grpSpPr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659C294D-A21E-4CA4-A2D0-4FFCA1B1B666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1607EAB4-4392-40F1-B7BD-ACD4904E130F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81A0D85E-B637-4F2C-9820-5391B89CCC34}"/>
                </a:ext>
              </a:extLst>
            </p:cNvPr>
            <p:cNvSpPr txBox="1"/>
            <p:nvPr/>
          </p:nvSpPr>
          <p:spPr>
            <a:xfrm>
              <a:off x="1982555" y="36281"/>
              <a:ext cx="10175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2 1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B51546B0-EFCD-4FF9-A3AE-4444623A239B}"/>
              </a:ext>
            </a:extLst>
          </p:cNvPr>
          <p:cNvGrpSpPr/>
          <p:nvPr/>
        </p:nvGrpSpPr>
        <p:grpSpPr>
          <a:xfrm>
            <a:off x="1838090" y="3099444"/>
            <a:ext cx="1337774" cy="1071647"/>
            <a:chOff x="1816879" y="3094110"/>
            <a:chExt cx="1337774" cy="1071647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C6D0D99-32F4-4577-BB6A-A0C83BBA92A7}"/>
                </a:ext>
              </a:extLst>
            </p:cNvPr>
            <p:cNvSpPr txBox="1"/>
            <p:nvPr/>
          </p:nvSpPr>
          <p:spPr>
            <a:xfrm>
              <a:off x="1816879" y="328777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C9C40175-5CB5-4D84-B825-081F23707F4D}"/>
                </a:ext>
              </a:extLst>
            </p:cNvPr>
            <p:cNvGrpSpPr/>
            <p:nvPr/>
          </p:nvGrpSpPr>
          <p:grpSpPr>
            <a:xfrm>
              <a:off x="2220785" y="3094110"/>
              <a:ext cx="933868" cy="1071647"/>
              <a:chOff x="1963495" y="36281"/>
              <a:chExt cx="933868" cy="1071647"/>
            </a:xfrm>
          </p:grpSpPr>
          <p:sp>
            <p:nvSpPr>
              <p:cNvPr id="251" name="TextBox 250">
                <a:extLst>
                  <a:ext uri="{FF2B5EF4-FFF2-40B4-BE49-F238E27FC236}">
                    <a16:creationId xmlns:a16="http://schemas.microsoft.com/office/drawing/2014/main" id="{7DD0644D-6BC6-4A70-B685-E11444B17C7C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1 4</a:t>
                </a:r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5D141856-0CD9-48E3-94FE-99C603E720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3" name="TextBox 252">
                <a:extLst>
                  <a:ext uri="{FF2B5EF4-FFF2-40B4-BE49-F238E27FC236}">
                    <a16:creationId xmlns:a16="http://schemas.microsoft.com/office/drawing/2014/main" id="{858FC5E8-A0E9-458E-9B39-29A3A7B0C42A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</p:grpSp>
      <p:sp>
        <p:nvSpPr>
          <p:cNvPr id="254" name="TextBox 253">
            <a:extLst>
              <a:ext uri="{FF2B5EF4-FFF2-40B4-BE49-F238E27FC236}">
                <a16:creationId xmlns:a16="http://schemas.microsoft.com/office/drawing/2014/main" id="{3A606E73-EAB7-4CF5-99F7-E5AE96AA99B5}"/>
              </a:ext>
            </a:extLst>
          </p:cNvPr>
          <p:cNvSpPr txBox="1"/>
          <p:nvPr/>
        </p:nvSpPr>
        <p:spPr>
          <a:xfrm>
            <a:off x="2639128" y="65372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7AD53AB2-3488-408A-B2F2-5A25C77169D4}"/>
              </a:ext>
            </a:extLst>
          </p:cNvPr>
          <p:cNvGrpSpPr/>
          <p:nvPr/>
        </p:nvGrpSpPr>
        <p:grpSpPr>
          <a:xfrm>
            <a:off x="3072866" y="419631"/>
            <a:ext cx="1036618" cy="1071647"/>
            <a:chOff x="1963495" y="36281"/>
            <a:chExt cx="1036618" cy="1071647"/>
          </a:xfrm>
        </p:grpSpPr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0EC3C70C-DBBE-43B9-94AE-51A46F77C757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4B233972-DBFA-4DC4-AAEF-1406799DF37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2FF7266A-A57C-4F85-A0C0-C54FAC932539}"/>
                </a:ext>
              </a:extLst>
            </p:cNvPr>
            <p:cNvSpPr txBox="1"/>
            <p:nvPr/>
          </p:nvSpPr>
          <p:spPr>
            <a:xfrm>
              <a:off x="1982555" y="36281"/>
              <a:ext cx="10175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5B705FB4-CACD-47FE-A3F1-9BD6B0026C76}"/>
              </a:ext>
            </a:extLst>
          </p:cNvPr>
          <p:cNvGrpSpPr/>
          <p:nvPr/>
        </p:nvGrpSpPr>
        <p:grpSpPr>
          <a:xfrm>
            <a:off x="6702048" y="1755010"/>
            <a:ext cx="913794" cy="1071647"/>
            <a:chOff x="456270" y="2197623"/>
            <a:chExt cx="913794" cy="1071647"/>
          </a:xfrm>
        </p:grpSpPr>
        <p:grpSp>
          <p:nvGrpSpPr>
            <p:cNvPr id="267" name="Group 266">
              <a:extLst>
                <a:ext uri="{FF2B5EF4-FFF2-40B4-BE49-F238E27FC236}">
                  <a16:creationId xmlns:a16="http://schemas.microsoft.com/office/drawing/2014/main" id="{632C1FE2-B2E4-42B7-AD11-5E273DB2A2FA}"/>
                </a:ext>
              </a:extLst>
            </p:cNvPr>
            <p:cNvGrpSpPr/>
            <p:nvPr/>
          </p:nvGrpSpPr>
          <p:grpSpPr>
            <a:xfrm>
              <a:off x="894515" y="2197623"/>
              <a:ext cx="475549" cy="1071647"/>
              <a:chOff x="1963495" y="36281"/>
              <a:chExt cx="475549" cy="1071647"/>
            </a:xfrm>
          </p:grpSpPr>
          <p:sp>
            <p:nvSpPr>
              <p:cNvPr id="269" name="TextBox 268">
                <a:extLst>
                  <a:ext uri="{FF2B5EF4-FFF2-40B4-BE49-F238E27FC236}">
                    <a16:creationId xmlns:a16="http://schemas.microsoft.com/office/drawing/2014/main" id="{A8465DB8-B977-4493-BC34-2900E75B3F5F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cxnSp>
            <p:nvCxnSpPr>
              <p:cNvPr id="270" name="Straight Connector 269">
                <a:extLst>
                  <a:ext uri="{FF2B5EF4-FFF2-40B4-BE49-F238E27FC236}">
                    <a16:creationId xmlns:a16="http://schemas.microsoft.com/office/drawing/2014/main" id="{A269F126-0EE5-4914-8251-F23B8CC1A3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9D395602-1753-4A79-9A5F-BDC7A3077055}"/>
                  </a:ext>
                </a:extLst>
              </p:cNvPr>
              <p:cNvSpPr txBox="1"/>
              <p:nvPr/>
            </p:nvSpPr>
            <p:spPr>
              <a:xfrm>
                <a:off x="1964437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7D18E418-B6F5-47B7-87B9-D210F8A91D27}"/>
                </a:ext>
              </a:extLst>
            </p:cNvPr>
            <p:cNvSpPr txBox="1"/>
            <p:nvPr/>
          </p:nvSpPr>
          <p:spPr>
            <a:xfrm>
              <a:off x="456270" y="2408033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6D40500F-F755-4B66-A8BB-7FEBF5692C2A}"/>
              </a:ext>
            </a:extLst>
          </p:cNvPr>
          <p:cNvGrpSpPr/>
          <p:nvPr/>
        </p:nvGrpSpPr>
        <p:grpSpPr>
          <a:xfrm>
            <a:off x="7625821" y="1764680"/>
            <a:ext cx="951149" cy="1076984"/>
            <a:chOff x="1380043" y="1757508"/>
            <a:chExt cx="951149" cy="1076984"/>
          </a:xfrm>
        </p:grpSpPr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0A98F8F9-5FC4-421B-B21F-F8623E41F9E1}"/>
                </a:ext>
              </a:extLst>
            </p:cNvPr>
            <p:cNvSpPr txBox="1"/>
            <p:nvPr/>
          </p:nvSpPr>
          <p:spPr>
            <a:xfrm>
              <a:off x="1380043" y="1912229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9846DB4A-EC2D-499D-B2C2-09BE5CE21903}"/>
                </a:ext>
              </a:extLst>
            </p:cNvPr>
            <p:cNvGrpSpPr/>
            <p:nvPr/>
          </p:nvGrpSpPr>
          <p:grpSpPr>
            <a:xfrm>
              <a:off x="1791485" y="1757508"/>
              <a:ext cx="539707" cy="1076984"/>
              <a:chOff x="3563042" y="2366435"/>
              <a:chExt cx="539707" cy="1076984"/>
            </a:xfrm>
          </p:grpSpPr>
          <p:cxnSp>
            <p:nvCxnSpPr>
              <p:cNvPr id="264" name="Straight Connector 263">
                <a:extLst>
                  <a:ext uri="{FF2B5EF4-FFF2-40B4-BE49-F238E27FC236}">
                    <a16:creationId xmlns:a16="http://schemas.microsoft.com/office/drawing/2014/main" id="{489268F1-902F-4963-8568-4F899A0728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3625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5" name="TextBox 264">
                <a:extLst>
                  <a:ext uri="{FF2B5EF4-FFF2-40B4-BE49-F238E27FC236}">
                    <a16:creationId xmlns:a16="http://schemas.microsoft.com/office/drawing/2014/main" id="{4DCC28CB-7A7B-4E31-B409-BFCE2375D374}"/>
                  </a:ext>
                </a:extLst>
              </p:cNvPr>
              <p:cNvSpPr txBox="1"/>
              <p:nvPr/>
            </p:nvSpPr>
            <p:spPr>
              <a:xfrm>
                <a:off x="3563408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sp>
            <p:nvSpPr>
              <p:cNvPr id="266" name="TextBox 265">
                <a:extLst>
                  <a:ext uri="{FF2B5EF4-FFF2-40B4-BE49-F238E27FC236}">
                    <a16:creationId xmlns:a16="http://schemas.microsoft.com/office/drawing/2014/main" id="{6E218D45-638F-48AF-87AA-513BAB06A12C}"/>
                  </a:ext>
                </a:extLst>
              </p:cNvPr>
              <p:cNvSpPr txBox="1"/>
              <p:nvPr/>
            </p:nvSpPr>
            <p:spPr>
              <a:xfrm>
                <a:off x="3563042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</p:grpSp>
      <p:sp>
        <p:nvSpPr>
          <p:cNvPr id="272" name="Rectangle 271">
            <a:extLst>
              <a:ext uri="{FF2B5EF4-FFF2-40B4-BE49-F238E27FC236}">
                <a16:creationId xmlns:a16="http://schemas.microsoft.com/office/drawing/2014/main" id="{A5B16505-E8AB-4B98-B3D6-DB61B8A0E026}"/>
              </a:ext>
            </a:extLst>
          </p:cNvPr>
          <p:cNvSpPr/>
          <p:nvPr/>
        </p:nvSpPr>
        <p:spPr>
          <a:xfrm>
            <a:off x="8048666" y="1820264"/>
            <a:ext cx="4571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12EC701A-0757-4AE7-9C2D-A05542DDF22F}"/>
              </a:ext>
            </a:extLst>
          </p:cNvPr>
          <p:cNvGrpSpPr/>
          <p:nvPr/>
        </p:nvGrpSpPr>
        <p:grpSpPr>
          <a:xfrm>
            <a:off x="7625114" y="3094107"/>
            <a:ext cx="951149" cy="1076984"/>
            <a:chOff x="1380043" y="1757508"/>
            <a:chExt cx="951149" cy="1076984"/>
          </a:xfrm>
        </p:grpSpPr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FDD7A25F-6E58-42CD-9DE6-91C6AE6A0F78}"/>
                </a:ext>
              </a:extLst>
            </p:cNvPr>
            <p:cNvSpPr txBox="1"/>
            <p:nvPr/>
          </p:nvSpPr>
          <p:spPr>
            <a:xfrm>
              <a:off x="1380043" y="1912229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96DCBFED-09CE-41AB-BEE2-7EF6EA82716B}"/>
                </a:ext>
              </a:extLst>
            </p:cNvPr>
            <p:cNvGrpSpPr/>
            <p:nvPr/>
          </p:nvGrpSpPr>
          <p:grpSpPr>
            <a:xfrm>
              <a:off x="1791485" y="1757508"/>
              <a:ext cx="539707" cy="1076984"/>
              <a:chOff x="3563042" y="2366435"/>
              <a:chExt cx="539707" cy="1076984"/>
            </a:xfrm>
          </p:grpSpPr>
          <p:cxnSp>
            <p:nvCxnSpPr>
              <p:cNvPr id="278" name="Straight Connector 277">
                <a:extLst>
                  <a:ext uri="{FF2B5EF4-FFF2-40B4-BE49-F238E27FC236}">
                    <a16:creationId xmlns:a16="http://schemas.microsoft.com/office/drawing/2014/main" id="{D9EA3A03-8801-491A-A9A5-4999CA34D5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73625" y="2874269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9" name="TextBox 278">
                <a:extLst>
                  <a:ext uri="{FF2B5EF4-FFF2-40B4-BE49-F238E27FC236}">
                    <a16:creationId xmlns:a16="http://schemas.microsoft.com/office/drawing/2014/main" id="{7AAAE498-6290-4C84-9A31-8D88A9DC745C}"/>
                  </a:ext>
                </a:extLst>
              </p:cNvPr>
              <p:cNvSpPr txBox="1"/>
              <p:nvPr/>
            </p:nvSpPr>
            <p:spPr>
              <a:xfrm>
                <a:off x="3563408" y="2812477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sp>
            <p:nvSpPr>
              <p:cNvPr id="280" name="TextBox 279">
                <a:extLst>
                  <a:ext uri="{FF2B5EF4-FFF2-40B4-BE49-F238E27FC236}">
                    <a16:creationId xmlns:a16="http://schemas.microsoft.com/office/drawing/2014/main" id="{785439C9-3B22-467C-A756-8AAA8F420DEF}"/>
                  </a:ext>
                </a:extLst>
              </p:cNvPr>
              <p:cNvSpPr txBox="1"/>
              <p:nvPr/>
            </p:nvSpPr>
            <p:spPr>
              <a:xfrm>
                <a:off x="3563042" y="2366435"/>
                <a:ext cx="53970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</p:grpSp>
      <p:sp>
        <p:nvSpPr>
          <p:cNvPr id="286" name="TextBox 285">
            <a:extLst>
              <a:ext uri="{FF2B5EF4-FFF2-40B4-BE49-F238E27FC236}">
                <a16:creationId xmlns:a16="http://schemas.microsoft.com/office/drawing/2014/main" id="{40BE4CA2-4A24-499A-ACBE-E7FD32D306A1}"/>
              </a:ext>
            </a:extLst>
          </p:cNvPr>
          <p:cNvSpPr txBox="1"/>
          <p:nvPr/>
        </p:nvSpPr>
        <p:spPr>
          <a:xfrm>
            <a:off x="6709987" y="3333541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400413E8-BECC-4C09-941F-C2040E0B0B8C}"/>
              </a:ext>
            </a:extLst>
          </p:cNvPr>
          <p:cNvGrpSpPr/>
          <p:nvPr/>
        </p:nvGrpSpPr>
        <p:grpSpPr>
          <a:xfrm>
            <a:off x="7161353" y="3099444"/>
            <a:ext cx="647157" cy="1071647"/>
            <a:chOff x="1981123" y="36281"/>
            <a:chExt cx="647157" cy="1071647"/>
          </a:xfrm>
        </p:grpSpPr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C3E233A0-748F-4F06-9C2A-72EC6FB75CB3}"/>
                </a:ext>
              </a:extLst>
            </p:cNvPr>
            <p:cNvSpPr txBox="1"/>
            <p:nvPr/>
          </p:nvSpPr>
          <p:spPr>
            <a:xfrm>
              <a:off x="1981123" y="476986"/>
              <a:ext cx="64715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289" name="Straight Connector 288">
              <a:extLst>
                <a:ext uri="{FF2B5EF4-FFF2-40B4-BE49-F238E27FC236}">
                  <a16:creationId xmlns:a16="http://schemas.microsoft.com/office/drawing/2014/main" id="{B9A66738-3D76-49DF-BAD9-CFA41C4AD97D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5440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0" name="TextBox 289">
              <a:extLst>
                <a:ext uri="{FF2B5EF4-FFF2-40B4-BE49-F238E27FC236}">
                  <a16:creationId xmlns:a16="http://schemas.microsoft.com/office/drawing/2014/main" id="{7EF7E71C-160D-43CA-A15C-31AE49EB14D1}"/>
                </a:ext>
              </a:extLst>
            </p:cNvPr>
            <p:cNvSpPr txBox="1"/>
            <p:nvPr/>
          </p:nvSpPr>
          <p:spPr>
            <a:xfrm>
              <a:off x="1982555" y="36281"/>
              <a:ext cx="49716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291" name="Group 290">
            <a:extLst>
              <a:ext uri="{FF2B5EF4-FFF2-40B4-BE49-F238E27FC236}">
                <a16:creationId xmlns:a16="http://schemas.microsoft.com/office/drawing/2014/main" id="{FAD1419D-C287-42FA-B92E-99610BA09AA6}"/>
              </a:ext>
            </a:extLst>
          </p:cNvPr>
          <p:cNvGrpSpPr/>
          <p:nvPr/>
        </p:nvGrpSpPr>
        <p:grpSpPr>
          <a:xfrm>
            <a:off x="9524145" y="455347"/>
            <a:ext cx="487609" cy="1071647"/>
            <a:chOff x="1951435" y="36281"/>
            <a:chExt cx="487609" cy="1071647"/>
          </a:xfrm>
        </p:grpSpPr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65F7AA06-8371-416F-9D40-EE5F27827837}"/>
                </a:ext>
              </a:extLst>
            </p:cNvPr>
            <p:cNvSpPr txBox="1"/>
            <p:nvPr/>
          </p:nvSpPr>
          <p:spPr>
            <a:xfrm>
              <a:off x="1963495" y="476986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65475774-C3B5-4D7D-BEB7-6BCE2DE5BE7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5E2C4F7F-5309-4A06-A242-B39863E76CA1}"/>
                </a:ext>
              </a:extLst>
            </p:cNvPr>
            <p:cNvSpPr txBox="1"/>
            <p:nvPr/>
          </p:nvSpPr>
          <p:spPr>
            <a:xfrm>
              <a:off x="195143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95" name="TextBox 294">
            <a:extLst>
              <a:ext uri="{FF2B5EF4-FFF2-40B4-BE49-F238E27FC236}">
                <a16:creationId xmlns:a16="http://schemas.microsoft.com/office/drawing/2014/main" id="{093A0714-C8D5-4569-9A92-DCCCA3E9FBFC}"/>
              </a:ext>
            </a:extLst>
          </p:cNvPr>
          <p:cNvSpPr txBox="1"/>
          <p:nvPr/>
        </p:nvSpPr>
        <p:spPr>
          <a:xfrm>
            <a:off x="9092302" y="67819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11080058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8" grpId="0" animBg="1"/>
      <p:bldP spid="220" grpId="0" animBg="1"/>
      <p:bldP spid="229" grpId="0" animBg="1"/>
      <p:bldP spid="228" grpId="0"/>
      <p:bldP spid="254" grpId="0"/>
      <p:bldP spid="272" grpId="0" animBg="1"/>
      <p:bldP spid="286" grpId="0"/>
      <p:bldP spid="295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A3B7CC1-4D90-4AC3-8B63-04EDE82A70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37 Subtract a fraction from a mixed number with denominators as common multiples by converting to improper fractions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F10C0BA-7C93-4278-8F0D-BB8039552BE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9723830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C05A51E4-DC6B-4E7D-BC55-605FC9F9F4A7}"/>
              </a:ext>
            </a:extLst>
          </p:cNvPr>
          <p:cNvGrpSpPr/>
          <p:nvPr/>
        </p:nvGrpSpPr>
        <p:grpSpPr>
          <a:xfrm>
            <a:off x="440802" y="1753994"/>
            <a:ext cx="963870" cy="1071647"/>
            <a:chOff x="1958795" y="36281"/>
            <a:chExt cx="963870" cy="1071647"/>
          </a:xfrm>
        </p:grpSpPr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E119539B-4FCA-41B8-9D09-C2AB0E4FFB8B}"/>
                </a:ext>
              </a:extLst>
            </p:cNvPr>
            <p:cNvSpPr txBox="1"/>
            <p:nvPr/>
          </p:nvSpPr>
          <p:spPr>
            <a:xfrm>
              <a:off x="2214635" y="476986"/>
              <a:ext cx="68272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5F6F8C45-F19C-459B-91E5-9BF085B9F2F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15BBB69-D2E9-4429-ACE8-C5A286726E1A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AF22EDE9-0C21-46E1-8BCC-DB83088AD476}"/>
              </a:ext>
            </a:extLst>
          </p:cNvPr>
          <p:cNvGrpSpPr/>
          <p:nvPr/>
        </p:nvGrpSpPr>
        <p:grpSpPr>
          <a:xfrm>
            <a:off x="1411142" y="1761211"/>
            <a:ext cx="1722749" cy="1071647"/>
            <a:chOff x="963417" y="1752219"/>
            <a:chExt cx="1722749" cy="1071647"/>
          </a:xfrm>
        </p:grpSpPr>
        <p:grpSp>
          <p:nvGrpSpPr>
            <p:cNvPr id="257" name="Group 256">
              <a:extLst>
                <a:ext uri="{FF2B5EF4-FFF2-40B4-BE49-F238E27FC236}">
                  <a16:creationId xmlns:a16="http://schemas.microsoft.com/office/drawing/2014/main" id="{B86CD551-0C4C-4DD4-B8ED-ACF25A19C923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B2EA42F6-2326-4588-B2FA-DAC97D09F788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261" name="Straight Connector 260">
                <a:extLst>
                  <a:ext uri="{FF2B5EF4-FFF2-40B4-BE49-F238E27FC236}">
                    <a16:creationId xmlns:a16="http://schemas.microsoft.com/office/drawing/2014/main" id="{D77C8A57-FC8E-4ADB-9A84-3FBDE076B4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D021C482-65C2-4B84-A755-9D3FC1518A83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2939DAAC-924D-461E-83E8-D6B713374BFA}"/>
                </a:ext>
              </a:extLst>
            </p:cNvPr>
            <p:cNvSpPr txBox="1"/>
            <p:nvPr/>
          </p:nvSpPr>
          <p:spPr>
            <a:xfrm>
              <a:off x="963417" y="192491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DBE5B04-71B3-4996-B667-FCE429F36197}"/>
                </a:ext>
              </a:extLst>
            </p:cNvPr>
            <p:cNvSpPr txBox="1"/>
            <p:nvPr/>
          </p:nvSpPr>
          <p:spPr>
            <a:xfrm>
              <a:off x="2240519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63" name="Rectangle 262">
            <a:extLst>
              <a:ext uri="{FF2B5EF4-FFF2-40B4-BE49-F238E27FC236}">
                <a16:creationId xmlns:a16="http://schemas.microsoft.com/office/drawing/2014/main" id="{F3BDB2F0-F13C-4784-B779-E86DDC52AEA2}"/>
              </a:ext>
            </a:extLst>
          </p:cNvPr>
          <p:cNvSpPr/>
          <p:nvPr/>
        </p:nvSpPr>
        <p:spPr>
          <a:xfrm>
            <a:off x="467518" y="1829117"/>
            <a:ext cx="888402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55AC3DE-1CAA-47E9-9E91-07ACE2363215}"/>
              </a:ext>
            </a:extLst>
          </p:cNvPr>
          <p:cNvGrpSpPr/>
          <p:nvPr/>
        </p:nvGrpSpPr>
        <p:grpSpPr>
          <a:xfrm>
            <a:off x="3114710" y="3533880"/>
            <a:ext cx="933868" cy="630942"/>
            <a:chOff x="3134166" y="3533880"/>
            <a:chExt cx="933868" cy="630942"/>
          </a:xfrm>
        </p:grpSpPr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82ADF9DA-F917-4493-80C8-78A6353EE7BE}"/>
                </a:ext>
              </a:extLst>
            </p:cNvPr>
            <p:cNvSpPr txBox="1"/>
            <p:nvPr/>
          </p:nvSpPr>
          <p:spPr>
            <a:xfrm>
              <a:off x="3134166" y="3533880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E5524FE9-BBE5-4163-B612-283E6D418AAA}"/>
                </a:ext>
              </a:extLst>
            </p:cNvPr>
            <p:cNvCxnSpPr>
              <a:cxnSpLocks/>
            </p:cNvCxnSpPr>
            <p:nvPr/>
          </p:nvCxnSpPr>
          <p:spPr>
            <a:xfrm>
              <a:off x="3151878" y="3611870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7" name="TextBox 266">
            <a:extLst>
              <a:ext uri="{FF2B5EF4-FFF2-40B4-BE49-F238E27FC236}">
                <a16:creationId xmlns:a16="http://schemas.microsoft.com/office/drawing/2014/main" id="{B01BAC7D-A780-4F95-B831-2A3D3FDC8B30}"/>
              </a:ext>
            </a:extLst>
          </p:cNvPr>
          <p:cNvSpPr txBox="1"/>
          <p:nvPr/>
        </p:nvSpPr>
        <p:spPr>
          <a:xfrm>
            <a:off x="3116192" y="3093175"/>
            <a:ext cx="10230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2 6</a:t>
            </a:r>
          </a:p>
        </p:txBody>
      </p: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ADA83F5B-0C3E-470A-9879-A4D0AAF6200F}"/>
              </a:ext>
            </a:extLst>
          </p:cNvPr>
          <p:cNvGrpSpPr/>
          <p:nvPr/>
        </p:nvGrpSpPr>
        <p:grpSpPr>
          <a:xfrm>
            <a:off x="6687793" y="1752039"/>
            <a:ext cx="963870" cy="1071647"/>
            <a:chOff x="1958795" y="36281"/>
            <a:chExt cx="963870" cy="1071647"/>
          </a:xfrm>
        </p:grpSpPr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4972CB55-2A1C-4875-B13D-338DF4F90E89}"/>
                </a:ext>
              </a:extLst>
            </p:cNvPr>
            <p:cNvSpPr txBox="1"/>
            <p:nvPr/>
          </p:nvSpPr>
          <p:spPr>
            <a:xfrm>
              <a:off x="2191791" y="476986"/>
              <a:ext cx="7055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AC2A8CD0-0A06-47D9-A862-8D95E3DF8B4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8FC2FA6D-458D-4A5F-8F0D-97C368E72AFE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1 9</a:t>
              </a:r>
            </a:p>
          </p:txBody>
        </p: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4F4B5935-2A77-45CA-8A11-01ED8DB4D28E}"/>
              </a:ext>
            </a:extLst>
          </p:cNvPr>
          <p:cNvGrpSpPr/>
          <p:nvPr/>
        </p:nvGrpSpPr>
        <p:grpSpPr>
          <a:xfrm>
            <a:off x="7610007" y="1759256"/>
            <a:ext cx="1359823" cy="1071647"/>
            <a:chOff x="915291" y="1752219"/>
            <a:chExt cx="1359823" cy="1071647"/>
          </a:xfrm>
        </p:grpSpPr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907FE96D-1521-4F6B-B7CD-691D2D5FAE58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84" name="TextBox 283">
                <a:extLst>
                  <a:ext uri="{FF2B5EF4-FFF2-40B4-BE49-F238E27FC236}">
                    <a16:creationId xmlns:a16="http://schemas.microsoft.com/office/drawing/2014/main" id="{7D1CA6F1-31D0-46B9-8CA7-1D19BCF93D7F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522B5EE8-E0D3-40BB-9FEB-889021A60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480" y="554976"/>
                <a:ext cx="434337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6" name="TextBox 285">
                <a:extLst>
                  <a:ext uri="{FF2B5EF4-FFF2-40B4-BE49-F238E27FC236}">
                    <a16:creationId xmlns:a16="http://schemas.microsoft.com/office/drawing/2014/main" id="{E1BDE465-489C-45A6-9E23-F743287C28AD}"/>
                  </a:ext>
                </a:extLst>
              </p:cNvPr>
              <p:cNvSpPr txBox="1"/>
              <p:nvPr/>
            </p:nvSpPr>
            <p:spPr>
              <a:xfrm>
                <a:off x="19649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AEFF0DC2-DF94-4C37-91A0-297ADEE9903A}"/>
                </a:ext>
              </a:extLst>
            </p:cNvPr>
            <p:cNvSpPr txBox="1"/>
            <p:nvPr/>
          </p:nvSpPr>
          <p:spPr>
            <a:xfrm>
              <a:off x="915291" y="192440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36397E90-5085-41DF-9F3A-A1C5B2D5B576}"/>
                </a:ext>
              </a:extLst>
            </p:cNvPr>
            <p:cNvSpPr txBox="1"/>
            <p:nvPr/>
          </p:nvSpPr>
          <p:spPr>
            <a:xfrm>
              <a:off x="1788232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87" name="Rectangle 286">
            <a:extLst>
              <a:ext uri="{FF2B5EF4-FFF2-40B4-BE49-F238E27FC236}">
                <a16:creationId xmlns:a16="http://schemas.microsoft.com/office/drawing/2014/main" id="{45F51AD4-00EA-454D-897F-A9DE53063AA5}"/>
              </a:ext>
            </a:extLst>
          </p:cNvPr>
          <p:cNvSpPr/>
          <p:nvPr/>
        </p:nvSpPr>
        <p:spPr>
          <a:xfrm>
            <a:off x="8056508" y="1826734"/>
            <a:ext cx="446396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FE8F200B-B52A-4E5A-A35D-50AD021FE345}"/>
              </a:ext>
            </a:extLst>
          </p:cNvPr>
          <p:cNvGrpSpPr/>
          <p:nvPr/>
        </p:nvGrpSpPr>
        <p:grpSpPr>
          <a:xfrm>
            <a:off x="6687793" y="3085485"/>
            <a:ext cx="963870" cy="1071647"/>
            <a:chOff x="1958795" y="36281"/>
            <a:chExt cx="963870" cy="1071647"/>
          </a:xfrm>
        </p:grpSpPr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4234D68C-DC3A-4A38-ABFB-E4920BACD6F0}"/>
                </a:ext>
              </a:extLst>
            </p:cNvPr>
            <p:cNvSpPr txBox="1"/>
            <p:nvPr/>
          </p:nvSpPr>
          <p:spPr>
            <a:xfrm>
              <a:off x="2191791" y="476986"/>
              <a:ext cx="7055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308FE0A6-F404-4A2B-9C83-763D84F57B7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3B8F8D14-561A-4FE7-8501-77F162B5A5DB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1 9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CC048651-255C-4376-8437-25415D46DB00}"/>
              </a:ext>
            </a:extLst>
          </p:cNvPr>
          <p:cNvGrpSpPr/>
          <p:nvPr/>
        </p:nvGrpSpPr>
        <p:grpSpPr>
          <a:xfrm>
            <a:off x="7610007" y="3092702"/>
            <a:ext cx="1359823" cy="1071647"/>
            <a:chOff x="915291" y="1752219"/>
            <a:chExt cx="1359823" cy="1071647"/>
          </a:xfrm>
        </p:grpSpPr>
        <p:grpSp>
          <p:nvGrpSpPr>
            <p:cNvPr id="293" name="Group 292">
              <a:extLst>
                <a:ext uri="{FF2B5EF4-FFF2-40B4-BE49-F238E27FC236}">
                  <a16:creationId xmlns:a16="http://schemas.microsoft.com/office/drawing/2014/main" id="{1150F7E4-3332-4D83-8EAD-20CCBC91DC0E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96" name="TextBox 295">
                <a:extLst>
                  <a:ext uri="{FF2B5EF4-FFF2-40B4-BE49-F238E27FC236}">
                    <a16:creationId xmlns:a16="http://schemas.microsoft.com/office/drawing/2014/main" id="{46F645DB-DE7B-453C-81E5-AAD09723F57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297" name="Straight Connector 296">
                <a:extLst>
                  <a:ext uri="{FF2B5EF4-FFF2-40B4-BE49-F238E27FC236}">
                    <a16:creationId xmlns:a16="http://schemas.microsoft.com/office/drawing/2014/main" id="{99F109BB-EAF1-4721-AA5F-2D3ED5D428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480" y="554976"/>
                <a:ext cx="434337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8" name="TextBox 297">
                <a:extLst>
                  <a:ext uri="{FF2B5EF4-FFF2-40B4-BE49-F238E27FC236}">
                    <a16:creationId xmlns:a16="http://schemas.microsoft.com/office/drawing/2014/main" id="{04C7BCD8-5752-4FF5-BA20-294DA6B7F49A}"/>
                  </a:ext>
                </a:extLst>
              </p:cNvPr>
              <p:cNvSpPr txBox="1"/>
              <p:nvPr/>
            </p:nvSpPr>
            <p:spPr>
              <a:xfrm>
                <a:off x="19649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063C82C-AAC6-4CA1-A362-AFC5D7CCF93B}"/>
                </a:ext>
              </a:extLst>
            </p:cNvPr>
            <p:cNvSpPr txBox="1"/>
            <p:nvPr/>
          </p:nvSpPr>
          <p:spPr>
            <a:xfrm>
              <a:off x="915291" y="192440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08778DF4-07E3-4642-8E05-9332CB1AB308}"/>
                </a:ext>
              </a:extLst>
            </p:cNvPr>
            <p:cNvSpPr txBox="1"/>
            <p:nvPr/>
          </p:nvSpPr>
          <p:spPr>
            <a:xfrm>
              <a:off x="1788232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99" name="Rectangle 298">
            <a:extLst>
              <a:ext uri="{FF2B5EF4-FFF2-40B4-BE49-F238E27FC236}">
                <a16:creationId xmlns:a16="http://schemas.microsoft.com/office/drawing/2014/main" id="{5D0CC256-AE7B-41F5-B9DE-ADD5AE028A62}"/>
              </a:ext>
            </a:extLst>
          </p:cNvPr>
          <p:cNvSpPr/>
          <p:nvPr/>
        </p:nvSpPr>
        <p:spPr>
          <a:xfrm>
            <a:off x="8056508" y="3160180"/>
            <a:ext cx="446396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DD29E686-94F4-48B0-81B2-9B8BD5E52A73}"/>
              </a:ext>
            </a:extLst>
          </p:cNvPr>
          <p:cNvGrpSpPr/>
          <p:nvPr/>
        </p:nvGrpSpPr>
        <p:grpSpPr>
          <a:xfrm>
            <a:off x="8940334" y="3526190"/>
            <a:ext cx="895053" cy="630942"/>
            <a:chOff x="3151878" y="3533880"/>
            <a:chExt cx="895053" cy="630942"/>
          </a:xfrm>
        </p:grpSpPr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5133AD13-8DC5-42DB-BCE2-4C5C8AA9D732}"/>
                </a:ext>
              </a:extLst>
            </p:cNvPr>
            <p:cNvSpPr txBox="1"/>
            <p:nvPr/>
          </p:nvSpPr>
          <p:spPr>
            <a:xfrm>
              <a:off x="3362576" y="3533880"/>
              <a:ext cx="684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7F2ECB8E-7B11-40C0-8F02-0BD630C3189A}"/>
                </a:ext>
              </a:extLst>
            </p:cNvPr>
            <p:cNvCxnSpPr>
              <a:cxnSpLocks/>
            </p:cNvCxnSpPr>
            <p:nvPr/>
          </p:nvCxnSpPr>
          <p:spPr>
            <a:xfrm>
              <a:off x="3151878" y="3611870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6FB0CEE2-E9AE-494E-A0C6-B25F82B129A8}"/>
              </a:ext>
            </a:extLst>
          </p:cNvPr>
          <p:cNvSpPr txBox="1"/>
          <p:nvPr/>
        </p:nvSpPr>
        <p:spPr>
          <a:xfrm>
            <a:off x="8924104" y="3085485"/>
            <a:ext cx="10230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264" name="Rectangle: Rounded Corners 263">
            <a:extLst>
              <a:ext uri="{FF2B5EF4-FFF2-40B4-BE49-F238E27FC236}">
                <a16:creationId xmlns:a16="http://schemas.microsoft.com/office/drawing/2014/main" id="{740BDB96-8773-462B-81F6-84C7914E6845}"/>
              </a:ext>
            </a:extLst>
          </p:cNvPr>
          <p:cNvSpPr/>
          <p:nvPr/>
        </p:nvSpPr>
        <p:spPr>
          <a:xfrm>
            <a:off x="373692" y="278992"/>
            <a:ext cx="39868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7CC5452D-27D6-46EC-9DE6-13A347AC755E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0EEA4634-F9D9-4526-8462-4B8913429E40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8A06ECBC-CA08-4A73-8B5D-37A2E0C86EC5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72" name="TextBox 271">
                <a:extLst>
                  <a:ext uri="{FF2B5EF4-FFF2-40B4-BE49-F238E27FC236}">
                    <a16:creationId xmlns:a16="http://schemas.microsoft.com/office/drawing/2014/main" id="{0D3A488A-5694-4FF6-881D-7D444ECA39D0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cxnSp>
            <p:nvCxnSpPr>
              <p:cNvPr id="300" name="Straight Connector 299">
                <a:extLst>
                  <a:ext uri="{FF2B5EF4-FFF2-40B4-BE49-F238E27FC236}">
                    <a16:creationId xmlns:a16="http://schemas.microsoft.com/office/drawing/2014/main" id="{17A8A1BD-5F83-4F91-8B0E-E346F73FDD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03717D44-A0A3-48F1-B4E5-C87168757FAA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E165117F-4B28-4BD9-8C62-2E8BECB49DEA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924A661D-189D-4B8B-B96C-A0E897BF6C24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FE79ED0D-51D1-4DFB-B4DF-46A4E6D7F29E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15</a:t>
              </a:r>
            </a:p>
          </p:txBody>
        </p:sp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C0BED9DF-3EFD-4BF1-84F0-4A6CA202078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6" name="TextBox 365">
            <a:extLst>
              <a:ext uri="{FF2B5EF4-FFF2-40B4-BE49-F238E27FC236}">
                <a16:creationId xmlns:a16="http://schemas.microsoft.com/office/drawing/2014/main" id="{51B18619-BFA3-4DD7-88C9-46BD6B6F1ECA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32D24838-8A59-4554-BDDD-E3D065E78621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0" name="Rectangle: Rounded Corners 369">
            <a:extLst>
              <a:ext uri="{FF2B5EF4-FFF2-40B4-BE49-F238E27FC236}">
                <a16:creationId xmlns:a16="http://schemas.microsoft.com/office/drawing/2014/main" id="{77420A4B-1889-48E4-B81E-CF7515EF4AD7}"/>
              </a:ext>
            </a:extLst>
          </p:cNvPr>
          <p:cNvSpPr/>
          <p:nvPr/>
        </p:nvSpPr>
        <p:spPr>
          <a:xfrm>
            <a:off x="6616374" y="279641"/>
            <a:ext cx="39868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C5523518-7211-453F-B1A0-C7B7A7CBA674}"/>
              </a:ext>
            </a:extLst>
          </p:cNvPr>
          <p:cNvGrpSpPr/>
          <p:nvPr/>
        </p:nvGrpSpPr>
        <p:grpSpPr>
          <a:xfrm>
            <a:off x="6653952" y="457810"/>
            <a:ext cx="785575" cy="1040007"/>
            <a:chOff x="408505" y="384951"/>
            <a:chExt cx="785575" cy="1040007"/>
          </a:xfrm>
        </p:grpSpPr>
        <p:grpSp>
          <p:nvGrpSpPr>
            <p:cNvPr id="372" name="Group 371">
              <a:extLst>
                <a:ext uri="{FF2B5EF4-FFF2-40B4-BE49-F238E27FC236}">
                  <a16:creationId xmlns:a16="http://schemas.microsoft.com/office/drawing/2014/main" id="{4E003AF1-EFA4-444F-BEDB-96BC10C7582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374" name="TextBox 373">
                <a:extLst>
                  <a:ext uri="{FF2B5EF4-FFF2-40B4-BE49-F238E27FC236}">
                    <a16:creationId xmlns:a16="http://schemas.microsoft.com/office/drawing/2014/main" id="{67AA5418-8EBD-4E3F-86B7-E6953794682F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384" name="TextBox 383">
                <a:extLst>
                  <a:ext uri="{FF2B5EF4-FFF2-40B4-BE49-F238E27FC236}">
                    <a16:creationId xmlns:a16="http://schemas.microsoft.com/office/drawing/2014/main" id="{6CE05DB4-8919-40BA-9E71-93300F0279AA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8</a:t>
                </a:r>
              </a:p>
            </p:txBody>
          </p: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CF4E85FE-2BDD-4423-AA7F-7308AE02A0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2C8DF213-DEBC-4C72-9186-62945AAC2568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C64F7A3F-B206-46CE-86E2-3FB1ED4EDA58}"/>
              </a:ext>
            </a:extLst>
          </p:cNvPr>
          <p:cNvGrpSpPr/>
          <p:nvPr/>
        </p:nvGrpSpPr>
        <p:grpSpPr>
          <a:xfrm>
            <a:off x="7905009" y="451429"/>
            <a:ext cx="441376" cy="1047615"/>
            <a:chOff x="2724738" y="5463945"/>
            <a:chExt cx="441376" cy="1047615"/>
          </a:xfrm>
        </p:grpSpPr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B9629ADC-FC65-447C-B781-1C13E0A54157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11009414-B8BC-4179-8D13-6A89A300912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F26E5C64-7566-4894-879C-E838C92F09B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0" name="TextBox 389">
            <a:extLst>
              <a:ext uri="{FF2B5EF4-FFF2-40B4-BE49-F238E27FC236}">
                <a16:creationId xmlns:a16="http://schemas.microsoft.com/office/drawing/2014/main" id="{D74AD3DA-6A85-4983-9045-C23181DB21A0}"/>
              </a:ext>
            </a:extLst>
          </p:cNvPr>
          <p:cNvSpPr txBox="1"/>
          <p:nvPr/>
        </p:nvSpPr>
        <p:spPr>
          <a:xfrm>
            <a:off x="7462738" y="661008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91" name="TextBox 390">
            <a:extLst>
              <a:ext uri="{FF2B5EF4-FFF2-40B4-BE49-F238E27FC236}">
                <a16:creationId xmlns:a16="http://schemas.microsoft.com/office/drawing/2014/main" id="{197068BC-DDC2-4F75-AF3D-E288158E8C6B}"/>
              </a:ext>
            </a:extLst>
          </p:cNvPr>
          <p:cNvSpPr txBox="1"/>
          <p:nvPr/>
        </p:nvSpPr>
        <p:spPr>
          <a:xfrm>
            <a:off x="8362907" y="66100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92" name="Rectangle 391">
            <a:extLst>
              <a:ext uri="{FF2B5EF4-FFF2-40B4-BE49-F238E27FC236}">
                <a16:creationId xmlns:a16="http://schemas.microsoft.com/office/drawing/2014/main" id="{6ABEC33E-AFB5-420F-88EA-ACB6BD3528F8}"/>
              </a:ext>
            </a:extLst>
          </p:cNvPr>
          <p:cNvSpPr/>
          <p:nvPr/>
        </p:nvSpPr>
        <p:spPr>
          <a:xfrm>
            <a:off x="8859211" y="420023"/>
            <a:ext cx="153278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9" name="Rectangle 368">
            <a:extLst>
              <a:ext uri="{FF2B5EF4-FFF2-40B4-BE49-F238E27FC236}">
                <a16:creationId xmlns:a16="http://schemas.microsoft.com/office/drawing/2014/main" id="{223D2656-9D9A-4B07-9673-D24781F14327}"/>
              </a:ext>
            </a:extLst>
          </p:cNvPr>
          <p:cNvSpPr/>
          <p:nvPr/>
        </p:nvSpPr>
        <p:spPr>
          <a:xfrm>
            <a:off x="2616529" y="419374"/>
            <a:ext cx="153278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5" name="TextBox 394">
            <a:extLst>
              <a:ext uri="{FF2B5EF4-FFF2-40B4-BE49-F238E27FC236}">
                <a16:creationId xmlns:a16="http://schemas.microsoft.com/office/drawing/2014/main" id="{06F216A2-6E29-4729-8F19-000DCC3637EF}"/>
              </a:ext>
            </a:extLst>
          </p:cNvPr>
          <p:cNvSpPr txBox="1"/>
          <p:nvPr/>
        </p:nvSpPr>
        <p:spPr>
          <a:xfrm>
            <a:off x="2639128" y="65372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97" name="TextBox 396">
            <a:extLst>
              <a:ext uri="{FF2B5EF4-FFF2-40B4-BE49-F238E27FC236}">
                <a16:creationId xmlns:a16="http://schemas.microsoft.com/office/drawing/2014/main" id="{E5640193-0677-4C4B-919D-A780B114BF41}"/>
              </a:ext>
            </a:extLst>
          </p:cNvPr>
          <p:cNvSpPr txBox="1"/>
          <p:nvPr/>
        </p:nvSpPr>
        <p:spPr>
          <a:xfrm>
            <a:off x="3072866" y="860336"/>
            <a:ext cx="9338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cxnSp>
        <p:nvCxnSpPr>
          <p:cNvPr id="398" name="Straight Connector 397">
            <a:extLst>
              <a:ext uri="{FF2B5EF4-FFF2-40B4-BE49-F238E27FC236}">
                <a16:creationId xmlns:a16="http://schemas.microsoft.com/office/drawing/2014/main" id="{B5AFB46C-A66E-4C1E-BD15-4B0EA29362D5}"/>
              </a:ext>
            </a:extLst>
          </p:cNvPr>
          <p:cNvCxnSpPr>
            <a:cxnSpLocks/>
          </p:cNvCxnSpPr>
          <p:nvPr/>
        </p:nvCxnSpPr>
        <p:spPr>
          <a:xfrm>
            <a:off x="3090578" y="938326"/>
            <a:ext cx="8905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9" name="TextBox 398">
            <a:extLst>
              <a:ext uri="{FF2B5EF4-FFF2-40B4-BE49-F238E27FC236}">
                <a16:creationId xmlns:a16="http://schemas.microsoft.com/office/drawing/2014/main" id="{DEB82365-6DD5-4C45-950B-20DBFBFC03F5}"/>
              </a:ext>
            </a:extLst>
          </p:cNvPr>
          <p:cNvSpPr txBox="1"/>
          <p:nvPr/>
        </p:nvSpPr>
        <p:spPr>
          <a:xfrm>
            <a:off x="3091926" y="419631"/>
            <a:ext cx="1017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sp>
        <p:nvSpPr>
          <p:cNvPr id="401" name="TextBox 400">
            <a:extLst>
              <a:ext uri="{FF2B5EF4-FFF2-40B4-BE49-F238E27FC236}">
                <a16:creationId xmlns:a16="http://schemas.microsoft.com/office/drawing/2014/main" id="{79B6A546-74BB-4F75-A725-0849291655D4}"/>
              </a:ext>
            </a:extLst>
          </p:cNvPr>
          <p:cNvSpPr txBox="1"/>
          <p:nvPr/>
        </p:nvSpPr>
        <p:spPr>
          <a:xfrm>
            <a:off x="9536205" y="896052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402" name="Straight Connector 401">
            <a:extLst>
              <a:ext uri="{FF2B5EF4-FFF2-40B4-BE49-F238E27FC236}">
                <a16:creationId xmlns:a16="http://schemas.microsoft.com/office/drawing/2014/main" id="{69677ECE-A8B7-4CD0-AE30-2042C2C49321}"/>
              </a:ext>
            </a:extLst>
          </p:cNvPr>
          <p:cNvCxnSpPr>
            <a:cxnSpLocks/>
          </p:cNvCxnSpPr>
          <p:nvPr/>
        </p:nvCxnSpPr>
        <p:spPr>
          <a:xfrm>
            <a:off x="9553917" y="974042"/>
            <a:ext cx="44401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3" name="TextBox 402">
            <a:extLst>
              <a:ext uri="{FF2B5EF4-FFF2-40B4-BE49-F238E27FC236}">
                <a16:creationId xmlns:a16="http://schemas.microsoft.com/office/drawing/2014/main" id="{DB01D2D0-0485-4FF3-B994-48147739393C}"/>
              </a:ext>
            </a:extLst>
          </p:cNvPr>
          <p:cNvSpPr txBox="1"/>
          <p:nvPr/>
        </p:nvSpPr>
        <p:spPr>
          <a:xfrm>
            <a:off x="9524145" y="455347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404" name="TextBox 403">
            <a:extLst>
              <a:ext uri="{FF2B5EF4-FFF2-40B4-BE49-F238E27FC236}">
                <a16:creationId xmlns:a16="http://schemas.microsoft.com/office/drawing/2014/main" id="{84E798F5-CF4E-4790-8BD4-D692A927E32B}"/>
              </a:ext>
            </a:extLst>
          </p:cNvPr>
          <p:cNvSpPr txBox="1"/>
          <p:nvPr/>
        </p:nvSpPr>
        <p:spPr>
          <a:xfrm>
            <a:off x="9092302" y="67819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405" name="Group 404">
            <a:extLst>
              <a:ext uri="{FF2B5EF4-FFF2-40B4-BE49-F238E27FC236}">
                <a16:creationId xmlns:a16="http://schemas.microsoft.com/office/drawing/2014/main" id="{8430E667-D722-4CBB-8A5A-38FE3EF6B0FB}"/>
              </a:ext>
            </a:extLst>
          </p:cNvPr>
          <p:cNvGrpSpPr/>
          <p:nvPr/>
        </p:nvGrpSpPr>
        <p:grpSpPr>
          <a:xfrm>
            <a:off x="445928" y="3078268"/>
            <a:ext cx="963870" cy="1071647"/>
            <a:chOff x="1958795" y="36281"/>
            <a:chExt cx="963870" cy="1071647"/>
          </a:xfrm>
        </p:grpSpPr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DF8EF55-7827-4DA2-89EC-90EF56328E16}"/>
                </a:ext>
              </a:extLst>
            </p:cNvPr>
            <p:cNvSpPr txBox="1"/>
            <p:nvPr/>
          </p:nvSpPr>
          <p:spPr>
            <a:xfrm>
              <a:off x="1960249" y="476986"/>
              <a:ext cx="93711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7666D7F5-E731-4D23-93CC-80DB02E61DB8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3E02BB68-FDCA-4DB5-A820-033322743A2A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3 3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849A3B3F-34E9-4618-93F2-55B2F017B3F6}"/>
              </a:ext>
            </a:extLst>
          </p:cNvPr>
          <p:cNvGrpSpPr/>
          <p:nvPr/>
        </p:nvGrpSpPr>
        <p:grpSpPr>
          <a:xfrm>
            <a:off x="1416268" y="3085485"/>
            <a:ext cx="1722749" cy="1071647"/>
            <a:chOff x="963417" y="1752219"/>
            <a:chExt cx="1722749" cy="1071647"/>
          </a:xfrm>
        </p:grpSpPr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E37C1535-3566-4E11-B4F8-10EEA95BB4FF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34C5F8A-1AA4-404A-9D3F-3DD8EB5D8F0F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1 5</a:t>
                </a:r>
              </a:p>
            </p:txBody>
          </p:sp>
          <p:cxnSp>
            <p:nvCxnSpPr>
              <p:cNvPr id="414" name="Straight Connector 413">
                <a:extLst>
                  <a:ext uri="{FF2B5EF4-FFF2-40B4-BE49-F238E27FC236}">
                    <a16:creationId xmlns:a16="http://schemas.microsoft.com/office/drawing/2014/main" id="{AFA6AA0C-D3B9-4A7F-9DCF-E06D466982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5" name="TextBox 414">
                <a:extLst>
                  <a:ext uri="{FF2B5EF4-FFF2-40B4-BE49-F238E27FC236}">
                    <a16:creationId xmlns:a16="http://schemas.microsoft.com/office/drawing/2014/main" id="{1CFAD37B-3D6D-44D2-A603-D1628C686C07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7</a:t>
                </a:r>
              </a:p>
            </p:txBody>
          </p:sp>
        </p:grp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351F1EA5-6A61-450C-92BD-EE12A310B15C}"/>
                </a:ext>
              </a:extLst>
            </p:cNvPr>
            <p:cNvSpPr txBox="1"/>
            <p:nvPr/>
          </p:nvSpPr>
          <p:spPr>
            <a:xfrm>
              <a:off x="963417" y="192491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DF5B43C4-2F62-41E5-B247-33A6CA182485}"/>
                </a:ext>
              </a:extLst>
            </p:cNvPr>
            <p:cNvSpPr txBox="1"/>
            <p:nvPr/>
          </p:nvSpPr>
          <p:spPr>
            <a:xfrm>
              <a:off x="2240519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416" name="Rectangle 415">
            <a:extLst>
              <a:ext uri="{FF2B5EF4-FFF2-40B4-BE49-F238E27FC236}">
                <a16:creationId xmlns:a16="http://schemas.microsoft.com/office/drawing/2014/main" id="{DADD6E6E-174D-4F42-ADC1-CEB87DAB1161}"/>
              </a:ext>
            </a:extLst>
          </p:cNvPr>
          <p:cNvSpPr/>
          <p:nvPr/>
        </p:nvSpPr>
        <p:spPr>
          <a:xfrm>
            <a:off x="462916" y="3153391"/>
            <a:ext cx="888402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7" name="Rectangle: Rounded Corners 416">
            <a:extLst>
              <a:ext uri="{FF2B5EF4-FFF2-40B4-BE49-F238E27FC236}">
                <a16:creationId xmlns:a16="http://schemas.microsoft.com/office/drawing/2014/main" id="{A51831B2-4E13-4512-A035-6881B0C3B8DC}"/>
              </a:ext>
            </a:extLst>
          </p:cNvPr>
          <p:cNvSpPr/>
          <p:nvPr/>
        </p:nvSpPr>
        <p:spPr>
          <a:xfrm rot="5400000">
            <a:off x="9122703" y="2741298"/>
            <a:ext cx="3681806" cy="198260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6" name="Rectangle 425">
            <a:extLst>
              <a:ext uri="{FF2B5EF4-FFF2-40B4-BE49-F238E27FC236}">
                <a16:creationId xmlns:a16="http://schemas.microsoft.com/office/drawing/2014/main" id="{8A1A8DB9-9E2B-4E7B-9FE2-28B05350A488}"/>
              </a:ext>
            </a:extLst>
          </p:cNvPr>
          <p:cNvSpPr/>
          <p:nvPr/>
        </p:nvSpPr>
        <p:spPr>
          <a:xfrm>
            <a:off x="10757622" y="2272514"/>
            <a:ext cx="366378" cy="21647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7" name="Rectangle 426">
            <a:extLst>
              <a:ext uri="{FF2B5EF4-FFF2-40B4-BE49-F238E27FC236}">
                <a16:creationId xmlns:a16="http://schemas.microsoft.com/office/drawing/2014/main" id="{C615DE34-826E-4E91-AFD9-A305B9586A12}"/>
              </a:ext>
            </a:extLst>
          </p:cNvPr>
          <p:cNvSpPr/>
          <p:nvPr/>
        </p:nvSpPr>
        <p:spPr>
          <a:xfrm>
            <a:off x="11318768" y="2272188"/>
            <a:ext cx="366378" cy="80897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8" name="Rectangle 427">
            <a:extLst>
              <a:ext uri="{FF2B5EF4-FFF2-40B4-BE49-F238E27FC236}">
                <a16:creationId xmlns:a16="http://schemas.microsoft.com/office/drawing/2014/main" id="{80276D92-70BA-47B8-993E-CAE2CD7DD78D}"/>
              </a:ext>
            </a:extLst>
          </p:cNvPr>
          <p:cNvSpPr/>
          <p:nvPr/>
        </p:nvSpPr>
        <p:spPr>
          <a:xfrm>
            <a:off x="11322693" y="2811384"/>
            <a:ext cx="366378" cy="27051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9" name="Rectangle 428">
            <a:extLst>
              <a:ext uri="{FF2B5EF4-FFF2-40B4-BE49-F238E27FC236}">
                <a16:creationId xmlns:a16="http://schemas.microsoft.com/office/drawing/2014/main" id="{9EB48639-862E-4924-9A2E-A3D911145E84}"/>
              </a:ext>
            </a:extLst>
          </p:cNvPr>
          <p:cNvSpPr/>
          <p:nvPr/>
        </p:nvSpPr>
        <p:spPr>
          <a:xfrm>
            <a:off x="11325693" y="2543934"/>
            <a:ext cx="366378" cy="27051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0" name="Rectangle 429">
            <a:extLst>
              <a:ext uri="{FF2B5EF4-FFF2-40B4-BE49-F238E27FC236}">
                <a16:creationId xmlns:a16="http://schemas.microsoft.com/office/drawing/2014/main" id="{9BE4B0CC-F5B6-4F04-A7F6-910067BAF0C2}"/>
              </a:ext>
            </a:extLst>
          </p:cNvPr>
          <p:cNvSpPr/>
          <p:nvPr/>
        </p:nvSpPr>
        <p:spPr>
          <a:xfrm>
            <a:off x="11322693" y="2270551"/>
            <a:ext cx="366378" cy="27051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1" name="Rectangle 430">
            <a:extLst>
              <a:ext uri="{FF2B5EF4-FFF2-40B4-BE49-F238E27FC236}">
                <a16:creationId xmlns:a16="http://schemas.microsoft.com/office/drawing/2014/main" id="{B8F7A133-C01F-4AE2-BB51-BDCC2F0E66DD}"/>
              </a:ext>
            </a:extLst>
          </p:cNvPr>
          <p:cNvSpPr/>
          <p:nvPr/>
        </p:nvSpPr>
        <p:spPr>
          <a:xfrm>
            <a:off x="10759114" y="4167643"/>
            <a:ext cx="366378" cy="27051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2" name="Rectangle 431">
            <a:extLst>
              <a:ext uri="{FF2B5EF4-FFF2-40B4-BE49-F238E27FC236}">
                <a16:creationId xmlns:a16="http://schemas.microsoft.com/office/drawing/2014/main" id="{A8B6961B-D96C-476C-BEA9-BDCFDDC0AEFF}"/>
              </a:ext>
            </a:extLst>
          </p:cNvPr>
          <p:cNvSpPr/>
          <p:nvPr/>
        </p:nvSpPr>
        <p:spPr>
          <a:xfrm>
            <a:off x="10192233" y="2268158"/>
            <a:ext cx="366378" cy="216478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3" name="Rectangle: Rounded Corners 432">
            <a:extLst>
              <a:ext uri="{FF2B5EF4-FFF2-40B4-BE49-F238E27FC236}">
                <a16:creationId xmlns:a16="http://schemas.microsoft.com/office/drawing/2014/main" id="{FB8F7264-7F99-4F55-B851-64878F0FD87E}"/>
              </a:ext>
            </a:extLst>
          </p:cNvPr>
          <p:cNvSpPr/>
          <p:nvPr/>
        </p:nvSpPr>
        <p:spPr>
          <a:xfrm rot="5400000">
            <a:off x="3398619" y="2749099"/>
            <a:ext cx="3681806" cy="198260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4" name="Rectangle 433">
            <a:extLst>
              <a:ext uri="{FF2B5EF4-FFF2-40B4-BE49-F238E27FC236}">
                <a16:creationId xmlns:a16="http://schemas.microsoft.com/office/drawing/2014/main" id="{221F0DAB-9370-401E-BD53-2B90544EB543}"/>
              </a:ext>
            </a:extLst>
          </p:cNvPr>
          <p:cNvSpPr/>
          <p:nvPr/>
        </p:nvSpPr>
        <p:spPr>
          <a:xfrm>
            <a:off x="5059564" y="2268158"/>
            <a:ext cx="366378" cy="21473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5" name="Rectangle 434">
            <a:extLst>
              <a:ext uri="{FF2B5EF4-FFF2-40B4-BE49-F238E27FC236}">
                <a16:creationId xmlns:a16="http://schemas.microsoft.com/office/drawing/2014/main" id="{D0AC1417-AEE1-4350-80B6-3242A0153300}"/>
              </a:ext>
            </a:extLst>
          </p:cNvPr>
          <p:cNvSpPr/>
          <p:nvPr/>
        </p:nvSpPr>
        <p:spPr>
          <a:xfrm>
            <a:off x="5616512" y="2266536"/>
            <a:ext cx="366378" cy="43644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6" name="Rectangle 435">
            <a:extLst>
              <a:ext uri="{FF2B5EF4-FFF2-40B4-BE49-F238E27FC236}">
                <a16:creationId xmlns:a16="http://schemas.microsoft.com/office/drawing/2014/main" id="{A2697D2A-0283-4741-998A-999853620BD3}"/>
              </a:ext>
            </a:extLst>
          </p:cNvPr>
          <p:cNvSpPr/>
          <p:nvPr/>
        </p:nvSpPr>
        <p:spPr>
          <a:xfrm>
            <a:off x="5612585" y="2561369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7" name="Rectangle 436">
            <a:extLst>
              <a:ext uri="{FF2B5EF4-FFF2-40B4-BE49-F238E27FC236}">
                <a16:creationId xmlns:a16="http://schemas.microsoft.com/office/drawing/2014/main" id="{641C8EF0-D801-467F-9406-A951CCA0B729}"/>
              </a:ext>
            </a:extLst>
          </p:cNvPr>
          <p:cNvSpPr/>
          <p:nvPr/>
        </p:nvSpPr>
        <p:spPr>
          <a:xfrm>
            <a:off x="5612585" y="2419419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8" name="Rectangle 437">
            <a:extLst>
              <a:ext uri="{FF2B5EF4-FFF2-40B4-BE49-F238E27FC236}">
                <a16:creationId xmlns:a16="http://schemas.microsoft.com/office/drawing/2014/main" id="{61CCD972-2C95-4787-A3C0-E9DBDBF47F38}"/>
              </a:ext>
            </a:extLst>
          </p:cNvPr>
          <p:cNvSpPr/>
          <p:nvPr/>
        </p:nvSpPr>
        <p:spPr>
          <a:xfrm>
            <a:off x="5612585" y="2276394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39" name="Rectangle 438">
            <a:extLst>
              <a:ext uri="{FF2B5EF4-FFF2-40B4-BE49-F238E27FC236}">
                <a16:creationId xmlns:a16="http://schemas.microsoft.com/office/drawing/2014/main" id="{01A4730F-9214-4879-997D-87D572EC9C99}"/>
              </a:ext>
            </a:extLst>
          </p:cNvPr>
          <p:cNvSpPr/>
          <p:nvPr/>
        </p:nvSpPr>
        <p:spPr>
          <a:xfrm>
            <a:off x="5055590" y="4279479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0" name="Rectangle 439">
            <a:extLst>
              <a:ext uri="{FF2B5EF4-FFF2-40B4-BE49-F238E27FC236}">
                <a16:creationId xmlns:a16="http://schemas.microsoft.com/office/drawing/2014/main" id="{1D9BF383-CF20-4A67-A4C7-1B6060FA6B16}"/>
              </a:ext>
            </a:extLst>
          </p:cNvPr>
          <p:cNvSpPr/>
          <p:nvPr/>
        </p:nvSpPr>
        <p:spPr>
          <a:xfrm>
            <a:off x="5048848" y="4128691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1" name="Rectangle 440">
            <a:extLst>
              <a:ext uri="{FF2B5EF4-FFF2-40B4-BE49-F238E27FC236}">
                <a16:creationId xmlns:a16="http://schemas.microsoft.com/office/drawing/2014/main" id="{EECABDC8-A30E-4C26-8E4A-18BD43655A8B}"/>
              </a:ext>
            </a:extLst>
          </p:cNvPr>
          <p:cNvSpPr/>
          <p:nvPr/>
        </p:nvSpPr>
        <p:spPr>
          <a:xfrm>
            <a:off x="5051473" y="3993221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2" name="Rectangle 441">
            <a:extLst>
              <a:ext uri="{FF2B5EF4-FFF2-40B4-BE49-F238E27FC236}">
                <a16:creationId xmlns:a16="http://schemas.microsoft.com/office/drawing/2014/main" id="{252AE72B-CAA6-47AE-8808-B2664A9418C8}"/>
              </a:ext>
            </a:extLst>
          </p:cNvPr>
          <p:cNvSpPr/>
          <p:nvPr/>
        </p:nvSpPr>
        <p:spPr>
          <a:xfrm>
            <a:off x="5055130" y="3847113"/>
            <a:ext cx="366378" cy="1392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43" name="Rectangle 442">
            <a:extLst>
              <a:ext uri="{FF2B5EF4-FFF2-40B4-BE49-F238E27FC236}">
                <a16:creationId xmlns:a16="http://schemas.microsoft.com/office/drawing/2014/main" id="{47E795E1-AB5B-4373-9174-753BD1F94C16}"/>
              </a:ext>
            </a:extLst>
          </p:cNvPr>
          <p:cNvSpPr/>
          <p:nvPr/>
        </p:nvSpPr>
        <p:spPr>
          <a:xfrm>
            <a:off x="4485048" y="2271387"/>
            <a:ext cx="366378" cy="214732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444" name="Group 443">
            <a:extLst>
              <a:ext uri="{FF2B5EF4-FFF2-40B4-BE49-F238E27FC236}">
                <a16:creationId xmlns:a16="http://schemas.microsoft.com/office/drawing/2014/main" id="{FE943F60-A546-49B2-9E90-FFFF554AF85C}"/>
              </a:ext>
            </a:extLst>
          </p:cNvPr>
          <p:cNvGrpSpPr/>
          <p:nvPr/>
        </p:nvGrpSpPr>
        <p:grpSpPr>
          <a:xfrm>
            <a:off x="4490031" y="2258711"/>
            <a:ext cx="364674" cy="2164787"/>
            <a:chOff x="1430177" y="1026981"/>
            <a:chExt cx="364674" cy="2164787"/>
          </a:xfrm>
        </p:grpSpPr>
        <p:sp>
          <p:nvSpPr>
            <p:cNvPr id="445" name="Rectangle 444">
              <a:extLst>
                <a:ext uri="{FF2B5EF4-FFF2-40B4-BE49-F238E27FC236}">
                  <a16:creationId xmlns:a16="http://schemas.microsoft.com/office/drawing/2014/main" id="{F2481B18-C3DB-46FE-8B80-0FBD27F9FDE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D4B7FABA-53A9-476E-AE97-89C48D78BED2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DEF877CE-BB29-423B-A273-E9A92822D5BB}"/>
              </a:ext>
            </a:extLst>
          </p:cNvPr>
          <p:cNvGrpSpPr/>
          <p:nvPr/>
        </p:nvGrpSpPr>
        <p:grpSpPr>
          <a:xfrm>
            <a:off x="5053645" y="2258711"/>
            <a:ext cx="364674" cy="2164787"/>
            <a:chOff x="1430177" y="1026981"/>
            <a:chExt cx="364674" cy="2164787"/>
          </a:xfrm>
        </p:grpSpPr>
        <p:sp>
          <p:nvSpPr>
            <p:cNvPr id="448" name="Rectangle 447">
              <a:extLst>
                <a:ext uri="{FF2B5EF4-FFF2-40B4-BE49-F238E27FC236}">
                  <a16:creationId xmlns:a16="http://schemas.microsoft.com/office/drawing/2014/main" id="{5B34D966-F4B2-4B13-812F-DA4DB284EC93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9" name="Rectangle 448">
              <a:extLst>
                <a:ext uri="{FF2B5EF4-FFF2-40B4-BE49-F238E27FC236}">
                  <a16:creationId xmlns:a16="http://schemas.microsoft.com/office/drawing/2014/main" id="{7C433CB8-6766-4207-ABEA-A2CA20AEDE8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BDC7F2C9-2C65-4225-A802-443F39314268}"/>
              </a:ext>
            </a:extLst>
          </p:cNvPr>
          <p:cNvGrpSpPr/>
          <p:nvPr/>
        </p:nvGrpSpPr>
        <p:grpSpPr>
          <a:xfrm>
            <a:off x="5617012" y="2258711"/>
            <a:ext cx="364674" cy="2164787"/>
            <a:chOff x="1430177" y="1026981"/>
            <a:chExt cx="364674" cy="2164787"/>
          </a:xfrm>
        </p:grpSpPr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3BDAC2B6-B844-431B-B69B-AA9EBC67857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98A0A724-BDD2-4396-BD25-86FB418D5E3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3" name="Group 452">
            <a:extLst>
              <a:ext uri="{FF2B5EF4-FFF2-40B4-BE49-F238E27FC236}">
                <a16:creationId xmlns:a16="http://schemas.microsoft.com/office/drawing/2014/main" id="{D0896D95-0C51-4B25-AF16-31243EA20CA9}"/>
              </a:ext>
            </a:extLst>
          </p:cNvPr>
          <p:cNvGrpSpPr/>
          <p:nvPr/>
        </p:nvGrpSpPr>
        <p:grpSpPr>
          <a:xfrm>
            <a:off x="10187113" y="2263371"/>
            <a:ext cx="364674" cy="2164787"/>
            <a:chOff x="1430177" y="1026981"/>
            <a:chExt cx="364674" cy="2164787"/>
          </a:xfrm>
        </p:grpSpPr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E9BA1B2B-9890-4C6E-8F34-B8AAF79C124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5" name="Rectangle 454">
              <a:extLst>
                <a:ext uri="{FF2B5EF4-FFF2-40B4-BE49-F238E27FC236}">
                  <a16:creationId xmlns:a16="http://schemas.microsoft.com/office/drawing/2014/main" id="{AF21C616-D560-4273-ACDF-8DE7089DD4E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6" name="Group 455">
            <a:extLst>
              <a:ext uri="{FF2B5EF4-FFF2-40B4-BE49-F238E27FC236}">
                <a16:creationId xmlns:a16="http://schemas.microsoft.com/office/drawing/2014/main" id="{8079B792-C46E-4160-9868-6F644435DCA2}"/>
              </a:ext>
            </a:extLst>
          </p:cNvPr>
          <p:cNvGrpSpPr/>
          <p:nvPr/>
        </p:nvGrpSpPr>
        <p:grpSpPr>
          <a:xfrm>
            <a:off x="10750727" y="2263371"/>
            <a:ext cx="364674" cy="2164787"/>
            <a:chOff x="1430177" y="1026981"/>
            <a:chExt cx="364674" cy="2164787"/>
          </a:xfrm>
        </p:grpSpPr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C5EACA2F-25B0-4B86-B601-419EA1B67C6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CFD2FC4E-9B46-4D4F-B835-2419B2DBD10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59" name="Group 458">
            <a:extLst>
              <a:ext uri="{FF2B5EF4-FFF2-40B4-BE49-F238E27FC236}">
                <a16:creationId xmlns:a16="http://schemas.microsoft.com/office/drawing/2014/main" id="{669A411B-F2DC-4776-8C24-7506D5D0BF4D}"/>
              </a:ext>
            </a:extLst>
          </p:cNvPr>
          <p:cNvGrpSpPr/>
          <p:nvPr/>
        </p:nvGrpSpPr>
        <p:grpSpPr>
          <a:xfrm>
            <a:off x="11314094" y="2263371"/>
            <a:ext cx="364674" cy="2164787"/>
            <a:chOff x="1430177" y="1026981"/>
            <a:chExt cx="364674" cy="2164787"/>
          </a:xfrm>
        </p:grpSpPr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81DB64D0-9073-41B1-B18A-C709F5121FB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ADD54B18-161A-4753-B678-82A0AACF4F9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CF495692-4764-4F15-8401-AC9DF1AE76BB}"/>
              </a:ext>
            </a:extLst>
          </p:cNvPr>
          <p:cNvGrpSpPr/>
          <p:nvPr/>
        </p:nvGrpSpPr>
        <p:grpSpPr>
          <a:xfrm>
            <a:off x="5628983" y="2273705"/>
            <a:ext cx="360000" cy="2160000"/>
            <a:chOff x="3752453" y="3429000"/>
            <a:chExt cx="360000" cy="2160000"/>
          </a:xfrm>
        </p:grpSpPr>
        <p:sp>
          <p:nvSpPr>
            <p:cNvPr id="463" name="Rectangle 462">
              <a:extLst>
                <a:ext uri="{FF2B5EF4-FFF2-40B4-BE49-F238E27FC236}">
                  <a16:creationId xmlns:a16="http://schemas.microsoft.com/office/drawing/2014/main" id="{CAAD5D28-671F-4018-BF51-2F04DCA73AF9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4" name="Rectangle 463">
              <a:extLst>
                <a:ext uri="{FF2B5EF4-FFF2-40B4-BE49-F238E27FC236}">
                  <a16:creationId xmlns:a16="http://schemas.microsoft.com/office/drawing/2014/main" id="{89F10308-BAD0-4851-A073-5387A60A85D1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5" name="Rectangle 464">
              <a:extLst>
                <a:ext uri="{FF2B5EF4-FFF2-40B4-BE49-F238E27FC236}">
                  <a16:creationId xmlns:a16="http://schemas.microsoft.com/office/drawing/2014/main" id="{3FDF4502-C7C3-410D-9344-B1CF9D91B4AA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BD03A494-3D2B-4282-8B3A-3859295119AA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0F647BE0-A386-42A8-9662-776D3683927C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8" name="Group 467">
            <a:extLst>
              <a:ext uri="{FF2B5EF4-FFF2-40B4-BE49-F238E27FC236}">
                <a16:creationId xmlns:a16="http://schemas.microsoft.com/office/drawing/2014/main" id="{4FDBE566-02E1-450C-AA93-12663C1CE2FD}"/>
              </a:ext>
            </a:extLst>
          </p:cNvPr>
          <p:cNvGrpSpPr/>
          <p:nvPr/>
        </p:nvGrpSpPr>
        <p:grpSpPr>
          <a:xfrm>
            <a:off x="5621686" y="2275889"/>
            <a:ext cx="360000" cy="2145215"/>
            <a:chOff x="8393981" y="3426102"/>
            <a:chExt cx="360000" cy="2145215"/>
          </a:xfrm>
        </p:grpSpPr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B2A28052-B9BA-4DAA-B7E0-1A7C76021EEF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9946D36B-2646-4532-B1E5-DA63EF4FCF9C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E1113CC6-868F-43A2-AD3F-03D68E96EE91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2" name="Rectangle 471">
              <a:extLst>
                <a:ext uri="{FF2B5EF4-FFF2-40B4-BE49-F238E27FC236}">
                  <a16:creationId xmlns:a16="http://schemas.microsoft.com/office/drawing/2014/main" id="{36ADF5E7-6B61-4562-B12B-EA3C4C707E05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3" name="Rectangle 472">
              <a:extLst>
                <a:ext uri="{FF2B5EF4-FFF2-40B4-BE49-F238E27FC236}">
                  <a16:creationId xmlns:a16="http://schemas.microsoft.com/office/drawing/2014/main" id="{3A9DF847-49A3-4DD2-B713-36536355C90C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4" name="Rectangle 473">
              <a:extLst>
                <a:ext uri="{FF2B5EF4-FFF2-40B4-BE49-F238E27FC236}">
                  <a16:creationId xmlns:a16="http://schemas.microsoft.com/office/drawing/2014/main" id="{C7571121-6178-4D6B-B178-8A30C9DD8CF3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5" name="Rectangle 474">
              <a:extLst>
                <a:ext uri="{FF2B5EF4-FFF2-40B4-BE49-F238E27FC236}">
                  <a16:creationId xmlns:a16="http://schemas.microsoft.com/office/drawing/2014/main" id="{9FD82901-A0EF-4E02-9216-2036B4266034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6" name="Rectangle 475">
              <a:extLst>
                <a:ext uri="{FF2B5EF4-FFF2-40B4-BE49-F238E27FC236}">
                  <a16:creationId xmlns:a16="http://schemas.microsoft.com/office/drawing/2014/main" id="{AD54793A-9ED3-4BF7-B7E9-6F7971C46674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127E536E-4863-452A-AB9D-4E44C708A711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19A3CC6A-98D7-4155-8633-51A76D36FD92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0BEE51B8-A5DB-44DE-88E8-8AB67622E898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F168B1DF-DECC-4A59-95C1-CA2CDB1BF31F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1" name="Rectangle 480">
              <a:extLst>
                <a:ext uri="{FF2B5EF4-FFF2-40B4-BE49-F238E27FC236}">
                  <a16:creationId xmlns:a16="http://schemas.microsoft.com/office/drawing/2014/main" id="{511078F4-EFF2-41FB-BF07-6ACFFE70DD61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2" name="Rectangle 481">
              <a:extLst>
                <a:ext uri="{FF2B5EF4-FFF2-40B4-BE49-F238E27FC236}">
                  <a16:creationId xmlns:a16="http://schemas.microsoft.com/office/drawing/2014/main" id="{E2DFC36C-4665-4162-BD8F-42D4BA97BE62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3" name="Rectangle 482">
              <a:extLst>
                <a:ext uri="{FF2B5EF4-FFF2-40B4-BE49-F238E27FC236}">
                  <a16:creationId xmlns:a16="http://schemas.microsoft.com/office/drawing/2014/main" id="{4C7C16F9-063D-4CED-BA0F-5D15888546A4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2542E852-0180-4C57-B6B4-E3335F06E6B3}"/>
              </a:ext>
            </a:extLst>
          </p:cNvPr>
          <p:cNvGrpSpPr/>
          <p:nvPr/>
        </p:nvGrpSpPr>
        <p:grpSpPr>
          <a:xfrm>
            <a:off x="5054156" y="2273483"/>
            <a:ext cx="360000" cy="2145215"/>
            <a:chOff x="8393981" y="3426102"/>
            <a:chExt cx="360000" cy="2145215"/>
          </a:xfrm>
        </p:grpSpPr>
        <p:sp>
          <p:nvSpPr>
            <p:cNvPr id="485" name="Rectangle 484">
              <a:extLst>
                <a:ext uri="{FF2B5EF4-FFF2-40B4-BE49-F238E27FC236}">
                  <a16:creationId xmlns:a16="http://schemas.microsoft.com/office/drawing/2014/main" id="{CE41FB6B-DFA5-42F8-93D7-7E6F7B72207E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699927CC-0671-49A2-9E20-CB3687FA5B67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97E1D1DA-DE38-46F7-A3C7-062892D1D879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471E868D-A0F1-4239-8A5E-1DF6E8404A41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9" name="Rectangle 488">
              <a:extLst>
                <a:ext uri="{FF2B5EF4-FFF2-40B4-BE49-F238E27FC236}">
                  <a16:creationId xmlns:a16="http://schemas.microsoft.com/office/drawing/2014/main" id="{8FE570CE-9879-4F4C-AD3D-0CFED62F74F4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070F2295-BBF6-44D6-AA54-A9AFDE354680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1" name="Rectangle 530">
              <a:extLst>
                <a:ext uri="{FF2B5EF4-FFF2-40B4-BE49-F238E27FC236}">
                  <a16:creationId xmlns:a16="http://schemas.microsoft.com/office/drawing/2014/main" id="{FEB8C698-0C0E-431F-BD1E-E6399CA8C613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2" name="Rectangle 531">
              <a:extLst>
                <a:ext uri="{FF2B5EF4-FFF2-40B4-BE49-F238E27FC236}">
                  <a16:creationId xmlns:a16="http://schemas.microsoft.com/office/drawing/2014/main" id="{1001DD27-2C75-40B3-A63E-299A31926B11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66B7C788-8DAE-4A60-BC19-E07220440E8C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2C2C5580-4CAD-4FE7-84B7-4A141334B1A4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DAB16F70-B958-4BF0-BE91-B3C776EC15D7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CC7CF599-5019-4912-8463-6C8D0F405C21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7" name="Rectangle 536">
              <a:extLst>
                <a:ext uri="{FF2B5EF4-FFF2-40B4-BE49-F238E27FC236}">
                  <a16:creationId xmlns:a16="http://schemas.microsoft.com/office/drawing/2014/main" id="{1B186E2A-82EC-4A5C-8667-8B1DA35E27B0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074F976B-1F48-4963-B2B3-54694AA11157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24DC2639-A0C6-4D4A-A427-523F63BC3DC7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4315977C-515A-4730-BCC7-02A467B27C8A}"/>
              </a:ext>
            </a:extLst>
          </p:cNvPr>
          <p:cNvGrpSpPr/>
          <p:nvPr/>
        </p:nvGrpSpPr>
        <p:grpSpPr>
          <a:xfrm>
            <a:off x="11314094" y="2271977"/>
            <a:ext cx="360000" cy="2160000"/>
            <a:chOff x="5493026" y="3429000"/>
            <a:chExt cx="360000" cy="2160000"/>
          </a:xfrm>
        </p:grpSpPr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EA6B0020-2DEC-46E0-A2EA-4C439E58A56B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7E43E282-039E-4598-8152-920FDDC24CAD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97347F7E-B577-4B98-92B7-D80665584AE6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0CABC4F4-A5A3-4622-9C09-69D20D7C8750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875C91B5-7736-45CF-9A51-339E71C2AC35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51BC2403-56B7-49F6-BA1C-DEF4B32CA2AB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7" name="Rectangle 546">
              <a:extLst>
                <a:ext uri="{FF2B5EF4-FFF2-40B4-BE49-F238E27FC236}">
                  <a16:creationId xmlns:a16="http://schemas.microsoft.com/office/drawing/2014/main" id="{C6F81E20-5453-4E45-93BB-D73F40863685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565A2239-745E-461E-810D-200180C1CB11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83A3101A-3229-475D-94D1-8669240E7F61}"/>
              </a:ext>
            </a:extLst>
          </p:cNvPr>
          <p:cNvGrpSpPr/>
          <p:nvPr/>
        </p:nvGrpSpPr>
        <p:grpSpPr>
          <a:xfrm>
            <a:off x="10776431" y="2276246"/>
            <a:ext cx="360000" cy="2160000"/>
            <a:chOff x="5493026" y="3429000"/>
            <a:chExt cx="360000" cy="2160000"/>
          </a:xfrm>
        </p:grpSpPr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7B26F5E4-9833-4BE7-8791-E94C4E63857D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C845FA68-230A-47C3-9EA8-F9B2E3289CBD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2" name="Rectangle 551">
              <a:extLst>
                <a:ext uri="{FF2B5EF4-FFF2-40B4-BE49-F238E27FC236}">
                  <a16:creationId xmlns:a16="http://schemas.microsoft.com/office/drawing/2014/main" id="{EC8F064D-B229-4548-8281-ED3F54EF8726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96FD0731-29D5-4312-8E91-E4AE96EA8987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53A327B3-8EE6-4105-9E3D-CAB270751D8A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FF2AB416-922A-419D-B2CD-A987FA23452E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51056CA6-1320-40F8-868E-823BFF1D5D24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7" name="Rectangle 556">
              <a:extLst>
                <a:ext uri="{FF2B5EF4-FFF2-40B4-BE49-F238E27FC236}">
                  <a16:creationId xmlns:a16="http://schemas.microsoft.com/office/drawing/2014/main" id="{AC412024-6030-46DC-A93C-3A8FA7BEBD83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98D9A409-A18B-4516-872A-E4783C82AAE5}"/>
              </a:ext>
            </a:extLst>
          </p:cNvPr>
          <p:cNvGrpSpPr/>
          <p:nvPr/>
        </p:nvGrpSpPr>
        <p:grpSpPr>
          <a:xfrm>
            <a:off x="5074820" y="2266993"/>
            <a:ext cx="360000" cy="2160000"/>
            <a:chOff x="3752453" y="3429000"/>
            <a:chExt cx="360000" cy="2160000"/>
          </a:xfrm>
        </p:grpSpPr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3D4E90BD-C162-4488-90FD-233C3BD858B4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2010C448-1BDC-426F-A567-05F708878FFF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FA96BA26-9DA3-41EA-A5B4-42A2F5E10B39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12D5E44C-E31F-4DCD-A936-159193EBDD8C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75381F25-B1F9-4FF0-BDD3-93F803CA191B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80" name="Group 579">
            <a:extLst>
              <a:ext uri="{FF2B5EF4-FFF2-40B4-BE49-F238E27FC236}">
                <a16:creationId xmlns:a16="http://schemas.microsoft.com/office/drawing/2014/main" id="{B76E77F8-5DDE-42B9-8FBC-29E35C856B15}"/>
              </a:ext>
            </a:extLst>
          </p:cNvPr>
          <p:cNvGrpSpPr/>
          <p:nvPr/>
        </p:nvGrpSpPr>
        <p:grpSpPr>
          <a:xfrm>
            <a:off x="4505227" y="2264040"/>
            <a:ext cx="360000" cy="2160000"/>
            <a:chOff x="3752453" y="3429000"/>
            <a:chExt cx="360000" cy="2160000"/>
          </a:xfrm>
        </p:grpSpPr>
        <p:sp>
          <p:nvSpPr>
            <p:cNvPr id="581" name="Rectangle 580">
              <a:extLst>
                <a:ext uri="{FF2B5EF4-FFF2-40B4-BE49-F238E27FC236}">
                  <a16:creationId xmlns:a16="http://schemas.microsoft.com/office/drawing/2014/main" id="{51FC992F-B1D3-4F11-9660-90558C81041D}"/>
                </a:ext>
              </a:extLst>
            </p:cNvPr>
            <p:cNvSpPr/>
            <p:nvPr/>
          </p:nvSpPr>
          <p:spPr>
            <a:xfrm>
              <a:off x="3752453" y="3429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898A15DB-0303-40B4-8EF7-CC1C894640F0}"/>
                </a:ext>
              </a:extLst>
            </p:cNvPr>
            <p:cNvSpPr/>
            <p:nvPr/>
          </p:nvSpPr>
          <p:spPr>
            <a:xfrm>
              <a:off x="3752453" y="3861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3" name="Rectangle 582">
              <a:extLst>
                <a:ext uri="{FF2B5EF4-FFF2-40B4-BE49-F238E27FC236}">
                  <a16:creationId xmlns:a16="http://schemas.microsoft.com/office/drawing/2014/main" id="{AB4BE6B1-6493-47D5-BE16-AF08D7D10F08}"/>
                </a:ext>
              </a:extLst>
            </p:cNvPr>
            <p:cNvSpPr/>
            <p:nvPr/>
          </p:nvSpPr>
          <p:spPr>
            <a:xfrm>
              <a:off x="3752453" y="4293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4" name="Rectangle 583">
              <a:extLst>
                <a:ext uri="{FF2B5EF4-FFF2-40B4-BE49-F238E27FC236}">
                  <a16:creationId xmlns:a16="http://schemas.microsoft.com/office/drawing/2014/main" id="{E4ECD0D6-8583-43AA-AA91-CED64ABF5ADA}"/>
                </a:ext>
              </a:extLst>
            </p:cNvPr>
            <p:cNvSpPr/>
            <p:nvPr/>
          </p:nvSpPr>
          <p:spPr>
            <a:xfrm>
              <a:off x="3752453" y="4725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5" name="Rectangle 584">
              <a:extLst>
                <a:ext uri="{FF2B5EF4-FFF2-40B4-BE49-F238E27FC236}">
                  <a16:creationId xmlns:a16="http://schemas.microsoft.com/office/drawing/2014/main" id="{0C9D152E-1474-490E-B034-DC66E6F2B82E}"/>
                </a:ext>
              </a:extLst>
            </p:cNvPr>
            <p:cNvSpPr/>
            <p:nvPr/>
          </p:nvSpPr>
          <p:spPr>
            <a:xfrm>
              <a:off x="3752453" y="5157000"/>
              <a:ext cx="360000" cy="432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19DA00E8-0AC0-48E3-A296-6C429D198A72}"/>
              </a:ext>
            </a:extLst>
          </p:cNvPr>
          <p:cNvGrpSpPr/>
          <p:nvPr/>
        </p:nvGrpSpPr>
        <p:grpSpPr>
          <a:xfrm>
            <a:off x="4484745" y="2269815"/>
            <a:ext cx="360000" cy="2145215"/>
            <a:chOff x="8393981" y="3426102"/>
            <a:chExt cx="360000" cy="2145215"/>
          </a:xfrm>
        </p:grpSpPr>
        <p:sp>
          <p:nvSpPr>
            <p:cNvPr id="587" name="Rectangle 586">
              <a:extLst>
                <a:ext uri="{FF2B5EF4-FFF2-40B4-BE49-F238E27FC236}">
                  <a16:creationId xmlns:a16="http://schemas.microsoft.com/office/drawing/2014/main" id="{306A974B-C9CB-4DBA-997E-5F5C4A301F3E}"/>
                </a:ext>
              </a:extLst>
            </p:cNvPr>
            <p:cNvSpPr/>
            <p:nvPr/>
          </p:nvSpPr>
          <p:spPr>
            <a:xfrm>
              <a:off x="8393981" y="3426102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8" name="Rectangle 587">
              <a:extLst>
                <a:ext uri="{FF2B5EF4-FFF2-40B4-BE49-F238E27FC236}">
                  <a16:creationId xmlns:a16="http://schemas.microsoft.com/office/drawing/2014/main" id="{44F8A59C-1549-4C04-8547-8AA45F0012ED}"/>
                </a:ext>
              </a:extLst>
            </p:cNvPr>
            <p:cNvSpPr/>
            <p:nvPr/>
          </p:nvSpPr>
          <p:spPr>
            <a:xfrm>
              <a:off x="8393981" y="3568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9" name="Rectangle 588">
              <a:extLst>
                <a:ext uri="{FF2B5EF4-FFF2-40B4-BE49-F238E27FC236}">
                  <a16:creationId xmlns:a16="http://schemas.microsoft.com/office/drawing/2014/main" id="{5307B8F0-D5EE-4B05-88F4-7B43294D7375}"/>
                </a:ext>
              </a:extLst>
            </p:cNvPr>
            <p:cNvSpPr/>
            <p:nvPr/>
          </p:nvSpPr>
          <p:spPr>
            <a:xfrm>
              <a:off x="8393981" y="37129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0" name="Rectangle 589">
              <a:extLst>
                <a:ext uri="{FF2B5EF4-FFF2-40B4-BE49-F238E27FC236}">
                  <a16:creationId xmlns:a16="http://schemas.microsoft.com/office/drawing/2014/main" id="{ADE1540F-706D-4D8A-AEEC-96BCAB1F7EEE}"/>
                </a:ext>
              </a:extLst>
            </p:cNvPr>
            <p:cNvSpPr/>
            <p:nvPr/>
          </p:nvSpPr>
          <p:spPr>
            <a:xfrm>
              <a:off x="8393981" y="38550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1" name="Rectangle 590">
              <a:extLst>
                <a:ext uri="{FF2B5EF4-FFF2-40B4-BE49-F238E27FC236}">
                  <a16:creationId xmlns:a16="http://schemas.microsoft.com/office/drawing/2014/main" id="{1B53B8D2-8575-4E22-9ADF-513DFA2E56A1}"/>
                </a:ext>
              </a:extLst>
            </p:cNvPr>
            <p:cNvSpPr/>
            <p:nvPr/>
          </p:nvSpPr>
          <p:spPr>
            <a:xfrm>
              <a:off x="8393981" y="39976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2" name="Rectangle 591">
              <a:extLst>
                <a:ext uri="{FF2B5EF4-FFF2-40B4-BE49-F238E27FC236}">
                  <a16:creationId xmlns:a16="http://schemas.microsoft.com/office/drawing/2014/main" id="{5FAF7923-1D5C-4039-A390-1BB44B89DEC4}"/>
                </a:ext>
              </a:extLst>
            </p:cNvPr>
            <p:cNvSpPr/>
            <p:nvPr/>
          </p:nvSpPr>
          <p:spPr>
            <a:xfrm>
              <a:off x="8393981" y="4139721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3" name="Rectangle 592">
              <a:extLst>
                <a:ext uri="{FF2B5EF4-FFF2-40B4-BE49-F238E27FC236}">
                  <a16:creationId xmlns:a16="http://schemas.microsoft.com/office/drawing/2014/main" id="{56FF5B10-3D4B-44B6-80B8-7D44C4610FFD}"/>
                </a:ext>
              </a:extLst>
            </p:cNvPr>
            <p:cNvSpPr/>
            <p:nvPr/>
          </p:nvSpPr>
          <p:spPr>
            <a:xfrm>
              <a:off x="8393981" y="4282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4" name="Rectangle 593">
              <a:extLst>
                <a:ext uri="{FF2B5EF4-FFF2-40B4-BE49-F238E27FC236}">
                  <a16:creationId xmlns:a16="http://schemas.microsoft.com/office/drawing/2014/main" id="{26C63BFA-23B7-40BE-A40F-AAAFA5EDE189}"/>
                </a:ext>
              </a:extLst>
            </p:cNvPr>
            <p:cNvSpPr/>
            <p:nvPr/>
          </p:nvSpPr>
          <p:spPr>
            <a:xfrm>
              <a:off x="8393981" y="4426519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5" name="Rectangle 594">
              <a:extLst>
                <a:ext uri="{FF2B5EF4-FFF2-40B4-BE49-F238E27FC236}">
                  <a16:creationId xmlns:a16="http://schemas.microsoft.com/office/drawing/2014/main" id="{C45B846E-C374-4655-B46C-D5835B064435}"/>
                </a:ext>
              </a:extLst>
            </p:cNvPr>
            <p:cNvSpPr/>
            <p:nvPr/>
          </p:nvSpPr>
          <p:spPr>
            <a:xfrm>
              <a:off x="8393981" y="4568623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6" name="Rectangle 595">
              <a:extLst>
                <a:ext uri="{FF2B5EF4-FFF2-40B4-BE49-F238E27FC236}">
                  <a16:creationId xmlns:a16="http://schemas.microsoft.com/office/drawing/2014/main" id="{2C4524C9-DF71-41E7-AD50-35EB7F0904E2}"/>
                </a:ext>
              </a:extLst>
            </p:cNvPr>
            <p:cNvSpPr/>
            <p:nvPr/>
          </p:nvSpPr>
          <p:spPr>
            <a:xfrm>
              <a:off x="8393981" y="4711236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7" name="Rectangle 596">
              <a:extLst>
                <a:ext uri="{FF2B5EF4-FFF2-40B4-BE49-F238E27FC236}">
                  <a16:creationId xmlns:a16="http://schemas.microsoft.com/office/drawing/2014/main" id="{63F42038-1AF2-4631-BEA9-0B3E6630F1FC}"/>
                </a:ext>
              </a:extLst>
            </p:cNvPr>
            <p:cNvSpPr/>
            <p:nvPr/>
          </p:nvSpPr>
          <p:spPr>
            <a:xfrm>
              <a:off x="8393981" y="485334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8" name="Rectangle 597">
              <a:extLst>
                <a:ext uri="{FF2B5EF4-FFF2-40B4-BE49-F238E27FC236}">
                  <a16:creationId xmlns:a16="http://schemas.microsoft.com/office/drawing/2014/main" id="{0F12E3E5-9442-4F0C-8037-5D2937AFB66F}"/>
                </a:ext>
              </a:extLst>
            </p:cNvPr>
            <p:cNvSpPr/>
            <p:nvPr/>
          </p:nvSpPr>
          <p:spPr>
            <a:xfrm>
              <a:off x="8393981" y="4998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9" name="Rectangle 598">
              <a:extLst>
                <a:ext uri="{FF2B5EF4-FFF2-40B4-BE49-F238E27FC236}">
                  <a16:creationId xmlns:a16="http://schemas.microsoft.com/office/drawing/2014/main" id="{8AA0EAD3-532A-4772-BF59-81311D3B3902}"/>
                </a:ext>
              </a:extLst>
            </p:cNvPr>
            <p:cNvSpPr/>
            <p:nvPr/>
          </p:nvSpPr>
          <p:spPr>
            <a:xfrm>
              <a:off x="8393981" y="5142600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0" name="Rectangle 599">
              <a:extLst>
                <a:ext uri="{FF2B5EF4-FFF2-40B4-BE49-F238E27FC236}">
                  <a16:creationId xmlns:a16="http://schemas.microsoft.com/office/drawing/2014/main" id="{51C49FF1-4D44-4EDB-8E4E-64FE82EACE55}"/>
                </a:ext>
              </a:extLst>
            </p:cNvPr>
            <p:cNvSpPr/>
            <p:nvPr/>
          </p:nvSpPr>
          <p:spPr>
            <a:xfrm>
              <a:off x="8393981" y="5284704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1" name="Rectangle 600">
              <a:extLst>
                <a:ext uri="{FF2B5EF4-FFF2-40B4-BE49-F238E27FC236}">
                  <a16:creationId xmlns:a16="http://schemas.microsoft.com/office/drawing/2014/main" id="{AB76B150-3D00-4F88-A323-900EA0F6DBFF}"/>
                </a:ext>
              </a:extLst>
            </p:cNvPr>
            <p:cNvSpPr/>
            <p:nvPr/>
          </p:nvSpPr>
          <p:spPr>
            <a:xfrm>
              <a:off x="8393981" y="5427317"/>
              <a:ext cx="360000" cy="144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02" name="Group 601">
            <a:extLst>
              <a:ext uri="{FF2B5EF4-FFF2-40B4-BE49-F238E27FC236}">
                <a16:creationId xmlns:a16="http://schemas.microsoft.com/office/drawing/2014/main" id="{72C7E2E6-376F-4CD1-8B1C-C68CC261352A}"/>
              </a:ext>
            </a:extLst>
          </p:cNvPr>
          <p:cNvGrpSpPr/>
          <p:nvPr/>
        </p:nvGrpSpPr>
        <p:grpSpPr>
          <a:xfrm>
            <a:off x="10177900" y="2271104"/>
            <a:ext cx="360000" cy="2160000"/>
            <a:chOff x="5493026" y="3429000"/>
            <a:chExt cx="360000" cy="2160000"/>
          </a:xfrm>
        </p:grpSpPr>
        <p:sp>
          <p:nvSpPr>
            <p:cNvPr id="603" name="Rectangle 602">
              <a:extLst>
                <a:ext uri="{FF2B5EF4-FFF2-40B4-BE49-F238E27FC236}">
                  <a16:creationId xmlns:a16="http://schemas.microsoft.com/office/drawing/2014/main" id="{75A045B8-BF2F-4227-AEAA-9C49158250C8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4" name="Rectangle 603">
              <a:extLst>
                <a:ext uri="{FF2B5EF4-FFF2-40B4-BE49-F238E27FC236}">
                  <a16:creationId xmlns:a16="http://schemas.microsoft.com/office/drawing/2014/main" id="{6AB1D76A-5654-4F0C-A24A-C94E9696DD20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5" name="Rectangle 604">
              <a:extLst>
                <a:ext uri="{FF2B5EF4-FFF2-40B4-BE49-F238E27FC236}">
                  <a16:creationId xmlns:a16="http://schemas.microsoft.com/office/drawing/2014/main" id="{2CDD0059-9775-4F72-B092-3662ACA7D7AA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6" name="Rectangle 605">
              <a:extLst>
                <a:ext uri="{FF2B5EF4-FFF2-40B4-BE49-F238E27FC236}">
                  <a16:creationId xmlns:a16="http://schemas.microsoft.com/office/drawing/2014/main" id="{91FE47C9-8545-41C9-9820-B2E77A935F09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7" name="Rectangle 606">
              <a:extLst>
                <a:ext uri="{FF2B5EF4-FFF2-40B4-BE49-F238E27FC236}">
                  <a16:creationId xmlns:a16="http://schemas.microsoft.com/office/drawing/2014/main" id="{3B144341-830B-4F87-AB89-F67AC7FBC337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8" name="Rectangle 607">
              <a:extLst>
                <a:ext uri="{FF2B5EF4-FFF2-40B4-BE49-F238E27FC236}">
                  <a16:creationId xmlns:a16="http://schemas.microsoft.com/office/drawing/2014/main" id="{A10727CC-4908-441F-8FEB-E40ECD04E0F3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9" name="Rectangle 608">
              <a:extLst>
                <a:ext uri="{FF2B5EF4-FFF2-40B4-BE49-F238E27FC236}">
                  <a16:creationId xmlns:a16="http://schemas.microsoft.com/office/drawing/2014/main" id="{134694B2-EB44-4B94-AEA5-39AF0617BDD9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10" name="Rectangle 609">
              <a:extLst>
                <a:ext uri="{FF2B5EF4-FFF2-40B4-BE49-F238E27FC236}">
                  <a16:creationId xmlns:a16="http://schemas.microsoft.com/office/drawing/2014/main" id="{6F7598C8-C5D2-4023-8C4A-BF4C57FE24F7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41959795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7" dur="500"/>
                                        <p:tgtEl>
                                          <p:spTgt spid="5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4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>
                      <p:stCondLst>
                        <p:cond delay="indefinite"/>
                      </p:stCondLst>
                      <p:childTnLst>
                        <p:par>
                          <p:cTn id="236" fill="hold">
                            <p:stCondLst>
                              <p:cond delay="0"/>
                            </p:stCondLst>
                            <p:childTnLst>
                              <p:par>
                                <p:cTn id="2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>
                      <p:stCondLst>
                        <p:cond delay="indefinite"/>
                      </p:stCondLst>
                      <p:childTnLst>
                        <p:par>
                          <p:cTn id="254" fill="hold">
                            <p:stCondLst>
                              <p:cond delay="0"/>
                            </p:stCondLst>
                            <p:childTnLst>
                              <p:par>
                                <p:cTn id="2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8" fill="hold">
                      <p:stCondLst>
                        <p:cond delay="indefinite"/>
                      </p:stCondLst>
                      <p:childTnLst>
                        <p:par>
                          <p:cTn id="259" fill="hold">
                            <p:stCondLst>
                              <p:cond delay="0"/>
                            </p:stCondLst>
                            <p:childTnLst>
                              <p:par>
                                <p:cTn id="2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2" dur="50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6" dur="500"/>
                                        <p:tgtEl>
                                          <p:spTgt spid="6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3" grpId="0" animBg="1"/>
      <p:bldP spid="267" grpId="0"/>
      <p:bldP spid="287" grpId="0" animBg="1"/>
      <p:bldP spid="299" grpId="0" animBg="1"/>
      <p:bldP spid="307" grpId="0"/>
      <p:bldP spid="395" grpId="0"/>
      <p:bldP spid="397" grpId="0"/>
      <p:bldP spid="399" grpId="0"/>
      <p:bldP spid="401" grpId="0"/>
      <p:bldP spid="403" grpId="0"/>
      <p:bldP spid="404" grpId="0"/>
      <p:bldP spid="416" grpId="0" animBg="1"/>
      <p:bldP spid="417" grpId="0" animBg="1"/>
      <p:bldP spid="426" grpId="0" animBg="1"/>
      <p:bldP spid="427" grpId="0" animBg="1"/>
      <p:bldP spid="428" grpId="0" animBg="1"/>
      <p:bldP spid="429" grpId="0" animBg="1"/>
      <p:bldP spid="430" grpId="0" animBg="1"/>
      <p:bldP spid="431" grpId="0" animBg="1"/>
      <p:bldP spid="432" grpId="0" animBg="1"/>
      <p:bldP spid="433" grpId="0" animBg="1"/>
      <p:bldP spid="434" grpId="0" animBg="1"/>
      <p:bldP spid="435" grpId="0" animBg="1"/>
      <p:bldP spid="436" grpId="0" animBg="1"/>
      <p:bldP spid="437" grpId="0" animBg="1"/>
      <p:bldP spid="438" grpId="0" animBg="1"/>
      <p:bldP spid="439" grpId="0" animBg="1"/>
      <p:bldP spid="440" grpId="0" animBg="1"/>
      <p:bldP spid="441" grpId="0" animBg="1"/>
      <p:bldP spid="442" grpId="0" animBg="1"/>
      <p:bldP spid="443" grpId="0" animBg="1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12AF359-648F-4EC0-848B-6E82443A38EC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3C7C268C-A70A-46A1-BD67-495D226FCE14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4C1E4AA-CE9B-469E-84B8-C6A881A4656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FB98BF28-5199-406D-8CEA-774D5AA53269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664040D1-E37C-4B9F-92BF-9F1AACC983FF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E1AFF2D-F3DA-40EE-BE31-2307966213A4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C8BC69BF-B093-4FA9-B784-2E17E050F880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704CADC7-D843-465D-972E-47006FD9D9C4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D07C5B96-B59A-4AE9-B94B-E3E92512A2A5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F9511147-6160-4A0C-9AAC-EE9D0B5434B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AA8090A-BBA5-42D8-896D-8667FC96764F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F979811-8FF6-4DB1-A895-E582552EE563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4957B91-503F-4BE2-A764-CD601700A3EE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57B2EC41-4BFE-4F35-A950-5D706139682C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4170D47-8123-4E9B-81DC-01614B14B54E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D27A66D-2EAE-42D2-A3D3-A2019B8932F3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3787191-0E95-416A-AB91-9A683A68CE38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9258FD37-32B0-4DB1-BE38-7308D4FA8212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7050E998-EF6D-4970-976B-C8AC4D17117D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E59B45D-8259-4947-B809-8E0BC9235354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1833626B-BF59-4F12-964A-6D5FCF388A73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5FA80164-CA9A-4212-8277-0F97C162641A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44FDA15-289E-4B09-BE07-B9736D03F6F4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BFDBA1F-29A5-436C-B72B-114499BC9849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84548F3-6590-422C-A888-77375F97DA3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CB6A995-5AA8-4778-B582-8518306AECB6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2E2680E-BE85-4F96-BF0A-F3B0E9710652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12A1530-1410-4CD2-BD3D-360314BCF7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ABD9D458-9307-4B6F-8071-335D20B281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79437AB5-8504-4E48-BA84-1E874DD96E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75E60BAC-CA3E-46B8-B8FD-7F05B6B9AED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854B7B4F-7A9C-489C-B61F-C30B88D07F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F0B8562-E69E-40A0-80C3-1E1BC4A4E8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B34C3449-D72D-4AE4-A7E2-5DD9AE78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BCE5CB80-9F7F-46E0-ACC8-99CFE20861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AFE3E737-FC33-4EDE-BDE7-03B1D73460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D5A6A50A-4BE9-4B95-B996-8DF73B23B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EB0B1616-F31B-455F-B2F6-23CF72E4E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6B741C2C-5297-4F28-A637-905F1191D54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D924F0E-3BDD-4610-A42C-9C1C9DC24F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9B2F5DFE-B282-4C34-AD5C-D40C07174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D293157-D808-4916-9EB2-09891CD642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B8D80B5D-3C2C-4C0B-ACDC-CBC29EB3A3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C14B743-97E4-479C-849E-27A4CB081AD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3" name="Rectangle 152">
            <a:extLst>
              <a:ext uri="{FF2B5EF4-FFF2-40B4-BE49-F238E27FC236}">
                <a16:creationId xmlns:a16="http://schemas.microsoft.com/office/drawing/2014/main" id="{6E270683-E8E0-40B4-8A55-2C1B55F836C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C05A51E4-DC6B-4E7D-BC55-605FC9F9F4A7}"/>
              </a:ext>
            </a:extLst>
          </p:cNvPr>
          <p:cNvGrpSpPr/>
          <p:nvPr/>
        </p:nvGrpSpPr>
        <p:grpSpPr>
          <a:xfrm>
            <a:off x="440802" y="1753994"/>
            <a:ext cx="691430" cy="1071647"/>
            <a:chOff x="1958795" y="36281"/>
            <a:chExt cx="691430" cy="1071647"/>
          </a:xfrm>
        </p:grpSpPr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E119539B-4FCA-41B8-9D09-C2AB0E4FFB8B}"/>
                </a:ext>
              </a:extLst>
            </p:cNvPr>
            <p:cNvSpPr txBox="1"/>
            <p:nvPr/>
          </p:nvSpPr>
          <p:spPr>
            <a:xfrm>
              <a:off x="1967498" y="476986"/>
              <a:ext cx="68272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5F6F8C45-F19C-459B-91E5-9BF085B9F2F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442473" cy="5262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15BBB69-D2E9-4429-ACE8-C5A286726E1A}"/>
                </a:ext>
              </a:extLst>
            </p:cNvPr>
            <p:cNvSpPr txBox="1"/>
            <p:nvPr/>
          </p:nvSpPr>
          <p:spPr>
            <a:xfrm>
              <a:off x="1958795" y="36281"/>
              <a:ext cx="55928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AF22EDE9-0C21-46E1-8BCC-DB83088AD476}"/>
              </a:ext>
            </a:extLst>
          </p:cNvPr>
          <p:cNvGrpSpPr/>
          <p:nvPr/>
        </p:nvGrpSpPr>
        <p:grpSpPr>
          <a:xfrm>
            <a:off x="953938" y="1761211"/>
            <a:ext cx="1722749" cy="1071647"/>
            <a:chOff x="963417" y="1752219"/>
            <a:chExt cx="1722749" cy="1071647"/>
          </a:xfrm>
        </p:grpSpPr>
        <p:grpSp>
          <p:nvGrpSpPr>
            <p:cNvPr id="257" name="Group 256">
              <a:extLst>
                <a:ext uri="{FF2B5EF4-FFF2-40B4-BE49-F238E27FC236}">
                  <a16:creationId xmlns:a16="http://schemas.microsoft.com/office/drawing/2014/main" id="{B86CD551-0C4C-4DD4-B8ED-ACF25A19C923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B2EA42F6-2326-4588-B2FA-DAC97D09F788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1 4</a:t>
                </a:r>
              </a:p>
            </p:txBody>
          </p:sp>
          <p:cxnSp>
            <p:nvCxnSpPr>
              <p:cNvPr id="261" name="Straight Connector 260">
                <a:extLst>
                  <a:ext uri="{FF2B5EF4-FFF2-40B4-BE49-F238E27FC236}">
                    <a16:creationId xmlns:a16="http://schemas.microsoft.com/office/drawing/2014/main" id="{D77C8A57-FC8E-4ADB-9A84-3FBDE076B4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D021C482-65C2-4B84-A755-9D3FC1518A83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2939DAAC-924D-461E-83E8-D6B713374BFA}"/>
                </a:ext>
              </a:extLst>
            </p:cNvPr>
            <p:cNvSpPr txBox="1"/>
            <p:nvPr/>
          </p:nvSpPr>
          <p:spPr>
            <a:xfrm>
              <a:off x="963417" y="192491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CDBE5B04-71B3-4996-B667-FCE429F36197}"/>
                </a:ext>
              </a:extLst>
            </p:cNvPr>
            <p:cNvSpPr txBox="1"/>
            <p:nvPr/>
          </p:nvSpPr>
          <p:spPr>
            <a:xfrm>
              <a:off x="2240519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63" name="Rectangle 262">
            <a:extLst>
              <a:ext uri="{FF2B5EF4-FFF2-40B4-BE49-F238E27FC236}">
                <a16:creationId xmlns:a16="http://schemas.microsoft.com/office/drawing/2014/main" id="{F3BDB2F0-F13C-4784-B779-E86DDC52AEA2}"/>
              </a:ext>
            </a:extLst>
          </p:cNvPr>
          <p:cNvSpPr/>
          <p:nvPr/>
        </p:nvSpPr>
        <p:spPr>
          <a:xfrm>
            <a:off x="467518" y="1829117"/>
            <a:ext cx="433162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55AC3DE-1CAA-47E9-9E91-07ACE2363215}"/>
              </a:ext>
            </a:extLst>
          </p:cNvPr>
          <p:cNvGrpSpPr/>
          <p:nvPr/>
        </p:nvGrpSpPr>
        <p:grpSpPr>
          <a:xfrm>
            <a:off x="3114710" y="3533880"/>
            <a:ext cx="933868" cy="630942"/>
            <a:chOff x="3134166" y="3533880"/>
            <a:chExt cx="933868" cy="630942"/>
          </a:xfrm>
        </p:grpSpPr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82ADF9DA-F917-4493-80C8-78A6353EE7BE}"/>
                </a:ext>
              </a:extLst>
            </p:cNvPr>
            <p:cNvSpPr txBox="1"/>
            <p:nvPr/>
          </p:nvSpPr>
          <p:spPr>
            <a:xfrm>
              <a:off x="3134166" y="3533880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E5524FE9-BBE5-4163-B612-283E6D418AAA}"/>
                </a:ext>
              </a:extLst>
            </p:cNvPr>
            <p:cNvCxnSpPr>
              <a:cxnSpLocks/>
            </p:cNvCxnSpPr>
            <p:nvPr/>
          </p:nvCxnSpPr>
          <p:spPr>
            <a:xfrm>
              <a:off x="3151878" y="3611870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7" name="TextBox 266">
            <a:extLst>
              <a:ext uri="{FF2B5EF4-FFF2-40B4-BE49-F238E27FC236}">
                <a16:creationId xmlns:a16="http://schemas.microsoft.com/office/drawing/2014/main" id="{B01BAC7D-A780-4F95-B831-2A3D3FDC8B30}"/>
              </a:ext>
            </a:extLst>
          </p:cNvPr>
          <p:cNvSpPr txBox="1"/>
          <p:nvPr/>
        </p:nvSpPr>
        <p:spPr>
          <a:xfrm>
            <a:off x="3116192" y="3093175"/>
            <a:ext cx="10230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2 6</a:t>
            </a:r>
          </a:p>
        </p:txBody>
      </p: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ADA83F5B-0C3E-470A-9879-A4D0AAF6200F}"/>
              </a:ext>
            </a:extLst>
          </p:cNvPr>
          <p:cNvGrpSpPr/>
          <p:nvPr/>
        </p:nvGrpSpPr>
        <p:grpSpPr>
          <a:xfrm>
            <a:off x="6687793" y="1752039"/>
            <a:ext cx="963870" cy="1071647"/>
            <a:chOff x="1958795" y="36281"/>
            <a:chExt cx="963870" cy="1071647"/>
          </a:xfrm>
        </p:grpSpPr>
        <p:sp>
          <p:nvSpPr>
            <p:cNvPr id="277" name="TextBox 276">
              <a:extLst>
                <a:ext uri="{FF2B5EF4-FFF2-40B4-BE49-F238E27FC236}">
                  <a16:creationId xmlns:a16="http://schemas.microsoft.com/office/drawing/2014/main" id="{4972CB55-2A1C-4875-B13D-338DF4F90E89}"/>
                </a:ext>
              </a:extLst>
            </p:cNvPr>
            <p:cNvSpPr txBox="1"/>
            <p:nvPr/>
          </p:nvSpPr>
          <p:spPr>
            <a:xfrm>
              <a:off x="2191791" y="476986"/>
              <a:ext cx="7055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AC2A8CD0-0A06-47D9-A862-8D95E3DF8B43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8FC2FA6D-458D-4A5F-8F0D-97C368E72AFE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1 9</a:t>
              </a:r>
            </a:p>
          </p:txBody>
        </p: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4F4B5935-2A77-45CA-8A11-01ED8DB4D28E}"/>
              </a:ext>
            </a:extLst>
          </p:cNvPr>
          <p:cNvGrpSpPr/>
          <p:nvPr/>
        </p:nvGrpSpPr>
        <p:grpSpPr>
          <a:xfrm>
            <a:off x="7610007" y="1759256"/>
            <a:ext cx="1359823" cy="1071647"/>
            <a:chOff x="915291" y="1752219"/>
            <a:chExt cx="1359823" cy="1071647"/>
          </a:xfrm>
        </p:grpSpPr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907FE96D-1521-4F6B-B7CD-691D2D5FAE58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84" name="TextBox 283">
                <a:extLst>
                  <a:ext uri="{FF2B5EF4-FFF2-40B4-BE49-F238E27FC236}">
                    <a16:creationId xmlns:a16="http://schemas.microsoft.com/office/drawing/2014/main" id="{7D1CA6F1-31D0-46B9-8CA7-1D19BCF93D7F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522B5EE8-E0D3-40BB-9FEB-889021A60E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480" y="554976"/>
                <a:ext cx="434337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6" name="TextBox 285">
                <a:extLst>
                  <a:ext uri="{FF2B5EF4-FFF2-40B4-BE49-F238E27FC236}">
                    <a16:creationId xmlns:a16="http://schemas.microsoft.com/office/drawing/2014/main" id="{E1BDE465-489C-45A6-9E23-F743287C28AD}"/>
                  </a:ext>
                </a:extLst>
              </p:cNvPr>
              <p:cNvSpPr txBox="1"/>
              <p:nvPr/>
            </p:nvSpPr>
            <p:spPr>
              <a:xfrm>
                <a:off x="19649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AEFF0DC2-DF94-4C37-91A0-297ADEE9903A}"/>
                </a:ext>
              </a:extLst>
            </p:cNvPr>
            <p:cNvSpPr txBox="1"/>
            <p:nvPr/>
          </p:nvSpPr>
          <p:spPr>
            <a:xfrm>
              <a:off x="915291" y="192440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sp>
          <p:nvSpPr>
            <p:cNvPr id="283" name="TextBox 282">
              <a:extLst>
                <a:ext uri="{FF2B5EF4-FFF2-40B4-BE49-F238E27FC236}">
                  <a16:creationId xmlns:a16="http://schemas.microsoft.com/office/drawing/2014/main" id="{36397E90-5085-41DF-9F3A-A1C5B2D5B576}"/>
                </a:ext>
              </a:extLst>
            </p:cNvPr>
            <p:cNvSpPr txBox="1"/>
            <p:nvPr/>
          </p:nvSpPr>
          <p:spPr>
            <a:xfrm>
              <a:off x="1788232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87" name="Rectangle 286">
            <a:extLst>
              <a:ext uri="{FF2B5EF4-FFF2-40B4-BE49-F238E27FC236}">
                <a16:creationId xmlns:a16="http://schemas.microsoft.com/office/drawing/2014/main" id="{45F51AD4-00EA-454D-897F-A9DE53063AA5}"/>
              </a:ext>
            </a:extLst>
          </p:cNvPr>
          <p:cNvSpPr/>
          <p:nvPr/>
        </p:nvSpPr>
        <p:spPr>
          <a:xfrm>
            <a:off x="8056508" y="1826734"/>
            <a:ext cx="446396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FE8F200B-B52A-4E5A-A35D-50AD021FE345}"/>
              </a:ext>
            </a:extLst>
          </p:cNvPr>
          <p:cNvGrpSpPr/>
          <p:nvPr/>
        </p:nvGrpSpPr>
        <p:grpSpPr>
          <a:xfrm>
            <a:off x="6687793" y="3085485"/>
            <a:ext cx="963870" cy="1071647"/>
            <a:chOff x="1958795" y="36281"/>
            <a:chExt cx="963870" cy="1071647"/>
          </a:xfrm>
        </p:grpSpPr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4234D68C-DC3A-4A38-ABFB-E4920BACD6F0}"/>
                </a:ext>
              </a:extLst>
            </p:cNvPr>
            <p:cNvSpPr txBox="1"/>
            <p:nvPr/>
          </p:nvSpPr>
          <p:spPr>
            <a:xfrm>
              <a:off x="2191791" y="476986"/>
              <a:ext cx="7055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308FE0A6-F404-4A2B-9C83-763D84F57B7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1" name="TextBox 290">
              <a:extLst>
                <a:ext uri="{FF2B5EF4-FFF2-40B4-BE49-F238E27FC236}">
                  <a16:creationId xmlns:a16="http://schemas.microsoft.com/office/drawing/2014/main" id="{3B8F8D14-561A-4FE7-8501-77F162B5A5DB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1 9</a:t>
              </a: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CC048651-255C-4376-8437-25415D46DB00}"/>
              </a:ext>
            </a:extLst>
          </p:cNvPr>
          <p:cNvGrpSpPr/>
          <p:nvPr/>
        </p:nvGrpSpPr>
        <p:grpSpPr>
          <a:xfrm>
            <a:off x="7610007" y="3092702"/>
            <a:ext cx="1359823" cy="1071647"/>
            <a:chOff x="915291" y="1752219"/>
            <a:chExt cx="1359823" cy="1071647"/>
          </a:xfrm>
        </p:grpSpPr>
        <p:grpSp>
          <p:nvGrpSpPr>
            <p:cNvPr id="293" name="Group 292">
              <a:extLst>
                <a:ext uri="{FF2B5EF4-FFF2-40B4-BE49-F238E27FC236}">
                  <a16:creationId xmlns:a16="http://schemas.microsoft.com/office/drawing/2014/main" id="{1150F7E4-3332-4D83-8EAD-20CCBC91DC0E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296" name="TextBox 295">
                <a:extLst>
                  <a:ext uri="{FF2B5EF4-FFF2-40B4-BE49-F238E27FC236}">
                    <a16:creationId xmlns:a16="http://schemas.microsoft.com/office/drawing/2014/main" id="{46F645DB-DE7B-453C-81E5-AAD09723F57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cxnSp>
            <p:nvCxnSpPr>
              <p:cNvPr id="297" name="Straight Connector 296">
                <a:extLst>
                  <a:ext uri="{FF2B5EF4-FFF2-40B4-BE49-F238E27FC236}">
                    <a16:creationId xmlns:a16="http://schemas.microsoft.com/office/drawing/2014/main" id="{99F109BB-EAF1-4721-AA5F-2D3ED5D4284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4480" y="554976"/>
                <a:ext cx="434337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8" name="TextBox 297">
                <a:extLst>
                  <a:ext uri="{FF2B5EF4-FFF2-40B4-BE49-F238E27FC236}">
                    <a16:creationId xmlns:a16="http://schemas.microsoft.com/office/drawing/2014/main" id="{04C7BCD8-5752-4FF5-BA20-294DA6B7F49A}"/>
                  </a:ext>
                </a:extLst>
              </p:cNvPr>
              <p:cNvSpPr txBox="1"/>
              <p:nvPr/>
            </p:nvSpPr>
            <p:spPr>
              <a:xfrm>
                <a:off x="19649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2063C82C-AAC6-4CA1-A362-AFC5D7CCF93B}"/>
                </a:ext>
              </a:extLst>
            </p:cNvPr>
            <p:cNvSpPr txBox="1"/>
            <p:nvPr/>
          </p:nvSpPr>
          <p:spPr>
            <a:xfrm>
              <a:off x="915291" y="1924405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08778DF4-07E3-4642-8E05-9332CB1AB308}"/>
                </a:ext>
              </a:extLst>
            </p:cNvPr>
            <p:cNvSpPr txBox="1"/>
            <p:nvPr/>
          </p:nvSpPr>
          <p:spPr>
            <a:xfrm>
              <a:off x="1788232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299" name="Rectangle 298">
            <a:extLst>
              <a:ext uri="{FF2B5EF4-FFF2-40B4-BE49-F238E27FC236}">
                <a16:creationId xmlns:a16="http://schemas.microsoft.com/office/drawing/2014/main" id="{5D0CC256-AE7B-41F5-B9DE-ADD5AE028A62}"/>
              </a:ext>
            </a:extLst>
          </p:cNvPr>
          <p:cNvSpPr/>
          <p:nvPr/>
        </p:nvSpPr>
        <p:spPr>
          <a:xfrm>
            <a:off x="8056508" y="3160180"/>
            <a:ext cx="446396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DD29E686-94F4-48B0-81B2-9B8BD5E52A73}"/>
              </a:ext>
            </a:extLst>
          </p:cNvPr>
          <p:cNvGrpSpPr/>
          <p:nvPr/>
        </p:nvGrpSpPr>
        <p:grpSpPr>
          <a:xfrm>
            <a:off x="8940334" y="3526190"/>
            <a:ext cx="895053" cy="630942"/>
            <a:chOff x="3151878" y="3533880"/>
            <a:chExt cx="895053" cy="630942"/>
          </a:xfrm>
        </p:grpSpPr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5133AD13-8DC5-42DB-BCE2-4C5C8AA9D732}"/>
                </a:ext>
              </a:extLst>
            </p:cNvPr>
            <p:cNvSpPr txBox="1"/>
            <p:nvPr/>
          </p:nvSpPr>
          <p:spPr>
            <a:xfrm>
              <a:off x="3362576" y="3533880"/>
              <a:ext cx="68435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7F2ECB8E-7B11-40C0-8F02-0BD630C3189A}"/>
                </a:ext>
              </a:extLst>
            </p:cNvPr>
            <p:cNvCxnSpPr>
              <a:cxnSpLocks/>
            </p:cNvCxnSpPr>
            <p:nvPr/>
          </p:nvCxnSpPr>
          <p:spPr>
            <a:xfrm>
              <a:off x="3151878" y="3611870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6FB0CEE2-E9AE-494E-A0C6-B25F82B129A8}"/>
              </a:ext>
            </a:extLst>
          </p:cNvPr>
          <p:cNvSpPr txBox="1"/>
          <p:nvPr/>
        </p:nvSpPr>
        <p:spPr>
          <a:xfrm>
            <a:off x="8924104" y="3085485"/>
            <a:ext cx="10230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1 6</a:t>
            </a:r>
          </a:p>
        </p:txBody>
      </p:sp>
      <p:sp>
        <p:nvSpPr>
          <p:cNvPr id="264" name="Rectangle: Rounded Corners 263">
            <a:extLst>
              <a:ext uri="{FF2B5EF4-FFF2-40B4-BE49-F238E27FC236}">
                <a16:creationId xmlns:a16="http://schemas.microsoft.com/office/drawing/2014/main" id="{740BDB96-8773-462B-81F6-84C7914E6845}"/>
              </a:ext>
            </a:extLst>
          </p:cNvPr>
          <p:cNvSpPr/>
          <p:nvPr/>
        </p:nvSpPr>
        <p:spPr>
          <a:xfrm>
            <a:off x="373692" y="278992"/>
            <a:ext cx="39868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7CC5452D-27D6-46EC-9DE6-13A347AC755E}"/>
              </a:ext>
            </a:extLst>
          </p:cNvPr>
          <p:cNvGrpSpPr/>
          <p:nvPr/>
        </p:nvGrpSpPr>
        <p:grpSpPr>
          <a:xfrm>
            <a:off x="373692" y="457161"/>
            <a:ext cx="823153" cy="1040007"/>
            <a:chOff x="370927" y="384951"/>
            <a:chExt cx="823153" cy="1040007"/>
          </a:xfrm>
        </p:grpSpPr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0EEA4634-F9D9-4526-8462-4B8913429E40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8A06ECBC-CA08-4A73-8B5D-37A2E0C86EC5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72" name="TextBox 271">
                <a:extLst>
                  <a:ext uri="{FF2B5EF4-FFF2-40B4-BE49-F238E27FC236}">
                    <a16:creationId xmlns:a16="http://schemas.microsoft.com/office/drawing/2014/main" id="{0D3A488A-5694-4FF6-881D-7D444ECA39D0}"/>
                  </a:ext>
                </a:extLst>
              </p:cNvPr>
              <p:cNvSpPr txBox="1"/>
              <p:nvPr/>
            </p:nvSpPr>
            <p:spPr>
              <a:xfrm>
                <a:off x="2730887" y="5864995"/>
                <a:ext cx="28277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300" name="Straight Connector 299">
                <a:extLst>
                  <a:ext uri="{FF2B5EF4-FFF2-40B4-BE49-F238E27FC236}">
                    <a16:creationId xmlns:a16="http://schemas.microsoft.com/office/drawing/2014/main" id="{17A8A1BD-5F83-4F91-8B0E-E346F73FDD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03717D44-A0A3-48F1-B4E5-C87168757FAA}"/>
                </a:ext>
              </a:extLst>
            </p:cNvPr>
            <p:cNvSpPr txBox="1"/>
            <p:nvPr/>
          </p:nvSpPr>
          <p:spPr>
            <a:xfrm>
              <a:off x="370927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E165117F-4B28-4BD9-8C62-2E8BECB49DEA}"/>
              </a:ext>
            </a:extLst>
          </p:cNvPr>
          <p:cNvGrpSpPr/>
          <p:nvPr/>
        </p:nvGrpSpPr>
        <p:grpSpPr>
          <a:xfrm>
            <a:off x="1539918" y="450780"/>
            <a:ext cx="652743" cy="1047615"/>
            <a:chOff x="2602329" y="5463945"/>
            <a:chExt cx="652743" cy="1047615"/>
          </a:xfrm>
        </p:grpSpPr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924A661D-189D-4B8B-B96C-A0E897BF6C24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9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FE79ED0D-51D1-4DFB-B4DF-46A4E6D7F29E}"/>
                </a:ext>
              </a:extLst>
            </p:cNvPr>
            <p:cNvSpPr txBox="1"/>
            <p:nvPr/>
          </p:nvSpPr>
          <p:spPr>
            <a:xfrm>
              <a:off x="2602329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14</a:t>
              </a:r>
            </a:p>
          </p:txBody>
        </p:sp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C0BED9DF-3EFD-4BF1-84F0-4A6CA202078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6" name="TextBox 365">
            <a:extLst>
              <a:ext uri="{FF2B5EF4-FFF2-40B4-BE49-F238E27FC236}">
                <a16:creationId xmlns:a16="http://schemas.microsoft.com/office/drawing/2014/main" id="{51B18619-BFA3-4DD7-88C9-46BD6B6F1ECA}"/>
              </a:ext>
            </a:extLst>
          </p:cNvPr>
          <p:cNvSpPr txBox="1"/>
          <p:nvPr/>
        </p:nvSpPr>
        <p:spPr>
          <a:xfrm>
            <a:off x="1220056" y="660359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32D24838-8A59-4554-BDDD-E3D065E78621}"/>
              </a:ext>
            </a:extLst>
          </p:cNvPr>
          <p:cNvSpPr txBox="1"/>
          <p:nvPr/>
        </p:nvSpPr>
        <p:spPr>
          <a:xfrm>
            <a:off x="2120225" y="66035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0" name="Rectangle: Rounded Corners 369">
            <a:extLst>
              <a:ext uri="{FF2B5EF4-FFF2-40B4-BE49-F238E27FC236}">
                <a16:creationId xmlns:a16="http://schemas.microsoft.com/office/drawing/2014/main" id="{77420A4B-1889-48E4-B81E-CF7515EF4AD7}"/>
              </a:ext>
            </a:extLst>
          </p:cNvPr>
          <p:cNvSpPr/>
          <p:nvPr/>
        </p:nvSpPr>
        <p:spPr>
          <a:xfrm>
            <a:off x="6616374" y="279641"/>
            <a:ext cx="39868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C5523518-7211-453F-B1A0-C7B7A7CBA674}"/>
              </a:ext>
            </a:extLst>
          </p:cNvPr>
          <p:cNvGrpSpPr/>
          <p:nvPr/>
        </p:nvGrpSpPr>
        <p:grpSpPr>
          <a:xfrm>
            <a:off x="6653952" y="457810"/>
            <a:ext cx="785575" cy="1040007"/>
            <a:chOff x="408505" y="384951"/>
            <a:chExt cx="785575" cy="1040007"/>
          </a:xfrm>
        </p:grpSpPr>
        <p:grpSp>
          <p:nvGrpSpPr>
            <p:cNvPr id="372" name="Group 371">
              <a:extLst>
                <a:ext uri="{FF2B5EF4-FFF2-40B4-BE49-F238E27FC236}">
                  <a16:creationId xmlns:a16="http://schemas.microsoft.com/office/drawing/2014/main" id="{4E003AF1-EFA4-444F-BEDB-96BC10C75823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374" name="TextBox 373">
                <a:extLst>
                  <a:ext uri="{FF2B5EF4-FFF2-40B4-BE49-F238E27FC236}">
                    <a16:creationId xmlns:a16="http://schemas.microsoft.com/office/drawing/2014/main" id="{67AA5418-8EBD-4E3F-86B7-E6953794682F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384" name="TextBox 383">
                <a:extLst>
                  <a:ext uri="{FF2B5EF4-FFF2-40B4-BE49-F238E27FC236}">
                    <a16:creationId xmlns:a16="http://schemas.microsoft.com/office/drawing/2014/main" id="{6CE05DB4-8919-40BA-9E71-93300F0279AA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CF4E85FE-2BDD-4423-AA7F-7308AE02A0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2C8DF213-DEBC-4C72-9186-62945AAC2568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C64F7A3F-B206-46CE-86E2-3FB1ED4EDA58}"/>
              </a:ext>
            </a:extLst>
          </p:cNvPr>
          <p:cNvGrpSpPr/>
          <p:nvPr/>
        </p:nvGrpSpPr>
        <p:grpSpPr>
          <a:xfrm>
            <a:off x="7905009" y="451429"/>
            <a:ext cx="441376" cy="1047615"/>
            <a:chOff x="2724738" y="5463945"/>
            <a:chExt cx="441376" cy="1047615"/>
          </a:xfrm>
        </p:grpSpPr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B9629ADC-FC65-447C-B781-1C13E0A54157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11009414-B8BC-4179-8D13-6A89A300912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F26E5C64-7566-4894-879C-E838C92F09B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0" name="TextBox 389">
            <a:extLst>
              <a:ext uri="{FF2B5EF4-FFF2-40B4-BE49-F238E27FC236}">
                <a16:creationId xmlns:a16="http://schemas.microsoft.com/office/drawing/2014/main" id="{D74AD3DA-6A85-4983-9045-C23181DB21A0}"/>
              </a:ext>
            </a:extLst>
          </p:cNvPr>
          <p:cNvSpPr txBox="1"/>
          <p:nvPr/>
        </p:nvSpPr>
        <p:spPr>
          <a:xfrm>
            <a:off x="7462738" y="661008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91" name="TextBox 390">
            <a:extLst>
              <a:ext uri="{FF2B5EF4-FFF2-40B4-BE49-F238E27FC236}">
                <a16:creationId xmlns:a16="http://schemas.microsoft.com/office/drawing/2014/main" id="{197068BC-DDC2-4F75-AF3D-E288158E8C6B}"/>
              </a:ext>
            </a:extLst>
          </p:cNvPr>
          <p:cNvSpPr txBox="1"/>
          <p:nvPr/>
        </p:nvSpPr>
        <p:spPr>
          <a:xfrm>
            <a:off x="8362907" y="661008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92" name="Rectangle 391">
            <a:extLst>
              <a:ext uri="{FF2B5EF4-FFF2-40B4-BE49-F238E27FC236}">
                <a16:creationId xmlns:a16="http://schemas.microsoft.com/office/drawing/2014/main" id="{6ABEC33E-AFB5-420F-88EA-ACB6BD3528F8}"/>
              </a:ext>
            </a:extLst>
          </p:cNvPr>
          <p:cNvSpPr/>
          <p:nvPr/>
        </p:nvSpPr>
        <p:spPr>
          <a:xfrm>
            <a:off x="8859211" y="420023"/>
            <a:ext cx="153278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69" name="Rectangle 368">
            <a:extLst>
              <a:ext uri="{FF2B5EF4-FFF2-40B4-BE49-F238E27FC236}">
                <a16:creationId xmlns:a16="http://schemas.microsoft.com/office/drawing/2014/main" id="{223D2656-9D9A-4B07-9673-D24781F14327}"/>
              </a:ext>
            </a:extLst>
          </p:cNvPr>
          <p:cNvSpPr/>
          <p:nvPr/>
        </p:nvSpPr>
        <p:spPr>
          <a:xfrm>
            <a:off x="2616529" y="419374"/>
            <a:ext cx="1532789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95" name="TextBox 394">
            <a:extLst>
              <a:ext uri="{FF2B5EF4-FFF2-40B4-BE49-F238E27FC236}">
                <a16:creationId xmlns:a16="http://schemas.microsoft.com/office/drawing/2014/main" id="{06F216A2-6E29-4729-8F19-000DCC3637EF}"/>
              </a:ext>
            </a:extLst>
          </p:cNvPr>
          <p:cNvSpPr txBox="1"/>
          <p:nvPr/>
        </p:nvSpPr>
        <p:spPr>
          <a:xfrm>
            <a:off x="2639128" y="653728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97" name="TextBox 396">
            <a:extLst>
              <a:ext uri="{FF2B5EF4-FFF2-40B4-BE49-F238E27FC236}">
                <a16:creationId xmlns:a16="http://schemas.microsoft.com/office/drawing/2014/main" id="{E5640193-0677-4C4B-919D-A780B114BF41}"/>
              </a:ext>
            </a:extLst>
          </p:cNvPr>
          <p:cNvSpPr txBox="1"/>
          <p:nvPr/>
        </p:nvSpPr>
        <p:spPr>
          <a:xfrm>
            <a:off x="3072866" y="860336"/>
            <a:ext cx="9338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cxnSp>
        <p:nvCxnSpPr>
          <p:cNvPr id="398" name="Straight Connector 397">
            <a:extLst>
              <a:ext uri="{FF2B5EF4-FFF2-40B4-BE49-F238E27FC236}">
                <a16:creationId xmlns:a16="http://schemas.microsoft.com/office/drawing/2014/main" id="{B5AFB46C-A66E-4C1E-BD15-4B0EA29362D5}"/>
              </a:ext>
            </a:extLst>
          </p:cNvPr>
          <p:cNvCxnSpPr>
            <a:cxnSpLocks/>
          </p:cNvCxnSpPr>
          <p:nvPr/>
        </p:nvCxnSpPr>
        <p:spPr>
          <a:xfrm>
            <a:off x="3090578" y="938326"/>
            <a:ext cx="8905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9" name="TextBox 398">
            <a:extLst>
              <a:ext uri="{FF2B5EF4-FFF2-40B4-BE49-F238E27FC236}">
                <a16:creationId xmlns:a16="http://schemas.microsoft.com/office/drawing/2014/main" id="{DEB82365-6DD5-4C45-950B-20DBFBFC03F5}"/>
              </a:ext>
            </a:extLst>
          </p:cNvPr>
          <p:cNvSpPr txBox="1"/>
          <p:nvPr/>
        </p:nvSpPr>
        <p:spPr>
          <a:xfrm>
            <a:off x="3091926" y="419631"/>
            <a:ext cx="10175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401" name="TextBox 400">
            <a:extLst>
              <a:ext uri="{FF2B5EF4-FFF2-40B4-BE49-F238E27FC236}">
                <a16:creationId xmlns:a16="http://schemas.microsoft.com/office/drawing/2014/main" id="{79B6A546-74BB-4F75-A725-0849291655D4}"/>
              </a:ext>
            </a:extLst>
          </p:cNvPr>
          <p:cNvSpPr txBox="1"/>
          <p:nvPr/>
        </p:nvSpPr>
        <p:spPr>
          <a:xfrm>
            <a:off x="9536205" y="896052"/>
            <a:ext cx="47554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402" name="Straight Connector 401">
            <a:extLst>
              <a:ext uri="{FF2B5EF4-FFF2-40B4-BE49-F238E27FC236}">
                <a16:creationId xmlns:a16="http://schemas.microsoft.com/office/drawing/2014/main" id="{69677ECE-A8B7-4CD0-AE30-2042C2C49321}"/>
              </a:ext>
            </a:extLst>
          </p:cNvPr>
          <p:cNvCxnSpPr>
            <a:cxnSpLocks/>
          </p:cNvCxnSpPr>
          <p:nvPr/>
        </p:nvCxnSpPr>
        <p:spPr>
          <a:xfrm>
            <a:off x="9553917" y="974042"/>
            <a:ext cx="44401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3" name="TextBox 402">
            <a:extLst>
              <a:ext uri="{FF2B5EF4-FFF2-40B4-BE49-F238E27FC236}">
                <a16:creationId xmlns:a16="http://schemas.microsoft.com/office/drawing/2014/main" id="{DB01D2D0-0485-4FF3-B994-48147739393C}"/>
              </a:ext>
            </a:extLst>
          </p:cNvPr>
          <p:cNvSpPr txBox="1"/>
          <p:nvPr/>
        </p:nvSpPr>
        <p:spPr>
          <a:xfrm>
            <a:off x="9524145" y="455347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404" name="TextBox 403">
            <a:extLst>
              <a:ext uri="{FF2B5EF4-FFF2-40B4-BE49-F238E27FC236}">
                <a16:creationId xmlns:a16="http://schemas.microsoft.com/office/drawing/2014/main" id="{84E798F5-CF4E-4790-8BD4-D692A927E32B}"/>
              </a:ext>
            </a:extLst>
          </p:cNvPr>
          <p:cNvSpPr txBox="1"/>
          <p:nvPr/>
        </p:nvSpPr>
        <p:spPr>
          <a:xfrm>
            <a:off x="9092302" y="67819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405" name="Group 404">
            <a:extLst>
              <a:ext uri="{FF2B5EF4-FFF2-40B4-BE49-F238E27FC236}">
                <a16:creationId xmlns:a16="http://schemas.microsoft.com/office/drawing/2014/main" id="{8430E667-D722-4CBB-8A5A-38FE3EF6B0FB}"/>
              </a:ext>
            </a:extLst>
          </p:cNvPr>
          <p:cNvGrpSpPr/>
          <p:nvPr/>
        </p:nvGrpSpPr>
        <p:grpSpPr>
          <a:xfrm>
            <a:off x="445928" y="3078268"/>
            <a:ext cx="963870" cy="1071647"/>
            <a:chOff x="1958795" y="36281"/>
            <a:chExt cx="963870" cy="1071647"/>
          </a:xfrm>
        </p:grpSpPr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9DF8EF55-7827-4DA2-89EC-90EF56328E16}"/>
                </a:ext>
              </a:extLst>
            </p:cNvPr>
            <p:cNvSpPr txBox="1"/>
            <p:nvPr/>
          </p:nvSpPr>
          <p:spPr>
            <a:xfrm>
              <a:off x="1960249" y="476986"/>
              <a:ext cx="93711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7666D7F5-E731-4D23-93CC-80DB02E61DB8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3E02BB68-FDCA-4DB5-A820-033322743A2A}"/>
                </a:ext>
              </a:extLst>
            </p:cNvPr>
            <p:cNvSpPr txBox="1"/>
            <p:nvPr/>
          </p:nvSpPr>
          <p:spPr>
            <a:xfrm>
              <a:off x="1958795" y="36281"/>
              <a:ext cx="96387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3 5</a:t>
              </a:r>
            </a:p>
          </p:txBody>
        </p: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849A3B3F-34E9-4618-93F2-55B2F017B3F6}"/>
              </a:ext>
            </a:extLst>
          </p:cNvPr>
          <p:cNvGrpSpPr/>
          <p:nvPr/>
        </p:nvGrpSpPr>
        <p:grpSpPr>
          <a:xfrm>
            <a:off x="1416268" y="3085485"/>
            <a:ext cx="1722749" cy="1071647"/>
            <a:chOff x="963417" y="1752219"/>
            <a:chExt cx="1722749" cy="1071647"/>
          </a:xfrm>
        </p:grpSpPr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E37C1535-3566-4E11-B4F8-10EEA95BB4FF}"/>
                </a:ext>
              </a:extLst>
            </p:cNvPr>
            <p:cNvGrpSpPr/>
            <p:nvPr/>
          </p:nvGrpSpPr>
          <p:grpSpPr>
            <a:xfrm>
              <a:off x="1341246" y="1752219"/>
              <a:ext cx="933868" cy="1071647"/>
              <a:chOff x="1963495" y="36281"/>
              <a:chExt cx="933868" cy="1071647"/>
            </a:xfrm>
          </p:grpSpPr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34C5F8A-1AA4-404A-9D3F-3DD8EB5D8F0F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1 4</a:t>
                </a:r>
              </a:p>
            </p:txBody>
          </p:sp>
          <p:cxnSp>
            <p:nvCxnSpPr>
              <p:cNvPr id="414" name="Straight Connector 413">
                <a:extLst>
                  <a:ext uri="{FF2B5EF4-FFF2-40B4-BE49-F238E27FC236}">
                    <a16:creationId xmlns:a16="http://schemas.microsoft.com/office/drawing/2014/main" id="{AFA6AA0C-D3B9-4A7F-9DCF-E06D466982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5" name="TextBox 414">
                <a:extLst>
                  <a:ext uri="{FF2B5EF4-FFF2-40B4-BE49-F238E27FC236}">
                    <a16:creationId xmlns:a16="http://schemas.microsoft.com/office/drawing/2014/main" id="{1CFAD37B-3D6D-44D2-A603-D1628C686C07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351F1EA5-6A61-450C-92BD-EE12A310B15C}"/>
                </a:ext>
              </a:extLst>
            </p:cNvPr>
            <p:cNvSpPr txBox="1"/>
            <p:nvPr/>
          </p:nvSpPr>
          <p:spPr>
            <a:xfrm>
              <a:off x="963417" y="192491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DF5B43C4-2F62-41E5-B247-33A6CA182485}"/>
                </a:ext>
              </a:extLst>
            </p:cNvPr>
            <p:cNvSpPr txBox="1"/>
            <p:nvPr/>
          </p:nvSpPr>
          <p:spPr>
            <a:xfrm>
              <a:off x="2240519" y="1952759"/>
              <a:ext cx="44564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416" name="Rectangle 415">
            <a:extLst>
              <a:ext uri="{FF2B5EF4-FFF2-40B4-BE49-F238E27FC236}">
                <a16:creationId xmlns:a16="http://schemas.microsoft.com/office/drawing/2014/main" id="{DADD6E6E-174D-4F42-ADC1-CEB87DAB1161}"/>
              </a:ext>
            </a:extLst>
          </p:cNvPr>
          <p:cNvSpPr/>
          <p:nvPr/>
        </p:nvSpPr>
        <p:spPr>
          <a:xfrm>
            <a:off x="462916" y="3153391"/>
            <a:ext cx="888402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850497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3" grpId="0" animBg="1"/>
      <p:bldP spid="267" grpId="0"/>
      <p:bldP spid="287" grpId="0" animBg="1"/>
      <p:bldP spid="299" grpId="0" animBg="1"/>
      <p:bldP spid="307" grpId="0"/>
      <p:bldP spid="395" grpId="0"/>
      <p:bldP spid="397" grpId="0"/>
      <p:bldP spid="399" grpId="0"/>
      <p:bldP spid="401" grpId="0"/>
      <p:bldP spid="403" grpId="0"/>
      <p:bldP spid="404" grpId="0"/>
      <p:bldP spid="416" grpId="0" animBg="1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7B67079-8D02-48BB-86A6-BBAD5AAFDE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38 Subtract mixed numbers with denominators as common multiples, without regrouping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A1F6BFD-6D1F-4CE4-86AD-3B4FCDDF233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5808658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B2F124E-E4B9-4E0E-895D-368A5A77DEF0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C340137-EE3B-477C-BFF9-457C86E5B0C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7A1FB3AA-551A-401F-B2DB-A29E9AB698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B9B7B53-A016-478A-913B-FCADD108872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0E69C87-C37D-4B05-9B3C-057934B23479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107309C-A9BD-4766-88C9-9B0BDC7869C5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086E6924-F2B2-4F01-96D5-B96B527669C1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B0088F3-D7A9-4CFD-984F-FADE076B60ED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BAD6CDCB-ED0C-4673-9933-43A8CB712E1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D233CB9-7CEC-477D-ABD4-D43C040419C1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7B313A4-ADCA-4780-A352-1F15CB212E06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6ABFA9E-CF31-4C06-970B-E1DC3ACD67CC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E18C6596-2639-432F-9DB5-369539C5925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009EA82-8C1E-48CD-8926-6BA2C8586B2D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33ED1B9-4A74-4FF2-A1C2-E303BCBF5F8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FFD4EFBA-9382-44B6-AF77-4CEC8D24188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FB07D7D-7E60-44E5-9F92-4D1D3E9FAEE8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5548DE26-7306-43CE-968C-7CBD9EA1EAE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BDDBDFFE-EE25-41F7-831D-35E0EA8F856A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287DFBF9-0202-4EE5-A3A5-1E9BE595D09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A49F98ED-2740-4531-9286-E0BE087DC0B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DF24AA3-AA19-4683-883D-C41876D2C596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A21597B1-7812-455C-92C4-EF95EFDDD772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8934934-0EEB-4AB6-874E-05115CF5F90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5CE83DE7-7953-48BE-AEEB-D0A382D9D20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8DEF5D-443F-44E1-B791-C6D535188D9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5DFF08E-C513-4AD1-9927-83A546D2B83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B13F889-BF93-4659-B311-47923254E6C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1F4F8FC5-5184-4602-A924-F6BB83CD4F4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BCBE810D-DF05-4E0B-87F0-4DD3B256BA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C1A8F814-4847-4D6E-9782-AF8B37EBE2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DA93ED96-C46C-4C2C-9A59-CCDFC2456E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350466D-76DD-4AC6-9579-FF3C3B9D66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39D49B70-0063-400D-B2B2-1D475F3894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9CE55D2-4488-4C4B-BEC5-DEA1E32C5A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CEB74E0A-E888-467D-8924-F180A13364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8030E738-43A5-4C56-9E0E-260CD61542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45C28AE7-7728-460C-A7B7-F893899B78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EBB6DCC7-CF61-4AF9-9D98-1EB4AEB2D4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BD5D108-033A-4490-9FCF-423F619300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453BCEE-CE64-4A55-AAA7-D495DFC710C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1C02DCDC-2014-4B4F-B227-52F819AA12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6C074828-4731-4506-88BB-4653058CD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455E7085-1556-4F1C-A606-22C21C6B42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8" name="Rectangle: Rounded Corners 297">
            <a:extLst>
              <a:ext uri="{FF2B5EF4-FFF2-40B4-BE49-F238E27FC236}">
                <a16:creationId xmlns:a16="http://schemas.microsoft.com/office/drawing/2014/main" id="{D5FFDEAA-8EA1-404F-9AE1-95DD25380DF7}"/>
              </a:ext>
            </a:extLst>
          </p:cNvPr>
          <p:cNvSpPr/>
          <p:nvPr/>
        </p:nvSpPr>
        <p:spPr>
          <a:xfrm rot="5400000">
            <a:off x="5717523" y="3136101"/>
            <a:ext cx="3681806" cy="317973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9" name="Rectangle: Rounded Corners 298">
            <a:extLst>
              <a:ext uri="{FF2B5EF4-FFF2-40B4-BE49-F238E27FC236}">
                <a16:creationId xmlns:a16="http://schemas.microsoft.com/office/drawing/2014/main" id="{8B9D9484-DF20-498D-85E0-671272A4AC7F}"/>
              </a:ext>
            </a:extLst>
          </p:cNvPr>
          <p:cNvSpPr/>
          <p:nvPr/>
        </p:nvSpPr>
        <p:spPr>
          <a:xfrm rot="5400000">
            <a:off x="374439" y="3143902"/>
            <a:ext cx="3681806" cy="3179731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2" name="Rectangle 291">
            <a:extLst>
              <a:ext uri="{FF2B5EF4-FFF2-40B4-BE49-F238E27FC236}">
                <a16:creationId xmlns:a16="http://schemas.microsoft.com/office/drawing/2014/main" id="{05CE7F4A-035E-452B-98E9-518D76C09AF8}"/>
              </a:ext>
            </a:extLst>
          </p:cNvPr>
          <p:cNvSpPr/>
          <p:nvPr/>
        </p:nvSpPr>
        <p:spPr>
          <a:xfrm>
            <a:off x="6317882" y="3176234"/>
            <a:ext cx="366378" cy="21396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4" name="Rectangle 293">
            <a:extLst>
              <a:ext uri="{FF2B5EF4-FFF2-40B4-BE49-F238E27FC236}">
                <a16:creationId xmlns:a16="http://schemas.microsoft.com/office/drawing/2014/main" id="{07EC989D-0008-4342-A72C-FEDED7D15FFB}"/>
              </a:ext>
            </a:extLst>
          </p:cNvPr>
          <p:cNvSpPr/>
          <p:nvPr/>
        </p:nvSpPr>
        <p:spPr>
          <a:xfrm>
            <a:off x="7639417" y="3163194"/>
            <a:ext cx="366378" cy="1088423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6" name="Rectangle 295">
            <a:extLst>
              <a:ext uri="{FF2B5EF4-FFF2-40B4-BE49-F238E27FC236}">
                <a16:creationId xmlns:a16="http://schemas.microsoft.com/office/drawing/2014/main" id="{209FB9C6-EA9F-4BB0-993F-E841D1A86ACC}"/>
              </a:ext>
            </a:extLst>
          </p:cNvPr>
          <p:cNvSpPr/>
          <p:nvPr/>
        </p:nvSpPr>
        <p:spPr>
          <a:xfrm>
            <a:off x="7643740" y="3980126"/>
            <a:ext cx="366378" cy="26891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7" name="Rectangle 296">
            <a:extLst>
              <a:ext uri="{FF2B5EF4-FFF2-40B4-BE49-F238E27FC236}">
                <a16:creationId xmlns:a16="http://schemas.microsoft.com/office/drawing/2014/main" id="{0A383E04-AC08-4AF9-8910-6C24196EBA59}"/>
              </a:ext>
            </a:extLst>
          </p:cNvPr>
          <p:cNvSpPr/>
          <p:nvPr/>
        </p:nvSpPr>
        <p:spPr>
          <a:xfrm>
            <a:off x="6316744" y="3174563"/>
            <a:ext cx="366378" cy="216877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7" name="Rectangle 286">
            <a:extLst>
              <a:ext uri="{FF2B5EF4-FFF2-40B4-BE49-F238E27FC236}">
                <a16:creationId xmlns:a16="http://schemas.microsoft.com/office/drawing/2014/main" id="{B2F5D2BA-762F-47FD-AA7A-3221B2B8B23B}"/>
              </a:ext>
            </a:extLst>
          </p:cNvPr>
          <p:cNvSpPr/>
          <p:nvPr/>
        </p:nvSpPr>
        <p:spPr>
          <a:xfrm>
            <a:off x="955853" y="3182935"/>
            <a:ext cx="366378" cy="21396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1" name="Rectangle 290">
            <a:extLst>
              <a:ext uri="{FF2B5EF4-FFF2-40B4-BE49-F238E27FC236}">
                <a16:creationId xmlns:a16="http://schemas.microsoft.com/office/drawing/2014/main" id="{DC989EE1-1160-407A-8140-BDA04E30F304}"/>
              </a:ext>
            </a:extLst>
          </p:cNvPr>
          <p:cNvSpPr/>
          <p:nvPr/>
        </p:nvSpPr>
        <p:spPr>
          <a:xfrm>
            <a:off x="2951546" y="3160991"/>
            <a:ext cx="366378" cy="1791948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8" name="Rectangle 287">
            <a:extLst>
              <a:ext uri="{FF2B5EF4-FFF2-40B4-BE49-F238E27FC236}">
                <a16:creationId xmlns:a16="http://schemas.microsoft.com/office/drawing/2014/main" id="{EEAD05F6-ABCD-42D8-A5CE-6A6BA0D76EBF}"/>
              </a:ext>
            </a:extLst>
          </p:cNvPr>
          <p:cNvSpPr/>
          <p:nvPr/>
        </p:nvSpPr>
        <p:spPr>
          <a:xfrm>
            <a:off x="2960342" y="3168292"/>
            <a:ext cx="366378" cy="142097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5" name="Rectangle 294">
            <a:extLst>
              <a:ext uri="{FF2B5EF4-FFF2-40B4-BE49-F238E27FC236}">
                <a16:creationId xmlns:a16="http://schemas.microsoft.com/office/drawing/2014/main" id="{2E76A3E8-8236-48A7-82E8-62B53F40D75E}"/>
              </a:ext>
            </a:extLst>
          </p:cNvPr>
          <p:cNvSpPr/>
          <p:nvPr/>
        </p:nvSpPr>
        <p:spPr>
          <a:xfrm>
            <a:off x="949012" y="3163193"/>
            <a:ext cx="366378" cy="2168778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9" name="Rectangle 288">
            <a:extLst>
              <a:ext uri="{FF2B5EF4-FFF2-40B4-BE49-F238E27FC236}">
                <a16:creationId xmlns:a16="http://schemas.microsoft.com/office/drawing/2014/main" id="{B6FD10E0-881F-427A-999A-C71C9784BF5F}"/>
              </a:ext>
            </a:extLst>
          </p:cNvPr>
          <p:cNvSpPr/>
          <p:nvPr/>
        </p:nvSpPr>
        <p:spPr>
          <a:xfrm>
            <a:off x="1616778" y="3163194"/>
            <a:ext cx="366378" cy="21396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0" name="Rectangle 289">
            <a:extLst>
              <a:ext uri="{FF2B5EF4-FFF2-40B4-BE49-F238E27FC236}">
                <a16:creationId xmlns:a16="http://schemas.microsoft.com/office/drawing/2014/main" id="{712DF0D1-F9E7-4EAE-82A0-1CC0D8DF4C81}"/>
              </a:ext>
            </a:extLst>
          </p:cNvPr>
          <p:cNvSpPr/>
          <p:nvPr/>
        </p:nvSpPr>
        <p:spPr>
          <a:xfrm>
            <a:off x="2283338" y="3176234"/>
            <a:ext cx="366378" cy="21396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3" name="Rectangle 292">
            <a:extLst>
              <a:ext uri="{FF2B5EF4-FFF2-40B4-BE49-F238E27FC236}">
                <a16:creationId xmlns:a16="http://schemas.microsoft.com/office/drawing/2014/main" id="{8F9C2E5B-AB84-4FFC-8C14-06B334581979}"/>
              </a:ext>
            </a:extLst>
          </p:cNvPr>
          <p:cNvSpPr/>
          <p:nvPr/>
        </p:nvSpPr>
        <p:spPr>
          <a:xfrm>
            <a:off x="6978807" y="3156493"/>
            <a:ext cx="366378" cy="21396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83940591-0C01-4B4B-884E-4E3FD662AC8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A97175C8-8A61-4ABF-B64B-40192EE59D82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ED2A47E-D622-4DCC-866B-B2CBBF46DC98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DD5927FF-C07F-422E-AFCE-87957F34DAB9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A4BFA6D-64B3-40ED-B928-866CDC412103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A8D78A8-348E-4281-A6A2-C642B1EBC1F7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6</a:t>
                </a: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2319EA22-E31A-4E90-AC06-4519C66DF1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50576C34-A771-4F87-86B1-1BA3469A3EF6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9499C908-EFC3-4758-ADC7-F23BA6D5C745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E0E74044-03B2-4022-9005-0354F8541330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CDE735C1-529C-4852-8153-E45F53327D02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F9798438-2157-4646-AC80-E116162F270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35231762-860E-43B1-8CA2-4CE00810179A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13DF5423-1A16-4B76-984F-42035B84D041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A2FBFE09-CAAA-4DC1-B913-D4A6B760BE7B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E6EEDF4-E633-4E01-BD68-9BC0BACCBEF5}"/>
              </a:ext>
            </a:extLst>
          </p:cNvPr>
          <p:cNvGrpSpPr/>
          <p:nvPr/>
        </p:nvGrpSpPr>
        <p:grpSpPr>
          <a:xfrm>
            <a:off x="3349544" y="459006"/>
            <a:ext cx="539707" cy="1076984"/>
            <a:chOff x="3349544" y="459006"/>
            <a:chExt cx="539707" cy="1076984"/>
          </a:xfrm>
        </p:grpSpPr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F3B39958-1C62-4F9F-B7A8-78A25C651834}"/>
                </a:ext>
              </a:extLst>
            </p:cNvPr>
            <p:cNvGrpSpPr/>
            <p:nvPr/>
          </p:nvGrpSpPr>
          <p:grpSpPr>
            <a:xfrm>
              <a:off x="3349910" y="905048"/>
              <a:ext cx="490985" cy="630942"/>
              <a:chOff x="3186620" y="905048"/>
              <a:chExt cx="490985" cy="630942"/>
            </a:xfrm>
          </p:grpSpPr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A77BB5C5-F2E5-4B21-B250-75A4EE5190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5545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A3E4EF1E-40EC-4BF7-B4DB-C9C88EC064AD}"/>
                  </a:ext>
                </a:extLst>
              </p:cNvPr>
              <p:cNvSpPr txBox="1"/>
              <p:nvPr/>
            </p:nvSpPr>
            <p:spPr>
              <a:xfrm>
                <a:off x="3186620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</p:grp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B21FEBD4-4361-4EB0-AC23-508D8F0ECBF5}"/>
                </a:ext>
              </a:extLst>
            </p:cNvPr>
            <p:cNvSpPr txBox="1"/>
            <p:nvPr/>
          </p:nvSpPr>
          <p:spPr>
            <a:xfrm>
              <a:off x="3349544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C01189CD-5B8B-4B32-958E-E736115DA11E}"/>
              </a:ext>
            </a:extLst>
          </p:cNvPr>
          <p:cNvSpPr txBox="1"/>
          <p:nvPr/>
        </p:nvSpPr>
        <p:spPr>
          <a:xfrm>
            <a:off x="2920978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3A0726A2-727B-4B9D-8BCA-CDA74AF4D6D5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70" name="Rectangle: Rounded Corners 69">
            <a:extLst>
              <a:ext uri="{FF2B5EF4-FFF2-40B4-BE49-F238E27FC236}">
                <a16:creationId xmlns:a16="http://schemas.microsoft.com/office/drawing/2014/main" id="{F41BFAEE-9741-436D-AEF3-21A32E5C108B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81439D2B-1007-4F9B-98C6-EE2199AB7DBC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F31AAC41-7C2B-49A2-B9EB-1FC20D12440C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E2EC1154-3166-4A7A-B71F-080D78FEB201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7E9D024A-29EF-4723-8744-59FF31348415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14F86467-5A5E-4E50-9AD8-BF57B9471E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F754CE5-4A1C-4165-9863-951834FB9878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5449E821-13AC-48DC-BFE7-2A051D66801D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0EB0F7E3-AB3F-46F2-92F2-5EFF11D7754A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CD911FD4-5CCD-42E1-82E4-2D990EC40F8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21E298DC-3D19-4CBA-B1A4-7F114F8A74A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1" name="TextBox 80">
            <a:extLst>
              <a:ext uri="{FF2B5EF4-FFF2-40B4-BE49-F238E27FC236}">
                <a16:creationId xmlns:a16="http://schemas.microsoft.com/office/drawing/2014/main" id="{55C37308-E650-4B5B-BB27-B0B842CCA510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6D69581C-E069-40F0-A123-8CEB0DD9A20E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ADF91592-E6AB-446F-8365-425C43A1B349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9C26F6A5-69D8-4E83-88C2-A6DBE28AD7D8}"/>
              </a:ext>
            </a:extLst>
          </p:cNvPr>
          <p:cNvGrpSpPr/>
          <p:nvPr/>
        </p:nvGrpSpPr>
        <p:grpSpPr>
          <a:xfrm>
            <a:off x="8817646" y="459006"/>
            <a:ext cx="539707" cy="1076984"/>
            <a:chOff x="8817646" y="459006"/>
            <a:chExt cx="539707" cy="1076984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D9F48CCD-E1A3-4D51-A216-9B07E47907EC}"/>
                </a:ext>
              </a:extLst>
            </p:cNvPr>
            <p:cNvGrpSpPr/>
            <p:nvPr/>
          </p:nvGrpSpPr>
          <p:grpSpPr>
            <a:xfrm>
              <a:off x="8818012" y="905048"/>
              <a:ext cx="490985" cy="630942"/>
              <a:chOff x="8654722" y="905048"/>
              <a:chExt cx="490985" cy="630942"/>
            </a:xfrm>
          </p:grpSpPr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783044A8-DCEE-4A61-9FB5-B131D30A4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63647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803D6B57-DC34-4034-A1D7-08A92A01A71D}"/>
                  </a:ext>
                </a:extLst>
              </p:cNvPr>
              <p:cNvSpPr txBox="1"/>
              <p:nvPr/>
            </p:nvSpPr>
            <p:spPr>
              <a:xfrm>
                <a:off x="8654722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</p:grp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EC4605F2-4A7A-46CB-961B-9107275D048D}"/>
                </a:ext>
              </a:extLst>
            </p:cNvPr>
            <p:cNvSpPr txBox="1"/>
            <p:nvPr/>
          </p:nvSpPr>
          <p:spPr>
            <a:xfrm>
              <a:off x="8817646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18A75185-608C-4DCE-A391-3FE427EE0BC5}"/>
              </a:ext>
            </a:extLst>
          </p:cNvPr>
          <p:cNvSpPr txBox="1"/>
          <p:nvPr/>
        </p:nvSpPr>
        <p:spPr>
          <a:xfrm>
            <a:off x="8389080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136EA0CA-1D04-4F66-B99C-1BA8511E5A3D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5A4B5721-DDB2-476B-B307-558EE01017AC}"/>
              </a:ext>
            </a:extLst>
          </p:cNvPr>
          <p:cNvSpPr/>
          <p:nvPr/>
        </p:nvSpPr>
        <p:spPr>
          <a:xfrm>
            <a:off x="1868470" y="556955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649D68AD-2429-47A1-9236-E1EF7CB3859E}"/>
              </a:ext>
            </a:extLst>
          </p:cNvPr>
          <p:cNvGrpSpPr/>
          <p:nvPr/>
        </p:nvGrpSpPr>
        <p:grpSpPr>
          <a:xfrm>
            <a:off x="452287" y="1760724"/>
            <a:ext cx="913794" cy="1071647"/>
            <a:chOff x="456270" y="2197623"/>
            <a:chExt cx="913794" cy="1071647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3D5482D-FF90-4A84-989E-B795F9A4A89E}"/>
                </a:ext>
              </a:extLst>
            </p:cNvPr>
            <p:cNvGrpSpPr/>
            <p:nvPr/>
          </p:nvGrpSpPr>
          <p:grpSpPr>
            <a:xfrm>
              <a:off x="882455" y="2197623"/>
              <a:ext cx="487609" cy="1071647"/>
              <a:chOff x="1951435" y="36281"/>
              <a:chExt cx="487609" cy="1071647"/>
            </a:xfrm>
          </p:grpSpPr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775BD88C-A402-4E3F-B4D3-73FCCFA67280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DBB5F23B-2FA6-4554-A042-DA336B75C0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C74C1333-C858-4236-B887-8D143CC71F39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D73B1747-EB45-4BDA-8457-3E3C5F5A0CFC}"/>
                </a:ext>
              </a:extLst>
            </p:cNvPr>
            <p:cNvSpPr txBox="1"/>
            <p:nvPr/>
          </p:nvSpPr>
          <p:spPr>
            <a:xfrm>
              <a:off x="456270" y="2408033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7047B7E-12AD-4C50-9C15-7C04A704BDA0}"/>
              </a:ext>
            </a:extLst>
          </p:cNvPr>
          <p:cNvGrpSpPr/>
          <p:nvPr/>
        </p:nvGrpSpPr>
        <p:grpSpPr>
          <a:xfrm>
            <a:off x="1379283" y="1758884"/>
            <a:ext cx="1745805" cy="1071647"/>
            <a:chOff x="1379283" y="1758884"/>
            <a:chExt cx="1745805" cy="1071647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47D10DF7-0B2F-4DA8-B6EE-F60DFACAF70C}"/>
                </a:ext>
              </a:extLst>
            </p:cNvPr>
            <p:cNvSpPr txBox="1"/>
            <p:nvPr/>
          </p:nvSpPr>
          <p:spPr>
            <a:xfrm>
              <a:off x="1379283" y="192132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66B3BBC9-12AB-4576-BBDE-5121DC546FA5}"/>
                </a:ext>
              </a:extLst>
            </p:cNvPr>
            <p:cNvGrpSpPr/>
            <p:nvPr/>
          </p:nvGrpSpPr>
          <p:grpSpPr>
            <a:xfrm>
              <a:off x="1796572" y="1758884"/>
              <a:ext cx="913794" cy="1071647"/>
              <a:chOff x="456270" y="2197623"/>
              <a:chExt cx="913794" cy="1071647"/>
            </a:xfrm>
          </p:grpSpPr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B0AD1B1A-67A2-4B97-9BA4-A7C619433FBE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114" name="TextBox 113">
                  <a:extLst>
                    <a:ext uri="{FF2B5EF4-FFF2-40B4-BE49-F238E27FC236}">
                      <a16:creationId xmlns:a16="http://schemas.microsoft.com/office/drawing/2014/main" id="{9755D02D-8417-48D0-8EC0-98746B1F849F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6</a:t>
                  </a:r>
                </a:p>
              </p:txBody>
            </p:sp>
            <p:cxnSp>
              <p:nvCxnSpPr>
                <p:cNvPr id="115" name="Straight Connector 114">
                  <a:extLst>
                    <a:ext uri="{FF2B5EF4-FFF2-40B4-BE49-F238E27FC236}">
                      <a16:creationId xmlns:a16="http://schemas.microsoft.com/office/drawing/2014/main" id="{FA7169A3-B93F-42D1-9F32-3DD4BD384A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6" name="TextBox 115">
                  <a:extLst>
                    <a:ext uri="{FF2B5EF4-FFF2-40B4-BE49-F238E27FC236}">
                      <a16:creationId xmlns:a16="http://schemas.microsoft.com/office/drawing/2014/main" id="{C9EAF767-2FA6-438D-811D-345C2303100F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0C106B09-3B92-4309-9912-3C964332D038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A6E80511-CDA8-4439-89C0-CCFA56566903}"/>
                </a:ext>
              </a:extLst>
            </p:cNvPr>
            <p:cNvSpPr txBox="1"/>
            <p:nvPr/>
          </p:nvSpPr>
          <p:spPr>
            <a:xfrm>
              <a:off x="2691350" y="196899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18" name="Rectangle 117">
            <a:extLst>
              <a:ext uri="{FF2B5EF4-FFF2-40B4-BE49-F238E27FC236}">
                <a16:creationId xmlns:a16="http://schemas.microsoft.com/office/drawing/2014/main" id="{528BBF70-F61A-4EBC-B060-77A0905E4225}"/>
              </a:ext>
            </a:extLst>
          </p:cNvPr>
          <p:cNvSpPr/>
          <p:nvPr/>
        </p:nvSpPr>
        <p:spPr>
          <a:xfrm>
            <a:off x="2243817" y="181918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01D57342-EEE7-4F04-A4BD-41A1CC88C2D8}"/>
              </a:ext>
            </a:extLst>
          </p:cNvPr>
          <p:cNvSpPr/>
          <p:nvPr/>
        </p:nvSpPr>
        <p:spPr>
          <a:xfrm>
            <a:off x="6126234" y="549668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463697A9-6226-4E6D-A4A7-8E9765B8AC12}"/>
              </a:ext>
            </a:extLst>
          </p:cNvPr>
          <p:cNvGrpSpPr/>
          <p:nvPr/>
        </p:nvGrpSpPr>
        <p:grpSpPr>
          <a:xfrm>
            <a:off x="5815098" y="1750319"/>
            <a:ext cx="913794" cy="1071647"/>
            <a:chOff x="456270" y="2197623"/>
            <a:chExt cx="913794" cy="1071647"/>
          </a:xfrm>
        </p:grpSpPr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F790F4BB-F87A-444E-8DD4-8B9892A7531C}"/>
                </a:ext>
              </a:extLst>
            </p:cNvPr>
            <p:cNvGrpSpPr/>
            <p:nvPr/>
          </p:nvGrpSpPr>
          <p:grpSpPr>
            <a:xfrm>
              <a:off x="882455" y="2197623"/>
              <a:ext cx="487609" cy="1071647"/>
              <a:chOff x="1951435" y="36281"/>
              <a:chExt cx="487609" cy="1071647"/>
            </a:xfrm>
          </p:grpSpPr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75C56D70-1655-49FD-9D99-2DD6D8FDFDA8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8</a:t>
                </a:r>
              </a:p>
            </p:txBody>
          </p:sp>
          <p:cxnSp>
            <p:nvCxnSpPr>
              <p:cNvPr id="124" name="Straight Connector 123">
                <a:extLst>
                  <a:ext uri="{FF2B5EF4-FFF2-40B4-BE49-F238E27FC236}">
                    <a16:creationId xmlns:a16="http://schemas.microsoft.com/office/drawing/2014/main" id="{6F745D88-9BF2-4728-90E9-28DE6CF16C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D8BBFE5A-94A0-49B2-8EC0-039B725B88C0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201530D1-4DA6-4A71-984D-1AE097B39E19}"/>
                </a:ext>
              </a:extLst>
            </p:cNvPr>
            <p:cNvSpPr txBox="1"/>
            <p:nvPr/>
          </p:nvSpPr>
          <p:spPr>
            <a:xfrm>
              <a:off x="456270" y="2408033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51E6EDB8-1988-420A-9A47-2D82F64DE548}"/>
              </a:ext>
            </a:extLst>
          </p:cNvPr>
          <p:cNvGrpSpPr/>
          <p:nvPr/>
        </p:nvGrpSpPr>
        <p:grpSpPr>
          <a:xfrm>
            <a:off x="6732161" y="1748479"/>
            <a:ext cx="1755738" cy="1071647"/>
            <a:chOff x="1369350" y="1758884"/>
            <a:chExt cx="1755738" cy="1071647"/>
          </a:xfrm>
        </p:grpSpPr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E13727D6-568D-4334-AD37-DFF1142E9288}"/>
                </a:ext>
              </a:extLst>
            </p:cNvPr>
            <p:cNvSpPr txBox="1"/>
            <p:nvPr/>
          </p:nvSpPr>
          <p:spPr>
            <a:xfrm>
              <a:off x="1369350" y="193171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EE0A443F-E737-4ABC-B8F4-08FB9CED8F9F}"/>
                </a:ext>
              </a:extLst>
            </p:cNvPr>
            <p:cNvGrpSpPr/>
            <p:nvPr/>
          </p:nvGrpSpPr>
          <p:grpSpPr>
            <a:xfrm>
              <a:off x="1796572" y="1758884"/>
              <a:ext cx="913794" cy="1071647"/>
              <a:chOff x="456270" y="2197623"/>
              <a:chExt cx="913794" cy="1071647"/>
            </a:xfrm>
          </p:grpSpPr>
          <p:grpSp>
            <p:nvGrpSpPr>
              <p:cNvPr id="130" name="Group 129">
                <a:extLst>
                  <a:ext uri="{FF2B5EF4-FFF2-40B4-BE49-F238E27FC236}">
                    <a16:creationId xmlns:a16="http://schemas.microsoft.com/office/drawing/2014/main" id="{E0C20633-A8EC-4BD1-A946-1C52DFB41A70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132" name="TextBox 131">
                  <a:extLst>
                    <a:ext uri="{FF2B5EF4-FFF2-40B4-BE49-F238E27FC236}">
                      <a16:creationId xmlns:a16="http://schemas.microsoft.com/office/drawing/2014/main" id="{9C7D51EE-84FA-45DD-9F69-1BD017C50862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8</a:t>
                  </a:r>
                </a:p>
              </p:txBody>
            </p:sp>
            <p:cxnSp>
              <p:nvCxnSpPr>
                <p:cNvPr id="133" name="Straight Connector 132">
                  <a:extLst>
                    <a:ext uri="{FF2B5EF4-FFF2-40B4-BE49-F238E27FC236}">
                      <a16:creationId xmlns:a16="http://schemas.microsoft.com/office/drawing/2014/main" id="{B80AE64F-96A3-46FF-A369-F712F6B567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TextBox 133">
                  <a:extLst>
                    <a:ext uri="{FF2B5EF4-FFF2-40B4-BE49-F238E27FC236}">
                      <a16:creationId xmlns:a16="http://schemas.microsoft.com/office/drawing/2014/main" id="{6158483C-B220-4481-9DE8-202608EB222B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19A33024-79D7-44E0-A18E-2A13514BD739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47CDCE5C-BC15-46EC-987B-B9FFF2E326AD}"/>
                </a:ext>
              </a:extLst>
            </p:cNvPr>
            <p:cNvSpPr txBox="1"/>
            <p:nvPr/>
          </p:nvSpPr>
          <p:spPr>
            <a:xfrm>
              <a:off x="2691350" y="196899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35" name="Rectangle 134">
            <a:extLst>
              <a:ext uri="{FF2B5EF4-FFF2-40B4-BE49-F238E27FC236}">
                <a16:creationId xmlns:a16="http://schemas.microsoft.com/office/drawing/2014/main" id="{8CCC49B1-0A7C-4DA8-ACA0-D20FA25CBFA2}"/>
              </a:ext>
            </a:extLst>
          </p:cNvPr>
          <p:cNvSpPr/>
          <p:nvPr/>
        </p:nvSpPr>
        <p:spPr>
          <a:xfrm>
            <a:off x="6255204" y="180878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028A22B2-3428-4DA4-9714-8E92171925B1}"/>
              </a:ext>
            </a:extLst>
          </p:cNvPr>
          <p:cNvGrpSpPr/>
          <p:nvPr/>
        </p:nvGrpSpPr>
        <p:grpSpPr>
          <a:xfrm>
            <a:off x="947536" y="3167262"/>
            <a:ext cx="364674" cy="2164787"/>
            <a:chOff x="1430177" y="1026981"/>
            <a:chExt cx="364674" cy="2164787"/>
          </a:xfrm>
        </p:grpSpPr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B52EFE86-044D-4FA7-8C89-C22FBB91CA9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F5BD7569-ECE7-48BB-A2C9-4174B59D1847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ADDC99BC-09E7-4A81-B6FF-70DDE7E8D32B}"/>
              </a:ext>
            </a:extLst>
          </p:cNvPr>
          <p:cNvGrpSpPr/>
          <p:nvPr/>
        </p:nvGrpSpPr>
        <p:grpSpPr>
          <a:xfrm>
            <a:off x="1619176" y="3156813"/>
            <a:ext cx="364674" cy="2164787"/>
            <a:chOff x="1430177" y="1026981"/>
            <a:chExt cx="364674" cy="2164787"/>
          </a:xfrm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id="{ADE61116-9383-450A-B0D2-11873874F55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B3F42108-CD04-4E93-B1E1-108E9F29B0B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E44A0F74-5D8E-4B64-9417-AC28ED7616FE}"/>
              </a:ext>
            </a:extLst>
          </p:cNvPr>
          <p:cNvGrpSpPr/>
          <p:nvPr/>
        </p:nvGrpSpPr>
        <p:grpSpPr>
          <a:xfrm>
            <a:off x="2276103" y="3162475"/>
            <a:ext cx="364674" cy="2164787"/>
            <a:chOff x="1430177" y="1026981"/>
            <a:chExt cx="364674" cy="2164787"/>
          </a:xfrm>
        </p:grpSpPr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DF9F7629-D2F8-4207-89AF-780FD15B1A6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E8008553-E7BC-4838-ACE7-DB7D7DAACF17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4FF1697-3B7B-4F8D-B8FF-1C372BF4BEC0}"/>
              </a:ext>
            </a:extLst>
          </p:cNvPr>
          <p:cNvGrpSpPr/>
          <p:nvPr/>
        </p:nvGrpSpPr>
        <p:grpSpPr>
          <a:xfrm>
            <a:off x="2956107" y="3154419"/>
            <a:ext cx="364674" cy="2164787"/>
            <a:chOff x="1430177" y="1026981"/>
            <a:chExt cx="364674" cy="2164787"/>
          </a:xfrm>
        </p:grpSpPr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2322A612-2113-4F52-83A7-85B9496B672B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D90F9510-AC37-4E9F-902B-D1C47FC460C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E49DB48E-EE43-45DF-A393-FF29EECB4D80}"/>
              </a:ext>
            </a:extLst>
          </p:cNvPr>
          <p:cNvGrpSpPr/>
          <p:nvPr/>
        </p:nvGrpSpPr>
        <p:grpSpPr>
          <a:xfrm>
            <a:off x="6310347" y="3160991"/>
            <a:ext cx="364674" cy="2164787"/>
            <a:chOff x="1430177" y="1026981"/>
            <a:chExt cx="364674" cy="2164787"/>
          </a:xfrm>
        </p:grpSpPr>
        <p:sp>
          <p:nvSpPr>
            <p:cNvPr id="256" name="Rectangle 255">
              <a:extLst>
                <a:ext uri="{FF2B5EF4-FFF2-40B4-BE49-F238E27FC236}">
                  <a16:creationId xmlns:a16="http://schemas.microsoft.com/office/drawing/2014/main" id="{C5FD5029-9E03-4459-86EA-34ABE3AE9018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2170F73D-B6F0-4913-8681-D6A28231BEC0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F94857BC-CB4A-4577-91D7-4959D4B7513A}"/>
              </a:ext>
            </a:extLst>
          </p:cNvPr>
          <p:cNvGrpSpPr/>
          <p:nvPr/>
        </p:nvGrpSpPr>
        <p:grpSpPr>
          <a:xfrm>
            <a:off x="6981987" y="3150542"/>
            <a:ext cx="364674" cy="2164787"/>
            <a:chOff x="1430177" y="1026981"/>
            <a:chExt cx="364674" cy="2164787"/>
          </a:xfrm>
        </p:grpSpPr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B6E19F6E-E9F0-4049-8EB1-907C7D2BB02F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B3C36255-D68C-4C01-95D6-B3286A56241C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A4C4D12F-0FED-4CA8-A88A-A5A8D7137BCC}"/>
              </a:ext>
            </a:extLst>
          </p:cNvPr>
          <p:cNvGrpSpPr/>
          <p:nvPr/>
        </p:nvGrpSpPr>
        <p:grpSpPr>
          <a:xfrm>
            <a:off x="7638914" y="3156204"/>
            <a:ext cx="364674" cy="2164787"/>
            <a:chOff x="1430177" y="1026981"/>
            <a:chExt cx="364674" cy="2164787"/>
          </a:xfrm>
        </p:grpSpPr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id="{4C4AA1EB-1F0C-420B-BF2A-F7C2F55ED84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2E140725-F420-4BD3-87A8-38B34F6F64B7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519559E7-46F9-460B-8A33-093F67EA941A}"/>
              </a:ext>
            </a:extLst>
          </p:cNvPr>
          <p:cNvGrpSpPr/>
          <p:nvPr/>
        </p:nvGrpSpPr>
        <p:grpSpPr>
          <a:xfrm>
            <a:off x="7657349" y="3174563"/>
            <a:ext cx="360000" cy="2160000"/>
            <a:chOff x="2011880" y="3429000"/>
            <a:chExt cx="360000" cy="2160000"/>
          </a:xfrm>
        </p:grpSpPr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47B3A9E0-CA33-4451-B776-88A2287ACF81}"/>
                </a:ext>
              </a:extLst>
            </p:cNvPr>
            <p:cNvSpPr/>
            <p:nvPr/>
          </p:nvSpPr>
          <p:spPr>
            <a:xfrm>
              <a:off x="2011880" y="342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E4B040A0-7B7B-4CAF-A748-E87C6A716129}"/>
                </a:ext>
              </a:extLst>
            </p:cNvPr>
            <p:cNvSpPr/>
            <p:nvPr/>
          </p:nvSpPr>
          <p:spPr>
            <a:xfrm>
              <a:off x="2011880" y="4509000"/>
              <a:ext cx="360000" cy="10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A52F0853-4B49-4E9F-AE3E-5583AB3EF94C}"/>
              </a:ext>
            </a:extLst>
          </p:cNvPr>
          <p:cNvGrpSpPr/>
          <p:nvPr/>
        </p:nvGrpSpPr>
        <p:grpSpPr>
          <a:xfrm>
            <a:off x="2969858" y="3149282"/>
            <a:ext cx="360000" cy="2160000"/>
            <a:chOff x="4332644" y="3429000"/>
            <a:chExt cx="360000" cy="2160000"/>
          </a:xfrm>
        </p:grpSpPr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id="{29C9FC11-818B-413F-9CFD-87B230B327F3}"/>
                </a:ext>
              </a:extLst>
            </p:cNvPr>
            <p:cNvSpPr/>
            <p:nvPr/>
          </p:nvSpPr>
          <p:spPr>
            <a:xfrm>
              <a:off x="4332644" y="34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58E33057-D5A0-421C-83ED-A35E5983362E}"/>
                </a:ext>
              </a:extLst>
            </p:cNvPr>
            <p:cNvSpPr/>
            <p:nvPr/>
          </p:nvSpPr>
          <p:spPr>
            <a:xfrm>
              <a:off x="4332644" y="378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95D8D071-7034-410D-9CDA-03ADC68C5C58}"/>
                </a:ext>
              </a:extLst>
            </p:cNvPr>
            <p:cNvSpPr/>
            <p:nvPr/>
          </p:nvSpPr>
          <p:spPr>
            <a:xfrm>
              <a:off x="4332644" y="414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8F46B0DA-4AD4-40A9-A4D6-4B0B3C5CC99F}"/>
                </a:ext>
              </a:extLst>
            </p:cNvPr>
            <p:cNvSpPr/>
            <p:nvPr/>
          </p:nvSpPr>
          <p:spPr>
            <a:xfrm>
              <a:off x="4332644" y="450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940A364C-FAE6-4D51-B1BA-214750E9A04A}"/>
                </a:ext>
              </a:extLst>
            </p:cNvPr>
            <p:cNvSpPr/>
            <p:nvPr/>
          </p:nvSpPr>
          <p:spPr>
            <a:xfrm>
              <a:off x="4332644" y="486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057514AE-37F6-4A3C-8560-8C1E470D1C08}"/>
                </a:ext>
              </a:extLst>
            </p:cNvPr>
            <p:cNvSpPr/>
            <p:nvPr/>
          </p:nvSpPr>
          <p:spPr>
            <a:xfrm>
              <a:off x="4332644" y="5229000"/>
              <a:ext cx="360000" cy="3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C5C1399F-9117-4AC1-813B-5540A15EEB72}"/>
              </a:ext>
            </a:extLst>
          </p:cNvPr>
          <p:cNvGrpSpPr/>
          <p:nvPr/>
        </p:nvGrpSpPr>
        <p:grpSpPr>
          <a:xfrm>
            <a:off x="2973156" y="3145498"/>
            <a:ext cx="360000" cy="2160000"/>
            <a:chOff x="2592071" y="3429000"/>
            <a:chExt cx="360000" cy="2160000"/>
          </a:xfrm>
        </p:grpSpPr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id="{FD602CAA-0902-4468-A759-83D49D180B0B}"/>
                </a:ext>
              </a:extLst>
            </p:cNvPr>
            <p:cNvSpPr/>
            <p:nvPr/>
          </p:nvSpPr>
          <p:spPr>
            <a:xfrm>
              <a:off x="2592071" y="342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id="{A1C7461D-4F46-40B8-A3BE-28F94AD3FFC9}"/>
                </a:ext>
              </a:extLst>
            </p:cNvPr>
            <p:cNvSpPr/>
            <p:nvPr/>
          </p:nvSpPr>
          <p:spPr>
            <a:xfrm>
              <a:off x="2592071" y="414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id="{C4C40045-BEC6-4175-811F-9D2A0FE45191}"/>
                </a:ext>
              </a:extLst>
            </p:cNvPr>
            <p:cNvSpPr/>
            <p:nvPr/>
          </p:nvSpPr>
          <p:spPr>
            <a:xfrm>
              <a:off x="2592071" y="4869000"/>
              <a:ext cx="360000" cy="72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E2C7ACEB-1ABA-4FAA-90E7-70312CAC75CB}"/>
              </a:ext>
            </a:extLst>
          </p:cNvPr>
          <p:cNvGrpSpPr/>
          <p:nvPr/>
        </p:nvGrpSpPr>
        <p:grpSpPr>
          <a:xfrm>
            <a:off x="7643588" y="3167870"/>
            <a:ext cx="360000" cy="2160000"/>
            <a:chOff x="5493026" y="3429000"/>
            <a:chExt cx="360000" cy="2160000"/>
          </a:xfrm>
        </p:grpSpPr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5018822B-B8D6-4457-A4FF-636A3058D76A}"/>
                </a:ext>
              </a:extLst>
            </p:cNvPr>
            <p:cNvSpPr/>
            <p:nvPr/>
          </p:nvSpPr>
          <p:spPr>
            <a:xfrm>
              <a:off x="5493026" y="342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DA0386F9-0216-4D81-AFAC-55A2152ADC91}"/>
                </a:ext>
              </a:extLst>
            </p:cNvPr>
            <p:cNvSpPr/>
            <p:nvPr/>
          </p:nvSpPr>
          <p:spPr>
            <a:xfrm>
              <a:off x="5493026" y="369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EED2045E-4CB6-44F1-8FE9-D1955B99E39A}"/>
                </a:ext>
              </a:extLst>
            </p:cNvPr>
            <p:cNvSpPr/>
            <p:nvPr/>
          </p:nvSpPr>
          <p:spPr>
            <a:xfrm>
              <a:off x="5493026" y="396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1798EEB7-2E23-4451-AF19-4DB3BDE6A369}"/>
                </a:ext>
              </a:extLst>
            </p:cNvPr>
            <p:cNvSpPr/>
            <p:nvPr/>
          </p:nvSpPr>
          <p:spPr>
            <a:xfrm>
              <a:off x="5493026" y="423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84236877-84ED-4771-86AB-A8CA7AF92801}"/>
                </a:ext>
              </a:extLst>
            </p:cNvPr>
            <p:cNvSpPr/>
            <p:nvPr/>
          </p:nvSpPr>
          <p:spPr>
            <a:xfrm>
              <a:off x="5493026" y="450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B4CEDB82-5546-4D99-AC00-D5F2346F4CA7}"/>
                </a:ext>
              </a:extLst>
            </p:cNvPr>
            <p:cNvSpPr/>
            <p:nvPr/>
          </p:nvSpPr>
          <p:spPr>
            <a:xfrm>
              <a:off x="5493026" y="477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525F0A84-1F35-468F-A612-7B20A15DDB26}"/>
                </a:ext>
              </a:extLst>
            </p:cNvPr>
            <p:cNvSpPr/>
            <p:nvPr/>
          </p:nvSpPr>
          <p:spPr>
            <a:xfrm>
              <a:off x="5493026" y="504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49AC7361-34E6-4EF6-B72F-259571FBF6A0}"/>
                </a:ext>
              </a:extLst>
            </p:cNvPr>
            <p:cNvSpPr/>
            <p:nvPr/>
          </p:nvSpPr>
          <p:spPr>
            <a:xfrm>
              <a:off x="5493026" y="5319000"/>
              <a:ext cx="360000" cy="27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38106616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8" grpId="0" animBg="1"/>
      <p:bldP spid="299" grpId="0" animBg="1"/>
      <p:bldP spid="292" grpId="0" animBg="1"/>
      <p:bldP spid="294" grpId="0" animBg="1"/>
      <p:bldP spid="296" grpId="0" animBg="1"/>
      <p:bldP spid="297" grpId="0" animBg="1"/>
      <p:bldP spid="287" grpId="0" animBg="1"/>
      <p:bldP spid="291" grpId="0" animBg="1"/>
      <p:bldP spid="288" grpId="0" animBg="1"/>
      <p:bldP spid="295" grpId="0" animBg="1"/>
      <p:bldP spid="289" grpId="0" animBg="1"/>
      <p:bldP spid="290" grpId="0" animBg="1"/>
      <p:bldP spid="293" grpId="0" animBg="1"/>
      <p:bldP spid="66" grpId="0"/>
      <p:bldP spid="87" grpId="0"/>
      <p:bldP spid="91" grpId="0" animBg="1"/>
      <p:bldP spid="118" grpId="0" animBg="1"/>
      <p:bldP spid="119" grpId="0" animBg="1"/>
      <p:bldP spid="135" grpId="0" animBg="1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B2F124E-E4B9-4E0E-895D-368A5A77DEF0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C340137-EE3B-477C-BFF9-457C86E5B0C5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7A1FB3AA-551A-401F-B2DB-A29E9AB698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B9B7B53-A016-478A-913B-FCADD1088721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0E69C87-C37D-4B05-9B3C-057934B23479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107309C-A9BD-4766-88C9-9B0BDC7869C5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086E6924-F2B2-4F01-96D5-B96B527669C1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B0088F3-D7A9-4CFD-984F-FADE076B60ED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BAD6CDCB-ED0C-4673-9933-43A8CB712E19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D233CB9-7CEC-477D-ABD4-D43C040419C1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7B313A4-ADCA-4780-A352-1F15CB212E06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6ABFA9E-CF31-4C06-970B-E1DC3ACD67CC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E18C6596-2639-432F-9DB5-369539C59253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2009EA82-8C1E-48CD-8926-6BA2C8586B2D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33ED1B9-4A74-4FF2-A1C2-E303BCBF5F8D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FFD4EFBA-9382-44B6-AF77-4CEC8D24188F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FB07D7D-7E60-44E5-9F92-4D1D3E9FAEE8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5548DE26-7306-43CE-968C-7CBD9EA1EAE9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BDDBDFFE-EE25-41F7-831D-35E0EA8F856A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287DFBF9-0202-4EE5-A3A5-1E9BE595D09C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A49F98ED-2740-4531-9286-E0BE087DC0B7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BDF24AA3-AA19-4683-883D-C41876D2C596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A21597B1-7812-455C-92C4-EF95EFDDD772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8934934-0EEB-4AB6-874E-05115CF5F90E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5CE83DE7-7953-48BE-AEEB-D0A382D9D20E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8DEF5D-443F-44E1-B791-C6D535188D92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5DFF08E-C513-4AD1-9927-83A546D2B83C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B13F889-BF93-4659-B311-47923254E6CA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1F4F8FC5-5184-4602-A924-F6BB83CD4F4F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BCBE810D-DF05-4E0B-87F0-4DD3B256BA8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C1A8F814-4847-4D6E-9782-AF8B37EBE2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DA93ED96-C46C-4C2C-9A59-CCDFC2456E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350466D-76DD-4AC6-9579-FF3C3B9D66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39D49B70-0063-400D-B2B2-1D475F38941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9CE55D2-4488-4C4B-BEC5-DEA1E32C5A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CEB74E0A-E888-467D-8924-F180A13364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8030E738-43A5-4C56-9E0E-260CD61542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45C28AE7-7728-460C-A7B7-F893899B78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EBB6DCC7-CF61-4AF9-9D98-1EB4AEB2D4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ABD5D108-033A-4490-9FCF-423F619300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453BCEE-CE64-4A55-AAA7-D495DFC710C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1C02DCDC-2014-4B4F-B227-52F819AA12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6C074828-4731-4506-88BB-4653058CD9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455E7085-1556-4F1C-A606-22C21C6B42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 47">
            <a:extLst>
              <a:ext uri="{FF2B5EF4-FFF2-40B4-BE49-F238E27FC236}">
                <a16:creationId xmlns:a16="http://schemas.microsoft.com/office/drawing/2014/main" id="{83940591-0C01-4B4B-884E-4E3FD662AC8E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A97175C8-8A61-4ABF-B64B-40192EE59D82}"/>
              </a:ext>
            </a:extLst>
          </p:cNvPr>
          <p:cNvSpPr/>
          <p:nvPr/>
        </p:nvSpPr>
        <p:spPr>
          <a:xfrm>
            <a:off x="281923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ED2A47E-D622-4DCC-866B-B2CBBF46DC98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DD5927FF-C07F-422E-AFCE-87957F34DAB9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BA4BFA6D-64B3-40ED-B928-866CDC412103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5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A8D78A8-348E-4281-A6A2-C642B1EBC1F7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9</a:t>
                </a:r>
              </a:p>
            </p:txBody>
          </p: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2319EA22-E31A-4E90-AC06-4519C66DF1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50576C34-A771-4F87-86B1-1BA3469A3EF6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9499C908-EFC3-4758-ADC7-F23BA6D5C745}"/>
              </a:ext>
            </a:extLst>
          </p:cNvPr>
          <p:cNvGrpSpPr/>
          <p:nvPr/>
        </p:nvGrpSpPr>
        <p:grpSpPr>
          <a:xfrm>
            <a:off x="1875356" y="466822"/>
            <a:ext cx="441376" cy="1047615"/>
            <a:chOff x="2724738" y="5463945"/>
            <a:chExt cx="441376" cy="1047615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E0E74044-03B2-4022-9005-0354F8541330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CDE735C1-529C-4852-8153-E45F53327D02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F9798438-2157-4646-AC80-E116162F270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35231762-860E-43B1-8CA2-4CE00810179A}"/>
              </a:ext>
            </a:extLst>
          </p:cNvPr>
          <p:cNvSpPr txBox="1"/>
          <p:nvPr/>
        </p:nvSpPr>
        <p:spPr>
          <a:xfrm>
            <a:off x="1128287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13DF5423-1A16-4B76-984F-42035B84D041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A2FBFE09-CAAA-4DC1-B913-D4A6B760BE7B}"/>
              </a:ext>
            </a:extLst>
          </p:cNvPr>
          <p:cNvSpPr/>
          <p:nvPr/>
        </p:nvSpPr>
        <p:spPr>
          <a:xfrm>
            <a:off x="2829558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E6EEDF4-E633-4E01-BD68-9BC0BACCBEF5}"/>
              </a:ext>
            </a:extLst>
          </p:cNvPr>
          <p:cNvGrpSpPr/>
          <p:nvPr/>
        </p:nvGrpSpPr>
        <p:grpSpPr>
          <a:xfrm>
            <a:off x="3349544" y="459006"/>
            <a:ext cx="539707" cy="1076984"/>
            <a:chOff x="3349544" y="459006"/>
            <a:chExt cx="539707" cy="1076984"/>
          </a:xfrm>
        </p:grpSpPr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F3B39958-1C62-4F9F-B7A8-78A25C651834}"/>
                </a:ext>
              </a:extLst>
            </p:cNvPr>
            <p:cNvGrpSpPr/>
            <p:nvPr/>
          </p:nvGrpSpPr>
          <p:grpSpPr>
            <a:xfrm>
              <a:off x="3349910" y="905048"/>
              <a:ext cx="490985" cy="630942"/>
              <a:chOff x="3186620" y="905048"/>
              <a:chExt cx="490985" cy="630942"/>
            </a:xfrm>
          </p:grpSpPr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A77BB5C5-F2E5-4B21-B250-75A4EE5190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95545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A3E4EF1E-40EC-4BF7-B4DB-C9C88EC064AD}"/>
                  </a:ext>
                </a:extLst>
              </p:cNvPr>
              <p:cNvSpPr txBox="1"/>
              <p:nvPr/>
            </p:nvSpPr>
            <p:spPr>
              <a:xfrm>
                <a:off x="3186620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B21FEBD4-4361-4EB0-AC23-508D8F0ECBF5}"/>
                </a:ext>
              </a:extLst>
            </p:cNvPr>
            <p:cNvSpPr txBox="1"/>
            <p:nvPr/>
          </p:nvSpPr>
          <p:spPr>
            <a:xfrm>
              <a:off x="3349544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C01189CD-5B8B-4B32-958E-E736115DA11E}"/>
              </a:ext>
            </a:extLst>
          </p:cNvPr>
          <p:cNvSpPr txBox="1"/>
          <p:nvPr/>
        </p:nvSpPr>
        <p:spPr>
          <a:xfrm>
            <a:off x="2920978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3A0726A2-727B-4B9D-8BCA-CDA74AF4D6D5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70" name="Rectangle: Rounded Corners 69">
            <a:extLst>
              <a:ext uri="{FF2B5EF4-FFF2-40B4-BE49-F238E27FC236}">
                <a16:creationId xmlns:a16="http://schemas.microsoft.com/office/drawing/2014/main" id="{F41BFAEE-9741-436D-AEF3-21A32E5C108B}"/>
              </a:ext>
            </a:extLst>
          </p:cNvPr>
          <p:cNvSpPr/>
          <p:nvPr/>
        </p:nvSpPr>
        <p:spPr>
          <a:xfrm>
            <a:off x="5750025" y="295034"/>
            <a:ext cx="3981128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81439D2B-1007-4F9B-98C6-EE2199AB7DBC}"/>
              </a:ext>
            </a:extLst>
          </p:cNvPr>
          <p:cNvGrpSpPr/>
          <p:nvPr/>
        </p:nvGrpSpPr>
        <p:grpSpPr>
          <a:xfrm>
            <a:off x="5787603" y="473203"/>
            <a:ext cx="785575" cy="1040007"/>
            <a:chOff x="408505" y="384951"/>
            <a:chExt cx="785575" cy="1040007"/>
          </a:xfrm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F31AAC41-7C2B-49A2-B9EB-1FC20D12440C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E2EC1154-3166-4A7A-B71F-080D78FEB201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7E9D024A-29EF-4723-8744-59FF31348415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2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14F86467-5A5E-4E50-9AD8-BF57B9471E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F754CE5-4A1C-4165-9863-951834FB9878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5449E821-13AC-48DC-BFE7-2A051D66801D}"/>
              </a:ext>
            </a:extLst>
          </p:cNvPr>
          <p:cNvGrpSpPr/>
          <p:nvPr/>
        </p:nvGrpSpPr>
        <p:grpSpPr>
          <a:xfrm>
            <a:off x="7343458" y="466822"/>
            <a:ext cx="441376" cy="1047615"/>
            <a:chOff x="2724738" y="5463945"/>
            <a:chExt cx="441376" cy="1047615"/>
          </a:xfrm>
        </p:grpSpPr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0EB0F7E3-AB3F-46F2-92F2-5EFF11D7754A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CD911FD4-5CCD-42E1-82E4-2D990EC40F8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21E298DC-3D19-4CBA-B1A4-7F114F8A74A8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1" name="TextBox 80">
            <a:extLst>
              <a:ext uri="{FF2B5EF4-FFF2-40B4-BE49-F238E27FC236}">
                <a16:creationId xmlns:a16="http://schemas.microsoft.com/office/drawing/2014/main" id="{55C37308-E650-4B5B-BB27-B0B842CCA510}"/>
              </a:ext>
            </a:extLst>
          </p:cNvPr>
          <p:cNvSpPr txBox="1"/>
          <p:nvPr/>
        </p:nvSpPr>
        <p:spPr>
          <a:xfrm>
            <a:off x="659638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6D69581C-E069-40F0-A123-8CEB0DD9A20E}"/>
              </a:ext>
            </a:extLst>
          </p:cNvPr>
          <p:cNvSpPr txBox="1"/>
          <p:nvPr/>
        </p:nvSpPr>
        <p:spPr>
          <a:xfrm>
            <a:off x="7817398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ADF91592-E6AB-446F-8365-425C43A1B349}"/>
              </a:ext>
            </a:extLst>
          </p:cNvPr>
          <p:cNvSpPr/>
          <p:nvPr/>
        </p:nvSpPr>
        <p:spPr>
          <a:xfrm>
            <a:off x="8297660" y="435416"/>
            <a:ext cx="1235095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9C26F6A5-69D8-4E83-88C2-A6DBE28AD7D8}"/>
              </a:ext>
            </a:extLst>
          </p:cNvPr>
          <p:cNvGrpSpPr/>
          <p:nvPr/>
        </p:nvGrpSpPr>
        <p:grpSpPr>
          <a:xfrm>
            <a:off x="8817646" y="459006"/>
            <a:ext cx="539707" cy="1076984"/>
            <a:chOff x="8817646" y="459006"/>
            <a:chExt cx="539707" cy="1076984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D9F48CCD-E1A3-4D51-A216-9B07E47907EC}"/>
                </a:ext>
              </a:extLst>
            </p:cNvPr>
            <p:cNvGrpSpPr/>
            <p:nvPr/>
          </p:nvGrpSpPr>
          <p:grpSpPr>
            <a:xfrm>
              <a:off x="8818012" y="905048"/>
              <a:ext cx="490985" cy="630942"/>
              <a:chOff x="8654722" y="905048"/>
              <a:chExt cx="490985" cy="630942"/>
            </a:xfrm>
          </p:grpSpPr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783044A8-DCEE-4A61-9FB5-B131D30A40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63647" y="966840"/>
                <a:ext cx="446374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803D6B57-DC34-4034-A1D7-08A92A01A71D}"/>
                  </a:ext>
                </a:extLst>
              </p:cNvPr>
              <p:cNvSpPr txBox="1"/>
              <p:nvPr/>
            </p:nvSpPr>
            <p:spPr>
              <a:xfrm>
                <a:off x="8654722" y="905048"/>
                <a:ext cx="490985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EC4605F2-4A7A-46CB-961B-9107275D048D}"/>
                </a:ext>
              </a:extLst>
            </p:cNvPr>
            <p:cNvSpPr txBox="1"/>
            <p:nvPr/>
          </p:nvSpPr>
          <p:spPr>
            <a:xfrm>
              <a:off x="8817646" y="459006"/>
              <a:ext cx="53970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18A75185-608C-4DCE-A391-3FE427EE0BC5}"/>
              </a:ext>
            </a:extLst>
          </p:cNvPr>
          <p:cNvSpPr txBox="1"/>
          <p:nvPr/>
        </p:nvSpPr>
        <p:spPr>
          <a:xfrm>
            <a:off x="8389080" y="646523"/>
            <a:ext cx="53970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136EA0CA-1D04-4F66-B99C-1BA8511E5A3D}"/>
              </a:ext>
            </a:extLst>
          </p:cNvPr>
          <p:cNvSpPr txBox="1"/>
          <p:nvPr/>
        </p:nvSpPr>
        <p:spPr>
          <a:xfrm>
            <a:off x="6956094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5A4B5721-DDB2-476B-B307-558EE01017AC}"/>
              </a:ext>
            </a:extLst>
          </p:cNvPr>
          <p:cNvSpPr/>
          <p:nvPr/>
        </p:nvSpPr>
        <p:spPr>
          <a:xfrm>
            <a:off x="1868470" y="556955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649D68AD-2429-47A1-9236-E1EF7CB3859E}"/>
              </a:ext>
            </a:extLst>
          </p:cNvPr>
          <p:cNvGrpSpPr/>
          <p:nvPr/>
        </p:nvGrpSpPr>
        <p:grpSpPr>
          <a:xfrm>
            <a:off x="452287" y="1760724"/>
            <a:ext cx="913794" cy="1071647"/>
            <a:chOff x="456270" y="2197623"/>
            <a:chExt cx="913794" cy="1071647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3D5482D-FF90-4A84-989E-B795F9A4A89E}"/>
                </a:ext>
              </a:extLst>
            </p:cNvPr>
            <p:cNvGrpSpPr/>
            <p:nvPr/>
          </p:nvGrpSpPr>
          <p:grpSpPr>
            <a:xfrm>
              <a:off x="882455" y="2197623"/>
              <a:ext cx="487609" cy="1071647"/>
              <a:chOff x="1951435" y="36281"/>
              <a:chExt cx="487609" cy="1071647"/>
            </a:xfrm>
          </p:grpSpPr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775BD88C-A402-4E3F-B4D3-73FCCFA67280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DBB5F23B-2FA6-4554-A042-DA336B75C0B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C74C1333-C858-4236-B887-8D143CC71F39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D73B1747-EB45-4BDA-8457-3E3C5F5A0CFC}"/>
                </a:ext>
              </a:extLst>
            </p:cNvPr>
            <p:cNvSpPr txBox="1"/>
            <p:nvPr/>
          </p:nvSpPr>
          <p:spPr>
            <a:xfrm>
              <a:off x="456270" y="2408033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7047B7E-12AD-4C50-9C15-7C04A704BDA0}"/>
              </a:ext>
            </a:extLst>
          </p:cNvPr>
          <p:cNvGrpSpPr/>
          <p:nvPr/>
        </p:nvGrpSpPr>
        <p:grpSpPr>
          <a:xfrm>
            <a:off x="1379283" y="1758884"/>
            <a:ext cx="1745805" cy="1071647"/>
            <a:chOff x="1379283" y="1758884"/>
            <a:chExt cx="1745805" cy="1071647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47D10DF7-0B2F-4DA8-B6EE-F60DFACAF70C}"/>
                </a:ext>
              </a:extLst>
            </p:cNvPr>
            <p:cNvSpPr txBox="1"/>
            <p:nvPr/>
          </p:nvSpPr>
          <p:spPr>
            <a:xfrm>
              <a:off x="1379283" y="192132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66B3BBC9-12AB-4576-BBDE-5121DC546FA5}"/>
                </a:ext>
              </a:extLst>
            </p:cNvPr>
            <p:cNvGrpSpPr/>
            <p:nvPr/>
          </p:nvGrpSpPr>
          <p:grpSpPr>
            <a:xfrm>
              <a:off x="1796572" y="1758884"/>
              <a:ext cx="913794" cy="1071647"/>
              <a:chOff x="456270" y="2197623"/>
              <a:chExt cx="913794" cy="1071647"/>
            </a:xfrm>
          </p:grpSpPr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B0AD1B1A-67A2-4B97-9BA4-A7C619433FBE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114" name="TextBox 113">
                  <a:extLst>
                    <a:ext uri="{FF2B5EF4-FFF2-40B4-BE49-F238E27FC236}">
                      <a16:creationId xmlns:a16="http://schemas.microsoft.com/office/drawing/2014/main" id="{9755D02D-8417-48D0-8EC0-98746B1F849F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9</a:t>
                  </a:r>
                </a:p>
              </p:txBody>
            </p:sp>
            <p:cxnSp>
              <p:nvCxnSpPr>
                <p:cNvPr id="115" name="Straight Connector 114">
                  <a:extLst>
                    <a:ext uri="{FF2B5EF4-FFF2-40B4-BE49-F238E27FC236}">
                      <a16:creationId xmlns:a16="http://schemas.microsoft.com/office/drawing/2014/main" id="{FA7169A3-B93F-42D1-9F32-3DD4BD384A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6" name="TextBox 115">
                  <a:extLst>
                    <a:ext uri="{FF2B5EF4-FFF2-40B4-BE49-F238E27FC236}">
                      <a16:creationId xmlns:a16="http://schemas.microsoft.com/office/drawing/2014/main" id="{C9EAF767-2FA6-438D-811D-345C2303100F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3</a:t>
                  </a:r>
                </a:p>
              </p:txBody>
            </p:sp>
          </p:grp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0C106B09-3B92-4309-9912-3C964332D038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A6E80511-CDA8-4439-89C0-CCFA56566903}"/>
                </a:ext>
              </a:extLst>
            </p:cNvPr>
            <p:cNvSpPr txBox="1"/>
            <p:nvPr/>
          </p:nvSpPr>
          <p:spPr>
            <a:xfrm>
              <a:off x="2691350" y="196899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18" name="Rectangle 117">
            <a:extLst>
              <a:ext uri="{FF2B5EF4-FFF2-40B4-BE49-F238E27FC236}">
                <a16:creationId xmlns:a16="http://schemas.microsoft.com/office/drawing/2014/main" id="{528BBF70-F61A-4EBC-B060-77A0905E4225}"/>
              </a:ext>
            </a:extLst>
          </p:cNvPr>
          <p:cNvSpPr/>
          <p:nvPr/>
        </p:nvSpPr>
        <p:spPr>
          <a:xfrm>
            <a:off x="2243817" y="1819189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01D57342-EEE7-4F04-A4BD-41A1CC88C2D8}"/>
              </a:ext>
            </a:extLst>
          </p:cNvPr>
          <p:cNvSpPr/>
          <p:nvPr/>
        </p:nvSpPr>
        <p:spPr>
          <a:xfrm>
            <a:off x="6126234" y="549668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463697A9-6226-4E6D-A4A7-8E9765B8AC12}"/>
              </a:ext>
            </a:extLst>
          </p:cNvPr>
          <p:cNvGrpSpPr/>
          <p:nvPr/>
        </p:nvGrpSpPr>
        <p:grpSpPr>
          <a:xfrm>
            <a:off x="5815098" y="1750319"/>
            <a:ext cx="913794" cy="1071647"/>
            <a:chOff x="456270" y="2197623"/>
            <a:chExt cx="913794" cy="1071647"/>
          </a:xfrm>
        </p:grpSpPr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F790F4BB-F87A-444E-8DD4-8B9892A7531C}"/>
                </a:ext>
              </a:extLst>
            </p:cNvPr>
            <p:cNvGrpSpPr/>
            <p:nvPr/>
          </p:nvGrpSpPr>
          <p:grpSpPr>
            <a:xfrm>
              <a:off x="882455" y="2197623"/>
              <a:ext cx="487609" cy="1071647"/>
              <a:chOff x="1951435" y="36281"/>
              <a:chExt cx="487609" cy="1071647"/>
            </a:xfrm>
          </p:grpSpPr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75C56D70-1655-49FD-9D99-2DD6D8FDFDA8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475549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cxnSp>
            <p:nvCxnSpPr>
              <p:cNvPr id="124" name="Straight Connector 123">
                <a:extLst>
                  <a:ext uri="{FF2B5EF4-FFF2-40B4-BE49-F238E27FC236}">
                    <a16:creationId xmlns:a16="http://schemas.microsoft.com/office/drawing/2014/main" id="{6F745D88-9BF2-4728-90E9-28DE6CF16C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44401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D8BBFE5A-94A0-49B2-8EC0-039B725B88C0}"/>
                  </a:ext>
                </a:extLst>
              </p:cNvPr>
              <p:cNvSpPr txBox="1"/>
              <p:nvPr/>
            </p:nvSpPr>
            <p:spPr>
              <a:xfrm>
                <a:off x="195143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201530D1-4DA6-4A71-984D-1AE097B39E19}"/>
                </a:ext>
              </a:extLst>
            </p:cNvPr>
            <p:cNvSpPr txBox="1"/>
            <p:nvPr/>
          </p:nvSpPr>
          <p:spPr>
            <a:xfrm>
              <a:off x="456270" y="2408033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51E6EDB8-1988-420A-9A47-2D82F64DE548}"/>
              </a:ext>
            </a:extLst>
          </p:cNvPr>
          <p:cNvGrpSpPr/>
          <p:nvPr/>
        </p:nvGrpSpPr>
        <p:grpSpPr>
          <a:xfrm>
            <a:off x="6732161" y="1748479"/>
            <a:ext cx="1755738" cy="1071647"/>
            <a:chOff x="1369350" y="1758884"/>
            <a:chExt cx="1755738" cy="1071647"/>
          </a:xfrm>
        </p:grpSpPr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E13727D6-568D-4334-AD37-DFF1142E9288}"/>
                </a:ext>
              </a:extLst>
            </p:cNvPr>
            <p:cNvSpPr txBox="1"/>
            <p:nvPr/>
          </p:nvSpPr>
          <p:spPr>
            <a:xfrm>
              <a:off x="1369350" y="193171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EE0A443F-E737-4ABC-B8F4-08FB9CED8F9F}"/>
                </a:ext>
              </a:extLst>
            </p:cNvPr>
            <p:cNvGrpSpPr/>
            <p:nvPr/>
          </p:nvGrpSpPr>
          <p:grpSpPr>
            <a:xfrm>
              <a:off x="1796572" y="1758884"/>
              <a:ext cx="913794" cy="1071647"/>
              <a:chOff x="456270" y="2197623"/>
              <a:chExt cx="913794" cy="1071647"/>
            </a:xfrm>
          </p:grpSpPr>
          <p:grpSp>
            <p:nvGrpSpPr>
              <p:cNvPr id="130" name="Group 129">
                <a:extLst>
                  <a:ext uri="{FF2B5EF4-FFF2-40B4-BE49-F238E27FC236}">
                    <a16:creationId xmlns:a16="http://schemas.microsoft.com/office/drawing/2014/main" id="{E0C20633-A8EC-4BD1-A946-1C52DFB41A70}"/>
                  </a:ext>
                </a:extLst>
              </p:cNvPr>
              <p:cNvGrpSpPr/>
              <p:nvPr/>
            </p:nvGrpSpPr>
            <p:grpSpPr>
              <a:xfrm>
                <a:off x="882455" y="2197623"/>
                <a:ext cx="487609" cy="1071647"/>
                <a:chOff x="1951435" y="36281"/>
                <a:chExt cx="487609" cy="1071647"/>
              </a:xfrm>
            </p:grpSpPr>
            <p:sp>
              <p:nvSpPr>
                <p:cNvPr id="132" name="TextBox 131">
                  <a:extLst>
                    <a:ext uri="{FF2B5EF4-FFF2-40B4-BE49-F238E27FC236}">
                      <a16:creationId xmlns:a16="http://schemas.microsoft.com/office/drawing/2014/main" id="{9C7D51EE-84FA-45DD-9F69-1BD017C50862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475549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  <p:cxnSp>
              <p:nvCxnSpPr>
                <p:cNvPr id="133" name="Straight Connector 132">
                  <a:extLst>
                    <a:ext uri="{FF2B5EF4-FFF2-40B4-BE49-F238E27FC236}">
                      <a16:creationId xmlns:a16="http://schemas.microsoft.com/office/drawing/2014/main" id="{B80AE64F-96A3-46FF-A369-F712F6B5674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444019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4" name="TextBox 133">
                  <a:extLst>
                    <a:ext uri="{FF2B5EF4-FFF2-40B4-BE49-F238E27FC236}">
                      <a16:creationId xmlns:a16="http://schemas.microsoft.com/office/drawing/2014/main" id="{6158483C-B220-4481-9DE8-202608EB222B}"/>
                    </a:ext>
                  </a:extLst>
                </p:cNvPr>
                <p:cNvSpPr txBox="1"/>
                <p:nvPr/>
              </p:nvSpPr>
              <p:spPr>
                <a:xfrm>
                  <a:off x="1951435" y="36281"/>
                  <a:ext cx="43373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</a:t>
                  </a:r>
                </a:p>
              </p:txBody>
            </p:sp>
          </p:grp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19A33024-79D7-44E0-A18E-2A13514BD739}"/>
                  </a:ext>
                </a:extLst>
              </p:cNvPr>
              <p:cNvSpPr txBox="1"/>
              <p:nvPr/>
            </p:nvSpPr>
            <p:spPr>
              <a:xfrm>
                <a:off x="456270" y="2408033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47CDCE5C-BC15-46EC-987B-B9FFF2E326AD}"/>
                </a:ext>
              </a:extLst>
            </p:cNvPr>
            <p:cNvSpPr txBox="1"/>
            <p:nvPr/>
          </p:nvSpPr>
          <p:spPr>
            <a:xfrm>
              <a:off x="2691350" y="1968992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35" name="Rectangle 134">
            <a:extLst>
              <a:ext uri="{FF2B5EF4-FFF2-40B4-BE49-F238E27FC236}">
                <a16:creationId xmlns:a16="http://schemas.microsoft.com/office/drawing/2014/main" id="{8CCC49B1-0A7C-4DA8-ACA0-D20FA25CBFA2}"/>
              </a:ext>
            </a:extLst>
          </p:cNvPr>
          <p:cNvSpPr/>
          <p:nvPr/>
        </p:nvSpPr>
        <p:spPr>
          <a:xfrm>
            <a:off x="6255204" y="1808784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84658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/>
      <p:bldP spid="87" grpId="0"/>
      <p:bldP spid="91" grpId="0" animBg="1"/>
      <p:bldP spid="118" grpId="0" animBg="1"/>
      <p:bldP spid="119" grpId="0" animBg="1"/>
      <p:bldP spid="135" grpId="0" animBg="1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5E68341-4EC4-40B2-A1B0-E6574C7D83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39 Subtract mixed numbers with denominators as common multiples, regrouping to make 1 fewer whole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ED7C082-C0E0-4C97-BB84-BB13273CA12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92763713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9" name="Rectangle: Rounded Corners 418">
            <a:extLst>
              <a:ext uri="{FF2B5EF4-FFF2-40B4-BE49-F238E27FC236}">
                <a16:creationId xmlns:a16="http://schemas.microsoft.com/office/drawing/2014/main" id="{16F076EC-1F01-44C8-B39D-4C0664C0A1F7}"/>
              </a:ext>
            </a:extLst>
          </p:cNvPr>
          <p:cNvSpPr/>
          <p:nvPr/>
        </p:nvSpPr>
        <p:spPr>
          <a:xfrm rot="5400000">
            <a:off x="3478880" y="2051207"/>
            <a:ext cx="3067818" cy="248712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74" name="Rectangle 473">
            <a:extLst>
              <a:ext uri="{FF2B5EF4-FFF2-40B4-BE49-F238E27FC236}">
                <a16:creationId xmlns:a16="http://schemas.microsoft.com/office/drawing/2014/main" id="{20E7BA5B-335A-4479-9C09-545AFAE1888B}"/>
              </a:ext>
            </a:extLst>
          </p:cNvPr>
          <p:cNvSpPr/>
          <p:nvPr/>
        </p:nvSpPr>
        <p:spPr>
          <a:xfrm>
            <a:off x="4749593" y="2133182"/>
            <a:ext cx="366378" cy="215714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5" name="Rectangle 514">
            <a:extLst>
              <a:ext uri="{FF2B5EF4-FFF2-40B4-BE49-F238E27FC236}">
                <a16:creationId xmlns:a16="http://schemas.microsoft.com/office/drawing/2014/main" id="{CB9D731D-7256-48BD-823F-9D82D69348FC}"/>
              </a:ext>
            </a:extLst>
          </p:cNvPr>
          <p:cNvSpPr/>
          <p:nvPr/>
        </p:nvSpPr>
        <p:spPr>
          <a:xfrm>
            <a:off x="4751469" y="3916564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6" name="Rectangle 515">
            <a:extLst>
              <a:ext uri="{FF2B5EF4-FFF2-40B4-BE49-F238E27FC236}">
                <a16:creationId xmlns:a16="http://schemas.microsoft.com/office/drawing/2014/main" id="{2C739C30-5668-458A-B6F2-A99C88590B31}"/>
              </a:ext>
            </a:extLst>
          </p:cNvPr>
          <p:cNvSpPr/>
          <p:nvPr/>
        </p:nvSpPr>
        <p:spPr>
          <a:xfrm>
            <a:off x="4742598" y="3733441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7" name="Rectangle 516">
            <a:extLst>
              <a:ext uri="{FF2B5EF4-FFF2-40B4-BE49-F238E27FC236}">
                <a16:creationId xmlns:a16="http://schemas.microsoft.com/office/drawing/2014/main" id="{273CC891-8FDB-4824-87A2-DCF67E6C009E}"/>
              </a:ext>
            </a:extLst>
          </p:cNvPr>
          <p:cNvSpPr/>
          <p:nvPr/>
        </p:nvSpPr>
        <p:spPr>
          <a:xfrm>
            <a:off x="4740868" y="3554533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8" name="Rectangle 517">
            <a:extLst>
              <a:ext uri="{FF2B5EF4-FFF2-40B4-BE49-F238E27FC236}">
                <a16:creationId xmlns:a16="http://schemas.microsoft.com/office/drawing/2014/main" id="{4386427C-DFDC-4A58-9CA7-CE605AC85F06}"/>
              </a:ext>
            </a:extLst>
          </p:cNvPr>
          <p:cNvSpPr/>
          <p:nvPr/>
        </p:nvSpPr>
        <p:spPr>
          <a:xfrm>
            <a:off x="4741611" y="3371666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9" name="Rectangle 518">
            <a:extLst>
              <a:ext uri="{FF2B5EF4-FFF2-40B4-BE49-F238E27FC236}">
                <a16:creationId xmlns:a16="http://schemas.microsoft.com/office/drawing/2014/main" id="{29B5F65F-C4CC-495D-A1F4-115BF0965FCE}"/>
              </a:ext>
            </a:extLst>
          </p:cNvPr>
          <p:cNvSpPr/>
          <p:nvPr/>
        </p:nvSpPr>
        <p:spPr>
          <a:xfrm>
            <a:off x="4741611" y="3187211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0" name="Rectangle 519">
            <a:extLst>
              <a:ext uri="{FF2B5EF4-FFF2-40B4-BE49-F238E27FC236}">
                <a16:creationId xmlns:a16="http://schemas.microsoft.com/office/drawing/2014/main" id="{FEBDF3AA-C0F2-4A47-949E-05A0FDE649F3}"/>
              </a:ext>
            </a:extLst>
          </p:cNvPr>
          <p:cNvSpPr/>
          <p:nvPr/>
        </p:nvSpPr>
        <p:spPr>
          <a:xfrm>
            <a:off x="4745987" y="3014495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1" name="Rectangle 520">
            <a:extLst>
              <a:ext uri="{FF2B5EF4-FFF2-40B4-BE49-F238E27FC236}">
                <a16:creationId xmlns:a16="http://schemas.microsoft.com/office/drawing/2014/main" id="{DDBA91A2-22CD-4E96-87AE-A0A95F103F52}"/>
              </a:ext>
            </a:extLst>
          </p:cNvPr>
          <p:cNvSpPr/>
          <p:nvPr/>
        </p:nvSpPr>
        <p:spPr>
          <a:xfrm>
            <a:off x="4737300" y="2834048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8" name="Rectangle: Rounded Corners 417">
            <a:extLst>
              <a:ext uri="{FF2B5EF4-FFF2-40B4-BE49-F238E27FC236}">
                <a16:creationId xmlns:a16="http://schemas.microsoft.com/office/drawing/2014/main" id="{0100125E-6B3E-4E04-9A38-AB1B86FD4202}"/>
              </a:ext>
            </a:extLst>
          </p:cNvPr>
          <p:cNvSpPr/>
          <p:nvPr/>
        </p:nvSpPr>
        <p:spPr>
          <a:xfrm rot="5400000">
            <a:off x="9229585" y="2106538"/>
            <a:ext cx="3067819" cy="248712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3" name="Rectangle 492">
            <a:extLst>
              <a:ext uri="{FF2B5EF4-FFF2-40B4-BE49-F238E27FC236}">
                <a16:creationId xmlns:a16="http://schemas.microsoft.com/office/drawing/2014/main" id="{1DBB90AA-3B3A-49D3-A440-2E08DB354817}"/>
              </a:ext>
            </a:extLst>
          </p:cNvPr>
          <p:cNvSpPr/>
          <p:nvPr/>
        </p:nvSpPr>
        <p:spPr>
          <a:xfrm>
            <a:off x="9795224" y="2128494"/>
            <a:ext cx="366378" cy="214727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6" name="Rectangle 495">
            <a:extLst>
              <a:ext uri="{FF2B5EF4-FFF2-40B4-BE49-F238E27FC236}">
                <a16:creationId xmlns:a16="http://schemas.microsoft.com/office/drawing/2014/main" id="{CBB01B7A-D935-4EED-AFCE-CFD185A26B93}"/>
              </a:ext>
            </a:extLst>
          </p:cNvPr>
          <p:cNvSpPr/>
          <p:nvPr/>
        </p:nvSpPr>
        <p:spPr>
          <a:xfrm>
            <a:off x="10829510" y="2111777"/>
            <a:ext cx="366378" cy="214727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7" name="Rectangle 496">
            <a:extLst>
              <a:ext uri="{FF2B5EF4-FFF2-40B4-BE49-F238E27FC236}">
                <a16:creationId xmlns:a16="http://schemas.microsoft.com/office/drawing/2014/main" id="{BF48C3FC-4B7D-4E68-8E0D-2AB74CC403C7}"/>
              </a:ext>
            </a:extLst>
          </p:cNvPr>
          <p:cNvSpPr/>
          <p:nvPr/>
        </p:nvSpPr>
        <p:spPr>
          <a:xfrm>
            <a:off x="11349608" y="2111777"/>
            <a:ext cx="366378" cy="67829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4" name="Rectangle 493">
            <a:extLst>
              <a:ext uri="{FF2B5EF4-FFF2-40B4-BE49-F238E27FC236}">
                <a16:creationId xmlns:a16="http://schemas.microsoft.com/office/drawing/2014/main" id="{0312E322-4442-4D7C-AEB3-A41F4ED17563}"/>
              </a:ext>
            </a:extLst>
          </p:cNvPr>
          <p:cNvSpPr/>
          <p:nvPr/>
        </p:nvSpPr>
        <p:spPr>
          <a:xfrm>
            <a:off x="11356603" y="2577054"/>
            <a:ext cx="366378" cy="21766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09" name="Rectangle 508">
            <a:extLst>
              <a:ext uri="{FF2B5EF4-FFF2-40B4-BE49-F238E27FC236}">
                <a16:creationId xmlns:a16="http://schemas.microsoft.com/office/drawing/2014/main" id="{87BFBA85-0C3E-43F3-96FE-EC8DBBBEAE15}"/>
              </a:ext>
            </a:extLst>
          </p:cNvPr>
          <p:cNvSpPr/>
          <p:nvPr/>
        </p:nvSpPr>
        <p:spPr>
          <a:xfrm>
            <a:off x="11351530" y="2359392"/>
            <a:ext cx="366378" cy="21766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0" name="Rectangle 509">
            <a:extLst>
              <a:ext uri="{FF2B5EF4-FFF2-40B4-BE49-F238E27FC236}">
                <a16:creationId xmlns:a16="http://schemas.microsoft.com/office/drawing/2014/main" id="{7D7DFFAD-C0E9-4FD1-BFFC-2327EE376011}"/>
              </a:ext>
            </a:extLst>
          </p:cNvPr>
          <p:cNvSpPr/>
          <p:nvPr/>
        </p:nvSpPr>
        <p:spPr>
          <a:xfrm>
            <a:off x="11351831" y="2140033"/>
            <a:ext cx="366378" cy="21766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1" name="Rectangle 510">
            <a:extLst>
              <a:ext uri="{FF2B5EF4-FFF2-40B4-BE49-F238E27FC236}">
                <a16:creationId xmlns:a16="http://schemas.microsoft.com/office/drawing/2014/main" id="{806EB926-4FF0-4F54-8D79-C0CED6A93DA1}"/>
              </a:ext>
            </a:extLst>
          </p:cNvPr>
          <p:cNvSpPr/>
          <p:nvPr/>
        </p:nvSpPr>
        <p:spPr>
          <a:xfrm>
            <a:off x="10834692" y="4075732"/>
            <a:ext cx="366378" cy="21766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2" name="Rectangle 511">
            <a:extLst>
              <a:ext uri="{FF2B5EF4-FFF2-40B4-BE49-F238E27FC236}">
                <a16:creationId xmlns:a16="http://schemas.microsoft.com/office/drawing/2014/main" id="{0C22F6EA-3E0B-4D22-9E95-6EEA2BAD3574}"/>
              </a:ext>
            </a:extLst>
          </p:cNvPr>
          <p:cNvSpPr/>
          <p:nvPr/>
        </p:nvSpPr>
        <p:spPr>
          <a:xfrm>
            <a:off x="10835801" y="3862747"/>
            <a:ext cx="366378" cy="21766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4" name="Rectangle 513">
            <a:extLst>
              <a:ext uri="{FF2B5EF4-FFF2-40B4-BE49-F238E27FC236}">
                <a16:creationId xmlns:a16="http://schemas.microsoft.com/office/drawing/2014/main" id="{04719D6E-C3E6-4936-9866-23D123153D7F}"/>
              </a:ext>
            </a:extLst>
          </p:cNvPr>
          <p:cNvSpPr/>
          <p:nvPr/>
        </p:nvSpPr>
        <p:spPr>
          <a:xfrm>
            <a:off x="9790256" y="2127546"/>
            <a:ext cx="366378" cy="214672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3" name="Rectangle 472">
            <a:extLst>
              <a:ext uri="{FF2B5EF4-FFF2-40B4-BE49-F238E27FC236}">
                <a16:creationId xmlns:a16="http://schemas.microsoft.com/office/drawing/2014/main" id="{6A99D6D4-394F-4146-90C8-39A420408F25}"/>
              </a:ext>
            </a:extLst>
          </p:cNvPr>
          <p:cNvSpPr/>
          <p:nvPr/>
        </p:nvSpPr>
        <p:spPr>
          <a:xfrm>
            <a:off x="4220233" y="2124204"/>
            <a:ext cx="366378" cy="215714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3" name="Rectangle 512">
            <a:extLst>
              <a:ext uri="{FF2B5EF4-FFF2-40B4-BE49-F238E27FC236}">
                <a16:creationId xmlns:a16="http://schemas.microsoft.com/office/drawing/2014/main" id="{567F99EF-449F-46C6-BE2A-6DA5B82FAE86}"/>
              </a:ext>
            </a:extLst>
          </p:cNvPr>
          <p:cNvSpPr/>
          <p:nvPr/>
        </p:nvSpPr>
        <p:spPr>
          <a:xfrm>
            <a:off x="4229573" y="2120267"/>
            <a:ext cx="366378" cy="214672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5" name="Rectangle 494">
            <a:extLst>
              <a:ext uri="{FF2B5EF4-FFF2-40B4-BE49-F238E27FC236}">
                <a16:creationId xmlns:a16="http://schemas.microsoft.com/office/drawing/2014/main" id="{55AC357E-69E8-4E0E-8DB6-11161174536C}"/>
              </a:ext>
            </a:extLst>
          </p:cNvPr>
          <p:cNvSpPr/>
          <p:nvPr/>
        </p:nvSpPr>
        <p:spPr>
          <a:xfrm>
            <a:off x="10308426" y="2111777"/>
            <a:ext cx="366378" cy="214727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5" name="Rectangle 474">
            <a:extLst>
              <a:ext uri="{FF2B5EF4-FFF2-40B4-BE49-F238E27FC236}">
                <a16:creationId xmlns:a16="http://schemas.microsoft.com/office/drawing/2014/main" id="{0E8B9931-21F9-4691-A12A-A9D132BFFFC9}"/>
              </a:ext>
            </a:extLst>
          </p:cNvPr>
          <p:cNvSpPr/>
          <p:nvPr/>
        </p:nvSpPr>
        <p:spPr>
          <a:xfrm>
            <a:off x="5263445" y="2111778"/>
            <a:ext cx="366378" cy="5440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89" name="Rectangle 488">
            <a:extLst>
              <a:ext uri="{FF2B5EF4-FFF2-40B4-BE49-F238E27FC236}">
                <a16:creationId xmlns:a16="http://schemas.microsoft.com/office/drawing/2014/main" id="{05A5F91E-A917-403C-9D5D-BF2F3DCC9701}"/>
              </a:ext>
            </a:extLst>
          </p:cNvPr>
          <p:cNvSpPr/>
          <p:nvPr/>
        </p:nvSpPr>
        <p:spPr>
          <a:xfrm>
            <a:off x="5283403" y="2458119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0" name="Rectangle 489">
            <a:extLst>
              <a:ext uri="{FF2B5EF4-FFF2-40B4-BE49-F238E27FC236}">
                <a16:creationId xmlns:a16="http://schemas.microsoft.com/office/drawing/2014/main" id="{DADD2C65-44EB-495E-8C2C-D78539DF1A4E}"/>
              </a:ext>
            </a:extLst>
          </p:cNvPr>
          <p:cNvSpPr/>
          <p:nvPr/>
        </p:nvSpPr>
        <p:spPr>
          <a:xfrm>
            <a:off x="5279971" y="2274450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1" name="Rectangle 490">
            <a:extLst>
              <a:ext uri="{FF2B5EF4-FFF2-40B4-BE49-F238E27FC236}">
                <a16:creationId xmlns:a16="http://schemas.microsoft.com/office/drawing/2014/main" id="{73EDC9C1-4F29-48F5-9473-CEDE1923B464}"/>
              </a:ext>
            </a:extLst>
          </p:cNvPr>
          <p:cNvSpPr/>
          <p:nvPr/>
        </p:nvSpPr>
        <p:spPr>
          <a:xfrm>
            <a:off x="5286120" y="2105158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92" name="Rectangle 491">
            <a:extLst>
              <a:ext uri="{FF2B5EF4-FFF2-40B4-BE49-F238E27FC236}">
                <a16:creationId xmlns:a16="http://schemas.microsoft.com/office/drawing/2014/main" id="{61B6C59D-FCE6-49F6-956E-D1E16F4BDA70}"/>
              </a:ext>
            </a:extLst>
          </p:cNvPr>
          <p:cNvSpPr/>
          <p:nvPr/>
        </p:nvSpPr>
        <p:spPr>
          <a:xfrm>
            <a:off x="4746612" y="4100825"/>
            <a:ext cx="366378" cy="18387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2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782701" y="466822"/>
            <a:ext cx="655776" cy="1047615"/>
            <a:chOff x="2632083" y="5463945"/>
            <a:chExt cx="6557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635116" y="546394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632083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4432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6193166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6230745" y="473203"/>
            <a:ext cx="884282" cy="1040007"/>
            <a:chOff x="408505" y="384951"/>
            <a:chExt cx="884282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640044" y="384951"/>
              <a:ext cx="652743" cy="1040007"/>
              <a:chOff x="2606421" y="5471319"/>
              <a:chExt cx="652743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606421" y="5864995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786600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7055573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8260540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740802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7399236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C252C417-9E1A-45A3-91F0-9A10F6522761}"/>
              </a:ext>
            </a:extLst>
          </p:cNvPr>
          <p:cNvGrpSpPr/>
          <p:nvPr/>
        </p:nvGrpSpPr>
        <p:grpSpPr>
          <a:xfrm>
            <a:off x="3161648" y="454078"/>
            <a:ext cx="933868" cy="1071647"/>
            <a:chOff x="1963495" y="36281"/>
            <a:chExt cx="933868" cy="1071647"/>
          </a:xfrm>
        </p:grpSpPr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70E373CC-CEFA-4739-ABA9-B9FC2083B633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CE4B9B62-330F-4B73-8D7F-04FF9D7C385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64BE14E6-1B06-444F-8FCF-82E163B53AF6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CB1CE7C9-576B-4A59-8716-B635A3B8B544}"/>
              </a:ext>
            </a:extLst>
          </p:cNvPr>
          <p:cNvGrpSpPr/>
          <p:nvPr/>
        </p:nvGrpSpPr>
        <p:grpSpPr>
          <a:xfrm>
            <a:off x="9267161" y="462750"/>
            <a:ext cx="933868" cy="1071647"/>
            <a:chOff x="1963495" y="36281"/>
            <a:chExt cx="933868" cy="1071647"/>
          </a:xfrm>
        </p:grpSpPr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A2F111E-CF65-48D6-95F0-9296BA3F56BC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37F9D9E0-0355-4A2A-A78F-467960649A9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3FDFB214-56C6-48BB-828F-AB9DAC3B1D0E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sp>
        <p:nvSpPr>
          <p:cNvPr id="203" name="TextBox 202">
            <a:extLst>
              <a:ext uri="{FF2B5EF4-FFF2-40B4-BE49-F238E27FC236}">
                <a16:creationId xmlns:a16="http://schemas.microsoft.com/office/drawing/2014/main" id="{FF71CD05-00A2-44DD-9AC5-19DA68A99957}"/>
              </a:ext>
            </a:extLst>
          </p:cNvPr>
          <p:cNvSpPr txBox="1"/>
          <p:nvPr/>
        </p:nvSpPr>
        <p:spPr>
          <a:xfrm>
            <a:off x="8839215" y="66426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6476E68-C29C-4724-B7D0-EA8CBDA5133B}"/>
              </a:ext>
            </a:extLst>
          </p:cNvPr>
          <p:cNvSpPr/>
          <p:nvPr/>
        </p:nvSpPr>
        <p:spPr>
          <a:xfrm>
            <a:off x="655008" y="552360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EB7CE4C-EE37-480C-A849-3B6AA8B76D54}"/>
              </a:ext>
            </a:extLst>
          </p:cNvPr>
          <p:cNvGrpSpPr/>
          <p:nvPr/>
        </p:nvGrpSpPr>
        <p:grpSpPr>
          <a:xfrm>
            <a:off x="443939" y="1759194"/>
            <a:ext cx="1379920" cy="1071647"/>
            <a:chOff x="443939" y="1750141"/>
            <a:chExt cx="1379920" cy="1071647"/>
          </a:xfrm>
        </p:grpSpPr>
        <p:grpSp>
          <p:nvGrpSpPr>
            <p:cNvPr id="205" name="Group 204">
              <a:extLst>
                <a:ext uri="{FF2B5EF4-FFF2-40B4-BE49-F238E27FC236}">
                  <a16:creationId xmlns:a16="http://schemas.microsoft.com/office/drawing/2014/main" id="{769DEAA6-4888-4D96-9F19-79F385EEB921}"/>
                </a:ext>
              </a:extLst>
            </p:cNvPr>
            <p:cNvGrpSpPr/>
            <p:nvPr/>
          </p:nvGrpSpPr>
          <p:grpSpPr>
            <a:xfrm>
              <a:off x="889991" y="1750141"/>
              <a:ext cx="933868" cy="1071647"/>
              <a:chOff x="1963495" y="36281"/>
              <a:chExt cx="933868" cy="1071647"/>
            </a:xfrm>
          </p:grpSpPr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5B0CB59A-9CE4-4095-B017-86759B3F53E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7B1931BC-EEB9-4DC4-9F5A-47E165FE68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1BE73532-374C-455E-8586-2D7A4D101DC9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60FFD4F0-B56B-425E-866F-555A8E255EAC}"/>
                </a:ext>
              </a:extLst>
            </p:cNvPr>
            <p:cNvSpPr txBox="1"/>
            <p:nvPr/>
          </p:nvSpPr>
          <p:spPr>
            <a:xfrm>
              <a:off x="443939" y="196070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210" name="Rectangle 209">
            <a:extLst>
              <a:ext uri="{FF2B5EF4-FFF2-40B4-BE49-F238E27FC236}">
                <a16:creationId xmlns:a16="http://schemas.microsoft.com/office/drawing/2014/main" id="{7DC5E2B3-2E23-4365-874B-597E85E1E236}"/>
              </a:ext>
            </a:extLst>
          </p:cNvPr>
          <p:cNvSpPr/>
          <p:nvPr/>
        </p:nvSpPr>
        <p:spPr>
          <a:xfrm>
            <a:off x="907295" y="1817834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5596359-AF13-497D-9436-8B7AB7D5063F}"/>
              </a:ext>
            </a:extLst>
          </p:cNvPr>
          <p:cNvGrpSpPr/>
          <p:nvPr/>
        </p:nvGrpSpPr>
        <p:grpSpPr>
          <a:xfrm>
            <a:off x="1839050" y="1757056"/>
            <a:ext cx="1848874" cy="1071647"/>
            <a:chOff x="1839050" y="1757056"/>
            <a:chExt cx="1848874" cy="1071647"/>
          </a:xfrm>
        </p:grpSpPr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7CD866A8-171F-4754-BA30-2DECB79C0505}"/>
                </a:ext>
              </a:extLst>
            </p:cNvPr>
            <p:cNvSpPr txBox="1"/>
            <p:nvPr/>
          </p:nvSpPr>
          <p:spPr>
            <a:xfrm>
              <a:off x="1839050" y="192559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8AC3F08C-96B1-4B2E-B67F-8E1B93CC85FB}"/>
                </a:ext>
              </a:extLst>
            </p:cNvPr>
            <p:cNvGrpSpPr/>
            <p:nvPr/>
          </p:nvGrpSpPr>
          <p:grpSpPr>
            <a:xfrm>
              <a:off x="2226010" y="1757056"/>
              <a:ext cx="1461914" cy="1071647"/>
              <a:chOff x="443939" y="1750141"/>
              <a:chExt cx="1461914" cy="1071647"/>
            </a:xfrm>
          </p:grpSpPr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58C3A01D-74E5-4477-A278-82F6BF4522E0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1015862" cy="1071647"/>
                <a:chOff x="1963495" y="36281"/>
                <a:chExt cx="1015862" cy="1071647"/>
              </a:xfrm>
            </p:grpSpPr>
            <p:sp>
              <p:nvSpPr>
                <p:cNvPr id="215" name="TextBox 214">
                  <a:extLst>
                    <a:ext uri="{FF2B5EF4-FFF2-40B4-BE49-F238E27FC236}">
                      <a16:creationId xmlns:a16="http://schemas.microsoft.com/office/drawing/2014/main" id="{B8AC25B2-D058-44D2-8E99-262D7676CFE6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1 2</a:t>
                  </a:r>
                </a:p>
              </p:txBody>
            </p:sp>
            <p:cxnSp>
              <p:nvCxnSpPr>
                <p:cNvPr id="216" name="Straight Connector 215">
                  <a:extLst>
                    <a:ext uri="{FF2B5EF4-FFF2-40B4-BE49-F238E27FC236}">
                      <a16:creationId xmlns:a16="http://schemas.microsoft.com/office/drawing/2014/main" id="{BEE63D46-E93A-4876-871D-0390B6F9E2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6C9312CC-52D8-4640-85A4-8A5AD24B37E4}"/>
                    </a:ext>
                  </a:extLst>
                </p:cNvPr>
                <p:cNvSpPr txBox="1"/>
                <p:nvPr/>
              </p:nvSpPr>
              <p:spPr>
                <a:xfrm>
                  <a:off x="2001071" y="36281"/>
                  <a:ext cx="978286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1 1</a:t>
                  </a:r>
                </a:p>
              </p:txBody>
            </p:sp>
          </p:grp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271B06DC-D66D-43A6-AEF9-85C49E6810B7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sp>
        <p:nvSpPr>
          <p:cNvPr id="240" name="Rectangle 239">
            <a:extLst>
              <a:ext uri="{FF2B5EF4-FFF2-40B4-BE49-F238E27FC236}">
                <a16:creationId xmlns:a16="http://schemas.microsoft.com/office/drawing/2014/main" id="{A7B891DC-DC68-4E0E-870D-89788CA00A29}"/>
              </a:ext>
            </a:extLst>
          </p:cNvPr>
          <p:cNvSpPr/>
          <p:nvPr/>
        </p:nvSpPr>
        <p:spPr>
          <a:xfrm>
            <a:off x="7772377" y="554498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306DA840-7511-4DEB-8DCC-2F03E127E8DD}"/>
              </a:ext>
            </a:extLst>
          </p:cNvPr>
          <p:cNvGrpSpPr/>
          <p:nvPr/>
        </p:nvGrpSpPr>
        <p:grpSpPr>
          <a:xfrm>
            <a:off x="880661" y="3100679"/>
            <a:ext cx="1045372" cy="1071647"/>
            <a:chOff x="1963495" y="36281"/>
            <a:chExt cx="1045372" cy="1071647"/>
          </a:xfrm>
        </p:grpSpPr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B9FBC47C-67F8-4DE2-B444-3F2A1D21BD98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7142AAC2-CC5F-4B6B-A092-31E91290130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5BD95C2B-FC82-46BD-A56D-D267C2879AF6}"/>
                </a:ext>
              </a:extLst>
            </p:cNvPr>
            <p:cNvSpPr txBox="1"/>
            <p:nvPr/>
          </p:nvSpPr>
          <p:spPr>
            <a:xfrm>
              <a:off x="1968986" y="36281"/>
              <a:ext cx="103988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</p:grpSp>
      <p:sp>
        <p:nvSpPr>
          <p:cNvPr id="308" name="TextBox 307">
            <a:extLst>
              <a:ext uri="{FF2B5EF4-FFF2-40B4-BE49-F238E27FC236}">
                <a16:creationId xmlns:a16="http://schemas.microsoft.com/office/drawing/2014/main" id="{FACC275D-A8A6-4BF5-885D-2FD7AFA87FFB}"/>
              </a:ext>
            </a:extLst>
          </p:cNvPr>
          <p:cNvSpPr txBox="1"/>
          <p:nvPr/>
        </p:nvSpPr>
        <p:spPr>
          <a:xfrm>
            <a:off x="434609" y="3311242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DE6E8FBE-6A89-44E2-9705-67C8EF2BA1CF}"/>
              </a:ext>
            </a:extLst>
          </p:cNvPr>
          <p:cNvGrpSpPr/>
          <p:nvPr/>
        </p:nvGrpSpPr>
        <p:grpSpPr>
          <a:xfrm>
            <a:off x="1847377" y="3084637"/>
            <a:ext cx="1848874" cy="1071647"/>
            <a:chOff x="1839050" y="1757056"/>
            <a:chExt cx="1848874" cy="1071647"/>
          </a:xfrm>
        </p:grpSpPr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0F9C8F49-6D6B-4CBF-981F-DA4FA28C0F4B}"/>
                </a:ext>
              </a:extLst>
            </p:cNvPr>
            <p:cNvSpPr txBox="1"/>
            <p:nvPr/>
          </p:nvSpPr>
          <p:spPr>
            <a:xfrm>
              <a:off x="1839050" y="192559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B6EB9536-B656-4ED2-91C7-0664D1B745DB}"/>
                </a:ext>
              </a:extLst>
            </p:cNvPr>
            <p:cNvGrpSpPr/>
            <p:nvPr/>
          </p:nvGrpSpPr>
          <p:grpSpPr>
            <a:xfrm>
              <a:off x="2226010" y="1757056"/>
              <a:ext cx="1461914" cy="1071647"/>
              <a:chOff x="443939" y="1750141"/>
              <a:chExt cx="1461914" cy="1071647"/>
            </a:xfrm>
          </p:grpSpPr>
          <p:grpSp>
            <p:nvGrpSpPr>
              <p:cNvPr id="384" name="Group 383">
                <a:extLst>
                  <a:ext uri="{FF2B5EF4-FFF2-40B4-BE49-F238E27FC236}">
                    <a16:creationId xmlns:a16="http://schemas.microsoft.com/office/drawing/2014/main" id="{930FC078-44B0-4FDF-8A53-740DA307217E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1015862" cy="1071647"/>
                <a:chOff x="1963495" y="36281"/>
                <a:chExt cx="1015862" cy="1071647"/>
              </a:xfrm>
            </p:grpSpPr>
            <p:sp>
              <p:nvSpPr>
                <p:cNvPr id="386" name="TextBox 385">
                  <a:extLst>
                    <a:ext uri="{FF2B5EF4-FFF2-40B4-BE49-F238E27FC236}">
                      <a16:creationId xmlns:a16="http://schemas.microsoft.com/office/drawing/2014/main" id="{476ED24D-54F1-4AA6-895D-B1572C1462E2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1 2</a:t>
                  </a:r>
                </a:p>
              </p:txBody>
            </p: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7E22FC3A-BBCE-4170-8A54-22610A7B48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2EFBC35E-C974-4551-9F1A-CF8E2D6C5066}"/>
                    </a:ext>
                  </a:extLst>
                </p:cNvPr>
                <p:cNvSpPr txBox="1"/>
                <p:nvPr/>
              </p:nvSpPr>
              <p:spPr>
                <a:xfrm>
                  <a:off x="2001071" y="36281"/>
                  <a:ext cx="978286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1 1</a:t>
                  </a:r>
                </a:p>
              </p:txBody>
            </p:sp>
          </p:grpSp>
          <p:sp>
            <p:nvSpPr>
              <p:cNvPr id="385" name="TextBox 384">
                <a:extLst>
                  <a:ext uri="{FF2B5EF4-FFF2-40B4-BE49-F238E27FC236}">
                    <a16:creationId xmlns:a16="http://schemas.microsoft.com/office/drawing/2014/main" id="{6BEF67AC-7569-416F-9992-38121CBC2230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BB537E45-4543-4BDA-8CC3-AFF4ED093499}"/>
              </a:ext>
            </a:extLst>
          </p:cNvPr>
          <p:cNvGrpSpPr/>
          <p:nvPr/>
        </p:nvGrpSpPr>
        <p:grpSpPr>
          <a:xfrm>
            <a:off x="6242924" y="1756053"/>
            <a:ext cx="1379920" cy="1071647"/>
            <a:chOff x="443939" y="1750141"/>
            <a:chExt cx="1379920" cy="1071647"/>
          </a:xfrm>
        </p:grpSpPr>
        <p:grpSp>
          <p:nvGrpSpPr>
            <p:cNvPr id="390" name="Group 389">
              <a:extLst>
                <a:ext uri="{FF2B5EF4-FFF2-40B4-BE49-F238E27FC236}">
                  <a16:creationId xmlns:a16="http://schemas.microsoft.com/office/drawing/2014/main" id="{481BB52A-8D80-4E0B-B9A2-8FC63BA3F424}"/>
                </a:ext>
              </a:extLst>
            </p:cNvPr>
            <p:cNvGrpSpPr/>
            <p:nvPr/>
          </p:nvGrpSpPr>
          <p:grpSpPr>
            <a:xfrm>
              <a:off x="889991" y="1750141"/>
              <a:ext cx="933868" cy="1071647"/>
              <a:chOff x="1963495" y="36281"/>
              <a:chExt cx="933868" cy="1071647"/>
            </a:xfrm>
          </p:grpSpPr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6404273C-9867-47DE-A9FC-8A8BEC3AEA5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AA6A076A-3640-4CAB-8C7A-C6A3136A09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4" name="TextBox 393">
                <a:extLst>
                  <a:ext uri="{FF2B5EF4-FFF2-40B4-BE49-F238E27FC236}">
                    <a16:creationId xmlns:a16="http://schemas.microsoft.com/office/drawing/2014/main" id="{13A45A77-DF4E-4B8B-BF5B-3A55B5259D63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61EE999B-9005-4D91-876C-538E3E886A0C}"/>
                </a:ext>
              </a:extLst>
            </p:cNvPr>
            <p:cNvSpPr txBox="1"/>
            <p:nvPr/>
          </p:nvSpPr>
          <p:spPr>
            <a:xfrm>
              <a:off x="443939" y="196070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395" name="Rectangle 394">
            <a:extLst>
              <a:ext uri="{FF2B5EF4-FFF2-40B4-BE49-F238E27FC236}">
                <a16:creationId xmlns:a16="http://schemas.microsoft.com/office/drawing/2014/main" id="{F6ACE693-90A8-42DA-A93E-6E4338C122D6}"/>
              </a:ext>
            </a:extLst>
          </p:cNvPr>
          <p:cNvSpPr/>
          <p:nvPr/>
        </p:nvSpPr>
        <p:spPr>
          <a:xfrm>
            <a:off x="8493471" y="1818930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B3D9EEBA-F700-4E37-A59D-B73E1E6229FE}"/>
              </a:ext>
            </a:extLst>
          </p:cNvPr>
          <p:cNvGrpSpPr/>
          <p:nvPr/>
        </p:nvGrpSpPr>
        <p:grpSpPr>
          <a:xfrm>
            <a:off x="7638035" y="1753915"/>
            <a:ext cx="1848874" cy="1071647"/>
            <a:chOff x="1839050" y="1757056"/>
            <a:chExt cx="1848874" cy="1071647"/>
          </a:xfrm>
        </p:grpSpPr>
        <p:sp>
          <p:nvSpPr>
            <p:cNvPr id="397" name="TextBox 396">
              <a:extLst>
                <a:ext uri="{FF2B5EF4-FFF2-40B4-BE49-F238E27FC236}">
                  <a16:creationId xmlns:a16="http://schemas.microsoft.com/office/drawing/2014/main" id="{17680B43-3B12-479C-BB9E-A7AD190471D1}"/>
                </a:ext>
              </a:extLst>
            </p:cNvPr>
            <p:cNvSpPr txBox="1"/>
            <p:nvPr/>
          </p:nvSpPr>
          <p:spPr>
            <a:xfrm>
              <a:off x="1839050" y="192559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47009CAD-DA8D-4251-8FE2-D2E4F94095E3}"/>
                </a:ext>
              </a:extLst>
            </p:cNvPr>
            <p:cNvGrpSpPr/>
            <p:nvPr/>
          </p:nvGrpSpPr>
          <p:grpSpPr>
            <a:xfrm>
              <a:off x="2226010" y="1757056"/>
              <a:ext cx="1461914" cy="1071647"/>
              <a:chOff x="443939" y="1750141"/>
              <a:chExt cx="1461914" cy="1071647"/>
            </a:xfrm>
          </p:grpSpPr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42E596E5-A6AD-4C75-973A-9DC9F357191D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1015862" cy="1071647"/>
                <a:chOff x="1963495" y="36281"/>
                <a:chExt cx="1015862" cy="1071647"/>
              </a:xfrm>
            </p:grpSpPr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EB1B3026-0D22-443A-B916-8825398588A9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1 0</a:t>
                  </a:r>
                </a:p>
              </p:txBody>
            </p:sp>
            <p:cxnSp>
              <p:nvCxnSpPr>
                <p:cNvPr id="402" name="Straight Connector 401">
                  <a:extLst>
                    <a:ext uri="{FF2B5EF4-FFF2-40B4-BE49-F238E27FC236}">
                      <a16:creationId xmlns:a16="http://schemas.microsoft.com/office/drawing/2014/main" id="{8EAE2D21-857E-4BD1-90C1-89E5E20216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AE46A464-086F-4572-86D7-03FDB5A38720}"/>
                    </a:ext>
                  </a:extLst>
                </p:cNvPr>
                <p:cNvSpPr txBox="1"/>
                <p:nvPr/>
              </p:nvSpPr>
              <p:spPr>
                <a:xfrm>
                  <a:off x="2219205" y="36281"/>
                  <a:ext cx="760152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8075E2D3-2105-437C-BF69-82FCC5782B43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405" name="Group 404">
            <a:extLst>
              <a:ext uri="{FF2B5EF4-FFF2-40B4-BE49-F238E27FC236}">
                <a16:creationId xmlns:a16="http://schemas.microsoft.com/office/drawing/2014/main" id="{AD04051C-6F83-407F-B9D6-79133016A140}"/>
              </a:ext>
            </a:extLst>
          </p:cNvPr>
          <p:cNvGrpSpPr/>
          <p:nvPr/>
        </p:nvGrpSpPr>
        <p:grpSpPr>
          <a:xfrm>
            <a:off x="6679646" y="3097538"/>
            <a:ext cx="1045372" cy="1071647"/>
            <a:chOff x="1963495" y="36281"/>
            <a:chExt cx="1045372" cy="1071647"/>
          </a:xfrm>
        </p:grpSpPr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D83DD362-A814-46DB-9338-240CEDE93168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62C51E03-1D22-4B5A-BC57-189D0A11567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085754DA-6CCD-4F8A-96C9-21718DD0380B}"/>
                </a:ext>
              </a:extLst>
            </p:cNvPr>
            <p:cNvSpPr txBox="1"/>
            <p:nvPr/>
          </p:nvSpPr>
          <p:spPr>
            <a:xfrm>
              <a:off x="1968986" y="36281"/>
              <a:ext cx="103988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</p:grpSp>
      <p:sp>
        <p:nvSpPr>
          <p:cNvPr id="406" name="TextBox 405">
            <a:extLst>
              <a:ext uri="{FF2B5EF4-FFF2-40B4-BE49-F238E27FC236}">
                <a16:creationId xmlns:a16="http://schemas.microsoft.com/office/drawing/2014/main" id="{A6083144-BD79-4D5C-A5FC-008E943078AB}"/>
              </a:ext>
            </a:extLst>
          </p:cNvPr>
          <p:cNvSpPr txBox="1"/>
          <p:nvPr/>
        </p:nvSpPr>
        <p:spPr>
          <a:xfrm>
            <a:off x="6233594" y="3308101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AE328C4B-632B-4008-AF31-4AC9F2BF06C9}"/>
              </a:ext>
            </a:extLst>
          </p:cNvPr>
          <p:cNvGrpSpPr/>
          <p:nvPr/>
        </p:nvGrpSpPr>
        <p:grpSpPr>
          <a:xfrm>
            <a:off x="7646362" y="3081496"/>
            <a:ext cx="1848874" cy="1071647"/>
            <a:chOff x="1839050" y="1757056"/>
            <a:chExt cx="1848874" cy="1071647"/>
          </a:xfrm>
        </p:grpSpPr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7706C5B5-D4A4-4D8B-974C-AB5E9B971E1D}"/>
                </a:ext>
              </a:extLst>
            </p:cNvPr>
            <p:cNvSpPr txBox="1"/>
            <p:nvPr/>
          </p:nvSpPr>
          <p:spPr>
            <a:xfrm>
              <a:off x="1839050" y="192559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412" name="Group 411">
              <a:extLst>
                <a:ext uri="{FF2B5EF4-FFF2-40B4-BE49-F238E27FC236}">
                  <a16:creationId xmlns:a16="http://schemas.microsoft.com/office/drawing/2014/main" id="{7B9297D7-F791-430B-AAA6-24AED5564B3C}"/>
                </a:ext>
              </a:extLst>
            </p:cNvPr>
            <p:cNvGrpSpPr/>
            <p:nvPr/>
          </p:nvGrpSpPr>
          <p:grpSpPr>
            <a:xfrm>
              <a:off x="2226010" y="1757056"/>
              <a:ext cx="1461914" cy="1071647"/>
              <a:chOff x="443939" y="1750141"/>
              <a:chExt cx="1461914" cy="1071647"/>
            </a:xfrm>
          </p:grpSpPr>
          <p:grpSp>
            <p:nvGrpSpPr>
              <p:cNvPr id="413" name="Group 412">
                <a:extLst>
                  <a:ext uri="{FF2B5EF4-FFF2-40B4-BE49-F238E27FC236}">
                    <a16:creationId xmlns:a16="http://schemas.microsoft.com/office/drawing/2014/main" id="{75C2EE9D-DF95-47E8-BF33-889B4CD6FFD3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1015862" cy="1071647"/>
                <a:chOff x="1963495" y="36281"/>
                <a:chExt cx="1015862" cy="1071647"/>
              </a:xfrm>
            </p:grpSpPr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94CE8C5A-A5F4-435D-87BE-0ABD19DCDD3D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1 0</a:t>
                  </a:r>
                </a:p>
              </p:txBody>
            </p:sp>
            <p:cxnSp>
              <p:nvCxnSpPr>
                <p:cNvPr id="416" name="Straight Connector 415">
                  <a:extLst>
                    <a:ext uri="{FF2B5EF4-FFF2-40B4-BE49-F238E27FC236}">
                      <a16:creationId xmlns:a16="http://schemas.microsoft.com/office/drawing/2014/main" id="{AEDBD4B3-8024-4AE8-B613-6D2E03A63D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C58AF76-7211-40C4-8FBA-D355784F44FD}"/>
                    </a:ext>
                  </a:extLst>
                </p:cNvPr>
                <p:cNvSpPr txBox="1"/>
                <p:nvPr/>
              </p:nvSpPr>
              <p:spPr>
                <a:xfrm>
                  <a:off x="2219205" y="36281"/>
                  <a:ext cx="760152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5</a:t>
                  </a:r>
                </a:p>
              </p:txBody>
            </p:sp>
          </p:grpSp>
          <p:sp>
            <p:nvSpPr>
              <p:cNvPr id="414" name="TextBox 413">
                <a:extLst>
                  <a:ext uri="{FF2B5EF4-FFF2-40B4-BE49-F238E27FC236}">
                    <a16:creationId xmlns:a16="http://schemas.microsoft.com/office/drawing/2014/main" id="{BF7358F8-F50F-409D-A2CE-9A8516C1DE7B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420" name="Group 419">
            <a:extLst>
              <a:ext uri="{FF2B5EF4-FFF2-40B4-BE49-F238E27FC236}">
                <a16:creationId xmlns:a16="http://schemas.microsoft.com/office/drawing/2014/main" id="{3CCD64B1-4F1E-48BD-ADF1-67DC9593AAFB}"/>
              </a:ext>
            </a:extLst>
          </p:cNvPr>
          <p:cNvGrpSpPr/>
          <p:nvPr/>
        </p:nvGrpSpPr>
        <p:grpSpPr>
          <a:xfrm>
            <a:off x="4223637" y="2111777"/>
            <a:ext cx="364674" cy="2164787"/>
            <a:chOff x="1430177" y="1026981"/>
            <a:chExt cx="364674" cy="2164787"/>
          </a:xfrm>
        </p:grpSpPr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89CB8B7C-B2F8-4D62-968C-A4F8AC16138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2" name="Rectangle 421">
              <a:extLst>
                <a:ext uri="{FF2B5EF4-FFF2-40B4-BE49-F238E27FC236}">
                  <a16:creationId xmlns:a16="http://schemas.microsoft.com/office/drawing/2014/main" id="{9570DF20-C143-48AF-AD9C-77A07DADF998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0CF3C2B6-6DC4-4E1D-9E73-614CE22B4DA7}"/>
              </a:ext>
            </a:extLst>
          </p:cNvPr>
          <p:cNvGrpSpPr/>
          <p:nvPr/>
        </p:nvGrpSpPr>
        <p:grpSpPr>
          <a:xfrm>
            <a:off x="4738343" y="2111777"/>
            <a:ext cx="364674" cy="2164787"/>
            <a:chOff x="1430177" y="1026981"/>
            <a:chExt cx="364674" cy="2164787"/>
          </a:xfrm>
        </p:grpSpPr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849CA657-8033-45DA-867D-5B8A2D874115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5" name="Rectangle 424">
              <a:extLst>
                <a:ext uri="{FF2B5EF4-FFF2-40B4-BE49-F238E27FC236}">
                  <a16:creationId xmlns:a16="http://schemas.microsoft.com/office/drawing/2014/main" id="{8C2058D0-5158-4EE7-804C-8B7FC8FBB9A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26" name="Group 425">
            <a:extLst>
              <a:ext uri="{FF2B5EF4-FFF2-40B4-BE49-F238E27FC236}">
                <a16:creationId xmlns:a16="http://schemas.microsoft.com/office/drawing/2014/main" id="{E92805EF-2489-4AE7-AC5B-A8A652BCDCED}"/>
              </a:ext>
            </a:extLst>
          </p:cNvPr>
          <p:cNvGrpSpPr/>
          <p:nvPr/>
        </p:nvGrpSpPr>
        <p:grpSpPr>
          <a:xfrm>
            <a:off x="5271298" y="2106990"/>
            <a:ext cx="364674" cy="2164787"/>
            <a:chOff x="1430177" y="1026981"/>
            <a:chExt cx="364674" cy="2164787"/>
          </a:xfrm>
        </p:grpSpPr>
        <p:sp>
          <p:nvSpPr>
            <p:cNvPr id="427" name="Rectangle 426">
              <a:extLst>
                <a:ext uri="{FF2B5EF4-FFF2-40B4-BE49-F238E27FC236}">
                  <a16:creationId xmlns:a16="http://schemas.microsoft.com/office/drawing/2014/main" id="{25D6CDE1-8C36-4255-9A29-1274822F9A26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8" name="Rectangle 427">
              <a:extLst>
                <a:ext uri="{FF2B5EF4-FFF2-40B4-BE49-F238E27FC236}">
                  <a16:creationId xmlns:a16="http://schemas.microsoft.com/office/drawing/2014/main" id="{C6240D96-838B-4C4F-9F38-F4A7505881B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32" name="Group 431">
            <a:extLst>
              <a:ext uri="{FF2B5EF4-FFF2-40B4-BE49-F238E27FC236}">
                <a16:creationId xmlns:a16="http://schemas.microsoft.com/office/drawing/2014/main" id="{CC533EBB-8282-46FE-AF72-B9B20688378A}"/>
              </a:ext>
            </a:extLst>
          </p:cNvPr>
          <p:cNvGrpSpPr/>
          <p:nvPr/>
        </p:nvGrpSpPr>
        <p:grpSpPr>
          <a:xfrm>
            <a:off x="9782567" y="2116564"/>
            <a:ext cx="364674" cy="2164787"/>
            <a:chOff x="1430177" y="1026981"/>
            <a:chExt cx="364674" cy="2164787"/>
          </a:xfrm>
        </p:grpSpPr>
        <p:sp>
          <p:nvSpPr>
            <p:cNvPr id="433" name="Rectangle 432">
              <a:extLst>
                <a:ext uri="{FF2B5EF4-FFF2-40B4-BE49-F238E27FC236}">
                  <a16:creationId xmlns:a16="http://schemas.microsoft.com/office/drawing/2014/main" id="{D2DFE4CE-10DD-46ED-BE03-211FF719EFC9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4" name="Rectangle 433">
              <a:extLst>
                <a:ext uri="{FF2B5EF4-FFF2-40B4-BE49-F238E27FC236}">
                  <a16:creationId xmlns:a16="http://schemas.microsoft.com/office/drawing/2014/main" id="{096E168E-259A-4817-A191-5CDA820B1EAA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DDC710E-835A-488A-B30E-37BC91918046}"/>
              </a:ext>
            </a:extLst>
          </p:cNvPr>
          <p:cNvGrpSpPr/>
          <p:nvPr/>
        </p:nvGrpSpPr>
        <p:grpSpPr>
          <a:xfrm>
            <a:off x="10297273" y="2116564"/>
            <a:ext cx="364674" cy="2164787"/>
            <a:chOff x="1430177" y="1026981"/>
            <a:chExt cx="364674" cy="2164787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1A507828-EF5F-40F7-A222-8E5B4E024FF7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5FF7554B-497C-4A28-ABF7-E6A04C40BC37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E27E8F02-25B7-458E-AFB5-38752A69DE9F}"/>
              </a:ext>
            </a:extLst>
          </p:cNvPr>
          <p:cNvGrpSpPr/>
          <p:nvPr/>
        </p:nvGrpSpPr>
        <p:grpSpPr>
          <a:xfrm>
            <a:off x="10830228" y="2111777"/>
            <a:ext cx="364674" cy="2164787"/>
            <a:chOff x="1430177" y="1026981"/>
            <a:chExt cx="364674" cy="2164787"/>
          </a:xfrm>
        </p:grpSpPr>
        <p:sp>
          <p:nvSpPr>
            <p:cNvPr id="439" name="Rectangle 438">
              <a:extLst>
                <a:ext uri="{FF2B5EF4-FFF2-40B4-BE49-F238E27FC236}">
                  <a16:creationId xmlns:a16="http://schemas.microsoft.com/office/drawing/2014/main" id="{8F525378-CEA5-4BA6-AD3E-45D34DCCEB12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0" name="Rectangle 439">
              <a:extLst>
                <a:ext uri="{FF2B5EF4-FFF2-40B4-BE49-F238E27FC236}">
                  <a16:creationId xmlns:a16="http://schemas.microsoft.com/office/drawing/2014/main" id="{4C2A4D6F-69DE-4EAC-B84C-8B3E28431D0E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1" name="Group 440">
            <a:extLst>
              <a:ext uri="{FF2B5EF4-FFF2-40B4-BE49-F238E27FC236}">
                <a16:creationId xmlns:a16="http://schemas.microsoft.com/office/drawing/2014/main" id="{F4B60413-47C1-40EE-B856-75595E20D539}"/>
              </a:ext>
            </a:extLst>
          </p:cNvPr>
          <p:cNvGrpSpPr/>
          <p:nvPr/>
        </p:nvGrpSpPr>
        <p:grpSpPr>
          <a:xfrm>
            <a:off x="11344934" y="2111777"/>
            <a:ext cx="364674" cy="2164787"/>
            <a:chOff x="1430177" y="1026981"/>
            <a:chExt cx="364674" cy="2164787"/>
          </a:xfrm>
        </p:grpSpPr>
        <p:sp>
          <p:nvSpPr>
            <p:cNvPr id="442" name="Rectangle 441">
              <a:extLst>
                <a:ext uri="{FF2B5EF4-FFF2-40B4-BE49-F238E27FC236}">
                  <a16:creationId xmlns:a16="http://schemas.microsoft.com/office/drawing/2014/main" id="{2E44EC81-C8B6-4899-9A33-195C1F1EDAEE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id="{55C3B0D0-26DF-4A86-BE7F-90C6625BAF8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4" name="Group 443">
            <a:extLst>
              <a:ext uri="{FF2B5EF4-FFF2-40B4-BE49-F238E27FC236}">
                <a16:creationId xmlns:a16="http://schemas.microsoft.com/office/drawing/2014/main" id="{CF7C1778-C342-4548-8C7F-91C499F3608B}"/>
              </a:ext>
            </a:extLst>
          </p:cNvPr>
          <p:cNvGrpSpPr/>
          <p:nvPr/>
        </p:nvGrpSpPr>
        <p:grpSpPr>
          <a:xfrm>
            <a:off x="5275931" y="2102203"/>
            <a:ext cx="360000" cy="2160000"/>
            <a:chOff x="3172262" y="3429000"/>
            <a:chExt cx="360000" cy="2160000"/>
          </a:xfrm>
        </p:grpSpPr>
        <p:sp>
          <p:nvSpPr>
            <p:cNvPr id="445" name="Rectangle 444">
              <a:extLst>
                <a:ext uri="{FF2B5EF4-FFF2-40B4-BE49-F238E27FC236}">
                  <a16:creationId xmlns:a16="http://schemas.microsoft.com/office/drawing/2014/main" id="{DCCFA15C-21CA-4E63-81A8-B0B6A9395D29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782024EE-8EF0-44E6-92D8-A9F89F2F96BC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7" name="Rectangle 446">
              <a:extLst>
                <a:ext uri="{FF2B5EF4-FFF2-40B4-BE49-F238E27FC236}">
                  <a16:creationId xmlns:a16="http://schemas.microsoft.com/office/drawing/2014/main" id="{EA48BDC3-2F10-4A76-96A0-3A7CED6B8DA9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8" name="Rectangle 447">
              <a:extLst>
                <a:ext uri="{FF2B5EF4-FFF2-40B4-BE49-F238E27FC236}">
                  <a16:creationId xmlns:a16="http://schemas.microsoft.com/office/drawing/2014/main" id="{19345C6D-63C5-408C-A23D-30100581063D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08AF8F11-D1C6-4E66-B741-8A8BA9CB4C24}"/>
              </a:ext>
            </a:extLst>
          </p:cNvPr>
          <p:cNvGrpSpPr/>
          <p:nvPr/>
        </p:nvGrpSpPr>
        <p:grpSpPr>
          <a:xfrm>
            <a:off x="11340260" y="2142314"/>
            <a:ext cx="360000" cy="2159457"/>
            <a:chOff x="6653408" y="3429000"/>
            <a:chExt cx="360000" cy="2159457"/>
          </a:xfrm>
        </p:grpSpPr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id="{2314BAB3-9893-486A-A45B-A29C2B7A3B44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id="{5C5443CB-D6AE-4A53-9DBA-AE0C1198DF9B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CB942A21-F562-4554-A7F9-B29B9754BC26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id="{2FCC646B-2E50-4229-93D5-9C7159FF1B5F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9ABAA639-FB11-4047-86C6-45694578DF1A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5" name="Rectangle 454">
              <a:extLst>
                <a:ext uri="{FF2B5EF4-FFF2-40B4-BE49-F238E27FC236}">
                  <a16:creationId xmlns:a16="http://schemas.microsoft.com/office/drawing/2014/main" id="{AC088E8B-EA17-4309-BB8B-8982792CA5EB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6" name="Rectangle 455">
              <a:extLst>
                <a:ext uri="{FF2B5EF4-FFF2-40B4-BE49-F238E27FC236}">
                  <a16:creationId xmlns:a16="http://schemas.microsoft.com/office/drawing/2014/main" id="{4A84EBF9-2188-4E67-AD62-6B79223038D6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7" name="Rectangle 456">
              <a:extLst>
                <a:ext uri="{FF2B5EF4-FFF2-40B4-BE49-F238E27FC236}">
                  <a16:creationId xmlns:a16="http://schemas.microsoft.com/office/drawing/2014/main" id="{636E183A-94FF-4F44-8F35-8FD57F4DDA0D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3817C93A-2020-46EE-BE77-02F73FEBA3ED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59" name="Rectangle 458">
              <a:extLst>
                <a:ext uri="{FF2B5EF4-FFF2-40B4-BE49-F238E27FC236}">
                  <a16:creationId xmlns:a16="http://schemas.microsoft.com/office/drawing/2014/main" id="{E53707C2-66BB-45B0-B9A5-44B92A55F24C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60" name="Group 459">
            <a:extLst>
              <a:ext uri="{FF2B5EF4-FFF2-40B4-BE49-F238E27FC236}">
                <a16:creationId xmlns:a16="http://schemas.microsoft.com/office/drawing/2014/main" id="{949C0DFC-4A75-4AC1-A99B-0CF12FC4790A}"/>
              </a:ext>
            </a:extLst>
          </p:cNvPr>
          <p:cNvGrpSpPr/>
          <p:nvPr/>
        </p:nvGrpSpPr>
        <p:grpSpPr>
          <a:xfrm>
            <a:off x="5286916" y="2102851"/>
            <a:ext cx="360000" cy="2160000"/>
            <a:chOff x="7813790" y="3429000"/>
            <a:chExt cx="360000" cy="2160000"/>
          </a:xfrm>
        </p:grpSpPr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A7D5FBC4-68C3-45AF-873D-95242F7B98BA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2" name="Rectangle 461">
              <a:extLst>
                <a:ext uri="{FF2B5EF4-FFF2-40B4-BE49-F238E27FC236}">
                  <a16:creationId xmlns:a16="http://schemas.microsoft.com/office/drawing/2014/main" id="{C03E9E36-9506-4D8F-A3E9-9070C24A8473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3" name="Rectangle 462">
              <a:extLst>
                <a:ext uri="{FF2B5EF4-FFF2-40B4-BE49-F238E27FC236}">
                  <a16:creationId xmlns:a16="http://schemas.microsoft.com/office/drawing/2014/main" id="{28EC5EA4-25A7-4800-9CEE-B567933319E9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4" name="Rectangle 463">
              <a:extLst>
                <a:ext uri="{FF2B5EF4-FFF2-40B4-BE49-F238E27FC236}">
                  <a16:creationId xmlns:a16="http://schemas.microsoft.com/office/drawing/2014/main" id="{C5719027-B4DC-42DF-9245-D4E09FFEB2D3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5" name="Rectangle 464">
              <a:extLst>
                <a:ext uri="{FF2B5EF4-FFF2-40B4-BE49-F238E27FC236}">
                  <a16:creationId xmlns:a16="http://schemas.microsoft.com/office/drawing/2014/main" id="{0E958BAF-4EC6-40E9-94C2-778FA194FC04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6" name="Rectangle 465">
              <a:extLst>
                <a:ext uri="{FF2B5EF4-FFF2-40B4-BE49-F238E27FC236}">
                  <a16:creationId xmlns:a16="http://schemas.microsoft.com/office/drawing/2014/main" id="{6E6E683D-A728-436C-B0EE-32476F79478C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03709595-AF05-4FF2-99C2-FEF7A83E4BA9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8" name="Rectangle 467">
              <a:extLst>
                <a:ext uri="{FF2B5EF4-FFF2-40B4-BE49-F238E27FC236}">
                  <a16:creationId xmlns:a16="http://schemas.microsoft.com/office/drawing/2014/main" id="{8740469F-E2A8-4B20-A904-04EC56AA5E61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9" name="Rectangle 468">
              <a:extLst>
                <a:ext uri="{FF2B5EF4-FFF2-40B4-BE49-F238E27FC236}">
                  <a16:creationId xmlns:a16="http://schemas.microsoft.com/office/drawing/2014/main" id="{FCBEBFFB-729E-47E9-8DEC-1661DD937ED6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DC0F4D02-02BF-48FC-868C-80345A8D7057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1" name="Rectangle 470">
              <a:extLst>
                <a:ext uri="{FF2B5EF4-FFF2-40B4-BE49-F238E27FC236}">
                  <a16:creationId xmlns:a16="http://schemas.microsoft.com/office/drawing/2014/main" id="{5CBBBB33-92B0-4BE5-9F96-705B4B578D89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2" name="Rectangle 471">
              <a:extLst>
                <a:ext uri="{FF2B5EF4-FFF2-40B4-BE49-F238E27FC236}">
                  <a16:creationId xmlns:a16="http://schemas.microsoft.com/office/drawing/2014/main" id="{4FA0556C-D706-4225-818D-E170D9ECC8CB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2F1D7B82-82B6-4D5B-BFAB-9A56D8FB5D3A}"/>
              </a:ext>
            </a:extLst>
          </p:cNvPr>
          <p:cNvGrpSpPr/>
          <p:nvPr/>
        </p:nvGrpSpPr>
        <p:grpSpPr>
          <a:xfrm>
            <a:off x="4754103" y="2113618"/>
            <a:ext cx="360000" cy="2160000"/>
            <a:chOff x="7813790" y="3429000"/>
            <a:chExt cx="360000" cy="2160000"/>
          </a:xfrm>
        </p:grpSpPr>
        <p:sp>
          <p:nvSpPr>
            <p:cNvPr id="477" name="Rectangle 476">
              <a:extLst>
                <a:ext uri="{FF2B5EF4-FFF2-40B4-BE49-F238E27FC236}">
                  <a16:creationId xmlns:a16="http://schemas.microsoft.com/office/drawing/2014/main" id="{578925AE-8097-4FE6-BA7D-643EC5FA7CFB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8" name="Rectangle 477">
              <a:extLst>
                <a:ext uri="{FF2B5EF4-FFF2-40B4-BE49-F238E27FC236}">
                  <a16:creationId xmlns:a16="http://schemas.microsoft.com/office/drawing/2014/main" id="{AB173EE7-64CD-4227-B3FC-18FC7CBC4A9C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0F660325-8E35-4EB5-8705-7622C6EED0DB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0" name="Rectangle 479">
              <a:extLst>
                <a:ext uri="{FF2B5EF4-FFF2-40B4-BE49-F238E27FC236}">
                  <a16:creationId xmlns:a16="http://schemas.microsoft.com/office/drawing/2014/main" id="{34D3C7B4-B336-4A3F-AC55-F77CEC487550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1" name="Rectangle 480">
              <a:extLst>
                <a:ext uri="{FF2B5EF4-FFF2-40B4-BE49-F238E27FC236}">
                  <a16:creationId xmlns:a16="http://schemas.microsoft.com/office/drawing/2014/main" id="{57FC68FD-B639-4C19-B7F4-D35B3DF590DD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2" name="Rectangle 481">
              <a:extLst>
                <a:ext uri="{FF2B5EF4-FFF2-40B4-BE49-F238E27FC236}">
                  <a16:creationId xmlns:a16="http://schemas.microsoft.com/office/drawing/2014/main" id="{9691EFE0-BFD4-41F2-8FA3-C3C74277FA3E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3" name="Rectangle 482">
              <a:extLst>
                <a:ext uri="{FF2B5EF4-FFF2-40B4-BE49-F238E27FC236}">
                  <a16:creationId xmlns:a16="http://schemas.microsoft.com/office/drawing/2014/main" id="{36DC4595-72D2-48AF-A51E-91899276B026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4" name="Rectangle 483">
              <a:extLst>
                <a:ext uri="{FF2B5EF4-FFF2-40B4-BE49-F238E27FC236}">
                  <a16:creationId xmlns:a16="http://schemas.microsoft.com/office/drawing/2014/main" id="{B65327C6-46A7-431E-AF53-CCB1E1BB4FEA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5" name="Rectangle 484">
              <a:extLst>
                <a:ext uri="{FF2B5EF4-FFF2-40B4-BE49-F238E27FC236}">
                  <a16:creationId xmlns:a16="http://schemas.microsoft.com/office/drawing/2014/main" id="{A8C96492-EE03-48F9-AB4D-FCEDE8C0AC49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E36CAA9D-1085-4EB4-86A0-2F74B888D9A6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CC939175-914D-41D7-AECF-6BF86034E2B0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AB5B00C3-57B8-433D-950A-05A881B5B152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98" name="Group 497">
            <a:extLst>
              <a:ext uri="{FF2B5EF4-FFF2-40B4-BE49-F238E27FC236}">
                <a16:creationId xmlns:a16="http://schemas.microsoft.com/office/drawing/2014/main" id="{C2D2E39E-AD28-4B57-8FD3-3E8106049D3D}"/>
              </a:ext>
            </a:extLst>
          </p:cNvPr>
          <p:cNvGrpSpPr/>
          <p:nvPr/>
        </p:nvGrpSpPr>
        <p:grpSpPr>
          <a:xfrm>
            <a:off x="10840663" y="2133182"/>
            <a:ext cx="360000" cy="2159457"/>
            <a:chOff x="6653408" y="3429000"/>
            <a:chExt cx="360000" cy="2159457"/>
          </a:xfrm>
        </p:grpSpPr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6A8C7416-9BBD-4615-89CB-A6FEB4D159EB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0" name="Rectangle 499">
              <a:extLst>
                <a:ext uri="{FF2B5EF4-FFF2-40B4-BE49-F238E27FC236}">
                  <a16:creationId xmlns:a16="http://schemas.microsoft.com/office/drawing/2014/main" id="{C47686E8-EE98-4E15-A3CD-F71DF5CA05E8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1" name="Rectangle 500">
              <a:extLst>
                <a:ext uri="{FF2B5EF4-FFF2-40B4-BE49-F238E27FC236}">
                  <a16:creationId xmlns:a16="http://schemas.microsoft.com/office/drawing/2014/main" id="{C151FFE3-F3C9-4702-AD48-DE3B669F937A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2" name="Rectangle 501">
              <a:extLst>
                <a:ext uri="{FF2B5EF4-FFF2-40B4-BE49-F238E27FC236}">
                  <a16:creationId xmlns:a16="http://schemas.microsoft.com/office/drawing/2014/main" id="{45E66F3D-427C-424E-B195-68DECD8AABC2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3" name="Rectangle 502">
              <a:extLst>
                <a:ext uri="{FF2B5EF4-FFF2-40B4-BE49-F238E27FC236}">
                  <a16:creationId xmlns:a16="http://schemas.microsoft.com/office/drawing/2014/main" id="{137EF349-B725-4CA2-99AF-091F6581D0A6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4" name="Rectangle 503">
              <a:extLst>
                <a:ext uri="{FF2B5EF4-FFF2-40B4-BE49-F238E27FC236}">
                  <a16:creationId xmlns:a16="http://schemas.microsoft.com/office/drawing/2014/main" id="{0E36DC0D-948E-482C-8A17-78205AB57BCB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5" name="Rectangle 504">
              <a:extLst>
                <a:ext uri="{FF2B5EF4-FFF2-40B4-BE49-F238E27FC236}">
                  <a16:creationId xmlns:a16="http://schemas.microsoft.com/office/drawing/2014/main" id="{31ABFBBE-0757-4B38-935C-3C9AF1CF7F81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CA150407-CF6E-4645-82E9-EFBCBAF8C11F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7" name="Rectangle 506">
              <a:extLst>
                <a:ext uri="{FF2B5EF4-FFF2-40B4-BE49-F238E27FC236}">
                  <a16:creationId xmlns:a16="http://schemas.microsoft.com/office/drawing/2014/main" id="{21307662-3F8B-4B28-8515-6955EC6AF525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8" name="Rectangle 507">
              <a:extLst>
                <a:ext uri="{FF2B5EF4-FFF2-40B4-BE49-F238E27FC236}">
                  <a16:creationId xmlns:a16="http://schemas.microsoft.com/office/drawing/2014/main" id="{D0057EE3-1ACB-4D82-A257-B171F7FE249B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5281864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2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5" dur="5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2" dur="50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9" grpId="0" animBg="1"/>
      <p:bldP spid="474" grpId="0" animBg="1"/>
      <p:bldP spid="515" grpId="0" animBg="1"/>
      <p:bldP spid="516" grpId="0" animBg="1"/>
      <p:bldP spid="517" grpId="0" animBg="1"/>
      <p:bldP spid="518" grpId="0" animBg="1"/>
      <p:bldP spid="519" grpId="0" animBg="1"/>
      <p:bldP spid="520" grpId="0" animBg="1"/>
      <p:bldP spid="521" grpId="0" animBg="1"/>
      <p:bldP spid="418" grpId="0" animBg="1"/>
      <p:bldP spid="493" grpId="0" animBg="1"/>
      <p:bldP spid="496" grpId="0" animBg="1"/>
      <p:bldP spid="497" grpId="0" animBg="1"/>
      <p:bldP spid="494" grpId="0" animBg="1"/>
      <p:bldP spid="509" grpId="0" animBg="1"/>
      <p:bldP spid="510" grpId="0" animBg="1"/>
      <p:bldP spid="511" grpId="0" animBg="1"/>
      <p:bldP spid="512" grpId="0" animBg="1"/>
      <p:bldP spid="514" grpId="0" animBg="1"/>
      <p:bldP spid="473" grpId="0" animBg="1"/>
      <p:bldP spid="513" grpId="0" animBg="1"/>
      <p:bldP spid="495" grpId="0" animBg="1"/>
      <p:bldP spid="475" grpId="0" animBg="1"/>
      <p:bldP spid="489" grpId="0" animBg="1"/>
      <p:bldP spid="490" grpId="0" animBg="1"/>
      <p:bldP spid="491" grpId="0" animBg="1"/>
      <p:bldP spid="492" grpId="0" animBg="1"/>
      <p:bldP spid="203" grpId="0"/>
      <p:bldP spid="204" grpId="0" animBg="1"/>
      <p:bldP spid="210" grpId="0" animBg="1"/>
      <p:bldP spid="240" grpId="0" animBg="1"/>
      <p:bldP spid="308" grpId="0"/>
      <p:bldP spid="395" grpId="0" animBg="1"/>
      <p:bldP spid="406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2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782701" y="466822"/>
            <a:ext cx="652743" cy="1047615"/>
            <a:chOff x="2632083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72356" y="5463945"/>
              <a:ext cx="28146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632083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4432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6193166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6230745" y="473203"/>
            <a:ext cx="884282" cy="1040007"/>
            <a:chOff x="408505" y="384951"/>
            <a:chExt cx="884282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640044" y="384951"/>
              <a:ext cx="652743" cy="1040007"/>
              <a:chOff x="2606421" y="5471319"/>
              <a:chExt cx="652743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606421" y="5864995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786600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7055573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8260540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740802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7399236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C252C417-9E1A-45A3-91F0-9A10F6522761}"/>
              </a:ext>
            </a:extLst>
          </p:cNvPr>
          <p:cNvGrpSpPr/>
          <p:nvPr/>
        </p:nvGrpSpPr>
        <p:grpSpPr>
          <a:xfrm>
            <a:off x="3161648" y="454078"/>
            <a:ext cx="933868" cy="1071647"/>
            <a:chOff x="1963495" y="36281"/>
            <a:chExt cx="933868" cy="1071647"/>
          </a:xfrm>
        </p:grpSpPr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70E373CC-CEFA-4739-ABA9-B9FC2083B633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CE4B9B62-330F-4B73-8D7F-04FF9D7C385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64BE14E6-1B06-444F-8FCF-82E163B53AF6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CB1CE7C9-576B-4A59-8716-B635A3B8B544}"/>
              </a:ext>
            </a:extLst>
          </p:cNvPr>
          <p:cNvGrpSpPr/>
          <p:nvPr/>
        </p:nvGrpSpPr>
        <p:grpSpPr>
          <a:xfrm>
            <a:off x="9267161" y="462750"/>
            <a:ext cx="933868" cy="1071647"/>
            <a:chOff x="1963495" y="36281"/>
            <a:chExt cx="933868" cy="1071647"/>
          </a:xfrm>
        </p:grpSpPr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1A2F111E-CF65-48D6-95F0-9296BA3F56BC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37F9D9E0-0355-4A2A-A78F-467960649A9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3FDFB214-56C6-48BB-828F-AB9DAC3B1D0E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sp>
        <p:nvSpPr>
          <p:cNvPr id="203" name="TextBox 202">
            <a:extLst>
              <a:ext uri="{FF2B5EF4-FFF2-40B4-BE49-F238E27FC236}">
                <a16:creationId xmlns:a16="http://schemas.microsoft.com/office/drawing/2014/main" id="{FF71CD05-00A2-44DD-9AC5-19DA68A99957}"/>
              </a:ext>
            </a:extLst>
          </p:cNvPr>
          <p:cNvSpPr txBox="1"/>
          <p:nvPr/>
        </p:nvSpPr>
        <p:spPr>
          <a:xfrm>
            <a:off x="8839215" y="66426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6476E68-C29C-4724-B7D0-EA8CBDA5133B}"/>
              </a:ext>
            </a:extLst>
          </p:cNvPr>
          <p:cNvSpPr/>
          <p:nvPr/>
        </p:nvSpPr>
        <p:spPr>
          <a:xfrm>
            <a:off x="655008" y="552360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EB7CE4C-EE37-480C-A849-3B6AA8B76D54}"/>
              </a:ext>
            </a:extLst>
          </p:cNvPr>
          <p:cNvGrpSpPr/>
          <p:nvPr/>
        </p:nvGrpSpPr>
        <p:grpSpPr>
          <a:xfrm>
            <a:off x="443939" y="1759194"/>
            <a:ext cx="1379920" cy="1071647"/>
            <a:chOff x="443939" y="1750141"/>
            <a:chExt cx="1379920" cy="1071647"/>
          </a:xfrm>
        </p:grpSpPr>
        <p:grpSp>
          <p:nvGrpSpPr>
            <p:cNvPr id="205" name="Group 204">
              <a:extLst>
                <a:ext uri="{FF2B5EF4-FFF2-40B4-BE49-F238E27FC236}">
                  <a16:creationId xmlns:a16="http://schemas.microsoft.com/office/drawing/2014/main" id="{769DEAA6-4888-4D96-9F19-79F385EEB921}"/>
                </a:ext>
              </a:extLst>
            </p:cNvPr>
            <p:cNvGrpSpPr/>
            <p:nvPr/>
          </p:nvGrpSpPr>
          <p:grpSpPr>
            <a:xfrm>
              <a:off x="889991" y="1750141"/>
              <a:ext cx="933868" cy="1071647"/>
              <a:chOff x="1963495" y="36281"/>
              <a:chExt cx="933868" cy="1071647"/>
            </a:xfrm>
          </p:grpSpPr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5B0CB59A-9CE4-4095-B017-86759B3F53E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1 2</a:t>
                </a:r>
              </a:p>
            </p:txBody>
          </p:sp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7B1931BC-EEB9-4DC4-9F5A-47E165FE681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1BE73532-374C-455E-8586-2D7A4D101DC9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60FFD4F0-B56B-425E-866F-555A8E255EAC}"/>
                </a:ext>
              </a:extLst>
            </p:cNvPr>
            <p:cNvSpPr txBox="1"/>
            <p:nvPr/>
          </p:nvSpPr>
          <p:spPr>
            <a:xfrm>
              <a:off x="443939" y="196070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</p:grpSp>
      <p:sp>
        <p:nvSpPr>
          <p:cNvPr id="210" name="Rectangle 209">
            <a:extLst>
              <a:ext uri="{FF2B5EF4-FFF2-40B4-BE49-F238E27FC236}">
                <a16:creationId xmlns:a16="http://schemas.microsoft.com/office/drawing/2014/main" id="{7DC5E2B3-2E23-4365-874B-597E85E1E236}"/>
              </a:ext>
            </a:extLst>
          </p:cNvPr>
          <p:cNvSpPr/>
          <p:nvPr/>
        </p:nvSpPr>
        <p:spPr>
          <a:xfrm>
            <a:off x="907295" y="1817834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5596359-AF13-497D-9436-8B7AB7D5063F}"/>
              </a:ext>
            </a:extLst>
          </p:cNvPr>
          <p:cNvGrpSpPr/>
          <p:nvPr/>
        </p:nvGrpSpPr>
        <p:grpSpPr>
          <a:xfrm>
            <a:off x="1839050" y="1757056"/>
            <a:ext cx="1848873" cy="1071647"/>
            <a:chOff x="1839050" y="1757056"/>
            <a:chExt cx="1848873" cy="1071647"/>
          </a:xfrm>
        </p:grpSpPr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7CD866A8-171F-4754-BA30-2DECB79C0505}"/>
                </a:ext>
              </a:extLst>
            </p:cNvPr>
            <p:cNvSpPr txBox="1"/>
            <p:nvPr/>
          </p:nvSpPr>
          <p:spPr>
            <a:xfrm>
              <a:off x="1839050" y="192559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8AC3F08C-96B1-4B2E-B67F-8E1B93CC85FB}"/>
                </a:ext>
              </a:extLst>
            </p:cNvPr>
            <p:cNvGrpSpPr/>
            <p:nvPr/>
          </p:nvGrpSpPr>
          <p:grpSpPr>
            <a:xfrm>
              <a:off x="2226010" y="1757056"/>
              <a:ext cx="1461913" cy="1071647"/>
              <a:chOff x="443939" y="1750141"/>
              <a:chExt cx="1461913" cy="1071647"/>
            </a:xfrm>
          </p:grpSpPr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58C3A01D-74E5-4477-A278-82F6BF4522E0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1015861" cy="1071647"/>
                <a:chOff x="1963495" y="36281"/>
                <a:chExt cx="1015861" cy="1071647"/>
              </a:xfrm>
            </p:grpSpPr>
            <p:sp>
              <p:nvSpPr>
                <p:cNvPr id="215" name="TextBox 214">
                  <a:extLst>
                    <a:ext uri="{FF2B5EF4-FFF2-40B4-BE49-F238E27FC236}">
                      <a16:creationId xmlns:a16="http://schemas.microsoft.com/office/drawing/2014/main" id="{B8AC25B2-D058-44D2-8E99-262D7676CFE6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1 2</a:t>
                  </a:r>
                </a:p>
              </p:txBody>
            </p:sp>
            <p:cxnSp>
              <p:nvCxnSpPr>
                <p:cNvPr id="216" name="Straight Connector 215">
                  <a:extLst>
                    <a:ext uri="{FF2B5EF4-FFF2-40B4-BE49-F238E27FC236}">
                      <a16:creationId xmlns:a16="http://schemas.microsoft.com/office/drawing/2014/main" id="{BEE63D46-E93A-4876-871D-0390B6F9E2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6C9312CC-52D8-4640-85A4-8A5AD24B37E4}"/>
                    </a:ext>
                  </a:extLst>
                </p:cNvPr>
                <p:cNvSpPr txBox="1"/>
                <p:nvPr/>
              </p:nvSpPr>
              <p:spPr>
                <a:xfrm>
                  <a:off x="2241589" y="36281"/>
                  <a:ext cx="737767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271B06DC-D66D-43A6-AEF9-85C49E6810B7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sp>
        <p:nvSpPr>
          <p:cNvPr id="240" name="Rectangle 239">
            <a:extLst>
              <a:ext uri="{FF2B5EF4-FFF2-40B4-BE49-F238E27FC236}">
                <a16:creationId xmlns:a16="http://schemas.microsoft.com/office/drawing/2014/main" id="{A7B891DC-DC68-4E0E-870D-89788CA00A29}"/>
              </a:ext>
            </a:extLst>
          </p:cNvPr>
          <p:cNvSpPr/>
          <p:nvPr/>
        </p:nvSpPr>
        <p:spPr>
          <a:xfrm>
            <a:off x="7772377" y="554498"/>
            <a:ext cx="453848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306DA840-7511-4DEB-8DCC-2F03E127E8DD}"/>
              </a:ext>
            </a:extLst>
          </p:cNvPr>
          <p:cNvGrpSpPr/>
          <p:nvPr/>
        </p:nvGrpSpPr>
        <p:grpSpPr>
          <a:xfrm>
            <a:off x="880661" y="3100679"/>
            <a:ext cx="1045372" cy="1071647"/>
            <a:chOff x="1963495" y="36281"/>
            <a:chExt cx="1045372" cy="1071647"/>
          </a:xfrm>
        </p:grpSpPr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B9FBC47C-67F8-4DE2-B444-3F2A1D21BD98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7142AAC2-CC5F-4B6B-A092-31E912901305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5BD95C2B-FC82-46BD-A56D-D267C2879AF6}"/>
                </a:ext>
              </a:extLst>
            </p:cNvPr>
            <p:cNvSpPr txBox="1"/>
            <p:nvPr/>
          </p:nvSpPr>
          <p:spPr>
            <a:xfrm>
              <a:off x="1968986" y="36281"/>
              <a:ext cx="103988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1 6</a:t>
              </a:r>
            </a:p>
          </p:txBody>
        </p:sp>
      </p:grpSp>
      <p:sp>
        <p:nvSpPr>
          <p:cNvPr id="308" name="TextBox 307">
            <a:extLst>
              <a:ext uri="{FF2B5EF4-FFF2-40B4-BE49-F238E27FC236}">
                <a16:creationId xmlns:a16="http://schemas.microsoft.com/office/drawing/2014/main" id="{FACC275D-A8A6-4BF5-885D-2FD7AFA87FFB}"/>
              </a:ext>
            </a:extLst>
          </p:cNvPr>
          <p:cNvSpPr txBox="1"/>
          <p:nvPr/>
        </p:nvSpPr>
        <p:spPr>
          <a:xfrm>
            <a:off x="434609" y="3311242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DE6E8FBE-6A89-44E2-9705-67C8EF2BA1CF}"/>
              </a:ext>
            </a:extLst>
          </p:cNvPr>
          <p:cNvGrpSpPr/>
          <p:nvPr/>
        </p:nvGrpSpPr>
        <p:grpSpPr>
          <a:xfrm>
            <a:off x="1847377" y="3084637"/>
            <a:ext cx="1848873" cy="1071647"/>
            <a:chOff x="1839050" y="1757056"/>
            <a:chExt cx="1848873" cy="1071647"/>
          </a:xfrm>
        </p:grpSpPr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0F9C8F49-6D6B-4CBF-981F-DA4FA28C0F4B}"/>
                </a:ext>
              </a:extLst>
            </p:cNvPr>
            <p:cNvSpPr txBox="1"/>
            <p:nvPr/>
          </p:nvSpPr>
          <p:spPr>
            <a:xfrm>
              <a:off x="1839050" y="192559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B6EB9536-B656-4ED2-91C7-0664D1B745DB}"/>
                </a:ext>
              </a:extLst>
            </p:cNvPr>
            <p:cNvGrpSpPr/>
            <p:nvPr/>
          </p:nvGrpSpPr>
          <p:grpSpPr>
            <a:xfrm>
              <a:off x="2226010" y="1757056"/>
              <a:ext cx="1461913" cy="1071647"/>
              <a:chOff x="443939" y="1750141"/>
              <a:chExt cx="1461913" cy="1071647"/>
            </a:xfrm>
          </p:grpSpPr>
          <p:grpSp>
            <p:nvGrpSpPr>
              <p:cNvPr id="384" name="Group 383">
                <a:extLst>
                  <a:ext uri="{FF2B5EF4-FFF2-40B4-BE49-F238E27FC236}">
                    <a16:creationId xmlns:a16="http://schemas.microsoft.com/office/drawing/2014/main" id="{930FC078-44B0-4FDF-8A53-740DA307217E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1015861" cy="1071647"/>
                <a:chOff x="1963495" y="36281"/>
                <a:chExt cx="1015861" cy="1071647"/>
              </a:xfrm>
            </p:grpSpPr>
            <p:sp>
              <p:nvSpPr>
                <p:cNvPr id="386" name="TextBox 385">
                  <a:extLst>
                    <a:ext uri="{FF2B5EF4-FFF2-40B4-BE49-F238E27FC236}">
                      <a16:creationId xmlns:a16="http://schemas.microsoft.com/office/drawing/2014/main" id="{476ED24D-54F1-4AA6-895D-B1572C1462E2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1 2</a:t>
                  </a:r>
                </a:p>
              </p:txBody>
            </p: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7E22FC3A-BBCE-4170-8A54-22610A7B48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2EFBC35E-C974-4551-9F1A-CF8E2D6C5066}"/>
                    </a:ext>
                  </a:extLst>
                </p:cNvPr>
                <p:cNvSpPr txBox="1"/>
                <p:nvPr/>
              </p:nvSpPr>
              <p:spPr>
                <a:xfrm>
                  <a:off x="2233261" y="36281"/>
                  <a:ext cx="746095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7</a:t>
                  </a:r>
                </a:p>
              </p:txBody>
            </p:sp>
          </p:grpSp>
          <p:sp>
            <p:nvSpPr>
              <p:cNvPr id="385" name="TextBox 384">
                <a:extLst>
                  <a:ext uri="{FF2B5EF4-FFF2-40B4-BE49-F238E27FC236}">
                    <a16:creationId xmlns:a16="http://schemas.microsoft.com/office/drawing/2014/main" id="{6BEF67AC-7569-416F-9992-38121CBC2230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BB537E45-4543-4BDA-8CC3-AFF4ED093499}"/>
              </a:ext>
            </a:extLst>
          </p:cNvPr>
          <p:cNvGrpSpPr/>
          <p:nvPr/>
        </p:nvGrpSpPr>
        <p:grpSpPr>
          <a:xfrm>
            <a:off x="6242924" y="1756053"/>
            <a:ext cx="1379920" cy="1071647"/>
            <a:chOff x="443939" y="1750141"/>
            <a:chExt cx="1379920" cy="1071647"/>
          </a:xfrm>
        </p:grpSpPr>
        <p:grpSp>
          <p:nvGrpSpPr>
            <p:cNvPr id="390" name="Group 389">
              <a:extLst>
                <a:ext uri="{FF2B5EF4-FFF2-40B4-BE49-F238E27FC236}">
                  <a16:creationId xmlns:a16="http://schemas.microsoft.com/office/drawing/2014/main" id="{481BB52A-8D80-4E0B-B9A2-8FC63BA3F424}"/>
                </a:ext>
              </a:extLst>
            </p:cNvPr>
            <p:cNvGrpSpPr/>
            <p:nvPr/>
          </p:nvGrpSpPr>
          <p:grpSpPr>
            <a:xfrm>
              <a:off x="889991" y="1750141"/>
              <a:ext cx="933868" cy="1071647"/>
              <a:chOff x="1963495" y="36281"/>
              <a:chExt cx="933868" cy="1071647"/>
            </a:xfrm>
          </p:grpSpPr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6404273C-9867-47DE-A9FC-8A8BEC3AEA57}"/>
                  </a:ext>
                </a:extLst>
              </p:cNvPr>
              <p:cNvSpPr txBox="1"/>
              <p:nvPr/>
            </p:nvSpPr>
            <p:spPr>
              <a:xfrm>
                <a:off x="1963495" y="476986"/>
                <a:ext cx="93386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1 0</a:t>
                </a:r>
              </a:p>
            </p:txBody>
          </p:sp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AA6A076A-3640-4CAB-8C7A-C6A3136A092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81207" y="554976"/>
                <a:ext cx="89056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4" name="TextBox 393">
                <a:extLst>
                  <a:ext uri="{FF2B5EF4-FFF2-40B4-BE49-F238E27FC236}">
                    <a16:creationId xmlns:a16="http://schemas.microsoft.com/office/drawing/2014/main" id="{13A45A77-DF4E-4B8B-BF5B-3A55B5259D63}"/>
                  </a:ext>
                </a:extLst>
              </p:cNvPr>
              <p:cNvSpPr txBox="1"/>
              <p:nvPr/>
            </p:nvSpPr>
            <p:spPr>
              <a:xfrm>
                <a:off x="2193575" y="36281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61EE999B-9005-4D91-876C-538E3E886A0C}"/>
                </a:ext>
              </a:extLst>
            </p:cNvPr>
            <p:cNvSpPr txBox="1"/>
            <p:nvPr/>
          </p:nvSpPr>
          <p:spPr>
            <a:xfrm>
              <a:off x="443939" y="1960704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395" name="Rectangle 394">
            <a:extLst>
              <a:ext uri="{FF2B5EF4-FFF2-40B4-BE49-F238E27FC236}">
                <a16:creationId xmlns:a16="http://schemas.microsoft.com/office/drawing/2014/main" id="{F6ACE693-90A8-42DA-A93E-6E4338C122D6}"/>
              </a:ext>
            </a:extLst>
          </p:cNvPr>
          <p:cNvSpPr/>
          <p:nvPr/>
        </p:nvSpPr>
        <p:spPr>
          <a:xfrm>
            <a:off x="8493471" y="1818930"/>
            <a:ext cx="890563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B3D9EEBA-F700-4E37-A59D-B73E1E6229FE}"/>
              </a:ext>
            </a:extLst>
          </p:cNvPr>
          <p:cNvGrpSpPr/>
          <p:nvPr/>
        </p:nvGrpSpPr>
        <p:grpSpPr>
          <a:xfrm>
            <a:off x="7638035" y="1753915"/>
            <a:ext cx="1848874" cy="1071647"/>
            <a:chOff x="1839050" y="1757056"/>
            <a:chExt cx="1848874" cy="1071647"/>
          </a:xfrm>
        </p:grpSpPr>
        <p:sp>
          <p:nvSpPr>
            <p:cNvPr id="397" name="TextBox 396">
              <a:extLst>
                <a:ext uri="{FF2B5EF4-FFF2-40B4-BE49-F238E27FC236}">
                  <a16:creationId xmlns:a16="http://schemas.microsoft.com/office/drawing/2014/main" id="{17680B43-3B12-479C-BB9E-A7AD190471D1}"/>
                </a:ext>
              </a:extLst>
            </p:cNvPr>
            <p:cNvSpPr txBox="1"/>
            <p:nvPr/>
          </p:nvSpPr>
          <p:spPr>
            <a:xfrm>
              <a:off x="1839050" y="192559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47009CAD-DA8D-4251-8FE2-D2E4F94095E3}"/>
                </a:ext>
              </a:extLst>
            </p:cNvPr>
            <p:cNvGrpSpPr/>
            <p:nvPr/>
          </p:nvGrpSpPr>
          <p:grpSpPr>
            <a:xfrm>
              <a:off x="2226010" y="1757056"/>
              <a:ext cx="1461914" cy="1071647"/>
              <a:chOff x="443939" y="1750141"/>
              <a:chExt cx="1461914" cy="1071647"/>
            </a:xfrm>
          </p:grpSpPr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42E596E5-A6AD-4C75-973A-9DC9F357191D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1015862" cy="1071647"/>
                <a:chOff x="1963495" y="36281"/>
                <a:chExt cx="1015862" cy="1071647"/>
              </a:xfrm>
            </p:grpSpPr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EB1B3026-0D22-443A-B916-8825398588A9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1 0</a:t>
                  </a:r>
                </a:p>
              </p:txBody>
            </p:sp>
            <p:cxnSp>
              <p:nvCxnSpPr>
                <p:cNvPr id="402" name="Straight Connector 401">
                  <a:extLst>
                    <a:ext uri="{FF2B5EF4-FFF2-40B4-BE49-F238E27FC236}">
                      <a16:creationId xmlns:a16="http://schemas.microsoft.com/office/drawing/2014/main" id="{8EAE2D21-857E-4BD1-90C1-89E5E20216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AE46A464-086F-4572-86D7-03FDB5A38720}"/>
                    </a:ext>
                  </a:extLst>
                </p:cNvPr>
                <p:cNvSpPr txBox="1"/>
                <p:nvPr/>
              </p:nvSpPr>
              <p:spPr>
                <a:xfrm>
                  <a:off x="2219205" y="36281"/>
                  <a:ext cx="760152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8075E2D3-2105-437C-BF69-82FCC5782B43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  <p:grpSp>
        <p:nvGrpSpPr>
          <p:cNvPr id="405" name="Group 404">
            <a:extLst>
              <a:ext uri="{FF2B5EF4-FFF2-40B4-BE49-F238E27FC236}">
                <a16:creationId xmlns:a16="http://schemas.microsoft.com/office/drawing/2014/main" id="{AD04051C-6F83-407F-B9D6-79133016A140}"/>
              </a:ext>
            </a:extLst>
          </p:cNvPr>
          <p:cNvGrpSpPr/>
          <p:nvPr/>
        </p:nvGrpSpPr>
        <p:grpSpPr>
          <a:xfrm>
            <a:off x="6679646" y="3097538"/>
            <a:ext cx="1045372" cy="1071647"/>
            <a:chOff x="1963495" y="36281"/>
            <a:chExt cx="1045372" cy="1071647"/>
          </a:xfrm>
        </p:grpSpPr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D83DD362-A814-46DB-9338-240CEDE93168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62C51E03-1D22-4B5A-BC57-189D0A115674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085754DA-6CCD-4F8A-96C9-21718DD0380B}"/>
                </a:ext>
              </a:extLst>
            </p:cNvPr>
            <p:cNvSpPr txBox="1"/>
            <p:nvPr/>
          </p:nvSpPr>
          <p:spPr>
            <a:xfrm>
              <a:off x="1968986" y="36281"/>
              <a:ext cx="103988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</p:grpSp>
      <p:sp>
        <p:nvSpPr>
          <p:cNvPr id="406" name="TextBox 405">
            <a:extLst>
              <a:ext uri="{FF2B5EF4-FFF2-40B4-BE49-F238E27FC236}">
                <a16:creationId xmlns:a16="http://schemas.microsoft.com/office/drawing/2014/main" id="{A6083144-BD79-4D5C-A5FC-008E943078AB}"/>
              </a:ext>
            </a:extLst>
          </p:cNvPr>
          <p:cNvSpPr txBox="1"/>
          <p:nvPr/>
        </p:nvSpPr>
        <p:spPr>
          <a:xfrm>
            <a:off x="6233594" y="3308101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AE328C4B-632B-4008-AF31-4AC9F2BF06C9}"/>
              </a:ext>
            </a:extLst>
          </p:cNvPr>
          <p:cNvGrpSpPr/>
          <p:nvPr/>
        </p:nvGrpSpPr>
        <p:grpSpPr>
          <a:xfrm>
            <a:off x="7646362" y="3081496"/>
            <a:ext cx="1848874" cy="1071647"/>
            <a:chOff x="1839050" y="1757056"/>
            <a:chExt cx="1848874" cy="1071647"/>
          </a:xfrm>
        </p:grpSpPr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7706C5B5-D4A4-4D8B-974C-AB5E9B971E1D}"/>
                </a:ext>
              </a:extLst>
            </p:cNvPr>
            <p:cNvSpPr txBox="1"/>
            <p:nvPr/>
          </p:nvSpPr>
          <p:spPr>
            <a:xfrm>
              <a:off x="1839050" y="1925595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grpSp>
          <p:nvGrpSpPr>
            <p:cNvPr id="412" name="Group 411">
              <a:extLst>
                <a:ext uri="{FF2B5EF4-FFF2-40B4-BE49-F238E27FC236}">
                  <a16:creationId xmlns:a16="http://schemas.microsoft.com/office/drawing/2014/main" id="{7B9297D7-F791-430B-AAA6-24AED5564B3C}"/>
                </a:ext>
              </a:extLst>
            </p:cNvPr>
            <p:cNvGrpSpPr/>
            <p:nvPr/>
          </p:nvGrpSpPr>
          <p:grpSpPr>
            <a:xfrm>
              <a:off x="2226010" y="1757056"/>
              <a:ext cx="1461914" cy="1071647"/>
              <a:chOff x="443939" y="1750141"/>
              <a:chExt cx="1461914" cy="1071647"/>
            </a:xfrm>
          </p:grpSpPr>
          <p:grpSp>
            <p:nvGrpSpPr>
              <p:cNvPr id="413" name="Group 412">
                <a:extLst>
                  <a:ext uri="{FF2B5EF4-FFF2-40B4-BE49-F238E27FC236}">
                    <a16:creationId xmlns:a16="http://schemas.microsoft.com/office/drawing/2014/main" id="{75C2EE9D-DF95-47E8-BF33-889B4CD6FFD3}"/>
                  </a:ext>
                </a:extLst>
              </p:cNvPr>
              <p:cNvGrpSpPr/>
              <p:nvPr/>
            </p:nvGrpSpPr>
            <p:grpSpPr>
              <a:xfrm>
                <a:off x="889991" y="1750141"/>
                <a:ext cx="1015862" cy="1071647"/>
                <a:chOff x="1963495" y="36281"/>
                <a:chExt cx="1015862" cy="1071647"/>
              </a:xfrm>
            </p:grpSpPr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94CE8C5A-A5F4-435D-87BE-0ABD19DCDD3D}"/>
                    </a:ext>
                  </a:extLst>
                </p:cNvPr>
                <p:cNvSpPr txBox="1"/>
                <p:nvPr/>
              </p:nvSpPr>
              <p:spPr>
                <a:xfrm>
                  <a:off x="1963495" y="476986"/>
                  <a:ext cx="93386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1 0</a:t>
                  </a:r>
                </a:p>
              </p:txBody>
            </p:sp>
            <p:cxnSp>
              <p:nvCxnSpPr>
                <p:cNvPr id="416" name="Straight Connector 415">
                  <a:extLst>
                    <a:ext uri="{FF2B5EF4-FFF2-40B4-BE49-F238E27FC236}">
                      <a16:creationId xmlns:a16="http://schemas.microsoft.com/office/drawing/2014/main" id="{AEDBD4B3-8024-4AE8-B613-6D2E03A63D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81207" y="554976"/>
                  <a:ext cx="89056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C58AF76-7211-40C4-8FBA-D355784F44FD}"/>
                    </a:ext>
                  </a:extLst>
                </p:cNvPr>
                <p:cNvSpPr txBox="1"/>
                <p:nvPr/>
              </p:nvSpPr>
              <p:spPr>
                <a:xfrm>
                  <a:off x="2219205" y="36281"/>
                  <a:ext cx="760152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2</a:t>
                  </a:r>
                </a:p>
              </p:txBody>
            </p:sp>
          </p:grpSp>
          <p:sp>
            <p:nvSpPr>
              <p:cNvPr id="414" name="TextBox 413">
                <a:extLst>
                  <a:ext uri="{FF2B5EF4-FFF2-40B4-BE49-F238E27FC236}">
                    <a16:creationId xmlns:a16="http://schemas.microsoft.com/office/drawing/2014/main" id="{BF7358F8-F50F-409D-A2CE-9A8516C1DE7B}"/>
                  </a:ext>
                </a:extLst>
              </p:cNvPr>
              <p:cNvSpPr txBox="1"/>
              <p:nvPr/>
            </p:nvSpPr>
            <p:spPr>
              <a:xfrm>
                <a:off x="443939" y="1960704"/>
                <a:ext cx="43373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560498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3" grpId="0"/>
      <p:bldP spid="204" grpId="0" animBg="1"/>
      <p:bldP spid="210" grpId="0" animBg="1"/>
      <p:bldP spid="240" grpId="0" animBg="1"/>
      <p:bldP spid="308" grpId="0"/>
      <p:bldP spid="395" grpId="0" animBg="1"/>
      <p:bldP spid="406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36FFF48-FF52-4D06-A8DD-7AE5562E2A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>
                <a:hlinkClick r:id="rId2"/>
              </a:rPr>
              <a:t>40 Subtract mixed numbers with denominators as common multiples by converting to improper fractions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E361BFF-6F06-43D6-9038-2D4038B31D1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90373992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2" name="Rectangle: Rounded Corners 331">
            <a:extLst>
              <a:ext uri="{FF2B5EF4-FFF2-40B4-BE49-F238E27FC236}">
                <a16:creationId xmlns:a16="http://schemas.microsoft.com/office/drawing/2014/main" id="{C7A69362-371C-4EC3-9554-7074F6F64172}"/>
              </a:ext>
            </a:extLst>
          </p:cNvPr>
          <p:cNvSpPr/>
          <p:nvPr/>
        </p:nvSpPr>
        <p:spPr>
          <a:xfrm rot="5400000">
            <a:off x="6686017" y="4002977"/>
            <a:ext cx="2479048" cy="292651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4" name="Rectangle 343">
            <a:extLst>
              <a:ext uri="{FF2B5EF4-FFF2-40B4-BE49-F238E27FC236}">
                <a16:creationId xmlns:a16="http://schemas.microsoft.com/office/drawing/2014/main" id="{37E4CEB3-6D13-4095-AFC9-223A75B48386}"/>
              </a:ext>
            </a:extLst>
          </p:cNvPr>
          <p:cNvSpPr/>
          <p:nvPr/>
        </p:nvSpPr>
        <p:spPr>
          <a:xfrm>
            <a:off x="7443804" y="4362190"/>
            <a:ext cx="366378" cy="214727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1" name="Rectangle 340">
            <a:extLst>
              <a:ext uri="{FF2B5EF4-FFF2-40B4-BE49-F238E27FC236}">
                <a16:creationId xmlns:a16="http://schemas.microsoft.com/office/drawing/2014/main" id="{8F394214-B19E-4AE6-96F7-1E7B77FC56E9}"/>
              </a:ext>
            </a:extLst>
          </p:cNvPr>
          <p:cNvSpPr/>
          <p:nvPr/>
        </p:nvSpPr>
        <p:spPr>
          <a:xfrm>
            <a:off x="7445437" y="6107680"/>
            <a:ext cx="366378" cy="429487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3" name="Rectangle: Rounded Corners 322">
            <a:extLst>
              <a:ext uri="{FF2B5EF4-FFF2-40B4-BE49-F238E27FC236}">
                <a16:creationId xmlns:a16="http://schemas.microsoft.com/office/drawing/2014/main" id="{93B9D58C-635B-4A4B-83DF-602D20C4EE51}"/>
              </a:ext>
            </a:extLst>
          </p:cNvPr>
          <p:cNvSpPr/>
          <p:nvPr/>
        </p:nvSpPr>
        <p:spPr>
          <a:xfrm rot="5400000">
            <a:off x="935311" y="3947647"/>
            <a:ext cx="2479047" cy="2926514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42" name="Rectangle 341">
            <a:extLst>
              <a:ext uri="{FF2B5EF4-FFF2-40B4-BE49-F238E27FC236}">
                <a16:creationId xmlns:a16="http://schemas.microsoft.com/office/drawing/2014/main" id="{0A31BCBB-B6AD-48F0-B99F-4E26BFF82B6F}"/>
              </a:ext>
            </a:extLst>
          </p:cNvPr>
          <p:cNvSpPr/>
          <p:nvPr/>
        </p:nvSpPr>
        <p:spPr>
          <a:xfrm>
            <a:off x="1355611" y="4374617"/>
            <a:ext cx="366378" cy="215714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25" name="Rectangle 324">
            <a:extLst>
              <a:ext uri="{FF2B5EF4-FFF2-40B4-BE49-F238E27FC236}">
                <a16:creationId xmlns:a16="http://schemas.microsoft.com/office/drawing/2014/main" id="{A5FB3A9A-2BDA-4893-8B09-2DF1528B8DF3}"/>
              </a:ext>
            </a:extLst>
          </p:cNvPr>
          <p:cNvSpPr/>
          <p:nvPr/>
        </p:nvSpPr>
        <p:spPr>
          <a:xfrm>
            <a:off x="1354117" y="5104952"/>
            <a:ext cx="366378" cy="1441959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2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782701" y="466822"/>
            <a:ext cx="655776" cy="1047615"/>
            <a:chOff x="2632083" y="5463945"/>
            <a:chExt cx="655776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635116" y="5463945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11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632083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4432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6193166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6230745" y="473203"/>
            <a:ext cx="884282" cy="1040007"/>
            <a:chOff x="408505" y="384951"/>
            <a:chExt cx="884282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640044" y="384951"/>
              <a:ext cx="652743" cy="1040007"/>
              <a:chOff x="2606421" y="5471319"/>
              <a:chExt cx="652743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606421" y="5864995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786600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7055573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8260540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740802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7399236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C252C417-9E1A-45A3-91F0-9A10F6522761}"/>
              </a:ext>
            </a:extLst>
          </p:cNvPr>
          <p:cNvGrpSpPr/>
          <p:nvPr/>
        </p:nvGrpSpPr>
        <p:grpSpPr>
          <a:xfrm>
            <a:off x="3161648" y="454078"/>
            <a:ext cx="933868" cy="1071647"/>
            <a:chOff x="1963495" y="36281"/>
            <a:chExt cx="933868" cy="1071647"/>
          </a:xfrm>
        </p:grpSpPr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70E373CC-CEFA-4739-ABA9-B9FC2083B633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CE4B9B62-330F-4B73-8D7F-04FF9D7C385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64BE14E6-1B06-444F-8FCF-82E163B53AF6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00" name="TextBox 199">
            <a:extLst>
              <a:ext uri="{FF2B5EF4-FFF2-40B4-BE49-F238E27FC236}">
                <a16:creationId xmlns:a16="http://schemas.microsoft.com/office/drawing/2014/main" id="{1A2F111E-CF65-48D6-95F0-9296BA3F56BC}"/>
              </a:ext>
            </a:extLst>
          </p:cNvPr>
          <p:cNvSpPr txBox="1"/>
          <p:nvPr/>
        </p:nvSpPr>
        <p:spPr>
          <a:xfrm>
            <a:off x="9267161" y="903455"/>
            <a:ext cx="9338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cxnSp>
        <p:nvCxnSpPr>
          <p:cNvPr id="201" name="Straight Connector 200">
            <a:extLst>
              <a:ext uri="{FF2B5EF4-FFF2-40B4-BE49-F238E27FC236}">
                <a16:creationId xmlns:a16="http://schemas.microsoft.com/office/drawing/2014/main" id="{37F9D9E0-0355-4A2A-A78F-467960649A9A}"/>
              </a:ext>
            </a:extLst>
          </p:cNvPr>
          <p:cNvCxnSpPr>
            <a:cxnSpLocks/>
          </p:cNvCxnSpPr>
          <p:nvPr/>
        </p:nvCxnSpPr>
        <p:spPr>
          <a:xfrm>
            <a:off x="9284873" y="981445"/>
            <a:ext cx="8905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TextBox 201">
            <a:extLst>
              <a:ext uri="{FF2B5EF4-FFF2-40B4-BE49-F238E27FC236}">
                <a16:creationId xmlns:a16="http://schemas.microsoft.com/office/drawing/2014/main" id="{3FDFB214-56C6-48BB-828F-AB9DAC3B1D0E}"/>
              </a:ext>
            </a:extLst>
          </p:cNvPr>
          <p:cNvSpPr txBox="1"/>
          <p:nvPr/>
        </p:nvSpPr>
        <p:spPr>
          <a:xfrm>
            <a:off x="9497241" y="4627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FF71CD05-00A2-44DD-9AC5-19DA68A99957}"/>
              </a:ext>
            </a:extLst>
          </p:cNvPr>
          <p:cNvSpPr txBox="1"/>
          <p:nvPr/>
        </p:nvSpPr>
        <p:spPr>
          <a:xfrm>
            <a:off x="8839215" y="66426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45E02407-C947-4212-B5D4-52AB9DA57FAC}"/>
              </a:ext>
            </a:extLst>
          </p:cNvPr>
          <p:cNvGrpSpPr/>
          <p:nvPr/>
        </p:nvGrpSpPr>
        <p:grpSpPr>
          <a:xfrm>
            <a:off x="415399" y="1758788"/>
            <a:ext cx="541379" cy="1076984"/>
            <a:chOff x="853549" y="1758788"/>
            <a:chExt cx="541379" cy="1076984"/>
          </a:xfrm>
        </p:grpSpPr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F5743EBB-EF09-49BC-84E4-13C2559726ED}"/>
                </a:ext>
              </a:extLst>
            </p:cNvPr>
            <p:cNvCxnSpPr>
              <a:cxnSpLocks/>
            </p:cNvCxnSpPr>
            <p:nvPr/>
          </p:nvCxnSpPr>
          <p:spPr>
            <a:xfrm>
              <a:off x="907004" y="2266622"/>
              <a:ext cx="4428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1CF14C84-5E3F-46F8-A9B5-356944DBD886}"/>
                </a:ext>
              </a:extLst>
            </p:cNvPr>
            <p:cNvSpPr txBox="1"/>
            <p:nvPr/>
          </p:nvSpPr>
          <p:spPr>
            <a:xfrm>
              <a:off x="853549" y="2204830"/>
              <a:ext cx="54137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E1AD1848-EF86-478F-BC83-6FF9645E10B3}"/>
                </a:ext>
              </a:extLst>
            </p:cNvPr>
            <p:cNvSpPr txBox="1"/>
            <p:nvPr/>
          </p:nvSpPr>
          <p:spPr>
            <a:xfrm>
              <a:off x="882511" y="1758788"/>
              <a:ext cx="49950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2AFBD529-2CE7-4FE0-8B37-869ADBDB3342}"/>
              </a:ext>
            </a:extLst>
          </p:cNvPr>
          <p:cNvGrpSpPr/>
          <p:nvPr/>
        </p:nvGrpSpPr>
        <p:grpSpPr>
          <a:xfrm>
            <a:off x="933681" y="1745549"/>
            <a:ext cx="1725750" cy="1090223"/>
            <a:chOff x="1341851" y="1745549"/>
            <a:chExt cx="1725750" cy="1090223"/>
          </a:xfrm>
        </p:grpSpPr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DA5A28A-AFDE-47EC-A1FC-928E9604390C}"/>
                </a:ext>
              </a:extLst>
            </p:cNvPr>
            <p:cNvSpPr txBox="1"/>
            <p:nvPr/>
          </p:nvSpPr>
          <p:spPr>
            <a:xfrm>
              <a:off x="1341851" y="1915469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E9BA631A-1775-478E-92F7-B73E9B363C84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BCAE3A54-411A-48CF-A0AE-527BA8BBB459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5C384EE1-94A4-4F6D-9E31-A908D318942E}"/>
                </a:ext>
              </a:extLst>
            </p:cNvPr>
            <p:cNvSpPr txBox="1"/>
            <p:nvPr/>
          </p:nvSpPr>
          <p:spPr>
            <a:xfrm>
              <a:off x="1783340" y="1745549"/>
              <a:ext cx="97469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2 3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E999457C-22E6-4E0D-BA5F-A5F257593C9B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830FD375-10FF-43AD-A100-3FB7906A4F46}"/>
              </a:ext>
            </a:extLst>
          </p:cNvPr>
          <p:cNvGrpSpPr/>
          <p:nvPr/>
        </p:nvGrpSpPr>
        <p:grpSpPr>
          <a:xfrm>
            <a:off x="413107" y="3102276"/>
            <a:ext cx="978484" cy="1076984"/>
            <a:chOff x="416445" y="1758788"/>
            <a:chExt cx="978484" cy="1076984"/>
          </a:xfrm>
        </p:grpSpPr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C69A76B-FEB0-4746-ACE8-E4BC15653112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7719CBF9-A2A5-416A-AFA0-8DBBE5E98AA2}"/>
                </a:ext>
              </a:extLst>
            </p:cNvPr>
            <p:cNvSpPr txBox="1"/>
            <p:nvPr/>
          </p:nvSpPr>
          <p:spPr>
            <a:xfrm>
              <a:off x="416445" y="2204830"/>
              <a:ext cx="9784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32A921AD-ECBA-45BD-B072-F887E4B9E0D8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2 7</a:t>
              </a:r>
            </a:p>
          </p:txBody>
        </p: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BE6EC1A4-0F8B-474A-A524-29DBE2D1FEBE}"/>
              </a:ext>
            </a:extLst>
          </p:cNvPr>
          <p:cNvGrpSpPr/>
          <p:nvPr/>
        </p:nvGrpSpPr>
        <p:grpSpPr>
          <a:xfrm>
            <a:off x="1368493" y="3089037"/>
            <a:ext cx="1725750" cy="1090223"/>
            <a:chOff x="1341851" y="1745549"/>
            <a:chExt cx="1725750" cy="1090223"/>
          </a:xfrm>
        </p:grpSpPr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1418139F-0B51-4C0A-B075-6AC5EE4254FD}"/>
                </a:ext>
              </a:extLst>
            </p:cNvPr>
            <p:cNvSpPr txBox="1"/>
            <p:nvPr/>
          </p:nvSpPr>
          <p:spPr>
            <a:xfrm>
              <a:off x="1341851" y="1915469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75DAEFCD-0E3A-42F2-9EA2-DC9542012D1B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D7BD697A-BD23-438F-ABD3-CE115F0D68E2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E8DF6B42-5106-42AF-9C3C-DE299E40BBD8}"/>
                </a:ext>
              </a:extLst>
            </p:cNvPr>
            <p:cNvSpPr txBox="1"/>
            <p:nvPr/>
          </p:nvSpPr>
          <p:spPr>
            <a:xfrm>
              <a:off x="1778740" y="1745549"/>
              <a:ext cx="9262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2 3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F08881E-CC44-40BF-A3EA-EA95270658E6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9C7613A5-ED85-4433-8665-44C76A94AB33}"/>
              </a:ext>
            </a:extLst>
          </p:cNvPr>
          <p:cNvGrpSpPr/>
          <p:nvPr/>
        </p:nvGrpSpPr>
        <p:grpSpPr>
          <a:xfrm>
            <a:off x="3093689" y="3553316"/>
            <a:ext cx="957106" cy="630942"/>
            <a:chOff x="3097027" y="2223080"/>
            <a:chExt cx="957106" cy="630942"/>
          </a:xfrm>
        </p:grpSpPr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92DDD5A-44D6-4AA7-8853-F9A83D9E5A81}"/>
                </a:ext>
              </a:extLst>
            </p:cNvPr>
            <p:cNvCxnSpPr>
              <a:cxnSpLocks/>
            </p:cNvCxnSpPr>
            <p:nvPr/>
          </p:nvCxnSpPr>
          <p:spPr>
            <a:xfrm>
              <a:off x="3125803" y="228487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8FA92F78-6F26-4827-94A4-4A898D61657F}"/>
                </a:ext>
              </a:extLst>
            </p:cNvPr>
            <p:cNvSpPr txBox="1"/>
            <p:nvPr/>
          </p:nvSpPr>
          <p:spPr>
            <a:xfrm>
              <a:off x="3097027" y="2223080"/>
              <a:ext cx="95710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sp>
        <p:nvSpPr>
          <p:cNvPr id="268" name="TextBox 267">
            <a:extLst>
              <a:ext uri="{FF2B5EF4-FFF2-40B4-BE49-F238E27FC236}">
                <a16:creationId xmlns:a16="http://schemas.microsoft.com/office/drawing/2014/main" id="{A702B071-24FC-49EA-9453-96C6D956FA6C}"/>
              </a:ext>
            </a:extLst>
          </p:cNvPr>
          <p:cNvSpPr txBox="1"/>
          <p:nvPr/>
        </p:nvSpPr>
        <p:spPr>
          <a:xfrm>
            <a:off x="3342358" y="3107274"/>
            <a:ext cx="6959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105A18A9-E7DD-415A-8518-357D42F0CA1C}"/>
              </a:ext>
            </a:extLst>
          </p:cNvPr>
          <p:cNvGrpSpPr/>
          <p:nvPr/>
        </p:nvGrpSpPr>
        <p:grpSpPr>
          <a:xfrm>
            <a:off x="6223219" y="1763491"/>
            <a:ext cx="987278" cy="1076984"/>
            <a:chOff x="407651" y="1758788"/>
            <a:chExt cx="987278" cy="1076984"/>
          </a:xfrm>
        </p:grpSpPr>
        <p:cxnSp>
          <p:nvCxnSpPr>
            <p:cNvPr id="294" name="Straight Connector 293">
              <a:extLst>
                <a:ext uri="{FF2B5EF4-FFF2-40B4-BE49-F238E27FC236}">
                  <a16:creationId xmlns:a16="http://schemas.microsoft.com/office/drawing/2014/main" id="{44686285-4802-4F39-B4E8-111E3D12E8AE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06753DBA-666A-48C9-818A-DEB6E7503C67}"/>
                </a:ext>
              </a:extLst>
            </p:cNvPr>
            <p:cNvSpPr txBox="1"/>
            <p:nvPr/>
          </p:nvSpPr>
          <p:spPr>
            <a:xfrm>
              <a:off x="407651" y="2204830"/>
              <a:ext cx="98727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E81ECA12-FDD2-4259-97BE-6CB89D08F8B9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3 3</a:t>
              </a:r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02E32301-89B0-44B5-AE41-4545B7B95495}"/>
              </a:ext>
            </a:extLst>
          </p:cNvPr>
          <p:cNvGrpSpPr/>
          <p:nvPr/>
        </p:nvGrpSpPr>
        <p:grpSpPr>
          <a:xfrm>
            <a:off x="7193315" y="1750252"/>
            <a:ext cx="1254349" cy="1090223"/>
            <a:chOff x="1362757" y="1745549"/>
            <a:chExt cx="1254349" cy="1090223"/>
          </a:xfrm>
        </p:grpSpPr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875C4791-E85F-41F8-8148-76DABDD7106A}"/>
                </a:ext>
              </a:extLst>
            </p:cNvPr>
            <p:cNvSpPr txBox="1"/>
            <p:nvPr/>
          </p:nvSpPr>
          <p:spPr>
            <a:xfrm>
              <a:off x="1362757" y="190659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E03E286F-6633-44D0-BB02-ABB716743C51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4397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379ACF93-EC2C-43E5-8B8B-2CB90D9B0F8C}"/>
                </a:ext>
              </a:extLst>
            </p:cNvPr>
            <p:cNvSpPr txBox="1"/>
            <p:nvPr/>
          </p:nvSpPr>
          <p:spPr>
            <a:xfrm>
              <a:off x="1760873" y="2204830"/>
              <a:ext cx="59027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9A9D42D0-F070-47DB-8836-E58A19684368}"/>
                </a:ext>
              </a:extLst>
            </p:cNvPr>
            <p:cNvSpPr txBox="1"/>
            <p:nvPr/>
          </p:nvSpPr>
          <p:spPr>
            <a:xfrm>
              <a:off x="1783341" y="1745549"/>
              <a:ext cx="51154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FE033ED3-7201-43F5-8323-7DACBEE745D0}"/>
                </a:ext>
              </a:extLst>
            </p:cNvPr>
            <p:cNvSpPr txBox="1"/>
            <p:nvPr/>
          </p:nvSpPr>
          <p:spPr>
            <a:xfrm>
              <a:off x="2210215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EB990AE-6D4E-4B12-86E9-7C8410724116}"/>
              </a:ext>
            </a:extLst>
          </p:cNvPr>
          <p:cNvGrpSpPr/>
          <p:nvPr/>
        </p:nvGrpSpPr>
        <p:grpSpPr>
          <a:xfrm>
            <a:off x="6228675" y="3106979"/>
            <a:ext cx="978484" cy="1076984"/>
            <a:chOff x="416445" y="1758788"/>
            <a:chExt cx="978484" cy="1076984"/>
          </a:xfrm>
        </p:grpSpPr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28828149-433A-4B68-BC7D-E306D55B5412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FA433DD8-BF8F-4F1D-A491-F78B5B601AE1}"/>
                </a:ext>
              </a:extLst>
            </p:cNvPr>
            <p:cNvSpPr txBox="1"/>
            <p:nvPr/>
          </p:nvSpPr>
          <p:spPr>
            <a:xfrm>
              <a:off x="416445" y="2204830"/>
              <a:ext cx="9784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58ED5352-FB9F-451E-8246-612FD15C8EEC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3 3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1F9BC1BC-2A00-4452-87FD-D52D95A4034A}"/>
              </a:ext>
            </a:extLst>
          </p:cNvPr>
          <p:cNvGrpSpPr/>
          <p:nvPr/>
        </p:nvGrpSpPr>
        <p:grpSpPr>
          <a:xfrm>
            <a:off x="7189977" y="3093740"/>
            <a:ext cx="1719834" cy="1090223"/>
            <a:chOff x="1347767" y="1745549"/>
            <a:chExt cx="1719834" cy="1090223"/>
          </a:xfrm>
        </p:grpSpPr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7538290-FA47-47F7-92AE-B361A930B0CD}"/>
                </a:ext>
              </a:extLst>
            </p:cNvPr>
            <p:cNvSpPr txBox="1"/>
            <p:nvPr/>
          </p:nvSpPr>
          <p:spPr>
            <a:xfrm>
              <a:off x="1347767" y="190659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97FC1918-4A9D-4594-A519-2A16A15C0225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CFE84AC8-CDE6-41A2-9D84-5EC088E1B1F4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7FEA4DAC-F577-4DD5-9676-7F389EA75986}"/>
                </a:ext>
              </a:extLst>
            </p:cNvPr>
            <p:cNvSpPr txBox="1"/>
            <p:nvPr/>
          </p:nvSpPr>
          <p:spPr>
            <a:xfrm>
              <a:off x="1778740" y="1745549"/>
              <a:ext cx="9262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1 5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84652130-B861-42FE-B4E0-E3CA58BC1880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E9ECC34E-660E-4088-AD42-55D2D6296B29}"/>
              </a:ext>
            </a:extLst>
          </p:cNvPr>
          <p:cNvGrpSpPr/>
          <p:nvPr/>
        </p:nvGrpSpPr>
        <p:grpSpPr>
          <a:xfrm>
            <a:off x="8909257" y="3558019"/>
            <a:ext cx="957106" cy="630942"/>
            <a:chOff x="3097027" y="2223080"/>
            <a:chExt cx="957106" cy="630942"/>
          </a:xfrm>
        </p:grpSpPr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CB99A59F-21B2-49B6-9288-EF9F477661E3}"/>
                </a:ext>
              </a:extLst>
            </p:cNvPr>
            <p:cNvCxnSpPr>
              <a:cxnSpLocks/>
            </p:cNvCxnSpPr>
            <p:nvPr/>
          </p:nvCxnSpPr>
          <p:spPr>
            <a:xfrm>
              <a:off x="3125803" y="228487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A38FC16A-B546-460F-9123-4473DA38F4B7}"/>
                </a:ext>
              </a:extLst>
            </p:cNvPr>
            <p:cNvSpPr txBox="1"/>
            <p:nvPr/>
          </p:nvSpPr>
          <p:spPr>
            <a:xfrm>
              <a:off x="3097027" y="2223080"/>
              <a:ext cx="95710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</p:grpSp>
      <p:sp>
        <p:nvSpPr>
          <p:cNvPr id="318" name="TextBox 317">
            <a:extLst>
              <a:ext uri="{FF2B5EF4-FFF2-40B4-BE49-F238E27FC236}">
                <a16:creationId xmlns:a16="http://schemas.microsoft.com/office/drawing/2014/main" id="{5D745B0D-E5AE-4515-85A4-318711C05A92}"/>
              </a:ext>
            </a:extLst>
          </p:cNvPr>
          <p:cNvSpPr txBox="1"/>
          <p:nvPr/>
        </p:nvSpPr>
        <p:spPr>
          <a:xfrm>
            <a:off x="8907398" y="3111977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319" name="Rectangle 318">
            <a:extLst>
              <a:ext uri="{FF2B5EF4-FFF2-40B4-BE49-F238E27FC236}">
                <a16:creationId xmlns:a16="http://schemas.microsoft.com/office/drawing/2014/main" id="{C62EB95C-35EF-4979-93FF-8062FDF5D952}"/>
              </a:ext>
            </a:extLst>
          </p:cNvPr>
          <p:cNvSpPr/>
          <p:nvPr/>
        </p:nvSpPr>
        <p:spPr>
          <a:xfrm>
            <a:off x="465814" y="1831058"/>
            <a:ext cx="448900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0" name="Rectangle 319">
            <a:extLst>
              <a:ext uri="{FF2B5EF4-FFF2-40B4-BE49-F238E27FC236}">
                <a16:creationId xmlns:a16="http://schemas.microsoft.com/office/drawing/2014/main" id="{0D231172-E746-4E98-8309-348E4B2A8102}"/>
              </a:ext>
            </a:extLst>
          </p:cNvPr>
          <p:cNvSpPr/>
          <p:nvPr/>
        </p:nvSpPr>
        <p:spPr>
          <a:xfrm>
            <a:off x="470369" y="3170730"/>
            <a:ext cx="900282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1" name="Rectangle 320">
            <a:extLst>
              <a:ext uri="{FF2B5EF4-FFF2-40B4-BE49-F238E27FC236}">
                <a16:creationId xmlns:a16="http://schemas.microsoft.com/office/drawing/2014/main" id="{C0D73CF9-1AAE-4DDD-BF96-E7CD60C05C68}"/>
              </a:ext>
            </a:extLst>
          </p:cNvPr>
          <p:cNvSpPr/>
          <p:nvPr/>
        </p:nvSpPr>
        <p:spPr>
          <a:xfrm>
            <a:off x="7607219" y="1843274"/>
            <a:ext cx="448900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2" name="Rectangle 321">
            <a:extLst>
              <a:ext uri="{FF2B5EF4-FFF2-40B4-BE49-F238E27FC236}">
                <a16:creationId xmlns:a16="http://schemas.microsoft.com/office/drawing/2014/main" id="{AF886D3A-2A18-4041-AFD2-5B0D04D2CFAA}"/>
              </a:ext>
            </a:extLst>
          </p:cNvPr>
          <p:cNvSpPr/>
          <p:nvPr/>
        </p:nvSpPr>
        <p:spPr>
          <a:xfrm>
            <a:off x="7611774" y="3182946"/>
            <a:ext cx="900282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4" name="Rectangle 323">
            <a:extLst>
              <a:ext uri="{FF2B5EF4-FFF2-40B4-BE49-F238E27FC236}">
                <a16:creationId xmlns:a16="http://schemas.microsoft.com/office/drawing/2014/main" id="{53BCA30B-7175-4D66-A68A-D8B43896D4EF}"/>
              </a:ext>
            </a:extLst>
          </p:cNvPr>
          <p:cNvSpPr/>
          <p:nvPr/>
        </p:nvSpPr>
        <p:spPr>
          <a:xfrm>
            <a:off x="1884971" y="4383595"/>
            <a:ext cx="366378" cy="215714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3" name="Rectangle 332">
            <a:extLst>
              <a:ext uri="{FF2B5EF4-FFF2-40B4-BE49-F238E27FC236}">
                <a16:creationId xmlns:a16="http://schemas.microsoft.com/office/drawing/2014/main" id="{7CAC7AE1-D0BC-4FA4-A16B-8045C23B74E8}"/>
              </a:ext>
            </a:extLst>
          </p:cNvPr>
          <p:cNvSpPr/>
          <p:nvPr/>
        </p:nvSpPr>
        <p:spPr>
          <a:xfrm>
            <a:off x="6930602" y="4378907"/>
            <a:ext cx="366378" cy="214727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4" name="Rectangle 333">
            <a:extLst>
              <a:ext uri="{FF2B5EF4-FFF2-40B4-BE49-F238E27FC236}">
                <a16:creationId xmlns:a16="http://schemas.microsoft.com/office/drawing/2014/main" id="{DDDC0D17-724B-4E2F-B0EC-32B681C94E90}"/>
              </a:ext>
            </a:extLst>
          </p:cNvPr>
          <p:cNvSpPr/>
          <p:nvPr/>
        </p:nvSpPr>
        <p:spPr>
          <a:xfrm>
            <a:off x="7964888" y="4362190"/>
            <a:ext cx="366378" cy="2147276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5" name="Rectangle 334">
            <a:extLst>
              <a:ext uri="{FF2B5EF4-FFF2-40B4-BE49-F238E27FC236}">
                <a16:creationId xmlns:a16="http://schemas.microsoft.com/office/drawing/2014/main" id="{096C82CE-EBFF-4F43-8848-54327C8964A2}"/>
              </a:ext>
            </a:extLst>
          </p:cNvPr>
          <p:cNvSpPr/>
          <p:nvPr/>
        </p:nvSpPr>
        <p:spPr>
          <a:xfrm>
            <a:off x="8484986" y="4362190"/>
            <a:ext cx="366378" cy="67829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6" name="Rectangle 335">
            <a:extLst>
              <a:ext uri="{FF2B5EF4-FFF2-40B4-BE49-F238E27FC236}">
                <a16:creationId xmlns:a16="http://schemas.microsoft.com/office/drawing/2014/main" id="{586A4583-FC71-4E29-9FC5-FA495F793A98}"/>
              </a:ext>
            </a:extLst>
          </p:cNvPr>
          <p:cNvSpPr/>
          <p:nvPr/>
        </p:nvSpPr>
        <p:spPr>
          <a:xfrm>
            <a:off x="8491981" y="4376853"/>
            <a:ext cx="366378" cy="668276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39" name="Rectangle 338">
            <a:extLst>
              <a:ext uri="{FF2B5EF4-FFF2-40B4-BE49-F238E27FC236}">
                <a16:creationId xmlns:a16="http://schemas.microsoft.com/office/drawing/2014/main" id="{09F58C61-C1C9-4847-9042-3191418FECE7}"/>
              </a:ext>
            </a:extLst>
          </p:cNvPr>
          <p:cNvSpPr/>
          <p:nvPr/>
        </p:nvSpPr>
        <p:spPr>
          <a:xfrm>
            <a:off x="7970070" y="4366977"/>
            <a:ext cx="366378" cy="217683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5" name="Rectangle 344">
            <a:extLst>
              <a:ext uri="{FF2B5EF4-FFF2-40B4-BE49-F238E27FC236}">
                <a16:creationId xmlns:a16="http://schemas.microsoft.com/office/drawing/2014/main" id="{16ED982D-2995-4374-AEE5-90EBEA291CAB}"/>
              </a:ext>
            </a:extLst>
          </p:cNvPr>
          <p:cNvSpPr/>
          <p:nvPr/>
        </p:nvSpPr>
        <p:spPr>
          <a:xfrm>
            <a:off x="2398823" y="4362191"/>
            <a:ext cx="366378" cy="54408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6" name="Rectangle 345">
            <a:extLst>
              <a:ext uri="{FF2B5EF4-FFF2-40B4-BE49-F238E27FC236}">
                <a16:creationId xmlns:a16="http://schemas.microsoft.com/office/drawing/2014/main" id="{B39E5821-9646-4048-B739-AE190038702B}"/>
              </a:ext>
            </a:extLst>
          </p:cNvPr>
          <p:cNvSpPr/>
          <p:nvPr/>
        </p:nvSpPr>
        <p:spPr>
          <a:xfrm>
            <a:off x="2418781" y="4377283"/>
            <a:ext cx="366378" cy="515121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49" name="Rectangle 348">
            <a:extLst>
              <a:ext uri="{FF2B5EF4-FFF2-40B4-BE49-F238E27FC236}">
                <a16:creationId xmlns:a16="http://schemas.microsoft.com/office/drawing/2014/main" id="{558B8120-B594-438B-8C30-0ED7DCD30D01}"/>
              </a:ext>
            </a:extLst>
          </p:cNvPr>
          <p:cNvSpPr/>
          <p:nvPr/>
        </p:nvSpPr>
        <p:spPr>
          <a:xfrm>
            <a:off x="1881990" y="4374617"/>
            <a:ext cx="366378" cy="216049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E210E783-F0C4-4190-8C77-768BF980F140}"/>
              </a:ext>
            </a:extLst>
          </p:cNvPr>
          <p:cNvGrpSpPr/>
          <p:nvPr/>
        </p:nvGrpSpPr>
        <p:grpSpPr>
          <a:xfrm>
            <a:off x="1359015" y="4362190"/>
            <a:ext cx="364674" cy="2164787"/>
            <a:chOff x="1430177" y="1026981"/>
            <a:chExt cx="364674" cy="2164787"/>
          </a:xfrm>
        </p:grpSpPr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6E3E7AAD-989D-4A67-9066-01E3CCDB2C3E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2" name="Rectangle 351">
              <a:extLst>
                <a:ext uri="{FF2B5EF4-FFF2-40B4-BE49-F238E27FC236}">
                  <a16:creationId xmlns:a16="http://schemas.microsoft.com/office/drawing/2014/main" id="{7E6D4196-5FF8-4DE9-BDCD-CA70DA418A54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E3323F34-707C-42DA-952A-046B4FA8C362}"/>
              </a:ext>
            </a:extLst>
          </p:cNvPr>
          <p:cNvGrpSpPr/>
          <p:nvPr/>
        </p:nvGrpSpPr>
        <p:grpSpPr>
          <a:xfrm>
            <a:off x="1873721" y="4362190"/>
            <a:ext cx="364674" cy="2164787"/>
            <a:chOff x="1430177" y="1026981"/>
            <a:chExt cx="364674" cy="2164787"/>
          </a:xfrm>
        </p:grpSpPr>
        <p:sp>
          <p:nvSpPr>
            <p:cNvPr id="354" name="Rectangle 353">
              <a:extLst>
                <a:ext uri="{FF2B5EF4-FFF2-40B4-BE49-F238E27FC236}">
                  <a16:creationId xmlns:a16="http://schemas.microsoft.com/office/drawing/2014/main" id="{40669ADD-2A03-4996-9790-D87BD61E8B3C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5" name="Rectangle 354">
              <a:extLst>
                <a:ext uri="{FF2B5EF4-FFF2-40B4-BE49-F238E27FC236}">
                  <a16:creationId xmlns:a16="http://schemas.microsoft.com/office/drawing/2014/main" id="{0EDB3749-C414-4900-9036-9CEA7CCA700F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AE2882C7-0746-476F-94ED-B01817ABCB7D}"/>
              </a:ext>
            </a:extLst>
          </p:cNvPr>
          <p:cNvGrpSpPr/>
          <p:nvPr/>
        </p:nvGrpSpPr>
        <p:grpSpPr>
          <a:xfrm>
            <a:off x="2406676" y="4357403"/>
            <a:ext cx="364674" cy="2164787"/>
            <a:chOff x="1430177" y="1026981"/>
            <a:chExt cx="364674" cy="2164787"/>
          </a:xfrm>
        </p:grpSpPr>
        <p:sp>
          <p:nvSpPr>
            <p:cNvPr id="357" name="Rectangle 356">
              <a:extLst>
                <a:ext uri="{FF2B5EF4-FFF2-40B4-BE49-F238E27FC236}">
                  <a16:creationId xmlns:a16="http://schemas.microsoft.com/office/drawing/2014/main" id="{7F0AA99E-6F2C-44BE-98E6-95F19812852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8" name="Rectangle 357">
              <a:extLst>
                <a:ext uri="{FF2B5EF4-FFF2-40B4-BE49-F238E27FC236}">
                  <a16:creationId xmlns:a16="http://schemas.microsoft.com/office/drawing/2014/main" id="{54D920D9-1D0B-416B-B677-87DD4CF1396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0D9F1912-238C-4CD0-812D-F292422712F6}"/>
              </a:ext>
            </a:extLst>
          </p:cNvPr>
          <p:cNvGrpSpPr/>
          <p:nvPr/>
        </p:nvGrpSpPr>
        <p:grpSpPr>
          <a:xfrm>
            <a:off x="6917945" y="4366977"/>
            <a:ext cx="364674" cy="2164787"/>
            <a:chOff x="1430177" y="1026981"/>
            <a:chExt cx="364674" cy="2164787"/>
          </a:xfrm>
        </p:grpSpPr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7BBE5E13-AB9E-4B76-9B65-9C9C8C1C4C9E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A8CDE816-1FF2-4326-B44E-CBFE2F631486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ADBD71D9-9E1B-495D-84AD-67C45353D1D6}"/>
              </a:ext>
            </a:extLst>
          </p:cNvPr>
          <p:cNvGrpSpPr/>
          <p:nvPr/>
        </p:nvGrpSpPr>
        <p:grpSpPr>
          <a:xfrm>
            <a:off x="7432651" y="4366977"/>
            <a:ext cx="364674" cy="2164787"/>
            <a:chOff x="1430177" y="1026981"/>
            <a:chExt cx="364674" cy="2164787"/>
          </a:xfrm>
        </p:grpSpPr>
        <p:sp>
          <p:nvSpPr>
            <p:cNvPr id="363" name="Rectangle 362">
              <a:extLst>
                <a:ext uri="{FF2B5EF4-FFF2-40B4-BE49-F238E27FC236}">
                  <a16:creationId xmlns:a16="http://schemas.microsoft.com/office/drawing/2014/main" id="{9508F50F-F0BA-4387-A303-CD7E28F46491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4" name="Rectangle 363">
              <a:extLst>
                <a:ext uri="{FF2B5EF4-FFF2-40B4-BE49-F238E27FC236}">
                  <a16:creationId xmlns:a16="http://schemas.microsoft.com/office/drawing/2014/main" id="{A7782903-8481-4F17-BA02-AF4FBC1734B1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5497B7FA-20B1-46E6-8036-A7DFFE34D750}"/>
              </a:ext>
            </a:extLst>
          </p:cNvPr>
          <p:cNvGrpSpPr/>
          <p:nvPr/>
        </p:nvGrpSpPr>
        <p:grpSpPr>
          <a:xfrm>
            <a:off x="7965606" y="4362190"/>
            <a:ext cx="364674" cy="2164787"/>
            <a:chOff x="1430177" y="1026981"/>
            <a:chExt cx="364674" cy="2164787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6B12D50C-1474-41D0-BEF6-FD83997CA224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7" name="Rectangle 366">
              <a:extLst>
                <a:ext uri="{FF2B5EF4-FFF2-40B4-BE49-F238E27FC236}">
                  <a16:creationId xmlns:a16="http://schemas.microsoft.com/office/drawing/2014/main" id="{F7ED430B-47B6-455C-8FC0-EEC364925975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772F80B4-7FBF-480D-BE10-1BDEB0D15793}"/>
              </a:ext>
            </a:extLst>
          </p:cNvPr>
          <p:cNvGrpSpPr/>
          <p:nvPr/>
        </p:nvGrpSpPr>
        <p:grpSpPr>
          <a:xfrm>
            <a:off x="8480312" y="4362190"/>
            <a:ext cx="364674" cy="2164787"/>
            <a:chOff x="1430177" y="1026981"/>
            <a:chExt cx="364674" cy="2164787"/>
          </a:xfrm>
        </p:grpSpPr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7DD116C6-178E-4AAC-9166-459D304F5F60}"/>
                </a:ext>
              </a:extLst>
            </p:cNvPr>
            <p:cNvSpPr/>
            <p:nvPr/>
          </p:nvSpPr>
          <p:spPr>
            <a:xfrm>
              <a:off x="1434851" y="1031768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0" name="Rectangle 369">
              <a:extLst>
                <a:ext uri="{FF2B5EF4-FFF2-40B4-BE49-F238E27FC236}">
                  <a16:creationId xmlns:a16="http://schemas.microsoft.com/office/drawing/2014/main" id="{63CB52D7-6386-4B51-819E-5075C606B5A7}"/>
                </a:ext>
              </a:extLst>
            </p:cNvPr>
            <p:cNvSpPr/>
            <p:nvPr/>
          </p:nvSpPr>
          <p:spPr>
            <a:xfrm>
              <a:off x="1430177" y="1026981"/>
              <a:ext cx="360000" cy="216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5A6CF789-77F8-4878-BF09-4EBE2288E53F}"/>
              </a:ext>
            </a:extLst>
          </p:cNvPr>
          <p:cNvGrpSpPr/>
          <p:nvPr/>
        </p:nvGrpSpPr>
        <p:grpSpPr>
          <a:xfrm>
            <a:off x="2411309" y="4352616"/>
            <a:ext cx="360000" cy="2160000"/>
            <a:chOff x="3172262" y="3429000"/>
            <a:chExt cx="360000" cy="2160000"/>
          </a:xfrm>
        </p:grpSpPr>
        <p:sp>
          <p:nvSpPr>
            <p:cNvPr id="372" name="Rectangle 371">
              <a:extLst>
                <a:ext uri="{FF2B5EF4-FFF2-40B4-BE49-F238E27FC236}">
                  <a16:creationId xmlns:a16="http://schemas.microsoft.com/office/drawing/2014/main" id="{5A335570-5F86-4940-8D75-B56936BE11AB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3" name="Rectangle 372">
              <a:extLst>
                <a:ext uri="{FF2B5EF4-FFF2-40B4-BE49-F238E27FC236}">
                  <a16:creationId xmlns:a16="http://schemas.microsoft.com/office/drawing/2014/main" id="{FED4CC18-D8EC-40AE-A5FA-2158334C955E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4" name="Rectangle 373">
              <a:extLst>
                <a:ext uri="{FF2B5EF4-FFF2-40B4-BE49-F238E27FC236}">
                  <a16:creationId xmlns:a16="http://schemas.microsoft.com/office/drawing/2014/main" id="{A2135FF8-498E-42D2-8CE0-01B1DC3022AD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5" name="Rectangle 374">
              <a:extLst>
                <a:ext uri="{FF2B5EF4-FFF2-40B4-BE49-F238E27FC236}">
                  <a16:creationId xmlns:a16="http://schemas.microsoft.com/office/drawing/2014/main" id="{D10C03B5-66AF-4423-A6C0-AE974A8A7E32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76" name="Group 375">
            <a:extLst>
              <a:ext uri="{FF2B5EF4-FFF2-40B4-BE49-F238E27FC236}">
                <a16:creationId xmlns:a16="http://schemas.microsoft.com/office/drawing/2014/main" id="{CC2BBE9C-09CE-4DF0-96D6-8BFFB2E6EF96}"/>
              </a:ext>
            </a:extLst>
          </p:cNvPr>
          <p:cNvGrpSpPr/>
          <p:nvPr/>
        </p:nvGrpSpPr>
        <p:grpSpPr>
          <a:xfrm>
            <a:off x="8475638" y="4392727"/>
            <a:ext cx="360000" cy="2159457"/>
            <a:chOff x="6653408" y="3429000"/>
            <a:chExt cx="360000" cy="2159457"/>
          </a:xfrm>
        </p:grpSpPr>
        <p:sp>
          <p:nvSpPr>
            <p:cNvPr id="377" name="Rectangle 376">
              <a:extLst>
                <a:ext uri="{FF2B5EF4-FFF2-40B4-BE49-F238E27FC236}">
                  <a16:creationId xmlns:a16="http://schemas.microsoft.com/office/drawing/2014/main" id="{E369359C-29C9-4F71-9310-CA670E8C9E3A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87634A6E-BAC3-4439-A711-587BE6E4B80F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9" name="Rectangle 428">
              <a:extLst>
                <a:ext uri="{FF2B5EF4-FFF2-40B4-BE49-F238E27FC236}">
                  <a16:creationId xmlns:a16="http://schemas.microsoft.com/office/drawing/2014/main" id="{13525754-CC40-4746-818D-7F29DFCC7E48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0" name="Rectangle 429">
              <a:extLst>
                <a:ext uri="{FF2B5EF4-FFF2-40B4-BE49-F238E27FC236}">
                  <a16:creationId xmlns:a16="http://schemas.microsoft.com/office/drawing/2014/main" id="{16CB628F-3656-45A9-8938-46C31B965168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59968FCA-80AD-461C-A3FB-04865F9A027A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2" name="Rectangle 521">
              <a:extLst>
                <a:ext uri="{FF2B5EF4-FFF2-40B4-BE49-F238E27FC236}">
                  <a16:creationId xmlns:a16="http://schemas.microsoft.com/office/drawing/2014/main" id="{C8E963E0-888A-4D7A-87DC-43CF65E6F530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3" name="Rectangle 522">
              <a:extLst>
                <a:ext uri="{FF2B5EF4-FFF2-40B4-BE49-F238E27FC236}">
                  <a16:creationId xmlns:a16="http://schemas.microsoft.com/office/drawing/2014/main" id="{1D8D961A-E16C-4260-B173-F1D963916290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4" name="Rectangle 523">
              <a:extLst>
                <a:ext uri="{FF2B5EF4-FFF2-40B4-BE49-F238E27FC236}">
                  <a16:creationId xmlns:a16="http://schemas.microsoft.com/office/drawing/2014/main" id="{9749C9CD-98D1-4C20-BB89-332492B373DF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5" name="Rectangle 524">
              <a:extLst>
                <a:ext uri="{FF2B5EF4-FFF2-40B4-BE49-F238E27FC236}">
                  <a16:creationId xmlns:a16="http://schemas.microsoft.com/office/drawing/2014/main" id="{1B6952ED-C956-46D9-A1BB-9B87E53BE277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6" name="Rectangle 525">
              <a:extLst>
                <a:ext uri="{FF2B5EF4-FFF2-40B4-BE49-F238E27FC236}">
                  <a16:creationId xmlns:a16="http://schemas.microsoft.com/office/drawing/2014/main" id="{FF962103-83B3-4ACA-A067-3D9601E91AC1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27" name="Group 526">
            <a:extLst>
              <a:ext uri="{FF2B5EF4-FFF2-40B4-BE49-F238E27FC236}">
                <a16:creationId xmlns:a16="http://schemas.microsoft.com/office/drawing/2014/main" id="{174B807E-3E31-43DE-987A-AC2536761D8C}"/>
              </a:ext>
            </a:extLst>
          </p:cNvPr>
          <p:cNvGrpSpPr/>
          <p:nvPr/>
        </p:nvGrpSpPr>
        <p:grpSpPr>
          <a:xfrm>
            <a:off x="2422294" y="4353264"/>
            <a:ext cx="360000" cy="2160000"/>
            <a:chOff x="7813790" y="3429000"/>
            <a:chExt cx="360000" cy="2160000"/>
          </a:xfrm>
        </p:grpSpPr>
        <p:sp>
          <p:nvSpPr>
            <p:cNvPr id="528" name="Rectangle 527">
              <a:extLst>
                <a:ext uri="{FF2B5EF4-FFF2-40B4-BE49-F238E27FC236}">
                  <a16:creationId xmlns:a16="http://schemas.microsoft.com/office/drawing/2014/main" id="{57ACCCD7-650F-46BA-8EBC-A9ACDE827DC5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29" name="Rectangle 528">
              <a:extLst>
                <a:ext uri="{FF2B5EF4-FFF2-40B4-BE49-F238E27FC236}">
                  <a16:creationId xmlns:a16="http://schemas.microsoft.com/office/drawing/2014/main" id="{45B4632E-4C1A-4F78-A205-39B5B539EBC7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4CC8119D-4CCC-4040-AD86-17BA8DFC7CED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1" name="Rectangle 530">
              <a:extLst>
                <a:ext uri="{FF2B5EF4-FFF2-40B4-BE49-F238E27FC236}">
                  <a16:creationId xmlns:a16="http://schemas.microsoft.com/office/drawing/2014/main" id="{07A747F5-BE30-4A90-9A0A-D2472AAEFAE9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2" name="Rectangle 531">
              <a:extLst>
                <a:ext uri="{FF2B5EF4-FFF2-40B4-BE49-F238E27FC236}">
                  <a16:creationId xmlns:a16="http://schemas.microsoft.com/office/drawing/2014/main" id="{C3269D71-A8EF-49BE-9EFC-3DC5747452E0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3" name="Rectangle 532">
              <a:extLst>
                <a:ext uri="{FF2B5EF4-FFF2-40B4-BE49-F238E27FC236}">
                  <a16:creationId xmlns:a16="http://schemas.microsoft.com/office/drawing/2014/main" id="{9A242BE6-64AB-430B-B64B-FE8B163B273B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4" name="Rectangle 533">
              <a:extLst>
                <a:ext uri="{FF2B5EF4-FFF2-40B4-BE49-F238E27FC236}">
                  <a16:creationId xmlns:a16="http://schemas.microsoft.com/office/drawing/2014/main" id="{B7B4171B-2C52-439B-A9F2-B84FD818D9D0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8B18810D-C62B-4959-A451-4D6F77C304B2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6" name="Rectangle 535">
              <a:extLst>
                <a:ext uri="{FF2B5EF4-FFF2-40B4-BE49-F238E27FC236}">
                  <a16:creationId xmlns:a16="http://schemas.microsoft.com/office/drawing/2014/main" id="{DFB43B31-926A-4CCC-9BE5-045958952B9F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7" name="Rectangle 536">
              <a:extLst>
                <a:ext uri="{FF2B5EF4-FFF2-40B4-BE49-F238E27FC236}">
                  <a16:creationId xmlns:a16="http://schemas.microsoft.com/office/drawing/2014/main" id="{33EFE28E-A8BD-4AE7-AE8C-A399CC47E1E2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0209D68E-54B7-4553-AD9D-76CB3371AD47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39" name="Rectangle 538">
              <a:extLst>
                <a:ext uri="{FF2B5EF4-FFF2-40B4-BE49-F238E27FC236}">
                  <a16:creationId xmlns:a16="http://schemas.microsoft.com/office/drawing/2014/main" id="{C55DC71D-15AF-4ACA-8B7D-D84A3678E4D2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269E7940-7AD6-4666-B1AB-F97E07C7712D}"/>
              </a:ext>
            </a:extLst>
          </p:cNvPr>
          <p:cNvGrpSpPr/>
          <p:nvPr/>
        </p:nvGrpSpPr>
        <p:grpSpPr>
          <a:xfrm>
            <a:off x="1889481" y="4364031"/>
            <a:ext cx="360000" cy="2160000"/>
            <a:chOff x="7813790" y="3429000"/>
            <a:chExt cx="360000" cy="2160000"/>
          </a:xfrm>
        </p:grpSpPr>
        <p:sp>
          <p:nvSpPr>
            <p:cNvPr id="541" name="Rectangle 540">
              <a:extLst>
                <a:ext uri="{FF2B5EF4-FFF2-40B4-BE49-F238E27FC236}">
                  <a16:creationId xmlns:a16="http://schemas.microsoft.com/office/drawing/2014/main" id="{E0C73736-C6DB-4756-AD4B-B1888A2C1099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2" name="Rectangle 541">
              <a:extLst>
                <a:ext uri="{FF2B5EF4-FFF2-40B4-BE49-F238E27FC236}">
                  <a16:creationId xmlns:a16="http://schemas.microsoft.com/office/drawing/2014/main" id="{8AD50049-0A2A-4B69-BB95-1352F0E7E04A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3" name="Rectangle 542">
              <a:extLst>
                <a:ext uri="{FF2B5EF4-FFF2-40B4-BE49-F238E27FC236}">
                  <a16:creationId xmlns:a16="http://schemas.microsoft.com/office/drawing/2014/main" id="{FC06DFF6-83CF-4BA3-AB97-BA0E26D7CD0D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A85A9A42-849D-4397-8D97-3DBA740538B4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817CB559-826A-4C06-8A1F-22793692C95E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6" name="Rectangle 545">
              <a:extLst>
                <a:ext uri="{FF2B5EF4-FFF2-40B4-BE49-F238E27FC236}">
                  <a16:creationId xmlns:a16="http://schemas.microsoft.com/office/drawing/2014/main" id="{7F97BD16-7ED1-4DC4-BDB5-9497E7439C2A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7" name="Rectangle 546">
              <a:extLst>
                <a:ext uri="{FF2B5EF4-FFF2-40B4-BE49-F238E27FC236}">
                  <a16:creationId xmlns:a16="http://schemas.microsoft.com/office/drawing/2014/main" id="{9FA08F0C-0F8F-4BA6-8849-80C8A8822B0D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8" name="Rectangle 547">
              <a:extLst>
                <a:ext uri="{FF2B5EF4-FFF2-40B4-BE49-F238E27FC236}">
                  <a16:creationId xmlns:a16="http://schemas.microsoft.com/office/drawing/2014/main" id="{7A681512-4873-4823-89C7-5B609FC6774E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49" name="Rectangle 548">
              <a:extLst>
                <a:ext uri="{FF2B5EF4-FFF2-40B4-BE49-F238E27FC236}">
                  <a16:creationId xmlns:a16="http://schemas.microsoft.com/office/drawing/2014/main" id="{6F949A37-CE8B-4962-89A6-2378DDB01DDF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0" name="Rectangle 549">
              <a:extLst>
                <a:ext uri="{FF2B5EF4-FFF2-40B4-BE49-F238E27FC236}">
                  <a16:creationId xmlns:a16="http://schemas.microsoft.com/office/drawing/2014/main" id="{5402D669-3454-4205-B435-F688F2DDD489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1" name="Rectangle 550">
              <a:extLst>
                <a:ext uri="{FF2B5EF4-FFF2-40B4-BE49-F238E27FC236}">
                  <a16:creationId xmlns:a16="http://schemas.microsoft.com/office/drawing/2014/main" id="{BF401C48-52DE-4132-8336-98985B45E850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2" name="Rectangle 551">
              <a:extLst>
                <a:ext uri="{FF2B5EF4-FFF2-40B4-BE49-F238E27FC236}">
                  <a16:creationId xmlns:a16="http://schemas.microsoft.com/office/drawing/2014/main" id="{6D39DAC8-ADB9-45A8-93E4-21E4F772DF52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53" name="Group 552">
            <a:extLst>
              <a:ext uri="{FF2B5EF4-FFF2-40B4-BE49-F238E27FC236}">
                <a16:creationId xmlns:a16="http://schemas.microsoft.com/office/drawing/2014/main" id="{BC630893-3E55-4212-A049-92B5CFF7ACF1}"/>
              </a:ext>
            </a:extLst>
          </p:cNvPr>
          <p:cNvGrpSpPr/>
          <p:nvPr/>
        </p:nvGrpSpPr>
        <p:grpSpPr>
          <a:xfrm>
            <a:off x="7976041" y="4383595"/>
            <a:ext cx="360000" cy="2159457"/>
            <a:chOff x="6653408" y="3429000"/>
            <a:chExt cx="360000" cy="2159457"/>
          </a:xfrm>
        </p:grpSpPr>
        <p:sp>
          <p:nvSpPr>
            <p:cNvPr id="554" name="Rectangle 553">
              <a:extLst>
                <a:ext uri="{FF2B5EF4-FFF2-40B4-BE49-F238E27FC236}">
                  <a16:creationId xmlns:a16="http://schemas.microsoft.com/office/drawing/2014/main" id="{4D6B92D2-8FC4-403B-882E-F7026F49D015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CE26461C-E058-4548-BF13-7BEA03E519D3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6" name="Rectangle 555">
              <a:extLst>
                <a:ext uri="{FF2B5EF4-FFF2-40B4-BE49-F238E27FC236}">
                  <a16:creationId xmlns:a16="http://schemas.microsoft.com/office/drawing/2014/main" id="{F1EB8393-2F72-4FBF-9E03-EDDF9FF8E147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7" name="Rectangle 556">
              <a:extLst>
                <a:ext uri="{FF2B5EF4-FFF2-40B4-BE49-F238E27FC236}">
                  <a16:creationId xmlns:a16="http://schemas.microsoft.com/office/drawing/2014/main" id="{94057282-88BB-4BD2-8335-26446D988C0D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8" name="Rectangle 557">
              <a:extLst>
                <a:ext uri="{FF2B5EF4-FFF2-40B4-BE49-F238E27FC236}">
                  <a16:creationId xmlns:a16="http://schemas.microsoft.com/office/drawing/2014/main" id="{EFE36023-6C36-4D11-BDBE-56C009306494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9" name="Rectangle 558">
              <a:extLst>
                <a:ext uri="{FF2B5EF4-FFF2-40B4-BE49-F238E27FC236}">
                  <a16:creationId xmlns:a16="http://schemas.microsoft.com/office/drawing/2014/main" id="{3B7402A8-8908-4561-8902-7136E8F18AA0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0" name="Rectangle 559">
              <a:extLst>
                <a:ext uri="{FF2B5EF4-FFF2-40B4-BE49-F238E27FC236}">
                  <a16:creationId xmlns:a16="http://schemas.microsoft.com/office/drawing/2014/main" id="{BB97A8CD-501D-467E-9FFA-723140158CDD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1" name="Rectangle 560">
              <a:extLst>
                <a:ext uri="{FF2B5EF4-FFF2-40B4-BE49-F238E27FC236}">
                  <a16:creationId xmlns:a16="http://schemas.microsoft.com/office/drawing/2014/main" id="{886AF2F5-325C-43DC-875E-3A2A03531195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608AF00B-30DB-4F4A-A3B1-F6D3BBF0845C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3" name="Rectangle 562">
              <a:extLst>
                <a:ext uri="{FF2B5EF4-FFF2-40B4-BE49-F238E27FC236}">
                  <a16:creationId xmlns:a16="http://schemas.microsoft.com/office/drawing/2014/main" id="{F4E63B52-6385-4C1C-8E42-E5768D8878B4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64" name="Group 563">
            <a:extLst>
              <a:ext uri="{FF2B5EF4-FFF2-40B4-BE49-F238E27FC236}">
                <a16:creationId xmlns:a16="http://schemas.microsoft.com/office/drawing/2014/main" id="{2E891893-479D-4E33-8136-2D0C05EE8047}"/>
              </a:ext>
            </a:extLst>
          </p:cNvPr>
          <p:cNvGrpSpPr/>
          <p:nvPr/>
        </p:nvGrpSpPr>
        <p:grpSpPr>
          <a:xfrm>
            <a:off x="1370920" y="4368166"/>
            <a:ext cx="360000" cy="2160000"/>
            <a:chOff x="3172262" y="3429000"/>
            <a:chExt cx="360000" cy="2160000"/>
          </a:xfrm>
        </p:grpSpPr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DF355861-3565-4C16-BDD1-3588FC32C69D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68617996-CF69-4CB0-8545-0224C17A4B5A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7" name="Rectangle 566">
              <a:extLst>
                <a:ext uri="{FF2B5EF4-FFF2-40B4-BE49-F238E27FC236}">
                  <a16:creationId xmlns:a16="http://schemas.microsoft.com/office/drawing/2014/main" id="{53D1F123-1F6A-4939-87BA-A4BC201C6244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8" name="Rectangle 567">
              <a:extLst>
                <a:ext uri="{FF2B5EF4-FFF2-40B4-BE49-F238E27FC236}">
                  <a16:creationId xmlns:a16="http://schemas.microsoft.com/office/drawing/2014/main" id="{AAB9D505-76BE-46CF-9381-826DC5BDA03D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1721A973-896E-40A9-B914-FC07D8AC964F}"/>
              </a:ext>
            </a:extLst>
          </p:cNvPr>
          <p:cNvGrpSpPr/>
          <p:nvPr/>
        </p:nvGrpSpPr>
        <p:grpSpPr>
          <a:xfrm>
            <a:off x="1875694" y="4365050"/>
            <a:ext cx="360000" cy="2160000"/>
            <a:chOff x="3172262" y="3429000"/>
            <a:chExt cx="360000" cy="2160000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6FE2E02E-82B5-417D-9879-6F9CE08036B6}"/>
                </a:ext>
              </a:extLst>
            </p:cNvPr>
            <p:cNvSpPr/>
            <p:nvPr/>
          </p:nvSpPr>
          <p:spPr>
            <a:xfrm>
              <a:off x="3172262" y="342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A3D45BE7-38A9-49B8-BCCB-744AB7CA9E56}"/>
                </a:ext>
              </a:extLst>
            </p:cNvPr>
            <p:cNvSpPr/>
            <p:nvPr/>
          </p:nvSpPr>
          <p:spPr>
            <a:xfrm>
              <a:off x="3172262" y="396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2" name="Rectangle 571">
              <a:extLst>
                <a:ext uri="{FF2B5EF4-FFF2-40B4-BE49-F238E27FC236}">
                  <a16:creationId xmlns:a16="http://schemas.microsoft.com/office/drawing/2014/main" id="{F548AE3F-68F1-45F7-827E-5DB01A266B44}"/>
                </a:ext>
              </a:extLst>
            </p:cNvPr>
            <p:cNvSpPr/>
            <p:nvPr/>
          </p:nvSpPr>
          <p:spPr>
            <a:xfrm>
              <a:off x="3172262" y="450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3" name="Rectangle 572">
              <a:extLst>
                <a:ext uri="{FF2B5EF4-FFF2-40B4-BE49-F238E27FC236}">
                  <a16:creationId xmlns:a16="http://schemas.microsoft.com/office/drawing/2014/main" id="{43318698-FD60-44D7-9FF1-2C7C3DA114D3}"/>
                </a:ext>
              </a:extLst>
            </p:cNvPr>
            <p:cNvSpPr/>
            <p:nvPr/>
          </p:nvSpPr>
          <p:spPr>
            <a:xfrm>
              <a:off x="3172262" y="5049000"/>
              <a:ext cx="360000" cy="54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4266D370-E56B-4219-BFFE-6EAB7834055A}"/>
              </a:ext>
            </a:extLst>
          </p:cNvPr>
          <p:cNvGrpSpPr/>
          <p:nvPr/>
        </p:nvGrpSpPr>
        <p:grpSpPr>
          <a:xfrm>
            <a:off x="1341836" y="4371764"/>
            <a:ext cx="360000" cy="2160000"/>
            <a:chOff x="7813790" y="3429000"/>
            <a:chExt cx="360000" cy="2160000"/>
          </a:xfrm>
        </p:grpSpPr>
        <p:sp>
          <p:nvSpPr>
            <p:cNvPr id="575" name="Rectangle 574">
              <a:extLst>
                <a:ext uri="{FF2B5EF4-FFF2-40B4-BE49-F238E27FC236}">
                  <a16:creationId xmlns:a16="http://schemas.microsoft.com/office/drawing/2014/main" id="{07045CE2-E7CE-4786-896A-1B4448E57A4D}"/>
                </a:ext>
              </a:extLst>
            </p:cNvPr>
            <p:cNvSpPr/>
            <p:nvPr/>
          </p:nvSpPr>
          <p:spPr>
            <a:xfrm>
              <a:off x="7813790" y="34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6" name="Rectangle 575">
              <a:extLst>
                <a:ext uri="{FF2B5EF4-FFF2-40B4-BE49-F238E27FC236}">
                  <a16:creationId xmlns:a16="http://schemas.microsoft.com/office/drawing/2014/main" id="{C1F835A6-856C-4938-A432-9D9EB61DB439}"/>
                </a:ext>
              </a:extLst>
            </p:cNvPr>
            <p:cNvSpPr/>
            <p:nvPr/>
          </p:nvSpPr>
          <p:spPr>
            <a:xfrm>
              <a:off x="7813790" y="36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7" name="Rectangle 576">
              <a:extLst>
                <a:ext uri="{FF2B5EF4-FFF2-40B4-BE49-F238E27FC236}">
                  <a16:creationId xmlns:a16="http://schemas.microsoft.com/office/drawing/2014/main" id="{6CD6F210-9F1B-424B-BBF9-EE9771F510FA}"/>
                </a:ext>
              </a:extLst>
            </p:cNvPr>
            <p:cNvSpPr/>
            <p:nvPr/>
          </p:nvSpPr>
          <p:spPr>
            <a:xfrm>
              <a:off x="7813790" y="37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8" name="Rectangle 577">
              <a:extLst>
                <a:ext uri="{FF2B5EF4-FFF2-40B4-BE49-F238E27FC236}">
                  <a16:creationId xmlns:a16="http://schemas.microsoft.com/office/drawing/2014/main" id="{1EF36FD8-0F89-4955-B460-12F59A70944A}"/>
                </a:ext>
              </a:extLst>
            </p:cNvPr>
            <p:cNvSpPr/>
            <p:nvPr/>
          </p:nvSpPr>
          <p:spPr>
            <a:xfrm>
              <a:off x="7813790" y="39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9" name="Rectangle 578">
              <a:extLst>
                <a:ext uri="{FF2B5EF4-FFF2-40B4-BE49-F238E27FC236}">
                  <a16:creationId xmlns:a16="http://schemas.microsoft.com/office/drawing/2014/main" id="{FFD74CED-EA83-4FB3-BA7A-DE8AA511EC79}"/>
                </a:ext>
              </a:extLst>
            </p:cNvPr>
            <p:cNvSpPr/>
            <p:nvPr/>
          </p:nvSpPr>
          <p:spPr>
            <a:xfrm>
              <a:off x="7813790" y="41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7550FA1B-3C47-48EC-94CC-1C34E30C0750}"/>
                </a:ext>
              </a:extLst>
            </p:cNvPr>
            <p:cNvSpPr/>
            <p:nvPr/>
          </p:nvSpPr>
          <p:spPr>
            <a:xfrm>
              <a:off x="7813790" y="43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1" name="Rectangle 580">
              <a:extLst>
                <a:ext uri="{FF2B5EF4-FFF2-40B4-BE49-F238E27FC236}">
                  <a16:creationId xmlns:a16="http://schemas.microsoft.com/office/drawing/2014/main" id="{F7CBD989-E199-4ED7-9EF7-56AE6BB7A563}"/>
                </a:ext>
              </a:extLst>
            </p:cNvPr>
            <p:cNvSpPr/>
            <p:nvPr/>
          </p:nvSpPr>
          <p:spPr>
            <a:xfrm>
              <a:off x="7813790" y="45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4942BADB-397E-4036-BCC0-2BD2510F0605}"/>
                </a:ext>
              </a:extLst>
            </p:cNvPr>
            <p:cNvSpPr/>
            <p:nvPr/>
          </p:nvSpPr>
          <p:spPr>
            <a:xfrm>
              <a:off x="7813790" y="468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3" name="Rectangle 582">
              <a:extLst>
                <a:ext uri="{FF2B5EF4-FFF2-40B4-BE49-F238E27FC236}">
                  <a16:creationId xmlns:a16="http://schemas.microsoft.com/office/drawing/2014/main" id="{6D7037B2-06B7-4661-93CA-46027E118570}"/>
                </a:ext>
              </a:extLst>
            </p:cNvPr>
            <p:cNvSpPr/>
            <p:nvPr/>
          </p:nvSpPr>
          <p:spPr>
            <a:xfrm>
              <a:off x="7813790" y="486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4" name="Rectangle 583">
              <a:extLst>
                <a:ext uri="{FF2B5EF4-FFF2-40B4-BE49-F238E27FC236}">
                  <a16:creationId xmlns:a16="http://schemas.microsoft.com/office/drawing/2014/main" id="{5F8D54B2-5078-4833-9B83-F78CEAA231BF}"/>
                </a:ext>
              </a:extLst>
            </p:cNvPr>
            <p:cNvSpPr/>
            <p:nvPr/>
          </p:nvSpPr>
          <p:spPr>
            <a:xfrm>
              <a:off x="7813790" y="504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5" name="Rectangle 584">
              <a:extLst>
                <a:ext uri="{FF2B5EF4-FFF2-40B4-BE49-F238E27FC236}">
                  <a16:creationId xmlns:a16="http://schemas.microsoft.com/office/drawing/2014/main" id="{8F4167C9-CFA8-4314-BA03-E768954CC332}"/>
                </a:ext>
              </a:extLst>
            </p:cNvPr>
            <p:cNvSpPr/>
            <p:nvPr/>
          </p:nvSpPr>
          <p:spPr>
            <a:xfrm>
              <a:off x="7813790" y="522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6" name="Rectangle 585">
              <a:extLst>
                <a:ext uri="{FF2B5EF4-FFF2-40B4-BE49-F238E27FC236}">
                  <a16:creationId xmlns:a16="http://schemas.microsoft.com/office/drawing/2014/main" id="{64F54A86-2045-4E71-9A89-4814744EAD17}"/>
                </a:ext>
              </a:extLst>
            </p:cNvPr>
            <p:cNvSpPr/>
            <p:nvPr/>
          </p:nvSpPr>
          <p:spPr>
            <a:xfrm>
              <a:off x="7813790" y="5409000"/>
              <a:ext cx="360000" cy="180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87" name="Group 586">
            <a:extLst>
              <a:ext uri="{FF2B5EF4-FFF2-40B4-BE49-F238E27FC236}">
                <a16:creationId xmlns:a16="http://schemas.microsoft.com/office/drawing/2014/main" id="{0313788B-7B42-4E2E-A1EE-4C4C65E60865}"/>
              </a:ext>
            </a:extLst>
          </p:cNvPr>
          <p:cNvGrpSpPr/>
          <p:nvPr/>
        </p:nvGrpSpPr>
        <p:grpSpPr>
          <a:xfrm>
            <a:off x="7430328" y="4380223"/>
            <a:ext cx="360000" cy="2159457"/>
            <a:chOff x="6653408" y="3429000"/>
            <a:chExt cx="360000" cy="2159457"/>
          </a:xfrm>
        </p:grpSpPr>
        <p:sp>
          <p:nvSpPr>
            <p:cNvPr id="588" name="Rectangle 587">
              <a:extLst>
                <a:ext uri="{FF2B5EF4-FFF2-40B4-BE49-F238E27FC236}">
                  <a16:creationId xmlns:a16="http://schemas.microsoft.com/office/drawing/2014/main" id="{AA30F1C9-6D5D-4C70-91F2-C0F69E164523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9" name="Rectangle 588">
              <a:extLst>
                <a:ext uri="{FF2B5EF4-FFF2-40B4-BE49-F238E27FC236}">
                  <a16:creationId xmlns:a16="http://schemas.microsoft.com/office/drawing/2014/main" id="{314964E8-B3F1-49E6-98CB-E2745BCF5048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0" name="Rectangle 589">
              <a:extLst>
                <a:ext uri="{FF2B5EF4-FFF2-40B4-BE49-F238E27FC236}">
                  <a16:creationId xmlns:a16="http://schemas.microsoft.com/office/drawing/2014/main" id="{3D72027F-7303-4B9C-B9BA-DA7B2591EF83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1" name="Rectangle 590">
              <a:extLst>
                <a:ext uri="{FF2B5EF4-FFF2-40B4-BE49-F238E27FC236}">
                  <a16:creationId xmlns:a16="http://schemas.microsoft.com/office/drawing/2014/main" id="{95448924-BB1E-4765-BE8B-486CA317265B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2" name="Rectangle 591">
              <a:extLst>
                <a:ext uri="{FF2B5EF4-FFF2-40B4-BE49-F238E27FC236}">
                  <a16:creationId xmlns:a16="http://schemas.microsoft.com/office/drawing/2014/main" id="{CC5C0BEB-8EFD-4368-9190-95F2C10105D9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3" name="Rectangle 592">
              <a:extLst>
                <a:ext uri="{FF2B5EF4-FFF2-40B4-BE49-F238E27FC236}">
                  <a16:creationId xmlns:a16="http://schemas.microsoft.com/office/drawing/2014/main" id="{FA457C30-2517-4E0E-91A3-BD69E9129A37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4" name="Rectangle 593">
              <a:extLst>
                <a:ext uri="{FF2B5EF4-FFF2-40B4-BE49-F238E27FC236}">
                  <a16:creationId xmlns:a16="http://schemas.microsoft.com/office/drawing/2014/main" id="{F3524111-E877-4D02-8EF7-139D3B70C547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5" name="Rectangle 594">
              <a:extLst>
                <a:ext uri="{FF2B5EF4-FFF2-40B4-BE49-F238E27FC236}">
                  <a16:creationId xmlns:a16="http://schemas.microsoft.com/office/drawing/2014/main" id="{736D039A-AE85-4BAA-915E-69B2058CC2C3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6" name="Rectangle 595">
              <a:extLst>
                <a:ext uri="{FF2B5EF4-FFF2-40B4-BE49-F238E27FC236}">
                  <a16:creationId xmlns:a16="http://schemas.microsoft.com/office/drawing/2014/main" id="{769DD754-706D-49EB-924A-73307C749BFE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97" name="Rectangle 596">
              <a:extLst>
                <a:ext uri="{FF2B5EF4-FFF2-40B4-BE49-F238E27FC236}">
                  <a16:creationId xmlns:a16="http://schemas.microsoft.com/office/drawing/2014/main" id="{D17357EA-A708-41A7-B9AB-A0E598D60903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598" name="Group 597">
            <a:extLst>
              <a:ext uri="{FF2B5EF4-FFF2-40B4-BE49-F238E27FC236}">
                <a16:creationId xmlns:a16="http://schemas.microsoft.com/office/drawing/2014/main" id="{91BD18CF-C7A8-456B-BC92-48F6644FF006}"/>
              </a:ext>
            </a:extLst>
          </p:cNvPr>
          <p:cNvGrpSpPr/>
          <p:nvPr/>
        </p:nvGrpSpPr>
        <p:grpSpPr>
          <a:xfrm>
            <a:off x="6930731" y="4382258"/>
            <a:ext cx="360000" cy="2159457"/>
            <a:chOff x="6653408" y="3429000"/>
            <a:chExt cx="360000" cy="2159457"/>
          </a:xfrm>
        </p:grpSpPr>
        <p:sp>
          <p:nvSpPr>
            <p:cNvPr id="599" name="Rectangle 598">
              <a:extLst>
                <a:ext uri="{FF2B5EF4-FFF2-40B4-BE49-F238E27FC236}">
                  <a16:creationId xmlns:a16="http://schemas.microsoft.com/office/drawing/2014/main" id="{4D65EF73-953F-424A-BF95-F7DFB4CD52BF}"/>
                </a:ext>
              </a:extLst>
            </p:cNvPr>
            <p:cNvSpPr/>
            <p:nvPr/>
          </p:nvSpPr>
          <p:spPr>
            <a:xfrm>
              <a:off x="6653408" y="3429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0" name="Rectangle 599">
              <a:extLst>
                <a:ext uri="{FF2B5EF4-FFF2-40B4-BE49-F238E27FC236}">
                  <a16:creationId xmlns:a16="http://schemas.microsoft.com/office/drawing/2014/main" id="{2606FC23-F542-443C-907E-3F2D0E130299}"/>
                </a:ext>
              </a:extLst>
            </p:cNvPr>
            <p:cNvSpPr/>
            <p:nvPr/>
          </p:nvSpPr>
          <p:spPr>
            <a:xfrm>
              <a:off x="6653408" y="3645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1" name="Rectangle 600">
              <a:extLst>
                <a:ext uri="{FF2B5EF4-FFF2-40B4-BE49-F238E27FC236}">
                  <a16:creationId xmlns:a16="http://schemas.microsoft.com/office/drawing/2014/main" id="{6C173FE5-6A78-4023-8E2E-65DB5C405010}"/>
                </a:ext>
              </a:extLst>
            </p:cNvPr>
            <p:cNvSpPr/>
            <p:nvPr/>
          </p:nvSpPr>
          <p:spPr>
            <a:xfrm>
              <a:off x="6653408" y="3861000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2" name="Rectangle 601">
              <a:extLst>
                <a:ext uri="{FF2B5EF4-FFF2-40B4-BE49-F238E27FC236}">
                  <a16:creationId xmlns:a16="http://schemas.microsoft.com/office/drawing/2014/main" id="{93596ADD-CDC1-4C23-B337-2684025264D8}"/>
                </a:ext>
              </a:extLst>
            </p:cNvPr>
            <p:cNvSpPr/>
            <p:nvPr/>
          </p:nvSpPr>
          <p:spPr>
            <a:xfrm>
              <a:off x="6653408" y="4077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3" name="Rectangle 602">
              <a:extLst>
                <a:ext uri="{FF2B5EF4-FFF2-40B4-BE49-F238E27FC236}">
                  <a16:creationId xmlns:a16="http://schemas.microsoft.com/office/drawing/2014/main" id="{BC34A48A-13EA-4023-B827-BFC2EC7B47F4}"/>
                </a:ext>
              </a:extLst>
            </p:cNvPr>
            <p:cNvSpPr/>
            <p:nvPr/>
          </p:nvSpPr>
          <p:spPr>
            <a:xfrm>
              <a:off x="6653408" y="4293181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4" name="Rectangle 603">
              <a:extLst>
                <a:ext uri="{FF2B5EF4-FFF2-40B4-BE49-F238E27FC236}">
                  <a16:creationId xmlns:a16="http://schemas.microsoft.com/office/drawing/2014/main" id="{2F4695A6-2E88-403F-AC98-6AFC90735AB7}"/>
                </a:ext>
              </a:extLst>
            </p:cNvPr>
            <p:cNvSpPr/>
            <p:nvPr/>
          </p:nvSpPr>
          <p:spPr>
            <a:xfrm>
              <a:off x="6653408" y="4508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5" name="Rectangle 604">
              <a:extLst>
                <a:ext uri="{FF2B5EF4-FFF2-40B4-BE49-F238E27FC236}">
                  <a16:creationId xmlns:a16="http://schemas.microsoft.com/office/drawing/2014/main" id="{87D830E6-D72E-4C53-960D-BEBA7AF37547}"/>
                </a:ext>
              </a:extLst>
            </p:cNvPr>
            <p:cNvSpPr/>
            <p:nvPr/>
          </p:nvSpPr>
          <p:spPr>
            <a:xfrm>
              <a:off x="6653408" y="4724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6" name="Rectangle 605">
              <a:extLst>
                <a:ext uri="{FF2B5EF4-FFF2-40B4-BE49-F238E27FC236}">
                  <a16:creationId xmlns:a16="http://schemas.microsoft.com/office/drawing/2014/main" id="{9585ACF5-5BAB-4A6C-A70E-AD2C0E4854A0}"/>
                </a:ext>
              </a:extLst>
            </p:cNvPr>
            <p:cNvSpPr/>
            <p:nvPr/>
          </p:nvSpPr>
          <p:spPr>
            <a:xfrm>
              <a:off x="6653408" y="4940819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7" name="Rectangle 606">
              <a:extLst>
                <a:ext uri="{FF2B5EF4-FFF2-40B4-BE49-F238E27FC236}">
                  <a16:creationId xmlns:a16="http://schemas.microsoft.com/office/drawing/2014/main" id="{22DF19E1-77F6-4136-B07E-B2DB3B859B7C}"/>
                </a:ext>
              </a:extLst>
            </p:cNvPr>
            <p:cNvSpPr/>
            <p:nvPr/>
          </p:nvSpPr>
          <p:spPr>
            <a:xfrm>
              <a:off x="6653408" y="5156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08" name="Rectangle 607">
              <a:extLst>
                <a:ext uri="{FF2B5EF4-FFF2-40B4-BE49-F238E27FC236}">
                  <a16:creationId xmlns:a16="http://schemas.microsoft.com/office/drawing/2014/main" id="{FF029876-8284-4A61-8627-C1D5ACF8588D}"/>
                </a:ext>
              </a:extLst>
            </p:cNvPr>
            <p:cNvSpPr/>
            <p:nvPr/>
          </p:nvSpPr>
          <p:spPr>
            <a:xfrm>
              <a:off x="6653408" y="5372457"/>
              <a:ext cx="360000" cy="216000"/>
            </a:xfrm>
            <a:prstGeom prst="rect">
              <a:avLst/>
            </a:prstGeom>
            <a:noFill/>
            <a:ln w="2857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24091240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4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7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1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2" grpId="0" animBg="1"/>
      <p:bldP spid="344" grpId="0" animBg="1"/>
      <p:bldP spid="341" grpId="0" animBg="1"/>
      <p:bldP spid="323" grpId="0" animBg="1"/>
      <p:bldP spid="342" grpId="0" animBg="1"/>
      <p:bldP spid="325" grpId="0" animBg="1"/>
      <p:bldP spid="200" grpId="0"/>
      <p:bldP spid="202" grpId="0"/>
      <p:bldP spid="203" grpId="0"/>
      <p:bldP spid="268" grpId="0"/>
      <p:bldP spid="318" grpId="0"/>
      <p:bldP spid="319" grpId="0" animBg="1"/>
      <p:bldP spid="320" grpId="0" animBg="1"/>
      <p:bldP spid="321" grpId="0" animBg="1"/>
      <p:bldP spid="322" grpId="0" animBg="1"/>
      <p:bldP spid="324" grpId="0" animBg="1"/>
      <p:bldP spid="333" grpId="0" animBg="1"/>
      <p:bldP spid="334" grpId="0" animBg="1"/>
      <p:bldP spid="335" grpId="0" animBg="1"/>
      <p:bldP spid="336" grpId="0" animBg="1"/>
      <p:bldP spid="339" grpId="0" animBg="1"/>
      <p:bldP spid="345" grpId="0" animBg="1"/>
      <p:bldP spid="346" grpId="0" animBg="1"/>
      <p:bldP spid="349" grpId="0" animBg="1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61A40A51-2FFE-47BA-B3E3-9C602D67E6CB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D30E3A2-1B3D-4BB4-9822-B26856DE8027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CEC53B71-34EE-4709-B168-25F076DA52D5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1A3A12E3-1ED1-4CCF-A636-A65B96374EDA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759ADFFF-94F7-45F2-8412-94DAEB2D62B6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04FCF6C0-D99D-4CAF-81D4-3A01600F8CD3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DA0D0028-98D1-4095-B5ED-4922E2BFAFFF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AD56F0A-3DC6-4AAA-8C80-788A122CAF20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205F2855-7AB4-4320-920D-BCA6E4BDEC38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52C60373-86EB-4410-8339-B4EBA8A666A3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5549E757-F091-4B62-A129-772B00AB415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AC857F29-632C-41DC-97E6-B42E98F94CC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B3FC382-CA47-4498-A956-2B18FD7D5FC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81878D1D-5D6D-4E5B-9106-0482DB03369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E7FDE49A-12DC-451F-A635-A3E4802D379A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432EE9AB-1F30-456D-8B34-7F66A2AD7DF8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43D484-9A38-46D3-A080-F26FF09EF1B6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574CCE10-E90C-4D5A-B86E-C1CE4F841F81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315BA7-031C-48EB-9F42-8B92685A7A02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2565CE0-CF63-45B2-BBB0-6F958269A438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3152E6AD-7672-4BD1-8996-2E30FCF60846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E58704C-D702-4B2D-8371-893C4C08C9D9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07682AC3-69BA-4D2F-BEB7-2EF9DA49CD0C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1C5609D-FEB5-4967-A0A7-7721A9DFE5CA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0415FE2F-7CA5-47F9-A23C-F7DFCFA662BB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7E0EC29-6C1E-475A-BA95-09C4B3B5958E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3D0489A8-2E75-4B16-A20E-1F4BF9B64E28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F3FF8350-4B1C-485B-96C0-1791333E687C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CC8DFD05-69CB-45D0-94F9-B2DFFD7591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07E29D41-CFF7-44CA-943E-0EA6E30B529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BCF95BBD-CF03-4662-AEAD-B9CDC3E03C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D126EDC8-9478-4382-AE8E-BB36242FD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B352160F-890A-4BF9-867B-3A11DD9273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583978-CF19-4B09-91DD-3BDD170AB75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30867D7-5CCE-48C6-9E75-0BB6113AC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134C58F6-E0C9-4C8C-8E09-DA4FC7C38A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653FB57D-AB87-41BE-A776-E6864F4E03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F1BFD428-C8EA-43E1-896B-E850164DD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9B80E9C8-7AF5-4A1B-A106-656DC07EA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6F1952D7-BAE6-48FB-B06A-4006BC93AB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D126BC1E-6AC1-4F91-B5B8-6429912E1E2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8BF495C-7D96-439A-94DE-84B7399426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4397A1CB-F768-44E6-8871-100C533D40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17E14F7-910E-4081-94B4-BBE8226938D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" name="Rectangle 87">
            <a:extLst>
              <a:ext uri="{FF2B5EF4-FFF2-40B4-BE49-F238E27FC236}">
                <a16:creationId xmlns:a16="http://schemas.microsoft.com/office/drawing/2014/main" id="{5883085F-25A5-4946-A590-25C32BF1173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5AE88AF-6454-4208-A593-AE582BA70195}"/>
              </a:ext>
            </a:extLst>
          </p:cNvPr>
          <p:cNvSpPr/>
          <p:nvPr/>
        </p:nvSpPr>
        <p:spPr>
          <a:xfrm>
            <a:off x="281922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F6DBB7E-02EF-48B0-8BDD-21C175D99AF2}"/>
              </a:ext>
            </a:extLst>
          </p:cNvPr>
          <p:cNvGrpSpPr/>
          <p:nvPr/>
        </p:nvGrpSpPr>
        <p:grpSpPr>
          <a:xfrm>
            <a:off x="319501" y="473203"/>
            <a:ext cx="785575" cy="1040007"/>
            <a:chOff x="408505" y="384951"/>
            <a:chExt cx="785575" cy="104000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8F2EB8F-E918-4527-AEF0-3FDC5DE0A7BD}"/>
                </a:ext>
              </a:extLst>
            </p:cNvPr>
            <p:cNvGrpSpPr/>
            <p:nvPr/>
          </p:nvGrpSpPr>
          <p:grpSpPr>
            <a:xfrm>
              <a:off x="758361" y="384951"/>
              <a:ext cx="435719" cy="1040007"/>
              <a:chOff x="2724738" y="5471319"/>
              <a:chExt cx="435719" cy="1040007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D69C45B-505C-4EFB-A1F1-87853BC7C04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B8D93CBE-3F1E-4375-9C96-771A6A7D0573}"/>
                  </a:ext>
                </a:extLst>
              </p:cNvPr>
              <p:cNvSpPr txBox="1"/>
              <p:nvPr/>
            </p:nvSpPr>
            <p:spPr>
              <a:xfrm>
                <a:off x="2734437" y="5864995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4E2AE5B-E56F-4A39-B41A-548D28B38B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6BC2C3-7FCF-484B-B9BE-9A507B49A60B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26B084-9870-45A0-B5A0-F844FEAD103A}"/>
              </a:ext>
            </a:extLst>
          </p:cNvPr>
          <p:cNvGrpSpPr/>
          <p:nvPr/>
        </p:nvGrpSpPr>
        <p:grpSpPr>
          <a:xfrm>
            <a:off x="1782701" y="466822"/>
            <a:ext cx="652743" cy="1047615"/>
            <a:chOff x="2632083" y="5463945"/>
            <a:chExt cx="652743" cy="104761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59E09A3-3877-4833-91F2-59914425AD03}"/>
                </a:ext>
              </a:extLst>
            </p:cNvPr>
            <p:cNvSpPr txBox="1"/>
            <p:nvPr/>
          </p:nvSpPr>
          <p:spPr>
            <a:xfrm>
              <a:off x="2772720" y="5463945"/>
              <a:ext cx="29474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D96A77-BCA4-4E48-BBBC-6C16C95A3A2F}"/>
                </a:ext>
              </a:extLst>
            </p:cNvPr>
            <p:cNvSpPr txBox="1"/>
            <p:nvPr/>
          </p:nvSpPr>
          <p:spPr>
            <a:xfrm>
              <a:off x="2632083" y="5865229"/>
              <a:ext cx="652743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12</a:t>
              </a: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B21B5CC-BDCB-4426-B2CA-2FED95C6043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AE286E7-F1A1-4D9A-BEFE-DCE88171028D}"/>
              </a:ext>
            </a:extLst>
          </p:cNvPr>
          <p:cNvSpPr txBox="1"/>
          <p:nvPr/>
        </p:nvSpPr>
        <p:spPr>
          <a:xfrm>
            <a:off x="1144329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9D2F1B-BC6D-49E6-9178-709D7A663B8E}"/>
              </a:ext>
            </a:extLst>
          </p:cNvPr>
          <p:cNvSpPr txBox="1"/>
          <p:nvPr/>
        </p:nvSpPr>
        <p:spPr>
          <a:xfrm>
            <a:off x="2349296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0F7D85-318E-4945-B1AA-E76641ADFA87}"/>
              </a:ext>
            </a:extLst>
          </p:cNvPr>
          <p:cNvSpPr/>
          <p:nvPr/>
        </p:nvSpPr>
        <p:spPr>
          <a:xfrm>
            <a:off x="2829558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CC24BAA-D692-4B3C-A0BD-A3C14875EB51}"/>
              </a:ext>
            </a:extLst>
          </p:cNvPr>
          <p:cNvSpPr txBox="1"/>
          <p:nvPr/>
        </p:nvSpPr>
        <p:spPr>
          <a:xfrm>
            <a:off x="1487992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475FD2E0-5383-42CE-8D36-ABC501CC5341}"/>
              </a:ext>
            </a:extLst>
          </p:cNvPr>
          <p:cNvSpPr/>
          <p:nvPr/>
        </p:nvSpPr>
        <p:spPr>
          <a:xfrm>
            <a:off x="6193166" y="240170"/>
            <a:ext cx="4342789" cy="1438973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93948EA-5883-4E19-A120-825B87D71DE4}"/>
              </a:ext>
            </a:extLst>
          </p:cNvPr>
          <p:cNvGrpSpPr/>
          <p:nvPr/>
        </p:nvGrpSpPr>
        <p:grpSpPr>
          <a:xfrm>
            <a:off x="6230745" y="473203"/>
            <a:ext cx="884282" cy="1040007"/>
            <a:chOff x="408505" y="384951"/>
            <a:chExt cx="884282" cy="104000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D7931A7C-3583-4921-BC8B-74218ED75722}"/>
                </a:ext>
              </a:extLst>
            </p:cNvPr>
            <p:cNvGrpSpPr/>
            <p:nvPr/>
          </p:nvGrpSpPr>
          <p:grpSpPr>
            <a:xfrm>
              <a:off x="640044" y="384951"/>
              <a:ext cx="652743" cy="1040007"/>
              <a:chOff x="2606421" y="5471319"/>
              <a:chExt cx="652743" cy="104000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C6DC365-7A9D-478B-A634-167C14E5576C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F15A8AB-A6DB-4BC2-B7ED-D11093761D1D}"/>
                  </a:ext>
                </a:extLst>
              </p:cNvPr>
              <p:cNvSpPr txBox="1"/>
              <p:nvPr/>
            </p:nvSpPr>
            <p:spPr>
              <a:xfrm>
                <a:off x="2606421" y="5864995"/>
                <a:ext cx="652743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10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561FDE69-66C8-48DF-9207-37893C23D9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2D3E75-BEE1-4EF6-AEAC-F202650CCB72}"/>
                </a:ext>
              </a:extLst>
            </p:cNvPr>
            <p:cNvSpPr txBox="1"/>
            <p:nvPr/>
          </p:nvSpPr>
          <p:spPr>
            <a:xfrm>
              <a:off x="408505" y="5782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9C09B15-D324-4F4B-8650-B3C52950945E}"/>
              </a:ext>
            </a:extLst>
          </p:cNvPr>
          <p:cNvGrpSpPr/>
          <p:nvPr/>
        </p:nvGrpSpPr>
        <p:grpSpPr>
          <a:xfrm>
            <a:off x="7786600" y="466822"/>
            <a:ext cx="441376" cy="1047615"/>
            <a:chOff x="2724738" y="5463945"/>
            <a:chExt cx="441376" cy="104761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1AE6345-707F-4E91-8307-F7BF8947CFB6}"/>
                </a:ext>
              </a:extLst>
            </p:cNvPr>
            <p:cNvSpPr txBox="1"/>
            <p:nvPr/>
          </p:nvSpPr>
          <p:spPr>
            <a:xfrm>
              <a:off x="2747410" y="5463945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97C72B9-F856-4AB3-9096-1B7898FB790C}"/>
                </a:ext>
              </a:extLst>
            </p:cNvPr>
            <p:cNvSpPr txBox="1"/>
            <p:nvPr/>
          </p:nvSpPr>
          <p:spPr>
            <a:xfrm>
              <a:off x="2741811" y="586522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7D922A1-08E8-42CA-9181-F42C33C7967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DF1BE0E2-B978-4E7D-A6BE-64FC0F5FDEDF}"/>
              </a:ext>
            </a:extLst>
          </p:cNvPr>
          <p:cNvSpPr txBox="1"/>
          <p:nvPr/>
        </p:nvSpPr>
        <p:spPr>
          <a:xfrm>
            <a:off x="7055573" y="676401"/>
            <a:ext cx="51809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–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C7AB4D-5F77-4BA9-87FA-25944275E07F}"/>
              </a:ext>
            </a:extLst>
          </p:cNvPr>
          <p:cNvSpPr txBox="1"/>
          <p:nvPr/>
        </p:nvSpPr>
        <p:spPr>
          <a:xfrm>
            <a:off x="8260540" y="67640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F364D9-E99B-4FE2-8E21-58FCCC1CE24A}"/>
              </a:ext>
            </a:extLst>
          </p:cNvPr>
          <p:cNvSpPr/>
          <p:nvPr/>
        </p:nvSpPr>
        <p:spPr>
          <a:xfrm>
            <a:off x="8740802" y="435416"/>
            <a:ext cx="1579806" cy="1071647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BE1600-9965-43E9-A60E-0BBC2480B6A2}"/>
              </a:ext>
            </a:extLst>
          </p:cNvPr>
          <p:cNvSpPr txBox="1"/>
          <p:nvPr/>
        </p:nvSpPr>
        <p:spPr>
          <a:xfrm>
            <a:off x="7399236" y="666471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C252C417-9E1A-45A3-91F0-9A10F6522761}"/>
              </a:ext>
            </a:extLst>
          </p:cNvPr>
          <p:cNvGrpSpPr/>
          <p:nvPr/>
        </p:nvGrpSpPr>
        <p:grpSpPr>
          <a:xfrm>
            <a:off x="3161648" y="454078"/>
            <a:ext cx="933868" cy="1071647"/>
            <a:chOff x="1963495" y="36281"/>
            <a:chExt cx="933868" cy="1071647"/>
          </a:xfrm>
        </p:grpSpPr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70E373CC-CEFA-4739-ABA9-B9FC2083B633}"/>
                </a:ext>
              </a:extLst>
            </p:cNvPr>
            <p:cNvSpPr txBox="1"/>
            <p:nvPr/>
          </p:nvSpPr>
          <p:spPr>
            <a:xfrm>
              <a:off x="1963495" y="476986"/>
              <a:ext cx="93386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CE4B9B62-330F-4B73-8D7F-04FF9D7C385A}"/>
                </a:ext>
              </a:extLst>
            </p:cNvPr>
            <p:cNvCxnSpPr>
              <a:cxnSpLocks/>
            </p:cNvCxnSpPr>
            <p:nvPr/>
          </p:nvCxnSpPr>
          <p:spPr>
            <a:xfrm>
              <a:off x="1981207" y="554976"/>
              <a:ext cx="8905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64BE14E6-1B06-444F-8FCF-82E163B53AF6}"/>
                </a:ext>
              </a:extLst>
            </p:cNvPr>
            <p:cNvSpPr txBox="1"/>
            <p:nvPr/>
          </p:nvSpPr>
          <p:spPr>
            <a:xfrm>
              <a:off x="2193575" y="36281"/>
              <a:ext cx="43373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sp>
        <p:nvSpPr>
          <p:cNvPr id="200" name="TextBox 199">
            <a:extLst>
              <a:ext uri="{FF2B5EF4-FFF2-40B4-BE49-F238E27FC236}">
                <a16:creationId xmlns:a16="http://schemas.microsoft.com/office/drawing/2014/main" id="{1A2F111E-CF65-48D6-95F0-9296BA3F56BC}"/>
              </a:ext>
            </a:extLst>
          </p:cNvPr>
          <p:cNvSpPr txBox="1"/>
          <p:nvPr/>
        </p:nvSpPr>
        <p:spPr>
          <a:xfrm>
            <a:off x="9267161" y="903455"/>
            <a:ext cx="93386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</a:t>
            </a:r>
          </a:p>
        </p:txBody>
      </p:sp>
      <p:cxnSp>
        <p:nvCxnSpPr>
          <p:cNvPr id="201" name="Straight Connector 200">
            <a:extLst>
              <a:ext uri="{FF2B5EF4-FFF2-40B4-BE49-F238E27FC236}">
                <a16:creationId xmlns:a16="http://schemas.microsoft.com/office/drawing/2014/main" id="{37F9D9E0-0355-4A2A-A78F-467960649A9A}"/>
              </a:ext>
            </a:extLst>
          </p:cNvPr>
          <p:cNvCxnSpPr>
            <a:cxnSpLocks/>
          </p:cNvCxnSpPr>
          <p:nvPr/>
        </p:nvCxnSpPr>
        <p:spPr>
          <a:xfrm>
            <a:off x="9284873" y="981445"/>
            <a:ext cx="89056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TextBox 201">
            <a:extLst>
              <a:ext uri="{FF2B5EF4-FFF2-40B4-BE49-F238E27FC236}">
                <a16:creationId xmlns:a16="http://schemas.microsoft.com/office/drawing/2014/main" id="{3FDFB214-56C6-48BB-828F-AB9DAC3B1D0E}"/>
              </a:ext>
            </a:extLst>
          </p:cNvPr>
          <p:cNvSpPr txBox="1"/>
          <p:nvPr/>
        </p:nvSpPr>
        <p:spPr>
          <a:xfrm>
            <a:off x="9497241" y="4627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FF71CD05-00A2-44DD-9AC5-19DA68A99957}"/>
              </a:ext>
            </a:extLst>
          </p:cNvPr>
          <p:cNvSpPr txBox="1"/>
          <p:nvPr/>
        </p:nvSpPr>
        <p:spPr>
          <a:xfrm>
            <a:off x="8839215" y="66426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45E02407-C947-4212-B5D4-52AB9DA57FAC}"/>
              </a:ext>
            </a:extLst>
          </p:cNvPr>
          <p:cNvGrpSpPr/>
          <p:nvPr/>
        </p:nvGrpSpPr>
        <p:grpSpPr>
          <a:xfrm>
            <a:off x="415399" y="1758788"/>
            <a:ext cx="541379" cy="1076984"/>
            <a:chOff x="853549" y="1758788"/>
            <a:chExt cx="541379" cy="1076984"/>
          </a:xfrm>
        </p:grpSpPr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F5743EBB-EF09-49BC-84E4-13C2559726ED}"/>
                </a:ext>
              </a:extLst>
            </p:cNvPr>
            <p:cNvCxnSpPr>
              <a:cxnSpLocks/>
            </p:cNvCxnSpPr>
            <p:nvPr/>
          </p:nvCxnSpPr>
          <p:spPr>
            <a:xfrm>
              <a:off x="907004" y="2266622"/>
              <a:ext cx="4428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1CF14C84-5E3F-46F8-A9B5-356944DBD886}"/>
                </a:ext>
              </a:extLst>
            </p:cNvPr>
            <p:cNvSpPr txBox="1"/>
            <p:nvPr/>
          </p:nvSpPr>
          <p:spPr>
            <a:xfrm>
              <a:off x="853549" y="2204830"/>
              <a:ext cx="54137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E1AD1848-EF86-478F-BC83-6FF9645E10B3}"/>
                </a:ext>
              </a:extLst>
            </p:cNvPr>
            <p:cNvSpPr txBox="1"/>
            <p:nvPr/>
          </p:nvSpPr>
          <p:spPr>
            <a:xfrm>
              <a:off x="882511" y="1758788"/>
              <a:ext cx="49950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2AFBD529-2CE7-4FE0-8B37-869ADBDB3342}"/>
              </a:ext>
            </a:extLst>
          </p:cNvPr>
          <p:cNvGrpSpPr/>
          <p:nvPr/>
        </p:nvGrpSpPr>
        <p:grpSpPr>
          <a:xfrm>
            <a:off x="933681" y="1745549"/>
            <a:ext cx="1725750" cy="1090223"/>
            <a:chOff x="1341851" y="1745549"/>
            <a:chExt cx="1725750" cy="1090223"/>
          </a:xfrm>
        </p:grpSpPr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ADA5A28A-AFDE-47EC-A1FC-928E9604390C}"/>
                </a:ext>
              </a:extLst>
            </p:cNvPr>
            <p:cNvSpPr txBox="1"/>
            <p:nvPr/>
          </p:nvSpPr>
          <p:spPr>
            <a:xfrm>
              <a:off x="1341851" y="1915469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E9BA631A-1775-478E-92F7-B73E9B363C84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BCAE3A54-411A-48CF-A0AE-527BA8BBB459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5C384EE1-94A4-4F6D-9E31-A908D318942E}"/>
                </a:ext>
              </a:extLst>
            </p:cNvPr>
            <p:cNvSpPr txBox="1"/>
            <p:nvPr/>
          </p:nvSpPr>
          <p:spPr>
            <a:xfrm>
              <a:off x="1783340" y="1745549"/>
              <a:ext cx="97469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1 9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E999457C-22E6-4E0D-BA5F-A5F257593C9B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830FD375-10FF-43AD-A100-3FB7906A4F46}"/>
              </a:ext>
            </a:extLst>
          </p:cNvPr>
          <p:cNvGrpSpPr/>
          <p:nvPr/>
        </p:nvGrpSpPr>
        <p:grpSpPr>
          <a:xfrm>
            <a:off x="413107" y="3102276"/>
            <a:ext cx="978484" cy="1076984"/>
            <a:chOff x="416445" y="1758788"/>
            <a:chExt cx="978484" cy="1076984"/>
          </a:xfrm>
        </p:grpSpPr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C69A76B-FEB0-4746-ACE8-E4BC15653112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7" name="TextBox 256">
              <a:extLst>
                <a:ext uri="{FF2B5EF4-FFF2-40B4-BE49-F238E27FC236}">
                  <a16:creationId xmlns:a16="http://schemas.microsoft.com/office/drawing/2014/main" id="{7719CBF9-A2A5-416A-AFA0-8DBBE5E98AA2}"/>
                </a:ext>
              </a:extLst>
            </p:cNvPr>
            <p:cNvSpPr txBox="1"/>
            <p:nvPr/>
          </p:nvSpPr>
          <p:spPr>
            <a:xfrm>
              <a:off x="416445" y="2204830"/>
              <a:ext cx="9784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32A921AD-ECBA-45BD-B072-F887E4B9E0D8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2 8</a:t>
              </a:r>
            </a:p>
          </p:txBody>
        </p: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BE6EC1A4-0F8B-474A-A524-29DBE2D1FEBE}"/>
              </a:ext>
            </a:extLst>
          </p:cNvPr>
          <p:cNvGrpSpPr/>
          <p:nvPr/>
        </p:nvGrpSpPr>
        <p:grpSpPr>
          <a:xfrm>
            <a:off x="1368493" y="3089037"/>
            <a:ext cx="1725750" cy="1090223"/>
            <a:chOff x="1341851" y="1745549"/>
            <a:chExt cx="1725750" cy="1090223"/>
          </a:xfrm>
        </p:grpSpPr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1418139F-0B51-4C0A-B075-6AC5EE4254FD}"/>
                </a:ext>
              </a:extLst>
            </p:cNvPr>
            <p:cNvSpPr txBox="1"/>
            <p:nvPr/>
          </p:nvSpPr>
          <p:spPr>
            <a:xfrm>
              <a:off x="1341851" y="1915469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75DAEFCD-0E3A-42F2-9EA2-DC9542012D1B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D7BD697A-BD23-438F-ABD3-CE115F0D68E2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E8DF6B42-5106-42AF-9C3C-DE299E40BBD8}"/>
                </a:ext>
              </a:extLst>
            </p:cNvPr>
            <p:cNvSpPr txBox="1"/>
            <p:nvPr/>
          </p:nvSpPr>
          <p:spPr>
            <a:xfrm>
              <a:off x="1778740" y="1745549"/>
              <a:ext cx="9262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1 9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F08881E-CC44-40BF-A3EA-EA95270658E6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9C7613A5-ED85-4433-8665-44C76A94AB33}"/>
              </a:ext>
            </a:extLst>
          </p:cNvPr>
          <p:cNvGrpSpPr/>
          <p:nvPr/>
        </p:nvGrpSpPr>
        <p:grpSpPr>
          <a:xfrm>
            <a:off x="3093689" y="3553316"/>
            <a:ext cx="957106" cy="630942"/>
            <a:chOff x="3097027" y="2223080"/>
            <a:chExt cx="957106" cy="630942"/>
          </a:xfrm>
        </p:grpSpPr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92DDD5A-44D6-4AA7-8853-F9A83D9E5A81}"/>
                </a:ext>
              </a:extLst>
            </p:cNvPr>
            <p:cNvCxnSpPr>
              <a:cxnSpLocks/>
            </p:cNvCxnSpPr>
            <p:nvPr/>
          </p:nvCxnSpPr>
          <p:spPr>
            <a:xfrm>
              <a:off x="3125803" y="228487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8FA92F78-6F26-4827-94A4-4A898D61657F}"/>
                </a:ext>
              </a:extLst>
            </p:cNvPr>
            <p:cNvSpPr txBox="1"/>
            <p:nvPr/>
          </p:nvSpPr>
          <p:spPr>
            <a:xfrm>
              <a:off x="3097027" y="2223080"/>
              <a:ext cx="95710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</p:grpSp>
      <p:sp>
        <p:nvSpPr>
          <p:cNvPr id="268" name="TextBox 267">
            <a:extLst>
              <a:ext uri="{FF2B5EF4-FFF2-40B4-BE49-F238E27FC236}">
                <a16:creationId xmlns:a16="http://schemas.microsoft.com/office/drawing/2014/main" id="{A702B071-24FC-49EA-9453-96C6D956FA6C}"/>
              </a:ext>
            </a:extLst>
          </p:cNvPr>
          <p:cNvSpPr txBox="1"/>
          <p:nvPr/>
        </p:nvSpPr>
        <p:spPr>
          <a:xfrm>
            <a:off x="3342358" y="3107274"/>
            <a:ext cx="69596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105A18A9-E7DD-415A-8518-357D42F0CA1C}"/>
              </a:ext>
            </a:extLst>
          </p:cNvPr>
          <p:cNvGrpSpPr/>
          <p:nvPr/>
        </p:nvGrpSpPr>
        <p:grpSpPr>
          <a:xfrm>
            <a:off x="6223219" y="1763491"/>
            <a:ext cx="987278" cy="1076984"/>
            <a:chOff x="407651" y="1758788"/>
            <a:chExt cx="987278" cy="1076984"/>
          </a:xfrm>
        </p:grpSpPr>
        <p:cxnSp>
          <p:nvCxnSpPr>
            <p:cNvPr id="294" name="Straight Connector 293">
              <a:extLst>
                <a:ext uri="{FF2B5EF4-FFF2-40B4-BE49-F238E27FC236}">
                  <a16:creationId xmlns:a16="http://schemas.microsoft.com/office/drawing/2014/main" id="{44686285-4802-4F39-B4E8-111E3D12E8AE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5" name="TextBox 294">
              <a:extLst>
                <a:ext uri="{FF2B5EF4-FFF2-40B4-BE49-F238E27FC236}">
                  <a16:creationId xmlns:a16="http://schemas.microsoft.com/office/drawing/2014/main" id="{06753DBA-666A-48C9-818A-DEB6E7503C67}"/>
                </a:ext>
              </a:extLst>
            </p:cNvPr>
            <p:cNvSpPr txBox="1"/>
            <p:nvPr/>
          </p:nvSpPr>
          <p:spPr>
            <a:xfrm>
              <a:off x="407651" y="2204830"/>
              <a:ext cx="98727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E81ECA12-FDD2-4259-97BE-6CB89D08F8B9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4 1</a:t>
              </a:r>
            </a:p>
          </p:txBody>
        </p: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02E32301-89B0-44B5-AE41-4545B7B95495}"/>
              </a:ext>
            </a:extLst>
          </p:cNvPr>
          <p:cNvGrpSpPr/>
          <p:nvPr/>
        </p:nvGrpSpPr>
        <p:grpSpPr>
          <a:xfrm>
            <a:off x="7193315" y="1750252"/>
            <a:ext cx="1254349" cy="1090223"/>
            <a:chOff x="1362757" y="1745549"/>
            <a:chExt cx="1254349" cy="1090223"/>
          </a:xfrm>
        </p:grpSpPr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875C4791-E85F-41F8-8148-76DABDD7106A}"/>
                </a:ext>
              </a:extLst>
            </p:cNvPr>
            <p:cNvSpPr txBox="1"/>
            <p:nvPr/>
          </p:nvSpPr>
          <p:spPr>
            <a:xfrm>
              <a:off x="1362757" y="190659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E03E286F-6633-44D0-BB02-ABB716743C51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4397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379ACF93-EC2C-43E5-8B8B-2CB90D9B0F8C}"/>
                </a:ext>
              </a:extLst>
            </p:cNvPr>
            <p:cNvSpPr txBox="1"/>
            <p:nvPr/>
          </p:nvSpPr>
          <p:spPr>
            <a:xfrm>
              <a:off x="1760873" y="2204830"/>
              <a:ext cx="59027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9A9D42D0-F070-47DB-8836-E58A19684368}"/>
                </a:ext>
              </a:extLst>
            </p:cNvPr>
            <p:cNvSpPr txBox="1"/>
            <p:nvPr/>
          </p:nvSpPr>
          <p:spPr>
            <a:xfrm>
              <a:off x="1783341" y="1745549"/>
              <a:ext cx="51154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FE033ED3-7201-43F5-8323-7DACBEE745D0}"/>
                </a:ext>
              </a:extLst>
            </p:cNvPr>
            <p:cNvSpPr txBox="1"/>
            <p:nvPr/>
          </p:nvSpPr>
          <p:spPr>
            <a:xfrm>
              <a:off x="2210215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EB990AE-6D4E-4B12-86E9-7C8410724116}"/>
              </a:ext>
            </a:extLst>
          </p:cNvPr>
          <p:cNvGrpSpPr/>
          <p:nvPr/>
        </p:nvGrpSpPr>
        <p:grpSpPr>
          <a:xfrm>
            <a:off x="6228675" y="3106979"/>
            <a:ext cx="978484" cy="1076984"/>
            <a:chOff x="416445" y="1758788"/>
            <a:chExt cx="978484" cy="1076984"/>
          </a:xfrm>
        </p:grpSpPr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28828149-433A-4B68-BC7D-E306D55B5412}"/>
                </a:ext>
              </a:extLst>
            </p:cNvPr>
            <p:cNvCxnSpPr>
              <a:cxnSpLocks/>
            </p:cNvCxnSpPr>
            <p:nvPr/>
          </p:nvCxnSpPr>
          <p:spPr>
            <a:xfrm>
              <a:off x="466160" y="226662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FA433DD8-BF8F-4F1D-A491-F78B5B601AE1}"/>
                </a:ext>
              </a:extLst>
            </p:cNvPr>
            <p:cNvSpPr txBox="1"/>
            <p:nvPr/>
          </p:nvSpPr>
          <p:spPr>
            <a:xfrm>
              <a:off x="416445" y="2204830"/>
              <a:ext cx="97848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58ED5352-FB9F-451E-8246-612FD15C8EEC}"/>
                </a:ext>
              </a:extLst>
            </p:cNvPr>
            <p:cNvSpPr txBox="1"/>
            <p:nvPr/>
          </p:nvSpPr>
          <p:spPr>
            <a:xfrm>
              <a:off x="435525" y="1758788"/>
              <a:ext cx="94649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4 1</a:t>
              </a:r>
            </a:p>
          </p:txBody>
        </p:sp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1F9BC1BC-2A00-4452-87FD-D52D95A4034A}"/>
              </a:ext>
            </a:extLst>
          </p:cNvPr>
          <p:cNvGrpSpPr/>
          <p:nvPr/>
        </p:nvGrpSpPr>
        <p:grpSpPr>
          <a:xfrm>
            <a:off x="7189977" y="3093740"/>
            <a:ext cx="1719834" cy="1090223"/>
            <a:chOff x="1347767" y="1745549"/>
            <a:chExt cx="1719834" cy="1090223"/>
          </a:xfrm>
        </p:grpSpPr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B7538290-FA47-47F7-92AE-B361A930B0CD}"/>
                </a:ext>
              </a:extLst>
            </p:cNvPr>
            <p:cNvSpPr txBox="1"/>
            <p:nvPr/>
          </p:nvSpPr>
          <p:spPr>
            <a:xfrm>
              <a:off x="1347767" y="1906595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–</a:t>
              </a:r>
            </a:p>
          </p:txBody>
        </p: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97FC1918-4A9D-4594-A519-2A16A15C0225}"/>
                </a:ext>
              </a:extLst>
            </p:cNvPr>
            <p:cNvCxnSpPr>
              <a:cxnSpLocks/>
            </p:cNvCxnSpPr>
            <p:nvPr/>
          </p:nvCxnSpPr>
          <p:spPr>
            <a:xfrm>
              <a:off x="1779323" y="2266622"/>
              <a:ext cx="885418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CFE84AC8-CDE6-41A2-9D84-5EC088E1B1F4}"/>
                </a:ext>
              </a:extLst>
            </p:cNvPr>
            <p:cNvSpPr txBox="1"/>
            <p:nvPr/>
          </p:nvSpPr>
          <p:spPr>
            <a:xfrm>
              <a:off x="1760872" y="2204830"/>
              <a:ext cx="9624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7FEA4DAC-F577-4DD5-9676-7F389EA75986}"/>
                </a:ext>
              </a:extLst>
            </p:cNvPr>
            <p:cNvSpPr txBox="1"/>
            <p:nvPr/>
          </p:nvSpPr>
          <p:spPr>
            <a:xfrm>
              <a:off x="1778740" y="1745549"/>
              <a:ext cx="92628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1 2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84652130-B861-42FE-B4E0-E3CA58BC1880}"/>
                </a:ext>
              </a:extLst>
            </p:cNvPr>
            <p:cNvSpPr txBox="1"/>
            <p:nvPr/>
          </p:nvSpPr>
          <p:spPr>
            <a:xfrm>
              <a:off x="2660710" y="1970818"/>
              <a:ext cx="40689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E9ECC34E-660E-4088-AD42-55D2D6296B29}"/>
              </a:ext>
            </a:extLst>
          </p:cNvPr>
          <p:cNvGrpSpPr/>
          <p:nvPr/>
        </p:nvGrpSpPr>
        <p:grpSpPr>
          <a:xfrm>
            <a:off x="8909257" y="3558019"/>
            <a:ext cx="957106" cy="630942"/>
            <a:chOff x="3097027" y="2223080"/>
            <a:chExt cx="957106" cy="630942"/>
          </a:xfrm>
        </p:grpSpPr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CB99A59F-21B2-49B6-9288-EF9F477661E3}"/>
                </a:ext>
              </a:extLst>
            </p:cNvPr>
            <p:cNvCxnSpPr>
              <a:cxnSpLocks/>
            </p:cNvCxnSpPr>
            <p:nvPr/>
          </p:nvCxnSpPr>
          <p:spPr>
            <a:xfrm>
              <a:off x="3125803" y="2284872"/>
              <a:ext cx="887047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A38FC16A-B546-460F-9123-4473DA38F4B7}"/>
                </a:ext>
              </a:extLst>
            </p:cNvPr>
            <p:cNvSpPr txBox="1"/>
            <p:nvPr/>
          </p:nvSpPr>
          <p:spPr>
            <a:xfrm>
              <a:off x="3097027" y="2223080"/>
              <a:ext cx="957106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1 0</a:t>
              </a:r>
            </a:p>
          </p:txBody>
        </p:sp>
      </p:grpSp>
      <p:sp>
        <p:nvSpPr>
          <p:cNvPr id="318" name="TextBox 317">
            <a:extLst>
              <a:ext uri="{FF2B5EF4-FFF2-40B4-BE49-F238E27FC236}">
                <a16:creationId xmlns:a16="http://schemas.microsoft.com/office/drawing/2014/main" id="{5D745B0D-E5AE-4515-85A4-318711C05A92}"/>
              </a:ext>
            </a:extLst>
          </p:cNvPr>
          <p:cNvSpPr txBox="1"/>
          <p:nvPr/>
        </p:nvSpPr>
        <p:spPr>
          <a:xfrm>
            <a:off x="8907398" y="3111977"/>
            <a:ext cx="94649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2 9</a:t>
            </a:r>
          </a:p>
        </p:txBody>
      </p:sp>
      <p:sp>
        <p:nvSpPr>
          <p:cNvPr id="319" name="Rectangle 318">
            <a:extLst>
              <a:ext uri="{FF2B5EF4-FFF2-40B4-BE49-F238E27FC236}">
                <a16:creationId xmlns:a16="http://schemas.microsoft.com/office/drawing/2014/main" id="{C62EB95C-35EF-4979-93FF-8062FDF5D952}"/>
              </a:ext>
            </a:extLst>
          </p:cNvPr>
          <p:cNvSpPr/>
          <p:nvPr/>
        </p:nvSpPr>
        <p:spPr>
          <a:xfrm>
            <a:off x="465814" y="1831058"/>
            <a:ext cx="448900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0" name="Rectangle 319">
            <a:extLst>
              <a:ext uri="{FF2B5EF4-FFF2-40B4-BE49-F238E27FC236}">
                <a16:creationId xmlns:a16="http://schemas.microsoft.com/office/drawing/2014/main" id="{0D231172-E746-4E98-8309-348E4B2A8102}"/>
              </a:ext>
            </a:extLst>
          </p:cNvPr>
          <p:cNvSpPr/>
          <p:nvPr/>
        </p:nvSpPr>
        <p:spPr>
          <a:xfrm>
            <a:off x="470369" y="3170730"/>
            <a:ext cx="900282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1" name="Rectangle 320">
            <a:extLst>
              <a:ext uri="{FF2B5EF4-FFF2-40B4-BE49-F238E27FC236}">
                <a16:creationId xmlns:a16="http://schemas.microsoft.com/office/drawing/2014/main" id="{C0D73CF9-1AAE-4DDD-BF96-E7CD60C05C68}"/>
              </a:ext>
            </a:extLst>
          </p:cNvPr>
          <p:cNvSpPr/>
          <p:nvPr/>
        </p:nvSpPr>
        <p:spPr>
          <a:xfrm>
            <a:off x="7607219" y="1843274"/>
            <a:ext cx="448900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22" name="Rectangle 321">
            <a:extLst>
              <a:ext uri="{FF2B5EF4-FFF2-40B4-BE49-F238E27FC236}">
                <a16:creationId xmlns:a16="http://schemas.microsoft.com/office/drawing/2014/main" id="{AF886D3A-2A18-4041-AFD2-5B0D04D2CFAA}"/>
              </a:ext>
            </a:extLst>
          </p:cNvPr>
          <p:cNvSpPr/>
          <p:nvPr/>
        </p:nvSpPr>
        <p:spPr>
          <a:xfrm>
            <a:off x="7611774" y="3182946"/>
            <a:ext cx="900282" cy="89679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275819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" grpId="0"/>
      <p:bldP spid="202" grpId="0"/>
      <p:bldP spid="203" grpId="0"/>
      <p:bldP spid="268" grpId="0"/>
      <p:bldP spid="318" grpId="0"/>
      <p:bldP spid="319" grpId="0" animBg="1"/>
      <p:bldP spid="320" grpId="0" animBg="1"/>
      <p:bldP spid="321" grpId="0" animBg="1"/>
      <p:bldP spid="322" grpId="0" animBg="1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CB2D15-CE2E-4AAB-AF5E-D4B27C7CBA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hlinkClick r:id="rId2"/>
              </a:rPr>
              <a:t>41 Express a remainder as a fraction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AB44FAE-8C16-4B8D-A9F3-F469AF13B0C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45223580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4" name="Rectangle: Rounded Corners 133">
            <a:extLst>
              <a:ext uri="{FF2B5EF4-FFF2-40B4-BE49-F238E27FC236}">
                <a16:creationId xmlns:a16="http://schemas.microsoft.com/office/drawing/2014/main" id="{E98AAC40-1CE4-490C-B9E8-489F9BF2508C}"/>
              </a:ext>
            </a:extLst>
          </p:cNvPr>
          <p:cNvSpPr/>
          <p:nvPr/>
        </p:nvSpPr>
        <p:spPr>
          <a:xfrm>
            <a:off x="461186" y="188901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5" name="Rectangle 234">
            <a:extLst>
              <a:ext uri="{FF2B5EF4-FFF2-40B4-BE49-F238E27FC236}">
                <a16:creationId xmlns:a16="http://schemas.microsoft.com/office/drawing/2014/main" id="{F13B0DC6-4411-4B6A-ADC6-08C6E991BD67}"/>
              </a:ext>
            </a:extLst>
          </p:cNvPr>
          <p:cNvSpPr/>
          <p:nvPr/>
        </p:nvSpPr>
        <p:spPr>
          <a:xfrm>
            <a:off x="2753797" y="469161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6" name="Rectangle 235">
            <a:extLst>
              <a:ext uri="{FF2B5EF4-FFF2-40B4-BE49-F238E27FC236}">
                <a16:creationId xmlns:a16="http://schemas.microsoft.com/office/drawing/2014/main" id="{2F37ECA8-6BFE-4544-B7B8-8C23CC38321B}"/>
              </a:ext>
            </a:extLst>
          </p:cNvPr>
          <p:cNvSpPr/>
          <p:nvPr/>
        </p:nvSpPr>
        <p:spPr>
          <a:xfrm>
            <a:off x="3136944" y="1829684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5B564367-5D22-4F1B-B4DA-1E2748E4C7BE}"/>
              </a:ext>
            </a:extLst>
          </p:cNvPr>
          <p:cNvSpPr/>
          <p:nvPr/>
        </p:nvSpPr>
        <p:spPr>
          <a:xfrm>
            <a:off x="2756422" y="919469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8" name="Rectangle 237">
            <a:extLst>
              <a:ext uri="{FF2B5EF4-FFF2-40B4-BE49-F238E27FC236}">
                <a16:creationId xmlns:a16="http://schemas.microsoft.com/office/drawing/2014/main" id="{1254C738-9302-4516-BB1B-6F2C40560D04}"/>
              </a:ext>
            </a:extLst>
          </p:cNvPr>
          <p:cNvSpPr/>
          <p:nvPr/>
        </p:nvSpPr>
        <p:spPr>
          <a:xfrm>
            <a:off x="1807116" y="1829684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4254F9DA-9E16-4F6D-A002-311D47F5E324}"/>
              </a:ext>
            </a:extLst>
          </p:cNvPr>
          <p:cNvSpPr/>
          <p:nvPr/>
        </p:nvSpPr>
        <p:spPr>
          <a:xfrm>
            <a:off x="2274372" y="716141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057FE512-99F2-4632-A12C-73104F4E6753}"/>
              </a:ext>
            </a:extLst>
          </p:cNvPr>
          <p:cNvSpPr/>
          <p:nvPr/>
        </p:nvSpPr>
        <p:spPr>
          <a:xfrm>
            <a:off x="2687356" y="182641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Rectangle 138">
            <a:extLst>
              <a:ext uri="{FF2B5EF4-FFF2-40B4-BE49-F238E27FC236}">
                <a16:creationId xmlns:a16="http://schemas.microsoft.com/office/drawing/2014/main" id="{B0D3128A-06E9-47C5-B52A-053E99EF2C92}"/>
              </a:ext>
            </a:extLst>
          </p:cNvPr>
          <p:cNvSpPr/>
          <p:nvPr/>
        </p:nvSpPr>
        <p:spPr>
          <a:xfrm>
            <a:off x="2199637" y="305938"/>
            <a:ext cx="1146483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536BA450-0525-41BC-A41C-85C83DC66DE3}"/>
              </a:ext>
            </a:extLst>
          </p:cNvPr>
          <p:cNvSpPr txBox="1"/>
          <p:nvPr/>
        </p:nvSpPr>
        <p:spPr>
          <a:xfrm>
            <a:off x="490376" y="611061"/>
            <a:ext cx="19193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10 </a:t>
            </a:r>
            <a:r>
              <a:rPr lang="en-GB" sz="3600" dirty="0">
                <a:latin typeface="Calibri" panose="020F0502020204030204" pitchFamily="34" charset="0"/>
              </a:rPr>
              <a:t>÷ 3 =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3810D8B3-B62C-40C9-A599-EB856D95B50D}"/>
              </a:ext>
            </a:extLst>
          </p:cNvPr>
          <p:cNvSpPr txBox="1"/>
          <p:nvPr/>
        </p:nvSpPr>
        <p:spPr>
          <a:xfrm>
            <a:off x="2265131" y="644387"/>
            <a:ext cx="4701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DCB9A2B9-9EAB-446A-912A-4E6D2492FC03}"/>
              </a:ext>
            </a:extLst>
          </p:cNvPr>
          <p:cNvSpPr txBox="1"/>
          <p:nvPr/>
        </p:nvSpPr>
        <p:spPr>
          <a:xfrm>
            <a:off x="424464" y="1773468"/>
            <a:ext cx="35780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</a:t>
            </a:r>
            <a:r>
              <a:rPr lang="en-GB" sz="3500" dirty="0">
                <a:latin typeface="Arial Black" panose="020B0A04020102020204" pitchFamily="34" charset="0"/>
              </a:rPr>
              <a:t>÷ 3 = 3</a:t>
            </a:r>
            <a:r>
              <a:rPr lang="en-GB" sz="2500" dirty="0">
                <a:latin typeface="Arial Black" panose="020B0A04020102020204" pitchFamily="34" charset="0"/>
              </a:rPr>
              <a:t> </a:t>
            </a:r>
            <a:r>
              <a:rPr lang="en-GB" sz="3500" dirty="0">
                <a:latin typeface="Arial Black" panose="020B0A04020102020204" pitchFamily="34" charset="0"/>
              </a:rPr>
              <a:t>r1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9876046-6140-47FC-B118-D1362CCFD006}"/>
              </a:ext>
            </a:extLst>
          </p:cNvPr>
          <p:cNvGrpSpPr/>
          <p:nvPr/>
        </p:nvGrpSpPr>
        <p:grpSpPr>
          <a:xfrm>
            <a:off x="2739011" y="841479"/>
            <a:ext cx="475549" cy="630942"/>
            <a:chOff x="2739011" y="1135860"/>
            <a:chExt cx="475549" cy="630942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AA173CD9-CC89-4178-A499-B399AAE6214E}"/>
                </a:ext>
              </a:extLst>
            </p:cNvPr>
            <p:cNvSpPr txBox="1"/>
            <p:nvPr/>
          </p:nvSpPr>
          <p:spPr>
            <a:xfrm>
              <a:off x="2739011" y="113586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46D5BAB9-3717-4FF4-A15A-BE40FDD1F425}"/>
                </a:ext>
              </a:extLst>
            </p:cNvPr>
            <p:cNvCxnSpPr>
              <a:cxnSpLocks/>
            </p:cNvCxnSpPr>
            <p:nvPr/>
          </p:nvCxnSpPr>
          <p:spPr>
            <a:xfrm>
              <a:off x="2756723" y="1213850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4" name="TextBox 233">
            <a:extLst>
              <a:ext uri="{FF2B5EF4-FFF2-40B4-BE49-F238E27FC236}">
                <a16:creationId xmlns:a16="http://schemas.microsoft.com/office/drawing/2014/main" id="{694B4941-ACD8-4AC0-941C-66BEB88D2787}"/>
              </a:ext>
            </a:extLst>
          </p:cNvPr>
          <p:cNvSpPr txBox="1"/>
          <p:nvPr/>
        </p:nvSpPr>
        <p:spPr>
          <a:xfrm>
            <a:off x="2726951" y="40077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39" name="Rectangle: Rounded Corners 238">
            <a:extLst>
              <a:ext uri="{FF2B5EF4-FFF2-40B4-BE49-F238E27FC236}">
                <a16:creationId xmlns:a16="http://schemas.microsoft.com/office/drawing/2014/main" id="{0B3D85F4-DBE6-4140-800C-6F9FC6E360CD}"/>
              </a:ext>
            </a:extLst>
          </p:cNvPr>
          <p:cNvSpPr/>
          <p:nvPr/>
        </p:nvSpPr>
        <p:spPr>
          <a:xfrm>
            <a:off x="6267786" y="188901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0" name="Rectangle 239">
            <a:extLst>
              <a:ext uri="{FF2B5EF4-FFF2-40B4-BE49-F238E27FC236}">
                <a16:creationId xmlns:a16="http://schemas.microsoft.com/office/drawing/2014/main" id="{7DE7A419-02D1-4A86-8C84-385A78DEFF57}"/>
              </a:ext>
            </a:extLst>
          </p:cNvPr>
          <p:cNvSpPr/>
          <p:nvPr/>
        </p:nvSpPr>
        <p:spPr>
          <a:xfrm>
            <a:off x="8560397" y="469161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1" name="Rectangle 240">
            <a:extLst>
              <a:ext uri="{FF2B5EF4-FFF2-40B4-BE49-F238E27FC236}">
                <a16:creationId xmlns:a16="http://schemas.microsoft.com/office/drawing/2014/main" id="{765C1D7E-3A1E-4EC4-A543-A4FF596FCD03}"/>
              </a:ext>
            </a:extLst>
          </p:cNvPr>
          <p:cNvSpPr/>
          <p:nvPr/>
        </p:nvSpPr>
        <p:spPr>
          <a:xfrm>
            <a:off x="8943544" y="1829684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2" name="Rectangle 241">
            <a:extLst>
              <a:ext uri="{FF2B5EF4-FFF2-40B4-BE49-F238E27FC236}">
                <a16:creationId xmlns:a16="http://schemas.microsoft.com/office/drawing/2014/main" id="{E64C7862-060F-45CF-8869-83D548F1C074}"/>
              </a:ext>
            </a:extLst>
          </p:cNvPr>
          <p:cNvSpPr/>
          <p:nvPr/>
        </p:nvSpPr>
        <p:spPr>
          <a:xfrm>
            <a:off x="8563022" y="919469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3" name="Rectangle 242">
            <a:extLst>
              <a:ext uri="{FF2B5EF4-FFF2-40B4-BE49-F238E27FC236}">
                <a16:creationId xmlns:a16="http://schemas.microsoft.com/office/drawing/2014/main" id="{CBA58E27-691C-4CD4-B7F9-4A5823D81A5E}"/>
              </a:ext>
            </a:extLst>
          </p:cNvPr>
          <p:cNvSpPr/>
          <p:nvPr/>
        </p:nvSpPr>
        <p:spPr>
          <a:xfrm>
            <a:off x="7613716" y="1829684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4" name="Rectangle 243">
            <a:extLst>
              <a:ext uri="{FF2B5EF4-FFF2-40B4-BE49-F238E27FC236}">
                <a16:creationId xmlns:a16="http://schemas.microsoft.com/office/drawing/2014/main" id="{1234E8C3-F85A-4702-9C61-EA5265AC16F6}"/>
              </a:ext>
            </a:extLst>
          </p:cNvPr>
          <p:cNvSpPr/>
          <p:nvPr/>
        </p:nvSpPr>
        <p:spPr>
          <a:xfrm>
            <a:off x="8080972" y="716141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C58A388E-38F4-4853-A744-BB6C0B180C52}"/>
              </a:ext>
            </a:extLst>
          </p:cNvPr>
          <p:cNvSpPr/>
          <p:nvPr/>
        </p:nvSpPr>
        <p:spPr>
          <a:xfrm>
            <a:off x="8493956" y="182641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6" name="Rectangle 245">
            <a:extLst>
              <a:ext uri="{FF2B5EF4-FFF2-40B4-BE49-F238E27FC236}">
                <a16:creationId xmlns:a16="http://schemas.microsoft.com/office/drawing/2014/main" id="{9AE98A9C-7870-4449-9B2A-7FCC9FFBF3A3}"/>
              </a:ext>
            </a:extLst>
          </p:cNvPr>
          <p:cNvSpPr/>
          <p:nvPr/>
        </p:nvSpPr>
        <p:spPr>
          <a:xfrm>
            <a:off x="8006237" y="305938"/>
            <a:ext cx="1146483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3CDB266A-6927-4FEF-BCDB-F4BC207AAC07}"/>
              </a:ext>
            </a:extLst>
          </p:cNvPr>
          <p:cNvSpPr txBox="1"/>
          <p:nvPr/>
        </p:nvSpPr>
        <p:spPr>
          <a:xfrm>
            <a:off x="6296976" y="611061"/>
            <a:ext cx="19193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10 </a:t>
            </a:r>
            <a:r>
              <a:rPr lang="en-GB" sz="3600" dirty="0">
                <a:latin typeface="Calibri" panose="020F0502020204030204" pitchFamily="34" charset="0"/>
              </a:rPr>
              <a:t>÷ 4 =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6B270240-1D3A-4261-87B1-4F8A7F843F37}"/>
              </a:ext>
            </a:extLst>
          </p:cNvPr>
          <p:cNvSpPr txBox="1"/>
          <p:nvPr/>
        </p:nvSpPr>
        <p:spPr>
          <a:xfrm>
            <a:off x="8071731" y="644387"/>
            <a:ext cx="4701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55F6F172-5109-4CA0-AA30-1710DC9B21E2}"/>
              </a:ext>
            </a:extLst>
          </p:cNvPr>
          <p:cNvSpPr txBox="1"/>
          <p:nvPr/>
        </p:nvSpPr>
        <p:spPr>
          <a:xfrm>
            <a:off x="6231064" y="1773468"/>
            <a:ext cx="35780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</a:t>
            </a:r>
            <a:r>
              <a:rPr lang="en-GB" sz="3500" dirty="0">
                <a:latin typeface="Arial Black" panose="020B0A04020102020204" pitchFamily="34" charset="0"/>
              </a:rPr>
              <a:t>÷ 4 = 2</a:t>
            </a:r>
            <a:r>
              <a:rPr lang="en-GB" sz="2000" dirty="0">
                <a:latin typeface="Arial Black" panose="020B0A04020102020204" pitchFamily="34" charset="0"/>
              </a:rPr>
              <a:t> </a:t>
            </a:r>
            <a:r>
              <a:rPr lang="en-GB" sz="3500" dirty="0">
                <a:latin typeface="Arial Black" panose="020B0A04020102020204" pitchFamily="34" charset="0"/>
              </a:rPr>
              <a:t>r2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5C7630F6-44D6-45B7-86EF-2DA3063C0F28}"/>
              </a:ext>
            </a:extLst>
          </p:cNvPr>
          <p:cNvGrpSpPr/>
          <p:nvPr/>
        </p:nvGrpSpPr>
        <p:grpSpPr>
          <a:xfrm>
            <a:off x="8545611" y="841479"/>
            <a:ext cx="475549" cy="630942"/>
            <a:chOff x="2739011" y="1135860"/>
            <a:chExt cx="475549" cy="630942"/>
          </a:xfrm>
        </p:grpSpPr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0F27C258-F910-4830-989D-2D54BB9027A9}"/>
                </a:ext>
              </a:extLst>
            </p:cNvPr>
            <p:cNvSpPr txBox="1"/>
            <p:nvPr/>
          </p:nvSpPr>
          <p:spPr>
            <a:xfrm>
              <a:off x="2739011" y="113586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5C49BB6C-051D-4870-AC38-26B6D5634583}"/>
                </a:ext>
              </a:extLst>
            </p:cNvPr>
            <p:cNvCxnSpPr>
              <a:cxnSpLocks/>
            </p:cNvCxnSpPr>
            <p:nvPr/>
          </p:nvCxnSpPr>
          <p:spPr>
            <a:xfrm>
              <a:off x="2756723" y="1213850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3" name="TextBox 252">
            <a:extLst>
              <a:ext uri="{FF2B5EF4-FFF2-40B4-BE49-F238E27FC236}">
                <a16:creationId xmlns:a16="http://schemas.microsoft.com/office/drawing/2014/main" id="{6A40C513-8925-438B-822F-C9D2362C117F}"/>
              </a:ext>
            </a:extLst>
          </p:cNvPr>
          <p:cNvSpPr txBox="1"/>
          <p:nvPr/>
        </p:nvSpPr>
        <p:spPr>
          <a:xfrm>
            <a:off x="8533551" y="40077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54" name="Rectangle: Rounded Corners 253">
            <a:extLst>
              <a:ext uri="{FF2B5EF4-FFF2-40B4-BE49-F238E27FC236}">
                <a16:creationId xmlns:a16="http://schemas.microsoft.com/office/drawing/2014/main" id="{32BFA28D-5A86-4AA0-B4D5-6710AEAEDEF3}"/>
              </a:ext>
            </a:extLst>
          </p:cNvPr>
          <p:cNvSpPr/>
          <p:nvPr/>
        </p:nvSpPr>
        <p:spPr>
          <a:xfrm>
            <a:off x="461186" y="3230992"/>
            <a:ext cx="3806891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8" name="Rectangle 257">
            <a:extLst>
              <a:ext uri="{FF2B5EF4-FFF2-40B4-BE49-F238E27FC236}">
                <a16:creationId xmlns:a16="http://schemas.microsoft.com/office/drawing/2014/main" id="{D604FD79-A87F-4BEF-A12E-FA99055E2FC9}"/>
              </a:ext>
            </a:extLst>
          </p:cNvPr>
          <p:cNvSpPr/>
          <p:nvPr/>
        </p:nvSpPr>
        <p:spPr>
          <a:xfrm>
            <a:off x="2440938" y="3348029"/>
            <a:ext cx="1643791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34B62F1E-4173-4FD7-9A69-4F4469AE45DC}"/>
              </a:ext>
            </a:extLst>
          </p:cNvPr>
          <p:cNvSpPr txBox="1"/>
          <p:nvPr/>
        </p:nvSpPr>
        <p:spPr>
          <a:xfrm>
            <a:off x="490376" y="3653152"/>
            <a:ext cx="19193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709 </a:t>
            </a:r>
            <a:r>
              <a:rPr lang="en-GB" sz="3600" dirty="0">
                <a:latin typeface="Calibri" panose="020F0502020204030204" pitchFamily="34" charset="0"/>
              </a:rPr>
              <a:t>÷ 5 =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79288316-E7D0-40E8-A15C-68389C6A96C7}"/>
              </a:ext>
            </a:extLst>
          </p:cNvPr>
          <p:cNvSpPr txBox="1"/>
          <p:nvPr/>
        </p:nvSpPr>
        <p:spPr>
          <a:xfrm>
            <a:off x="904592" y="5343528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7 0 9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798617CC-39FC-4FBE-A87F-0F2C98D23529}"/>
              </a:ext>
            </a:extLst>
          </p:cNvPr>
          <p:cNvSpPr txBox="1"/>
          <p:nvPr/>
        </p:nvSpPr>
        <p:spPr>
          <a:xfrm>
            <a:off x="424657" y="5345165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281" name="Straight Connector 280">
            <a:extLst>
              <a:ext uri="{FF2B5EF4-FFF2-40B4-BE49-F238E27FC236}">
                <a16:creationId xmlns:a16="http://schemas.microsoft.com/office/drawing/2014/main" id="{6EFD072E-BFC1-4498-9450-B9CDF33ED37E}"/>
              </a:ext>
            </a:extLst>
          </p:cNvPr>
          <p:cNvCxnSpPr>
            <a:cxnSpLocks/>
          </p:cNvCxnSpPr>
          <p:nvPr/>
        </p:nvCxnSpPr>
        <p:spPr>
          <a:xfrm>
            <a:off x="899274" y="5394722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Straight Connector 281">
            <a:extLst>
              <a:ext uri="{FF2B5EF4-FFF2-40B4-BE49-F238E27FC236}">
                <a16:creationId xmlns:a16="http://schemas.microsoft.com/office/drawing/2014/main" id="{4AE7D6BF-D6C6-43C8-90CE-EDBBA801A5AF}"/>
              </a:ext>
            </a:extLst>
          </p:cNvPr>
          <p:cNvCxnSpPr>
            <a:cxnSpLocks/>
          </p:cNvCxnSpPr>
          <p:nvPr/>
        </p:nvCxnSpPr>
        <p:spPr>
          <a:xfrm>
            <a:off x="918226" y="5378678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3" name="TextBox 282">
            <a:extLst>
              <a:ext uri="{FF2B5EF4-FFF2-40B4-BE49-F238E27FC236}">
                <a16:creationId xmlns:a16="http://schemas.microsoft.com/office/drawing/2014/main" id="{417716F5-FA85-4E18-96DA-0D7282F99C53}"/>
              </a:ext>
            </a:extLst>
          </p:cNvPr>
          <p:cNvSpPr txBox="1"/>
          <p:nvPr/>
        </p:nvSpPr>
        <p:spPr>
          <a:xfrm>
            <a:off x="907609" y="489441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28081912-1A1C-4035-9385-04F2F1E2FC52}"/>
              </a:ext>
            </a:extLst>
          </p:cNvPr>
          <p:cNvSpPr txBox="1"/>
          <p:nvPr/>
        </p:nvSpPr>
        <p:spPr>
          <a:xfrm>
            <a:off x="1200219" y="5369411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A47289C7-2974-48A9-85D0-199F39F39D49}"/>
              </a:ext>
            </a:extLst>
          </p:cNvPr>
          <p:cNvSpPr txBox="1"/>
          <p:nvPr/>
        </p:nvSpPr>
        <p:spPr>
          <a:xfrm>
            <a:off x="1335054" y="490094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86" name="TextBox 285">
            <a:extLst>
              <a:ext uri="{FF2B5EF4-FFF2-40B4-BE49-F238E27FC236}">
                <a16:creationId xmlns:a16="http://schemas.microsoft.com/office/drawing/2014/main" id="{05E2CD02-61FC-4494-9384-1F3205CAAB6B}"/>
              </a:ext>
            </a:extLst>
          </p:cNvPr>
          <p:cNvSpPr txBox="1"/>
          <p:nvPr/>
        </p:nvSpPr>
        <p:spPr>
          <a:xfrm>
            <a:off x="1787515" y="4887881"/>
            <a:ext cx="13020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  <a:r>
              <a:rPr lang="en-GB" sz="105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r4</a:t>
            </a: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E7B7EAA6-7137-4AD2-B30B-F0842E24F8E7}"/>
              </a:ext>
            </a:extLst>
          </p:cNvPr>
          <p:cNvSpPr txBox="1"/>
          <p:nvPr/>
        </p:nvSpPr>
        <p:spPr>
          <a:xfrm>
            <a:off x="2457337" y="3665088"/>
            <a:ext cx="11747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141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807B6B4-F700-4E18-8585-EB1773027328}"/>
              </a:ext>
            </a:extLst>
          </p:cNvPr>
          <p:cNvGrpSpPr/>
          <p:nvPr/>
        </p:nvGrpSpPr>
        <p:grpSpPr>
          <a:xfrm>
            <a:off x="3424210" y="3881198"/>
            <a:ext cx="475549" cy="630942"/>
            <a:chOff x="3475010" y="3437759"/>
            <a:chExt cx="475549" cy="630942"/>
          </a:xfrm>
        </p:grpSpPr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EBA28A87-DBE5-4AE2-82A7-64004D14DE3B}"/>
                </a:ext>
              </a:extLst>
            </p:cNvPr>
            <p:cNvSpPr txBox="1"/>
            <p:nvPr/>
          </p:nvSpPr>
          <p:spPr>
            <a:xfrm>
              <a:off x="3475010" y="3437759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255517D3-8FFE-4FE4-B509-8B842ED18929}"/>
                </a:ext>
              </a:extLst>
            </p:cNvPr>
            <p:cNvCxnSpPr>
              <a:cxnSpLocks/>
            </p:cNvCxnSpPr>
            <p:nvPr/>
          </p:nvCxnSpPr>
          <p:spPr>
            <a:xfrm>
              <a:off x="3492722" y="3515749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TextBox 290">
            <a:extLst>
              <a:ext uri="{FF2B5EF4-FFF2-40B4-BE49-F238E27FC236}">
                <a16:creationId xmlns:a16="http://schemas.microsoft.com/office/drawing/2014/main" id="{EF75EB9E-1C87-4E1E-8787-CE9E7C969C75}"/>
              </a:ext>
            </a:extLst>
          </p:cNvPr>
          <p:cNvSpPr txBox="1"/>
          <p:nvPr/>
        </p:nvSpPr>
        <p:spPr>
          <a:xfrm>
            <a:off x="3412150" y="3440493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92" name="Rectangle: Rounded Corners 291">
            <a:extLst>
              <a:ext uri="{FF2B5EF4-FFF2-40B4-BE49-F238E27FC236}">
                <a16:creationId xmlns:a16="http://schemas.microsoft.com/office/drawing/2014/main" id="{B85D1BAD-207A-41E0-B3EC-9C710F5A1E6C}"/>
              </a:ext>
            </a:extLst>
          </p:cNvPr>
          <p:cNvSpPr/>
          <p:nvPr/>
        </p:nvSpPr>
        <p:spPr>
          <a:xfrm>
            <a:off x="6272393" y="3230992"/>
            <a:ext cx="3806891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3" name="Rectangle 292">
            <a:extLst>
              <a:ext uri="{FF2B5EF4-FFF2-40B4-BE49-F238E27FC236}">
                <a16:creationId xmlns:a16="http://schemas.microsoft.com/office/drawing/2014/main" id="{A8AAEA8D-4DDE-46F2-A7D0-C12F2416CA2E}"/>
              </a:ext>
            </a:extLst>
          </p:cNvPr>
          <p:cNvSpPr/>
          <p:nvPr/>
        </p:nvSpPr>
        <p:spPr>
          <a:xfrm>
            <a:off x="8252145" y="3348029"/>
            <a:ext cx="1643791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4" name="TextBox 293">
            <a:extLst>
              <a:ext uri="{FF2B5EF4-FFF2-40B4-BE49-F238E27FC236}">
                <a16:creationId xmlns:a16="http://schemas.microsoft.com/office/drawing/2014/main" id="{A881A0F7-88B6-4430-9171-F7E459A04DE4}"/>
              </a:ext>
            </a:extLst>
          </p:cNvPr>
          <p:cNvSpPr txBox="1"/>
          <p:nvPr/>
        </p:nvSpPr>
        <p:spPr>
          <a:xfrm>
            <a:off x="6301583" y="3653152"/>
            <a:ext cx="19193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709 </a:t>
            </a:r>
            <a:r>
              <a:rPr lang="en-GB" sz="3600" dirty="0">
                <a:latin typeface="Calibri" panose="020F0502020204030204" pitchFamily="34" charset="0"/>
              </a:rPr>
              <a:t>÷ 6 =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6F779BFF-3A87-4F06-BEB3-012CA638F079}"/>
              </a:ext>
            </a:extLst>
          </p:cNvPr>
          <p:cNvSpPr txBox="1"/>
          <p:nvPr/>
        </p:nvSpPr>
        <p:spPr>
          <a:xfrm>
            <a:off x="6715799" y="5343528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7 0 9</a:t>
            </a: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CC8425AB-687A-47F0-AA50-96219C234354}"/>
              </a:ext>
            </a:extLst>
          </p:cNvPr>
          <p:cNvSpPr txBox="1"/>
          <p:nvPr/>
        </p:nvSpPr>
        <p:spPr>
          <a:xfrm>
            <a:off x="6235864" y="5345165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F0D3CB1F-85F0-48E3-A5A3-C8C900383389}"/>
              </a:ext>
            </a:extLst>
          </p:cNvPr>
          <p:cNvCxnSpPr>
            <a:cxnSpLocks/>
          </p:cNvCxnSpPr>
          <p:nvPr/>
        </p:nvCxnSpPr>
        <p:spPr>
          <a:xfrm>
            <a:off x="6710481" y="5394722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8" name="Straight Connector 297">
            <a:extLst>
              <a:ext uri="{FF2B5EF4-FFF2-40B4-BE49-F238E27FC236}">
                <a16:creationId xmlns:a16="http://schemas.microsoft.com/office/drawing/2014/main" id="{B4F37700-B9C9-4B43-A840-DE71BD25758E}"/>
              </a:ext>
            </a:extLst>
          </p:cNvPr>
          <p:cNvCxnSpPr>
            <a:cxnSpLocks/>
          </p:cNvCxnSpPr>
          <p:nvPr/>
        </p:nvCxnSpPr>
        <p:spPr>
          <a:xfrm>
            <a:off x="6729433" y="5378678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9" name="TextBox 298">
            <a:extLst>
              <a:ext uri="{FF2B5EF4-FFF2-40B4-BE49-F238E27FC236}">
                <a16:creationId xmlns:a16="http://schemas.microsoft.com/office/drawing/2014/main" id="{0AF30EB6-B17E-4E5F-BB10-613F1C1FF942}"/>
              </a:ext>
            </a:extLst>
          </p:cNvPr>
          <p:cNvSpPr txBox="1"/>
          <p:nvPr/>
        </p:nvSpPr>
        <p:spPr>
          <a:xfrm>
            <a:off x="6718816" y="489441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4132742F-CE0C-4776-B44E-68249AFE6B2B}"/>
              </a:ext>
            </a:extLst>
          </p:cNvPr>
          <p:cNvSpPr txBox="1"/>
          <p:nvPr/>
        </p:nvSpPr>
        <p:spPr>
          <a:xfrm>
            <a:off x="7011426" y="5369411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572938F1-E3EE-4B8F-ADD8-CE4CCAD074FC}"/>
              </a:ext>
            </a:extLst>
          </p:cNvPr>
          <p:cNvSpPr txBox="1"/>
          <p:nvPr/>
        </p:nvSpPr>
        <p:spPr>
          <a:xfrm>
            <a:off x="7146261" y="490094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AA52F3DB-9572-4416-8E54-598510EEC93A}"/>
              </a:ext>
            </a:extLst>
          </p:cNvPr>
          <p:cNvSpPr txBox="1"/>
          <p:nvPr/>
        </p:nvSpPr>
        <p:spPr>
          <a:xfrm>
            <a:off x="7598722" y="4887881"/>
            <a:ext cx="13020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  <a:r>
              <a:rPr lang="en-GB" sz="105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r1</a:t>
            </a:r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41A6ACC7-FCF5-468A-94AA-31E78AFB60B6}"/>
              </a:ext>
            </a:extLst>
          </p:cNvPr>
          <p:cNvSpPr txBox="1"/>
          <p:nvPr/>
        </p:nvSpPr>
        <p:spPr>
          <a:xfrm>
            <a:off x="8268544" y="3665088"/>
            <a:ext cx="11747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118</a:t>
            </a:r>
          </a:p>
        </p:txBody>
      </p: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15EC009F-41EC-4FA9-BB63-C545ABE4D504}"/>
              </a:ext>
            </a:extLst>
          </p:cNvPr>
          <p:cNvGrpSpPr/>
          <p:nvPr/>
        </p:nvGrpSpPr>
        <p:grpSpPr>
          <a:xfrm>
            <a:off x="9235417" y="3881198"/>
            <a:ext cx="475549" cy="630942"/>
            <a:chOff x="3475010" y="3437759"/>
            <a:chExt cx="475549" cy="630942"/>
          </a:xfrm>
        </p:grpSpPr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E790BF39-65CE-429B-867B-EEBA9E788230}"/>
                </a:ext>
              </a:extLst>
            </p:cNvPr>
            <p:cNvSpPr txBox="1"/>
            <p:nvPr/>
          </p:nvSpPr>
          <p:spPr>
            <a:xfrm>
              <a:off x="3475010" y="3437759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66C8B754-4803-4ACA-BFBC-0330FEDEC175}"/>
                </a:ext>
              </a:extLst>
            </p:cNvPr>
            <p:cNvCxnSpPr>
              <a:cxnSpLocks/>
            </p:cNvCxnSpPr>
            <p:nvPr/>
          </p:nvCxnSpPr>
          <p:spPr>
            <a:xfrm>
              <a:off x="3492722" y="3515749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C5A385C3-8822-4AB7-8024-58FB087BD3E8}"/>
              </a:ext>
            </a:extLst>
          </p:cNvPr>
          <p:cNvSpPr txBox="1"/>
          <p:nvPr/>
        </p:nvSpPr>
        <p:spPr>
          <a:xfrm>
            <a:off x="9223357" y="3440493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5C5CA3CF-73BE-422F-B452-813F04D8786C}"/>
              </a:ext>
            </a:extLst>
          </p:cNvPr>
          <p:cNvSpPr txBox="1"/>
          <p:nvPr/>
        </p:nvSpPr>
        <p:spPr>
          <a:xfrm>
            <a:off x="7438613" y="5403892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</a:p>
        </p:txBody>
      </p:sp>
    </p:spTree>
    <p:extLst>
      <p:ext uri="{BB962C8B-B14F-4D97-AF65-F5344CB8AC3E}">
        <p14:creationId xmlns:p14="http://schemas.microsoft.com/office/powerpoint/2010/main" val="19314954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>
                      <p:stCondLst>
                        <p:cond delay="indefinite"/>
                      </p:stCondLst>
                      <p:childTnLst>
                        <p:par>
                          <p:cTn id="223" fill="hold">
                            <p:stCondLst>
                              <p:cond delay="0"/>
                            </p:stCondLst>
                            <p:childTnLst>
                              <p:par>
                                <p:cTn id="2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2" fill="hold">
                      <p:stCondLst>
                        <p:cond delay="indefinite"/>
                      </p:stCondLst>
                      <p:childTnLst>
                        <p:par>
                          <p:cTn id="233" fill="hold">
                            <p:stCondLst>
                              <p:cond delay="0"/>
                            </p:stCondLst>
                            <p:childTnLst>
                              <p:par>
                                <p:cTn id="2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7" fill="hold">
                      <p:stCondLst>
                        <p:cond delay="indefinite"/>
                      </p:stCondLst>
                      <p:childTnLst>
                        <p:par>
                          <p:cTn id="238" fill="hold">
                            <p:stCondLst>
                              <p:cond delay="0"/>
                            </p:stCondLst>
                            <p:childTnLst>
                              <p:par>
                                <p:cTn id="2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" grpId="0" animBg="1"/>
      <p:bldP spid="235" grpId="1" animBg="1"/>
      <p:bldP spid="236" grpId="0" animBg="1"/>
      <p:bldP spid="236" grpId="1" animBg="1"/>
      <p:bldP spid="237" grpId="0" animBg="1"/>
      <p:bldP spid="237" grpId="1" animBg="1"/>
      <p:bldP spid="238" grpId="0" animBg="1"/>
      <p:bldP spid="238" grpId="1" animBg="1"/>
      <p:bldP spid="135" grpId="0" animBg="1"/>
      <p:bldP spid="135" grpId="1" animBg="1"/>
      <p:bldP spid="137" grpId="0" animBg="1"/>
      <p:bldP spid="137" grpId="1" animBg="1"/>
      <p:bldP spid="200" grpId="0"/>
      <p:bldP spid="201" grpId="0"/>
      <p:bldP spid="234" grpId="0"/>
      <p:bldP spid="240" grpId="0" animBg="1"/>
      <p:bldP spid="240" grpId="1" animBg="1"/>
      <p:bldP spid="241" grpId="0" animBg="1"/>
      <p:bldP spid="241" grpId="1" animBg="1"/>
      <p:bldP spid="242" grpId="0" animBg="1"/>
      <p:bldP spid="242" grpId="1" animBg="1"/>
      <p:bldP spid="243" grpId="0" animBg="1"/>
      <p:bldP spid="243" grpId="1" animBg="1"/>
      <p:bldP spid="244" grpId="0" animBg="1"/>
      <p:bldP spid="244" grpId="1" animBg="1"/>
      <p:bldP spid="245" grpId="0" animBg="1"/>
      <p:bldP spid="245" grpId="1" animBg="1"/>
      <p:bldP spid="248" grpId="0"/>
      <p:bldP spid="249" grpId="0"/>
      <p:bldP spid="253" grpId="0"/>
      <p:bldP spid="279" grpId="0"/>
      <p:bldP spid="280" grpId="0"/>
      <p:bldP spid="283" grpId="0"/>
      <p:bldP spid="284" grpId="0"/>
      <p:bldP spid="285" grpId="0"/>
      <p:bldP spid="286" grpId="0"/>
      <p:bldP spid="287" grpId="0"/>
      <p:bldP spid="291" grpId="0"/>
      <p:bldP spid="295" grpId="0"/>
      <p:bldP spid="296" grpId="0"/>
      <p:bldP spid="299" grpId="0"/>
      <p:bldP spid="300" grpId="0"/>
      <p:bldP spid="301" grpId="0"/>
      <p:bldP spid="302" grpId="0"/>
      <p:bldP spid="303" grpId="0"/>
      <p:bldP spid="307" grpId="0"/>
      <p:bldP spid="308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Oval 24"/>
          <p:cNvSpPr/>
          <p:nvPr/>
        </p:nvSpPr>
        <p:spPr>
          <a:xfrm>
            <a:off x="511058" y="2946499"/>
            <a:ext cx="3633577" cy="3566288"/>
          </a:xfrm>
          <a:prstGeom prst="ellipse">
            <a:avLst/>
          </a:prstGeom>
          <a:noFill/>
          <a:ln w="635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8" name="Oval 57"/>
          <p:cNvSpPr/>
          <p:nvPr/>
        </p:nvSpPr>
        <p:spPr>
          <a:xfrm>
            <a:off x="4346500" y="3081076"/>
            <a:ext cx="3633577" cy="3566288"/>
          </a:xfrm>
          <a:prstGeom prst="ellipse">
            <a:avLst/>
          </a:prstGeom>
          <a:noFill/>
          <a:ln w="635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9" name="Oval 58"/>
          <p:cNvSpPr/>
          <p:nvPr/>
        </p:nvSpPr>
        <p:spPr>
          <a:xfrm>
            <a:off x="8181942" y="3081076"/>
            <a:ext cx="3633577" cy="3566288"/>
          </a:xfrm>
          <a:prstGeom prst="ellipse">
            <a:avLst/>
          </a:prstGeom>
          <a:noFill/>
          <a:ln w="635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" name="Rectangle 13"/>
          <p:cNvSpPr/>
          <p:nvPr/>
        </p:nvSpPr>
        <p:spPr>
          <a:xfrm>
            <a:off x="712923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5" name="Rectangle 14"/>
          <p:cNvSpPr/>
          <p:nvPr/>
        </p:nvSpPr>
        <p:spPr>
          <a:xfrm>
            <a:off x="1856827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" name="Rectangle 15"/>
          <p:cNvSpPr/>
          <p:nvPr/>
        </p:nvSpPr>
        <p:spPr>
          <a:xfrm>
            <a:off x="2933442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" name="Rectangle 16"/>
          <p:cNvSpPr/>
          <p:nvPr/>
        </p:nvSpPr>
        <p:spPr>
          <a:xfrm>
            <a:off x="4010057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" name="Rectangle 17"/>
          <p:cNvSpPr/>
          <p:nvPr/>
        </p:nvSpPr>
        <p:spPr>
          <a:xfrm>
            <a:off x="5153961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" name="Rectangle 18"/>
          <p:cNvSpPr/>
          <p:nvPr/>
        </p:nvSpPr>
        <p:spPr>
          <a:xfrm>
            <a:off x="6230577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" name="Rectangle 19"/>
          <p:cNvSpPr/>
          <p:nvPr/>
        </p:nvSpPr>
        <p:spPr>
          <a:xfrm>
            <a:off x="7307192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" name="Rectangle 20"/>
          <p:cNvSpPr/>
          <p:nvPr/>
        </p:nvSpPr>
        <p:spPr>
          <a:xfrm>
            <a:off x="8383807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" name="Rectangle 21"/>
          <p:cNvSpPr/>
          <p:nvPr/>
        </p:nvSpPr>
        <p:spPr>
          <a:xfrm>
            <a:off x="9460423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7" name="Rectangle 36"/>
          <p:cNvSpPr/>
          <p:nvPr/>
        </p:nvSpPr>
        <p:spPr>
          <a:xfrm>
            <a:off x="10537038" y="1735307"/>
            <a:ext cx="807462" cy="740173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64" name="Group 63"/>
          <p:cNvGrpSpPr/>
          <p:nvPr/>
        </p:nvGrpSpPr>
        <p:grpSpPr>
          <a:xfrm>
            <a:off x="10537038" y="1735307"/>
            <a:ext cx="807462" cy="740173"/>
            <a:chOff x="8970516" y="573162"/>
            <a:chExt cx="864096" cy="792088"/>
          </a:xfrm>
        </p:grpSpPr>
        <p:sp>
          <p:nvSpPr>
            <p:cNvPr id="42" name="Rectangle 41"/>
            <p:cNvSpPr/>
            <p:nvPr/>
          </p:nvSpPr>
          <p:spPr>
            <a:xfrm>
              <a:off x="8970516" y="573162"/>
              <a:ext cx="288000" cy="792088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0" name="Rectangle 39"/>
            <p:cNvSpPr/>
            <p:nvPr/>
          </p:nvSpPr>
          <p:spPr>
            <a:xfrm>
              <a:off x="8970516" y="573162"/>
              <a:ext cx="864096" cy="792088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" name="Rectangle 43"/>
            <p:cNvSpPr/>
            <p:nvPr/>
          </p:nvSpPr>
          <p:spPr>
            <a:xfrm>
              <a:off x="8970516" y="573162"/>
              <a:ext cx="288032" cy="79208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6" name="Rectangle 45"/>
            <p:cNvSpPr/>
            <p:nvPr/>
          </p:nvSpPr>
          <p:spPr>
            <a:xfrm>
              <a:off x="9258548" y="573162"/>
              <a:ext cx="288032" cy="79208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10537038" y="1735307"/>
            <a:ext cx="807462" cy="740173"/>
            <a:chOff x="10122644" y="573162"/>
            <a:chExt cx="864096" cy="792088"/>
          </a:xfrm>
        </p:grpSpPr>
        <p:sp>
          <p:nvSpPr>
            <p:cNvPr id="43" name="Rectangle 42"/>
            <p:cNvSpPr/>
            <p:nvPr/>
          </p:nvSpPr>
          <p:spPr>
            <a:xfrm>
              <a:off x="10410708" y="573162"/>
              <a:ext cx="288000" cy="792088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9" name="Rectangle 38"/>
            <p:cNvSpPr/>
            <p:nvPr/>
          </p:nvSpPr>
          <p:spPr>
            <a:xfrm>
              <a:off x="10122644" y="573162"/>
              <a:ext cx="864096" cy="792088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7" name="Rectangle 46"/>
            <p:cNvSpPr/>
            <p:nvPr/>
          </p:nvSpPr>
          <p:spPr>
            <a:xfrm>
              <a:off x="10122644" y="573162"/>
              <a:ext cx="288032" cy="79208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" name="Rectangle 47"/>
            <p:cNvSpPr/>
            <p:nvPr/>
          </p:nvSpPr>
          <p:spPr>
            <a:xfrm>
              <a:off x="10410676" y="573162"/>
              <a:ext cx="288032" cy="79208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10537038" y="1735307"/>
            <a:ext cx="807462" cy="740173"/>
            <a:chOff x="11274772" y="573162"/>
            <a:chExt cx="864096" cy="792088"/>
          </a:xfrm>
        </p:grpSpPr>
        <p:sp>
          <p:nvSpPr>
            <p:cNvPr id="41" name="Rectangle 40"/>
            <p:cNvSpPr/>
            <p:nvPr/>
          </p:nvSpPr>
          <p:spPr>
            <a:xfrm>
              <a:off x="11850836" y="573162"/>
              <a:ext cx="288000" cy="792088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8" name="Rectangle 37"/>
            <p:cNvSpPr/>
            <p:nvPr/>
          </p:nvSpPr>
          <p:spPr>
            <a:xfrm>
              <a:off x="11274772" y="573162"/>
              <a:ext cx="864096" cy="792088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" name="Rectangle 48"/>
            <p:cNvSpPr/>
            <p:nvPr/>
          </p:nvSpPr>
          <p:spPr>
            <a:xfrm>
              <a:off x="11274772" y="573162"/>
              <a:ext cx="288032" cy="79208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" name="Rectangle 49"/>
            <p:cNvSpPr/>
            <p:nvPr/>
          </p:nvSpPr>
          <p:spPr>
            <a:xfrm>
              <a:off x="11562804" y="573162"/>
              <a:ext cx="288032" cy="792088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52" name="Rectangle 51">
            <a:extLst>
              <a:ext uri="{FF2B5EF4-FFF2-40B4-BE49-F238E27FC236}">
                <a16:creationId xmlns:a16="http://schemas.microsoft.com/office/drawing/2014/main" id="{B6931FAD-468D-4571-86EB-E61540103FA0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4" name="Rectangle: Rounded Corners 83">
            <a:extLst>
              <a:ext uri="{FF2B5EF4-FFF2-40B4-BE49-F238E27FC236}">
                <a16:creationId xmlns:a16="http://schemas.microsoft.com/office/drawing/2014/main" id="{9BCF6D93-2899-4A87-AA98-8ED923B302FC}"/>
              </a:ext>
            </a:extLst>
          </p:cNvPr>
          <p:cNvSpPr/>
          <p:nvPr/>
        </p:nvSpPr>
        <p:spPr>
          <a:xfrm>
            <a:off x="461186" y="188901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74BB5687-BE44-4971-B718-7D01D283CAA5}"/>
              </a:ext>
            </a:extLst>
          </p:cNvPr>
          <p:cNvSpPr/>
          <p:nvPr/>
        </p:nvSpPr>
        <p:spPr>
          <a:xfrm>
            <a:off x="2199637" y="305938"/>
            <a:ext cx="1146483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0E4F8310-6EB2-4E91-B0D7-1A7F7EB63AF6}"/>
              </a:ext>
            </a:extLst>
          </p:cNvPr>
          <p:cNvSpPr txBox="1"/>
          <p:nvPr/>
        </p:nvSpPr>
        <p:spPr>
          <a:xfrm>
            <a:off x="490376" y="611061"/>
            <a:ext cx="19193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10 </a:t>
            </a:r>
            <a:r>
              <a:rPr lang="en-GB" sz="3600" dirty="0">
                <a:latin typeface="Calibri" panose="020F0502020204030204" pitchFamily="34" charset="0"/>
              </a:rPr>
              <a:t>÷ 3 =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22A29D86-76B8-4A74-94FC-027DBAB10622}"/>
              </a:ext>
            </a:extLst>
          </p:cNvPr>
          <p:cNvGrpSpPr/>
          <p:nvPr/>
        </p:nvGrpSpPr>
        <p:grpSpPr>
          <a:xfrm>
            <a:off x="2739011" y="841479"/>
            <a:ext cx="475549" cy="630942"/>
            <a:chOff x="2739011" y="1135860"/>
            <a:chExt cx="475549" cy="630942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7BCD7A50-999E-45B4-B3FB-786F1F7E83D3}"/>
                </a:ext>
              </a:extLst>
            </p:cNvPr>
            <p:cNvSpPr txBox="1"/>
            <p:nvPr/>
          </p:nvSpPr>
          <p:spPr>
            <a:xfrm>
              <a:off x="2739011" y="113586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BFC50236-DE41-4A68-82FB-F7D634F0E704}"/>
                </a:ext>
              </a:extLst>
            </p:cNvPr>
            <p:cNvCxnSpPr>
              <a:cxnSpLocks/>
            </p:cNvCxnSpPr>
            <p:nvPr/>
          </p:nvCxnSpPr>
          <p:spPr>
            <a:xfrm>
              <a:off x="2756723" y="1213850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4" name="TextBox 93">
            <a:extLst>
              <a:ext uri="{FF2B5EF4-FFF2-40B4-BE49-F238E27FC236}">
                <a16:creationId xmlns:a16="http://schemas.microsoft.com/office/drawing/2014/main" id="{F6D27E92-3351-4F20-9767-A69CE9B70693}"/>
              </a:ext>
            </a:extLst>
          </p:cNvPr>
          <p:cNvSpPr txBox="1"/>
          <p:nvPr/>
        </p:nvSpPr>
        <p:spPr>
          <a:xfrm>
            <a:off x="2726951" y="40077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451B9F55-B758-490C-A3AC-282FAB148948}"/>
              </a:ext>
            </a:extLst>
          </p:cNvPr>
          <p:cNvSpPr txBox="1"/>
          <p:nvPr/>
        </p:nvSpPr>
        <p:spPr>
          <a:xfrm>
            <a:off x="3672793" y="623543"/>
            <a:ext cx="35780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</a:t>
            </a:r>
            <a:r>
              <a:rPr lang="en-GB" sz="3500" dirty="0">
                <a:latin typeface="Arial Black" panose="020B0A04020102020204" pitchFamily="34" charset="0"/>
              </a:rPr>
              <a:t>÷ 3 = 3</a:t>
            </a:r>
            <a:r>
              <a:rPr lang="en-GB" sz="2500" dirty="0">
                <a:latin typeface="Arial Black" panose="020B0A04020102020204" pitchFamily="34" charset="0"/>
              </a:rPr>
              <a:t> </a:t>
            </a:r>
            <a:r>
              <a:rPr lang="en-GB" sz="3500" dirty="0">
                <a:latin typeface="Arial Black" panose="020B0A04020102020204" pitchFamily="34" charset="0"/>
              </a:rPr>
              <a:t>r1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091D99A3-A2BE-436A-859A-6088A2227206}"/>
              </a:ext>
            </a:extLst>
          </p:cNvPr>
          <p:cNvSpPr txBox="1"/>
          <p:nvPr/>
        </p:nvSpPr>
        <p:spPr>
          <a:xfrm>
            <a:off x="2265131" y="644387"/>
            <a:ext cx="4701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23733199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4.44444E-6 L 3.54167E-6 0.41181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057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4.44444E-6 L 0.22122 0.43149 " pathEditMode="relative" rAng="0" ptsTypes="AA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029" y="21574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4.44444E-6 L 0.44752 0.43125 " pathEditMode="relative" rAng="0" ptsTypes="AA">
                                      <p:cBhvr>
                                        <p:cTn id="1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344" y="21551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4.44444E-6 L -0.19818 0.54885 " pathEditMode="relative" rAng="0" ptsTypes="AA">
                                      <p:cBhvr>
                                        <p:cTn id="1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935" y="2743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4.44444E-6 L 0.01706 0.56829 " pathEditMode="relative" rAng="0" ptsTypes="AA">
                                      <p:cBhvr>
                                        <p:cTn id="1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20" y="2840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4.44444E-6 L 0.2599 0.57825 " pathEditMode="relative" rAng="0" ptsTypes="AA">
                                      <p:cBhvr>
                                        <p:cTn id="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969" y="28912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4.44444E-6 L -0.44101 0.29399 " pathEditMode="relative" rAng="0" ptsTypes="AA">
                                      <p:cBhvr>
                                        <p:cTn id="1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2083" y="14699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4.44444E-6 L -0.21471 0.29399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68" y="14699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3 -4.44444E-6 L 0.00599 0.31366 " pathEditMode="relative" rAng="0" ptsTypes="AA">
                                      <p:cBhvr>
                                        <p:cTn id="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3" y="1567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4.44444E-6 L -0.09388 -0.14722 " pathEditMode="relative" rAng="0" ptsTypes="AA">
                                      <p:cBhvr>
                                        <p:cTn id="41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01" y="-736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4.44444E-6 L 4.16667E-6 -0.15694 " pathEditMode="relative" rAng="0" ptsTypes="AA">
                                      <p:cBhvr>
                                        <p:cTn id="4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84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9388 -0.14722 L -0.6181 0.4213 " pathEditMode="relative" rAng="0" ptsTypes="AA">
                                      <p:cBhvr>
                                        <p:cTn id="49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211" y="28426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0.15694 L -0.30912 0.41135 " pathEditMode="relative" rAng="0" ptsTypes="AA">
                                      <p:cBhvr>
                                        <p:cTn id="51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456" y="28403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4.44444E-6 L 0.00559 0.38241 " pathEditMode="relative" rAng="0" ptsTypes="AA">
                                      <p:cBhvr>
                                        <p:cTn id="5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3" y="19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37" grpId="0" animBg="1"/>
      <p:bldP spid="94" grpId="0"/>
      <p:bldP spid="98" grpId="0"/>
      <p:bldP spid="99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Oval 24"/>
          <p:cNvSpPr/>
          <p:nvPr/>
        </p:nvSpPr>
        <p:spPr>
          <a:xfrm>
            <a:off x="309193" y="3069594"/>
            <a:ext cx="2691538" cy="3566288"/>
          </a:xfrm>
          <a:prstGeom prst="ellipse">
            <a:avLst/>
          </a:prstGeom>
          <a:noFill/>
          <a:ln w="635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5" name="Oval 44"/>
          <p:cNvSpPr/>
          <p:nvPr/>
        </p:nvSpPr>
        <p:spPr>
          <a:xfrm>
            <a:off x="3269885" y="3069594"/>
            <a:ext cx="2691538" cy="3566288"/>
          </a:xfrm>
          <a:prstGeom prst="ellipse">
            <a:avLst/>
          </a:prstGeom>
          <a:noFill/>
          <a:ln w="635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1" name="Oval 50"/>
          <p:cNvSpPr/>
          <p:nvPr/>
        </p:nvSpPr>
        <p:spPr>
          <a:xfrm>
            <a:off x="6230577" y="3069594"/>
            <a:ext cx="2691538" cy="3566288"/>
          </a:xfrm>
          <a:prstGeom prst="ellipse">
            <a:avLst/>
          </a:prstGeom>
          <a:noFill/>
          <a:ln w="635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2" name="Oval 51"/>
          <p:cNvSpPr/>
          <p:nvPr/>
        </p:nvSpPr>
        <p:spPr>
          <a:xfrm>
            <a:off x="9191269" y="3069594"/>
            <a:ext cx="2691538" cy="3566288"/>
          </a:xfrm>
          <a:prstGeom prst="ellipse">
            <a:avLst/>
          </a:prstGeom>
          <a:noFill/>
          <a:ln w="635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4" name="Rectangle 13"/>
          <p:cNvSpPr/>
          <p:nvPr/>
        </p:nvSpPr>
        <p:spPr>
          <a:xfrm>
            <a:off x="712923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3" name="Rectangle 52"/>
          <p:cNvSpPr/>
          <p:nvPr/>
        </p:nvSpPr>
        <p:spPr>
          <a:xfrm>
            <a:off x="1722250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4" name="Rectangle 53"/>
          <p:cNvSpPr/>
          <p:nvPr/>
        </p:nvSpPr>
        <p:spPr>
          <a:xfrm>
            <a:off x="2731577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5" name="Rectangle 54"/>
          <p:cNvSpPr/>
          <p:nvPr/>
        </p:nvSpPr>
        <p:spPr>
          <a:xfrm>
            <a:off x="3740904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6" name="Rectangle 55"/>
          <p:cNvSpPr/>
          <p:nvPr/>
        </p:nvSpPr>
        <p:spPr>
          <a:xfrm>
            <a:off x="4750231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57" name="Rectangle 56"/>
          <p:cNvSpPr/>
          <p:nvPr/>
        </p:nvSpPr>
        <p:spPr>
          <a:xfrm>
            <a:off x="5759558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0" name="Rectangle 59"/>
          <p:cNvSpPr/>
          <p:nvPr/>
        </p:nvSpPr>
        <p:spPr>
          <a:xfrm>
            <a:off x="6768884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1" name="Rectangle 60"/>
          <p:cNvSpPr/>
          <p:nvPr/>
        </p:nvSpPr>
        <p:spPr>
          <a:xfrm>
            <a:off x="7778211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62" name="Rectangle 61"/>
          <p:cNvSpPr/>
          <p:nvPr/>
        </p:nvSpPr>
        <p:spPr>
          <a:xfrm>
            <a:off x="8787538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88" name="Group 87"/>
          <p:cNvGrpSpPr/>
          <p:nvPr/>
        </p:nvGrpSpPr>
        <p:grpSpPr>
          <a:xfrm>
            <a:off x="8787538" y="1858401"/>
            <a:ext cx="672885" cy="672885"/>
            <a:chOff x="7458348" y="501154"/>
            <a:chExt cx="720080" cy="720080"/>
          </a:xfrm>
        </p:grpSpPr>
        <p:sp>
          <p:nvSpPr>
            <p:cNvPr id="65" name="Rectangle 64"/>
            <p:cNvSpPr/>
            <p:nvPr/>
          </p:nvSpPr>
          <p:spPr>
            <a:xfrm>
              <a:off x="7458348" y="861194"/>
              <a:ext cx="360000" cy="360000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" name="Rectangle 63"/>
            <p:cNvSpPr/>
            <p:nvPr/>
          </p:nvSpPr>
          <p:spPr>
            <a:xfrm>
              <a:off x="7458348" y="501154"/>
              <a:ext cx="720080" cy="72008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" name="Rectangle 65"/>
            <p:cNvSpPr/>
            <p:nvPr/>
          </p:nvSpPr>
          <p:spPr>
            <a:xfrm>
              <a:off x="7458348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" name="Rectangle 66"/>
            <p:cNvSpPr/>
            <p:nvPr/>
          </p:nvSpPr>
          <p:spPr>
            <a:xfrm>
              <a:off x="7818388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7818388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" name="Rectangle 68"/>
            <p:cNvSpPr/>
            <p:nvPr/>
          </p:nvSpPr>
          <p:spPr>
            <a:xfrm>
              <a:off x="7458348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8787538" y="1858401"/>
            <a:ext cx="672885" cy="672885"/>
            <a:chOff x="8466460" y="501154"/>
            <a:chExt cx="720080" cy="720080"/>
          </a:xfrm>
        </p:grpSpPr>
        <p:sp>
          <p:nvSpPr>
            <p:cNvPr id="71" name="Rectangle 70"/>
            <p:cNvSpPr/>
            <p:nvPr/>
          </p:nvSpPr>
          <p:spPr>
            <a:xfrm>
              <a:off x="8826540" y="861194"/>
              <a:ext cx="360000" cy="360000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  <p:sp>
          <p:nvSpPr>
            <p:cNvPr id="70" name="Rectangle 69"/>
            <p:cNvSpPr/>
            <p:nvPr/>
          </p:nvSpPr>
          <p:spPr>
            <a:xfrm>
              <a:off x="8466460" y="501154"/>
              <a:ext cx="720080" cy="72008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" name="Rectangle 71"/>
            <p:cNvSpPr/>
            <p:nvPr/>
          </p:nvSpPr>
          <p:spPr>
            <a:xfrm>
              <a:off x="8466460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3" name="Rectangle 72"/>
            <p:cNvSpPr/>
            <p:nvPr/>
          </p:nvSpPr>
          <p:spPr>
            <a:xfrm>
              <a:off x="8826500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4" name="Rectangle 73"/>
            <p:cNvSpPr/>
            <p:nvPr/>
          </p:nvSpPr>
          <p:spPr>
            <a:xfrm>
              <a:off x="8826500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5" name="Rectangle 74"/>
            <p:cNvSpPr/>
            <p:nvPr/>
          </p:nvSpPr>
          <p:spPr>
            <a:xfrm>
              <a:off x="8466460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8787538" y="1858401"/>
            <a:ext cx="672885" cy="672885"/>
            <a:chOff x="9474572" y="501154"/>
            <a:chExt cx="720080" cy="720080"/>
          </a:xfrm>
        </p:grpSpPr>
        <p:sp>
          <p:nvSpPr>
            <p:cNvPr id="77" name="Rectangle 76"/>
            <p:cNvSpPr/>
            <p:nvPr/>
          </p:nvSpPr>
          <p:spPr>
            <a:xfrm>
              <a:off x="9474572" y="501154"/>
              <a:ext cx="360000" cy="360000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6" name="Rectangle 75"/>
            <p:cNvSpPr/>
            <p:nvPr/>
          </p:nvSpPr>
          <p:spPr>
            <a:xfrm>
              <a:off x="9474572" y="501154"/>
              <a:ext cx="720080" cy="72008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8" name="Rectangle 77"/>
            <p:cNvSpPr/>
            <p:nvPr/>
          </p:nvSpPr>
          <p:spPr>
            <a:xfrm>
              <a:off x="9474572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9" name="Rectangle 78"/>
            <p:cNvSpPr/>
            <p:nvPr/>
          </p:nvSpPr>
          <p:spPr>
            <a:xfrm>
              <a:off x="9834612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0" name="Rectangle 79"/>
            <p:cNvSpPr/>
            <p:nvPr/>
          </p:nvSpPr>
          <p:spPr>
            <a:xfrm>
              <a:off x="9834612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1" name="Rectangle 80"/>
            <p:cNvSpPr/>
            <p:nvPr/>
          </p:nvSpPr>
          <p:spPr>
            <a:xfrm>
              <a:off x="9474572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8787538" y="1858401"/>
            <a:ext cx="672885" cy="672885"/>
            <a:chOff x="10482684" y="501154"/>
            <a:chExt cx="720080" cy="720080"/>
          </a:xfrm>
        </p:grpSpPr>
        <p:sp>
          <p:nvSpPr>
            <p:cNvPr id="83" name="Rectangle 82"/>
            <p:cNvSpPr/>
            <p:nvPr/>
          </p:nvSpPr>
          <p:spPr>
            <a:xfrm>
              <a:off x="10842764" y="501154"/>
              <a:ext cx="360000" cy="360000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  <p:sp>
          <p:nvSpPr>
            <p:cNvPr id="82" name="Rectangle 81"/>
            <p:cNvSpPr/>
            <p:nvPr/>
          </p:nvSpPr>
          <p:spPr>
            <a:xfrm>
              <a:off x="10482684" y="501154"/>
              <a:ext cx="720080" cy="72008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4" name="Rectangle 83"/>
            <p:cNvSpPr/>
            <p:nvPr/>
          </p:nvSpPr>
          <p:spPr>
            <a:xfrm>
              <a:off x="10482684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5" name="Rectangle 84"/>
            <p:cNvSpPr/>
            <p:nvPr/>
          </p:nvSpPr>
          <p:spPr>
            <a:xfrm>
              <a:off x="10842724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6" name="Rectangle 85"/>
            <p:cNvSpPr/>
            <p:nvPr/>
          </p:nvSpPr>
          <p:spPr>
            <a:xfrm>
              <a:off x="10842724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7" name="Rectangle 86"/>
            <p:cNvSpPr/>
            <p:nvPr/>
          </p:nvSpPr>
          <p:spPr>
            <a:xfrm>
              <a:off x="10482684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92" name="Rectangle 91"/>
          <p:cNvSpPr/>
          <p:nvPr/>
        </p:nvSpPr>
        <p:spPr>
          <a:xfrm>
            <a:off x="9729577" y="1858401"/>
            <a:ext cx="672885" cy="67288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93" name="Group 92"/>
          <p:cNvGrpSpPr/>
          <p:nvPr/>
        </p:nvGrpSpPr>
        <p:grpSpPr>
          <a:xfrm>
            <a:off x="9729577" y="1858401"/>
            <a:ext cx="672885" cy="672885"/>
            <a:chOff x="7458348" y="501154"/>
            <a:chExt cx="720080" cy="720080"/>
          </a:xfrm>
        </p:grpSpPr>
        <p:sp>
          <p:nvSpPr>
            <p:cNvPr id="95" name="Rectangle 94"/>
            <p:cNvSpPr/>
            <p:nvPr/>
          </p:nvSpPr>
          <p:spPr>
            <a:xfrm>
              <a:off x="7458348" y="861194"/>
              <a:ext cx="360000" cy="360000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4" name="Rectangle 93"/>
            <p:cNvSpPr/>
            <p:nvPr/>
          </p:nvSpPr>
          <p:spPr>
            <a:xfrm>
              <a:off x="7458348" y="501154"/>
              <a:ext cx="720080" cy="72008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6" name="Rectangle 95"/>
            <p:cNvSpPr/>
            <p:nvPr/>
          </p:nvSpPr>
          <p:spPr>
            <a:xfrm>
              <a:off x="7458348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7" name="Rectangle 96"/>
            <p:cNvSpPr/>
            <p:nvPr/>
          </p:nvSpPr>
          <p:spPr>
            <a:xfrm>
              <a:off x="7818388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8" name="Rectangle 97"/>
            <p:cNvSpPr/>
            <p:nvPr/>
          </p:nvSpPr>
          <p:spPr>
            <a:xfrm>
              <a:off x="7818388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9" name="Rectangle 98"/>
            <p:cNvSpPr/>
            <p:nvPr/>
          </p:nvSpPr>
          <p:spPr>
            <a:xfrm>
              <a:off x="7458348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0" name="Group 99"/>
          <p:cNvGrpSpPr/>
          <p:nvPr/>
        </p:nvGrpSpPr>
        <p:grpSpPr>
          <a:xfrm>
            <a:off x="9729577" y="1858401"/>
            <a:ext cx="672885" cy="672885"/>
            <a:chOff x="8466460" y="501154"/>
            <a:chExt cx="720080" cy="720080"/>
          </a:xfrm>
        </p:grpSpPr>
        <p:sp>
          <p:nvSpPr>
            <p:cNvPr id="102" name="Rectangle 101"/>
            <p:cNvSpPr/>
            <p:nvPr/>
          </p:nvSpPr>
          <p:spPr>
            <a:xfrm>
              <a:off x="8826540" y="861194"/>
              <a:ext cx="360000" cy="360000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  <p:sp>
          <p:nvSpPr>
            <p:cNvPr id="101" name="Rectangle 100"/>
            <p:cNvSpPr/>
            <p:nvPr/>
          </p:nvSpPr>
          <p:spPr>
            <a:xfrm>
              <a:off x="8466460" y="501154"/>
              <a:ext cx="720080" cy="72008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3" name="Rectangle 102"/>
            <p:cNvSpPr/>
            <p:nvPr/>
          </p:nvSpPr>
          <p:spPr>
            <a:xfrm>
              <a:off x="8466460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4" name="Rectangle 103"/>
            <p:cNvSpPr/>
            <p:nvPr/>
          </p:nvSpPr>
          <p:spPr>
            <a:xfrm>
              <a:off x="8826500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5" name="Rectangle 104"/>
            <p:cNvSpPr/>
            <p:nvPr/>
          </p:nvSpPr>
          <p:spPr>
            <a:xfrm>
              <a:off x="8826500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8466460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9729577" y="1858401"/>
            <a:ext cx="672885" cy="672885"/>
            <a:chOff x="9474572" y="501154"/>
            <a:chExt cx="720080" cy="720080"/>
          </a:xfrm>
        </p:grpSpPr>
        <p:sp>
          <p:nvSpPr>
            <p:cNvPr id="109" name="Rectangle 108"/>
            <p:cNvSpPr/>
            <p:nvPr/>
          </p:nvSpPr>
          <p:spPr>
            <a:xfrm>
              <a:off x="9474572" y="501154"/>
              <a:ext cx="360000" cy="360000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8" name="Rectangle 107"/>
            <p:cNvSpPr/>
            <p:nvPr/>
          </p:nvSpPr>
          <p:spPr>
            <a:xfrm>
              <a:off x="9474572" y="501154"/>
              <a:ext cx="720080" cy="72008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0" name="Rectangle 109"/>
            <p:cNvSpPr/>
            <p:nvPr/>
          </p:nvSpPr>
          <p:spPr>
            <a:xfrm>
              <a:off x="9474572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1" name="Rectangle 110"/>
            <p:cNvSpPr/>
            <p:nvPr/>
          </p:nvSpPr>
          <p:spPr>
            <a:xfrm>
              <a:off x="9834612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2" name="Rectangle 111"/>
            <p:cNvSpPr/>
            <p:nvPr/>
          </p:nvSpPr>
          <p:spPr>
            <a:xfrm>
              <a:off x="9834612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3" name="Rectangle 112"/>
            <p:cNvSpPr/>
            <p:nvPr/>
          </p:nvSpPr>
          <p:spPr>
            <a:xfrm>
              <a:off x="9474572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14" name="Group 113"/>
          <p:cNvGrpSpPr/>
          <p:nvPr/>
        </p:nvGrpSpPr>
        <p:grpSpPr>
          <a:xfrm>
            <a:off x="9729577" y="1858401"/>
            <a:ext cx="672885" cy="672885"/>
            <a:chOff x="10482684" y="501154"/>
            <a:chExt cx="720080" cy="720080"/>
          </a:xfrm>
        </p:grpSpPr>
        <p:sp>
          <p:nvSpPr>
            <p:cNvPr id="115" name="Rectangle 114"/>
            <p:cNvSpPr/>
            <p:nvPr/>
          </p:nvSpPr>
          <p:spPr>
            <a:xfrm>
              <a:off x="10842764" y="501154"/>
              <a:ext cx="360000" cy="360000"/>
            </a:xfrm>
            <a:prstGeom prst="rect">
              <a:avLst/>
            </a:prstGeom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 dirty="0"/>
            </a:p>
          </p:txBody>
        </p:sp>
        <p:sp>
          <p:nvSpPr>
            <p:cNvPr id="116" name="Rectangle 115"/>
            <p:cNvSpPr/>
            <p:nvPr/>
          </p:nvSpPr>
          <p:spPr>
            <a:xfrm>
              <a:off x="10482684" y="501154"/>
              <a:ext cx="720080" cy="72008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7" name="Rectangle 116"/>
            <p:cNvSpPr/>
            <p:nvPr/>
          </p:nvSpPr>
          <p:spPr>
            <a:xfrm>
              <a:off x="10482684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8" name="Rectangle 117"/>
            <p:cNvSpPr/>
            <p:nvPr/>
          </p:nvSpPr>
          <p:spPr>
            <a:xfrm>
              <a:off x="10842724" y="50115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9" name="Rectangle 118"/>
            <p:cNvSpPr/>
            <p:nvPr/>
          </p:nvSpPr>
          <p:spPr>
            <a:xfrm>
              <a:off x="10842724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0" name="Rectangle 119"/>
            <p:cNvSpPr/>
            <p:nvPr/>
          </p:nvSpPr>
          <p:spPr>
            <a:xfrm>
              <a:off x="10482684" y="861194"/>
              <a:ext cx="360000" cy="36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26" name="Rectangle 125">
            <a:extLst>
              <a:ext uri="{FF2B5EF4-FFF2-40B4-BE49-F238E27FC236}">
                <a16:creationId xmlns:a16="http://schemas.microsoft.com/office/drawing/2014/main" id="{F4DDA410-CA19-4264-B7C7-360D3508817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7" name="Rectangle: Rounded Corners 126">
            <a:extLst>
              <a:ext uri="{FF2B5EF4-FFF2-40B4-BE49-F238E27FC236}">
                <a16:creationId xmlns:a16="http://schemas.microsoft.com/office/drawing/2014/main" id="{991A9AF6-2500-4FFA-B4C8-073C3EB27608}"/>
              </a:ext>
            </a:extLst>
          </p:cNvPr>
          <p:cNvSpPr/>
          <p:nvPr/>
        </p:nvSpPr>
        <p:spPr>
          <a:xfrm>
            <a:off x="461186" y="188901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499881E3-4D22-4CD9-BB53-83A11431FB8F}"/>
              </a:ext>
            </a:extLst>
          </p:cNvPr>
          <p:cNvSpPr/>
          <p:nvPr/>
        </p:nvSpPr>
        <p:spPr>
          <a:xfrm>
            <a:off x="2199637" y="305938"/>
            <a:ext cx="1146483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4AB068CF-AC93-458E-9397-D9E0FDAB89DE}"/>
              </a:ext>
            </a:extLst>
          </p:cNvPr>
          <p:cNvSpPr txBox="1"/>
          <p:nvPr/>
        </p:nvSpPr>
        <p:spPr>
          <a:xfrm>
            <a:off x="490376" y="611061"/>
            <a:ext cx="19193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10 </a:t>
            </a:r>
            <a:r>
              <a:rPr lang="en-GB" sz="3600" dirty="0">
                <a:latin typeface="Calibri" panose="020F0502020204030204" pitchFamily="34" charset="0"/>
              </a:rPr>
              <a:t>÷ 4 =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0792A7BE-2400-4839-A08D-DC6F98EB9A4D}"/>
              </a:ext>
            </a:extLst>
          </p:cNvPr>
          <p:cNvGrpSpPr/>
          <p:nvPr/>
        </p:nvGrpSpPr>
        <p:grpSpPr>
          <a:xfrm>
            <a:off x="2739011" y="841479"/>
            <a:ext cx="475549" cy="630942"/>
            <a:chOff x="2739011" y="1135860"/>
            <a:chExt cx="475549" cy="630942"/>
          </a:xfrm>
        </p:grpSpPr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D99DBC21-2F42-4662-AE26-0A61143B4BE1}"/>
                </a:ext>
              </a:extLst>
            </p:cNvPr>
            <p:cNvSpPr txBox="1"/>
            <p:nvPr/>
          </p:nvSpPr>
          <p:spPr>
            <a:xfrm>
              <a:off x="2739011" y="113586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A0DE30FE-1222-4EF0-BF7C-2E999869BEBC}"/>
                </a:ext>
              </a:extLst>
            </p:cNvPr>
            <p:cNvCxnSpPr>
              <a:cxnSpLocks/>
            </p:cNvCxnSpPr>
            <p:nvPr/>
          </p:nvCxnSpPr>
          <p:spPr>
            <a:xfrm>
              <a:off x="2756723" y="1213850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3" name="TextBox 132">
            <a:extLst>
              <a:ext uri="{FF2B5EF4-FFF2-40B4-BE49-F238E27FC236}">
                <a16:creationId xmlns:a16="http://schemas.microsoft.com/office/drawing/2014/main" id="{696D1275-768D-4097-8CDD-F3B31ADD67D2}"/>
              </a:ext>
            </a:extLst>
          </p:cNvPr>
          <p:cNvSpPr txBox="1"/>
          <p:nvPr/>
        </p:nvSpPr>
        <p:spPr>
          <a:xfrm>
            <a:off x="2726951" y="40077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0544CE48-0AFE-4D7C-AA79-D62D993C0F1F}"/>
              </a:ext>
            </a:extLst>
          </p:cNvPr>
          <p:cNvSpPr txBox="1"/>
          <p:nvPr/>
        </p:nvSpPr>
        <p:spPr>
          <a:xfrm>
            <a:off x="3672793" y="623543"/>
            <a:ext cx="35780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1 0 </a:t>
            </a:r>
            <a:r>
              <a:rPr lang="en-GB" sz="3500" dirty="0">
                <a:latin typeface="Arial Black" panose="020B0A04020102020204" pitchFamily="34" charset="0"/>
              </a:rPr>
              <a:t>÷ 4 = 2</a:t>
            </a:r>
            <a:r>
              <a:rPr lang="en-GB" sz="2500" dirty="0">
                <a:latin typeface="Arial Black" panose="020B0A04020102020204" pitchFamily="34" charset="0"/>
              </a:rPr>
              <a:t> </a:t>
            </a:r>
            <a:r>
              <a:rPr lang="en-GB" sz="3500" dirty="0">
                <a:latin typeface="Arial Black" panose="020B0A04020102020204" pitchFamily="34" charset="0"/>
              </a:rPr>
              <a:t>r2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82ED3323-A51C-4924-A1BF-DD3A9303D49A}"/>
              </a:ext>
            </a:extLst>
          </p:cNvPr>
          <p:cNvSpPr txBox="1"/>
          <p:nvPr/>
        </p:nvSpPr>
        <p:spPr>
          <a:xfrm>
            <a:off x="2265131" y="644387"/>
            <a:ext cx="4701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11443436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1.11111E-6 L 0.01666 0.54907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33" y="27454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1.11111E-6 L 0.17656 0.53912 " pathEditMode="relative" rAng="0" ptsTypes="AA">
                                      <p:cBhvr>
                                        <p:cTn id="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828" y="26944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1.11111E-6 L 0.32578 0.5294 " pathEditMode="relative" rAng="0" ptsTypes="AA">
                                      <p:cBhvr>
                                        <p:cTn id="1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289" y="26458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0.00023 L 0.49675 0.5294 " pathEditMode="relative" rAng="0" ptsTypes="AA">
                                      <p:cBhvr>
                                        <p:cTn id="12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4831" y="26458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0.00023 L -0.24284 0.50972 " pathEditMode="relative" rAng="0" ptsTypes="AA">
                                      <p:cBhvr>
                                        <p:cTn id="1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148" y="2546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0.00023 L -0.07161 0.49028 " pathEditMode="relative" rAng="0" ptsTypes="AA">
                                      <p:cBhvr>
                                        <p:cTn id="16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94" y="24491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1.11111E-6 L 0.07722 0.50995 " pathEditMode="relative" rAng="0" ptsTypes="AA">
                                      <p:cBhvr>
                                        <p:cTn id="1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854" y="25486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0.00023 L 0.23737 0.48055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862" y="240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0.00046 L 0.00013 -0.11806 " pathEditMode="relative" rAng="0" ptsTypes="AA">
                                      <p:cBhvr>
                                        <p:cTn id="41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8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1.11111E-6 L -0.08282 -0.11759 " pathEditMode="relative" rAng="0" ptsTypes="AA">
                                      <p:cBhvr>
                                        <p:cTn id="45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54" y="-58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6 1.11111E-6 L -0.08282 0.00023 " pathEditMode="relative" rAng="0" ptsTypes="AA">
                                      <p:cBhvr>
                                        <p:cTn id="49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867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8282 -0.11759 L -0.66784 0.29421 " pathEditMode="relative" rAng="0" ptsTypes="AA">
                                      <p:cBhvr>
                                        <p:cTn id="53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9258" y="20579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8282 0.00023 L -0.43594 0.32384 " pathEditMode="relative" rAng="0" ptsTypes="AA">
                                      <p:cBhvr>
                                        <p:cTn id="5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656" y="16181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0.11806 L -0.17657 0.30347 " pathEditMode="relative" rAng="0" ptsTypes="AA">
                                      <p:cBhvr>
                                        <p:cTn id="57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841" y="21065"/>
                                    </p:animMotion>
                                  </p:childTnLst>
                                </p:cTn>
                              </p:par>
                              <p:par>
                                <p:cTn id="5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1.11111E-6 L 0.0608 0.31389 " pathEditMode="relative" rAng="0" ptsTypes="AA">
                                      <p:cBhvr>
                                        <p:cTn id="59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34" y="156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0.00046 L 0.00013 -0.11806 " pathEditMode="relative" rAng="0" ptsTypes="AA">
                                      <p:cBhvr>
                                        <p:cTn id="75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8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1.11111E-6 L -0.08281 -0.11759 " pathEditMode="relative" rAng="0" ptsTypes="AA">
                                      <p:cBhvr>
                                        <p:cTn id="7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54" y="-58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6 1.11111E-6 L -0.08281 0.00023 " pathEditMode="relative" rAng="0" ptsTypes="AA">
                                      <p:cBhvr>
                                        <p:cTn id="83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867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8281 0.00023 L -0.6513 0.28912 " pathEditMode="relative" rAng="0" ptsTypes="AA">
                                      <p:cBhvr>
                                        <p:cTn id="87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424" y="14444"/>
                                    </p:animMotion>
                                  </p:childTnLst>
                                </p:cTn>
                              </p:par>
                              <p:par>
                                <p:cTn id="8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7721 -0.11806 L -0.40846 0.28472 " pathEditMode="relative" rAng="0" ptsTypes="AA">
                                      <p:cBhvr>
                                        <p:cTn id="8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63" y="20139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1.11111E-6 L -0.17096 0.28912 " pathEditMode="relative" rAng="0" ptsTypes="AA">
                                      <p:cBhvr>
                                        <p:cTn id="91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555" y="14444"/>
                                    </p:animMotion>
                                  </p:childTnLst>
                                </p:cTn>
                              </p:par>
                              <p:par>
                                <p:cTn id="9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0.11806 L 0.09401 0.31412 " pathEditMode="relative" rAng="0" ptsTypes="AA">
                                      <p:cBhvr>
                                        <p:cTn id="93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88" y="2159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6513 0.28912 L -0.74518 0.29444 " pathEditMode="relative" rAng="0" ptsTypes="AA">
                                      <p:cBhvr>
                                        <p:cTn id="108" dur="2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01" y="2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60" grpId="0" animBg="1"/>
      <p:bldP spid="61" grpId="0" animBg="1"/>
      <p:bldP spid="62" grpId="0" animBg="1"/>
      <p:bldP spid="92" grpId="0" animBg="1"/>
      <p:bldP spid="133" grpId="0"/>
      <p:bldP spid="134" grpId="0"/>
      <p:bldP spid="135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4" name="Rectangle: Rounded Corners 133">
            <a:extLst>
              <a:ext uri="{FF2B5EF4-FFF2-40B4-BE49-F238E27FC236}">
                <a16:creationId xmlns:a16="http://schemas.microsoft.com/office/drawing/2014/main" id="{E98AAC40-1CE4-490C-B9E8-489F9BF2508C}"/>
              </a:ext>
            </a:extLst>
          </p:cNvPr>
          <p:cNvSpPr/>
          <p:nvPr/>
        </p:nvSpPr>
        <p:spPr>
          <a:xfrm>
            <a:off x="461186" y="188901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5" name="Rectangle 234">
            <a:extLst>
              <a:ext uri="{FF2B5EF4-FFF2-40B4-BE49-F238E27FC236}">
                <a16:creationId xmlns:a16="http://schemas.microsoft.com/office/drawing/2014/main" id="{F13B0DC6-4411-4B6A-ADC6-08C6E991BD67}"/>
              </a:ext>
            </a:extLst>
          </p:cNvPr>
          <p:cNvSpPr/>
          <p:nvPr/>
        </p:nvSpPr>
        <p:spPr>
          <a:xfrm>
            <a:off x="2753797" y="469161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6" name="Rectangle 235">
            <a:extLst>
              <a:ext uri="{FF2B5EF4-FFF2-40B4-BE49-F238E27FC236}">
                <a16:creationId xmlns:a16="http://schemas.microsoft.com/office/drawing/2014/main" id="{2F37ECA8-6BFE-4544-B7B8-8C23CC38321B}"/>
              </a:ext>
            </a:extLst>
          </p:cNvPr>
          <p:cNvSpPr/>
          <p:nvPr/>
        </p:nvSpPr>
        <p:spPr>
          <a:xfrm>
            <a:off x="3136944" y="1829684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5B564367-5D22-4F1B-B4DA-1E2748E4C7BE}"/>
              </a:ext>
            </a:extLst>
          </p:cNvPr>
          <p:cNvSpPr/>
          <p:nvPr/>
        </p:nvSpPr>
        <p:spPr>
          <a:xfrm>
            <a:off x="2756422" y="919469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8" name="Rectangle 237">
            <a:extLst>
              <a:ext uri="{FF2B5EF4-FFF2-40B4-BE49-F238E27FC236}">
                <a16:creationId xmlns:a16="http://schemas.microsoft.com/office/drawing/2014/main" id="{1254C738-9302-4516-BB1B-6F2C40560D04}"/>
              </a:ext>
            </a:extLst>
          </p:cNvPr>
          <p:cNvSpPr/>
          <p:nvPr/>
        </p:nvSpPr>
        <p:spPr>
          <a:xfrm>
            <a:off x="1807116" y="1829684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4254F9DA-9E16-4F6D-A002-311D47F5E324}"/>
              </a:ext>
            </a:extLst>
          </p:cNvPr>
          <p:cNvSpPr/>
          <p:nvPr/>
        </p:nvSpPr>
        <p:spPr>
          <a:xfrm>
            <a:off x="2274372" y="716141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057FE512-99F2-4632-A12C-73104F4E6753}"/>
              </a:ext>
            </a:extLst>
          </p:cNvPr>
          <p:cNvSpPr/>
          <p:nvPr/>
        </p:nvSpPr>
        <p:spPr>
          <a:xfrm>
            <a:off x="2687356" y="182641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9" name="Rectangle 138">
            <a:extLst>
              <a:ext uri="{FF2B5EF4-FFF2-40B4-BE49-F238E27FC236}">
                <a16:creationId xmlns:a16="http://schemas.microsoft.com/office/drawing/2014/main" id="{B0D3128A-06E9-47C5-B52A-053E99EF2C92}"/>
              </a:ext>
            </a:extLst>
          </p:cNvPr>
          <p:cNvSpPr/>
          <p:nvPr/>
        </p:nvSpPr>
        <p:spPr>
          <a:xfrm>
            <a:off x="2199637" y="305938"/>
            <a:ext cx="1146483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536BA450-0525-41BC-A41C-85C83DC66DE3}"/>
              </a:ext>
            </a:extLst>
          </p:cNvPr>
          <p:cNvSpPr txBox="1"/>
          <p:nvPr/>
        </p:nvSpPr>
        <p:spPr>
          <a:xfrm>
            <a:off x="490376" y="611061"/>
            <a:ext cx="19193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13 </a:t>
            </a:r>
            <a:r>
              <a:rPr lang="en-GB" sz="3600" dirty="0">
                <a:latin typeface="Calibri" panose="020F0502020204030204" pitchFamily="34" charset="0"/>
              </a:rPr>
              <a:t>÷ 3 =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3810D8B3-B62C-40C9-A599-EB856D95B50D}"/>
              </a:ext>
            </a:extLst>
          </p:cNvPr>
          <p:cNvSpPr txBox="1"/>
          <p:nvPr/>
        </p:nvSpPr>
        <p:spPr>
          <a:xfrm>
            <a:off x="2265131" y="644387"/>
            <a:ext cx="4701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DCB9A2B9-9EAB-446A-912A-4E6D2492FC03}"/>
              </a:ext>
            </a:extLst>
          </p:cNvPr>
          <p:cNvSpPr txBox="1"/>
          <p:nvPr/>
        </p:nvSpPr>
        <p:spPr>
          <a:xfrm>
            <a:off x="424464" y="1773468"/>
            <a:ext cx="35780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 </a:t>
            </a:r>
            <a:r>
              <a:rPr lang="en-GB" sz="3500" dirty="0">
                <a:latin typeface="Arial Black" panose="020B0A04020102020204" pitchFamily="34" charset="0"/>
              </a:rPr>
              <a:t>÷ 3 = 4</a:t>
            </a:r>
            <a:r>
              <a:rPr lang="en-GB" sz="2500" dirty="0">
                <a:latin typeface="Arial Black" panose="020B0A04020102020204" pitchFamily="34" charset="0"/>
              </a:rPr>
              <a:t> </a:t>
            </a:r>
            <a:r>
              <a:rPr lang="en-GB" sz="3500" dirty="0">
                <a:latin typeface="Arial Black" panose="020B0A04020102020204" pitchFamily="34" charset="0"/>
              </a:rPr>
              <a:t>r1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9876046-6140-47FC-B118-D1362CCFD006}"/>
              </a:ext>
            </a:extLst>
          </p:cNvPr>
          <p:cNvGrpSpPr/>
          <p:nvPr/>
        </p:nvGrpSpPr>
        <p:grpSpPr>
          <a:xfrm>
            <a:off x="2739011" y="841479"/>
            <a:ext cx="475549" cy="630942"/>
            <a:chOff x="2739011" y="1135860"/>
            <a:chExt cx="475549" cy="630942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AA173CD9-CC89-4178-A499-B399AAE6214E}"/>
                </a:ext>
              </a:extLst>
            </p:cNvPr>
            <p:cNvSpPr txBox="1"/>
            <p:nvPr/>
          </p:nvSpPr>
          <p:spPr>
            <a:xfrm>
              <a:off x="2739011" y="113586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46D5BAB9-3717-4FF4-A15A-BE40FDD1F425}"/>
                </a:ext>
              </a:extLst>
            </p:cNvPr>
            <p:cNvCxnSpPr>
              <a:cxnSpLocks/>
            </p:cNvCxnSpPr>
            <p:nvPr/>
          </p:nvCxnSpPr>
          <p:spPr>
            <a:xfrm>
              <a:off x="2756723" y="1213850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4" name="TextBox 233">
            <a:extLst>
              <a:ext uri="{FF2B5EF4-FFF2-40B4-BE49-F238E27FC236}">
                <a16:creationId xmlns:a16="http://schemas.microsoft.com/office/drawing/2014/main" id="{694B4941-ACD8-4AC0-941C-66BEB88D2787}"/>
              </a:ext>
            </a:extLst>
          </p:cNvPr>
          <p:cNvSpPr txBox="1"/>
          <p:nvPr/>
        </p:nvSpPr>
        <p:spPr>
          <a:xfrm>
            <a:off x="2726951" y="40077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39" name="Rectangle: Rounded Corners 238">
            <a:extLst>
              <a:ext uri="{FF2B5EF4-FFF2-40B4-BE49-F238E27FC236}">
                <a16:creationId xmlns:a16="http://schemas.microsoft.com/office/drawing/2014/main" id="{0B3D85F4-DBE6-4140-800C-6F9FC6E360CD}"/>
              </a:ext>
            </a:extLst>
          </p:cNvPr>
          <p:cNvSpPr/>
          <p:nvPr/>
        </p:nvSpPr>
        <p:spPr>
          <a:xfrm>
            <a:off x="6267786" y="188901"/>
            <a:ext cx="3068283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0" name="Rectangle 239">
            <a:extLst>
              <a:ext uri="{FF2B5EF4-FFF2-40B4-BE49-F238E27FC236}">
                <a16:creationId xmlns:a16="http://schemas.microsoft.com/office/drawing/2014/main" id="{7DE7A419-02D1-4A86-8C84-385A78DEFF57}"/>
              </a:ext>
            </a:extLst>
          </p:cNvPr>
          <p:cNvSpPr/>
          <p:nvPr/>
        </p:nvSpPr>
        <p:spPr>
          <a:xfrm>
            <a:off x="8560397" y="469161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1" name="Rectangle 240">
            <a:extLst>
              <a:ext uri="{FF2B5EF4-FFF2-40B4-BE49-F238E27FC236}">
                <a16:creationId xmlns:a16="http://schemas.microsoft.com/office/drawing/2014/main" id="{765C1D7E-3A1E-4EC4-A543-A4FF596FCD03}"/>
              </a:ext>
            </a:extLst>
          </p:cNvPr>
          <p:cNvSpPr/>
          <p:nvPr/>
        </p:nvSpPr>
        <p:spPr>
          <a:xfrm>
            <a:off x="8943544" y="1829684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2" name="Rectangle 241">
            <a:extLst>
              <a:ext uri="{FF2B5EF4-FFF2-40B4-BE49-F238E27FC236}">
                <a16:creationId xmlns:a16="http://schemas.microsoft.com/office/drawing/2014/main" id="{E64C7862-060F-45CF-8869-83D548F1C074}"/>
              </a:ext>
            </a:extLst>
          </p:cNvPr>
          <p:cNvSpPr/>
          <p:nvPr/>
        </p:nvSpPr>
        <p:spPr>
          <a:xfrm>
            <a:off x="8563022" y="919469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3" name="Rectangle 242">
            <a:extLst>
              <a:ext uri="{FF2B5EF4-FFF2-40B4-BE49-F238E27FC236}">
                <a16:creationId xmlns:a16="http://schemas.microsoft.com/office/drawing/2014/main" id="{CBA58E27-691C-4CD4-B7F9-4A5823D81A5E}"/>
              </a:ext>
            </a:extLst>
          </p:cNvPr>
          <p:cNvSpPr/>
          <p:nvPr/>
        </p:nvSpPr>
        <p:spPr>
          <a:xfrm>
            <a:off x="7613716" y="1829684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4" name="Rectangle 243">
            <a:extLst>
              <a:ext uri="{FF2B5EF4-FFF2-40B4-BE49-F238E27FC236}">
                <a16:creationId xmlns:a16="http://schemas.microsoft.com/office/drawing/2014/main" id="{1234E8C3-F85A-4702-9C61-EA5265AC16F6}"/>
              </a:ext>
            </a:extLst>
          </p:cNvPr>
          <p:cNvSpPr/>
          <p:nvPr/>
        </p:nvSpPr>
        <p:spPr>
          <a:xfrm>
            <a:off x="8080972" y="716141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C58A388E-38F4-4853-A744-BB6C0B180C52}"/>
              </a:ext>
            </a:extLst>
          </p:cNvPr>
          <p:cNvSpPr/>
          <p:nvPr/>
        </p:nvSpPr>
        <p:spPr>
          <a:xfrm>
            <a:off x="8493956" y="1826410"/>
            <a:ext cx="447900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6" name="Rectangle 245">
            <a:extLst>
              <a:ext uri="{FF2B5EF4-FFF2-40B4-BE49-F238E27FC236}">
                <a16:creationId xmlns:a16="http://schemas.microsoft.com/office/drawing/2014/main" id="{9AE98A9C-7870-4449-9B2A-7FCC9FFBF3A3}"/>
              </a:ext>
            </a:extLst>
          </p:cNvPr>
          <p:cNvSpPr/>
          <p:nvPr/>
        </p:nvSpPr>
        <p:spPr>
          <a:xfrm>
            <a:off x="8006237" y="305938"/>
            <a:ext cx="1146483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3CDB266A-6927-4FEF-BCDB-F4BC207AAC07}"/>
              </a:ext>
            </a:extLst>
          </p:cNvPr>
          <p:cNvSpPr txBox="1"/>
          <p:nvPr/>
        </p:nvSpPr>
        <p:spPr>
          <a:xfrm>
            <a:off x="6296976" y="611061"/>
            <a:ext cx="19193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15 </a:t>
            </a:r>
            <a:r>
              <a:rPr lang="en-GB" sz="3600" dirty="0">
                <a:latin typeface="Calibri" panose="020F0502020204030204" pitchFamily="34" charset="0"/>
              </a:rPr>
              <a:t>÷ 4 =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6B270240-1D3A-4261-87B1-4F8A7F843F37}"/>
              </a:ext>
            </a:extLst>
          </p:cNvPr>
          <p:cNvSpPr txBox="1"/>
          <p:nvPr/>
        </p:nvSpPr>
        <p:spPr>
          <a:xfrm>
            <a:off x="8071731" y="644387"/>
            <a:ext cx="47011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55F6F172-5109-4CA0-AA30-1710DC9B21E2}"/>
              </a:ext>
            </a:extLst>
          </p:cNvPr>
          <p:cNvSpPr txBox="1"/>
          <p:nvPr/>
        </p:nvSpPr>
        <p:spPr>
          <a:xfrm>
            <a:off x="6231064" y="1773468"/>
            <a:ext cx="35780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 </a:t>
            </a:r>
            <a:r>
              <a:rPr lang="en-GB" sz="3500" dirty="0">
                <a:latin typeface="Arial Black" panose="020B0A04020102020204" pitchFamily="34" charset="0"/>
              </a:rPr>
              <a:t>÷ 4 = 3</a:t>
            </a:r>
            <a:r>
              <a:rPr lang="en-GB" sz="2000" dirty="0">
                <a:latin typeface="Arial Black" panose="020B0A04020102020204" pitchFamily="34" charset="0"/>
              </a:rPr>
              <a:t> </a:t>
            </a:r>
            <a:r>
              <a:rPr lang="en-GB" sz="3500" dirty="0">
                <a:latin typeface="Arial Black" panose="020B0A04020102020204" pitchFamily="34" charset="0"/>
              </a:rPr>
              <a:t>r3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5C7630F6-44D6-45B7-86EF-2DA3063C0F28}"/>
              </a:ext>
            </a:extLst>
          </p:cNvPr>
          <p:cNvGrpSpPr/>
          <p:nvPr/>
        </p:nvGrpSpPr>
        <p:grpSpPr>
          <a:xfrm>
            <a:off x="8545611" y="841479"/>
            <a:ext cx="475549" cy="630942"/>
            <a:chOff x="2739011" y="1135860"/>
            <a:chExt cx="475549" cy="630942"/>
          </a:xfrm>
        </p:grpSpPr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0F27C258-F910-4830-989D-2D54BB9027A9}"/>
                </a:ext>
              </a:extLst>
            </p:cNvPr>
            <p:cNvSpPr txBox="1"/>
            <p:nvPr/>
          </p:nvSpPr>
          <p:spPr>
            <a:xfrm>
              <a:off x="2739011" y="1135860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5C49BB6C-051D-4870-AC38-26B6D5634583}"/>
                </a:ext>
              </a:extLst>
            </p:cNvPr>
            <p:cNvCxnSpPr>
              <a:cxnSpLocks/>
            </p:cNvCxnSpPr>
            <p:nvPr/>
          </p:nvCxnSpPr>
          <p:spPr>
            <a:xfrm>
              <a:off x="2756723" y="1213850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3" name="TextBox 252">
            <a:extLst>
              <a:ext uri="{FF2B5EF4-FFF2-40B4-BE49-F238E27FC236}">
                <a16:creationId xmlns:a16="http://schemas.microsoft.com/office/drawing/2014/main" id="{6A40C513-8925-438B-822F-C9D2362C117F}"/>
              </a:ext>
            </a:extLst>
          </p:cNvPr>
          <p:cNvSpPr txBox="1"/>
          <p:nvPr/>
        </p:nvSpPr>
        <p:spPr>
          <a:xfrm>
            <a:off x="8533551" y="40077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54" name="Rectangle: Rounded Corners 253">
            <a:extLst>
              <a:ext uri="{FF2B5EF4-FFF2-40B4-BE49-F238E27FC236}">
                <a16:creationId xmlns:a16="http://schemas.microsoft.com/office/drawing/2014/main" id="{32BFA28D-5A86-4AA0-B4D5-6710AEAEDEF3}"/>
              </a:ext>
            </a:extLst>
          </p:cNvPr>
          <p:cNvSpPr/>
          <p:nvPr/>
        </p:nvSpPr>
        <p:spPr>
          <a:xfrm>
            <a:off x="461186" y="3230992"/>
            <a:ext cx="3806891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8" name="Rectangle 257">
            <a:extLst>
              <a:ext uri="{FF2B5EF4-FFF2-40B4-BE49-F238E27FC236}">
                <a16:creationId xmlns:a16="http://schemas.microsoft.com/office/drawing/2014/main" id="{D604FD79-A87F-4BEF-A12E-FA99055E2FC9}"/>
              </a:ext>
            </a:extLst>
          </p:cNvPr>
          <p:cNvSpPr/>
          <p:nvPr/>
        </p:nvSpPr>
        <p:spPr>
          <a:xfrm>
            <a:off x="2440938" y="3348029"/>
            <a:ext cx="1643791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34B62F1E-4173-4FD7-9A69-4F4469AE45DC}"/>
              </a:ext>
            </a:extLst>
          </p:cNvPr>
          <p:cNvSpPr txBox="1"/>
          <p:nvPr/>
        </p:nvSpPr>
        <p:spPr>
          <a:xfrm>
            <a:off x="490376" y="3653152"/>
            <a:ext cx="19193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802 </a:t>
            </a:r>
            <a:r>
              <a:rPr lang="en-GB" sz="3600" dirty="0">
                <a:latin typeface="Calibri" panose="020F0502020204030204" pitchFamily="34" charset="0"/>
              </a:rPr>
              <a:t>÷ 5 =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79288316-E7D0-40E8-A15C-68389C6A96C7}"/>
              </a:ext>
            </a:extLst>
          </p:cNvPr>
          <p:cNvSpPr txBox="1"/>
          <p:nvPr/>
        </p:nvSpPr>
        <p:spPr>
          <a:xfrm>
            <a:off x="904592" y="5343528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8 0 2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798617CC-39FC-4FBE-A87F-0F2C98D23529}"/>
              </a:ext>
            </a:extLst>
          </p:cNvPr>
          <p:cNvSpPr txBox="1"/>
          <p:nvPr/>
        </p:nvSpPr>
        <p:spPr>
          <a:xfrm>
            <a:off x="424657" y="5345165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281" name="Straight Connector 280">
            <a:extLst>
              <a:ext uri="{FF2B5EF4-FFF2-40B4-BE49-F238E27FC236}">
                <a16:creationId xmlns:a16="http://schemas.microsoft.com/office/drawing/2014/main" id="{6EFD072E-BFC1-4498-9450-B9CDF33ED37E}"/>
              </a:ext>
            </a:extLst>
          </p:cNvPr>
          <p:cNvCxnSpPr>
            <a:cxnSpLocks/>
          </p:cNvCxnSpPr>
          <p:nvPr/>
        </p:nvCxnSpPr>
        <p:spPr>
          <a:xfrm>
            <a:off x="899274" y="5394722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Straight Connector 281">
            <a:extLst>
              <a:ext uri="{FF2B5EF4-FFF2-40B4-BE49-F238E27FC236}">
                <a16:creationId xmlns:a16="http://schemas.microsoft.com/office/drawing/2014/main" id="{4AE7D6BF-D6C6-43C8-90CE-EDBBA801A5AF}"/>
              </a:ext>
            </a:extLst>
          </p:cNvPr>
          <p:cNvCxnSpPr>
            <a:cxnSpLocks/>
          </p:cNvCxnSpPr>
          <p:nvPr/>
        </p:nvCxnSpPr>
        <p:spPr>
          <a:xfrm>
            <a:off x="918226" y="5378678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3" name="TextBox 282">
            <a:extLst>
              <a:ext uri="{FF2B5EF4-FFF2-40B4-BE49-F238E27FC236}">
                <a16:creationId xmlns:a16="http://schemas.microsoft.com/office/drawing/2014/main" id="{417716F5-FA85-4E18-96DA-0D7282F99C53}"/>
              </a:ext>
            </a:extLst>
          </p:cNvPr>
          <p:cNvSpPr txBox="1"/>
          <p:nvPr/>
        </p:nvSpPr>
        <p:spPr>
          <a:xfrm>
            <a:off x="907609" y="489441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28081912-1A1C-4035-9385-04F2F1E2FC52}"/>
              </a:ext>
            </a:extLst>
          </p:cNvPr>
          <p:cNvSpPr txBox="1"/>
          <p:nvPr/>
        </p:nvSpPr>
        <p:spPr>
          <a:xfrm>
            <a:off x="1200219" y="5369411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A47289C7-2974-48A9-85D0-199F39F39D49}"/>
              </a:ext>
            </a:extLst>
          </p:cNvPr>
          <p:cNvSpPr txBox="1"/>
          <p:nvPr/>
        </p:nvSpPr>
        <p:spPr>
          <a:xfrm>
            <a:off x="1335054" y="490094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86" name="TextBox 285">
            <a:extLst>
              <a:ext uri="{FF2B5EF4-FFF2-40B4-BE49-F238E27FC236}">
                <a16:creationId xmlns:a16="http://schemas.microsoft.com/office/drawing/2014/main" id="{05E2CD02-61FC-4494-9384-1F3205CAAB6B}"/>
              </a:ext>
            </a:extLst>
          </p:cNvPr>
          <p:cNvSpPr txBox="1"/>
          <p:nvPr/>
        </p:nvSpPr>
        <p:spPr>
          <a:xfrm>
            <a:off x="1787515" y="4887881"/>
            <a:ext cx="13020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  <a:r>
              <a:rPr lang="en-GB" sz="105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r2</a:t>
            </a: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E7B7EAA6-7137-4AD2-B30B-F0842E24F8E7}"/>
              </a:ext>
            </a:extLst>
          </p:cNvPr>
          <p:cNvSpPr txBox="1"/>
          <p:nvPr/>
        </p:nvSpPr>
        <p:spPr>
          <a:xfrm>
            <a:off x="2457337" y="3665088"/>
            <a:ext cx="11747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160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807B6B4-F700-4E18-8585-EB1773027328}"/>
              </a:ext>
            </a:extLst>
          </p:cNvPr>
          <p:cNvGrpSpPr/>
          <p:nvPr/>
        </p:nvGrpSpPr>
        <p:grpSpPr>
          <a:xfrm>
            <a:off x="3424210" y="3881198"/>
            <a:ext cx="475549" cy="630942"/>
            <a:chOff x="3475010" y="3437759"/>
            <a:chExt cx="475549" cy="630942"/>
          </a:xfrm>
        </p:grpSpPr>
        <p:sp>
          <p:nvSpPr>
            <p:cNvPr id="289" name="TextBox 288">
              <a:extLst>
                <a:ext uri="{FF2B5EF4-FFF2-40B4-BE49-F238E27FC236}">
                  <a16:creationId xmlns:a16="http://schemas.microsoft.com/office/drawing/2014/main" id="{EBA28A87-DBE5-4AE2-82A7-64004D14DE3B}"/>
                </a:ext>
              </a:extLst>
            </p:cNvPr>
            <p:cNvSpPr txBox="1"/>
            <p:nvPr/>
          </p:nvSpPr>
          <p:spPr>
            <a:xfrm>
              <a:off x="3475010" y="3437759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290" name="Straight Connector 289">
              <a:extLst>
                <a:ext uri="{FF2B5EF4-FFF2-40B4-BE49-F238E27FC236}">
                  <a16:creationId xmlns:a16="http://schemas.microsoft.com/office/drawing/2014/main" id="{255517D3-8FFE-4FE4-B509-8B842ED18929}"/>
                </a:ext>
              </a:extLst>
            </p:cNvPr>
            <p:cNvCxnSpPr>
              <a:cxnSpLocks/>
            </p:cNvCxnSpPr>
            <p:nvPr/>
          </p:nvCxnSpPr>
          <p:spPr>
            <a:xfrm>
              <a:off x="3492722" y="3515749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1" name="TextBox 290">
            <a:extLst>
              <a:ext uri="{FF2B5EF4-FFF2-40B4-BE49-F238E27FC236}">
                <a16:creationId xmlns:a16="http://schemas.microsoft.com/office/drawing/2014/main" id="{EF75EB9E-1C87-4E1E-8787-CE9E7C969C75}"/>
              </a:ext>
            </a:extLst>
          </p:cNvPr>
          <p:cNvSpPr txBox="1"/>
          <p:nvPr/>
        </p:nvSpPr>
        <p:spPr>
          <a:xfrm>
            <a:off x="3412150" y="3440493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92" name="Rectangle: Rounded Corners 291">
            <a:extLst>
              <a:ext uri="{FF2B5EF4-FFF2-40B4-BE49-F238E27FC236}">
                <a16:creationId xmlns:a16="http://schemas.microsoft.com/office/drawing/2014/main" id="{B85D1BAD-207A-41E0-B3EC-9C710F5A1E6C}"/>
              </a:ext>
            </a:extLst>
          </p:cNvPr>
          <p:cNvSpPr/>
          <p:nvPr/>
        </p:nvSpPr>
        <p:spPr>
          <a:xfrm>
            <a:off x="6272393" y="3230992"/>
            <a:ext cx="3806891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3" name="Rectangle 292">
            <a:extLst>
              <a:ext uri="{FF2B5EF4-FFF2-40B4-BE49-F238E27FC236}">
                <a16:creationId xmlns:a16="http://schemas.microsoft.com/office/drawing/2014/main" id="{A8AAEA8D-4DDE-46F2-A7D0-C12F2416CA2E}"/>
              </a:ext>
            </a:extLst>
          </p:cNvPr>
          <p:cNvSpPr/>
          <p:nvPr/>
        </p:nvSpPr>
        <p:spPr>
          <a:xfrm>
            <a:off x="8252145" y="3348029"/>
            <a:ext cx="1643791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4" name="TextBox 293">
            <a:extLst>
              <a:ext uri="{FF2B5EF4-FFF2-40B4-BE49-F238E27FC236}">
                <a16:creationId xmlns:a16="http://schemas.microsoft.com/office/drawing/2014/main" id="{A881A0F7-88B6-4430-9171-F7E459A04DE4}"/>
              </a:ext>
            </a:extLst>
          </p:cNvPr>
          <p:cNvSpPr txBox="1"/>
          <p:nvPr/>
        </p:nvSpPr>
        <p:spPr>
          <a:xfrm>
            <a:off x="6301583" y="3653152"/>
            <a:ext cx="19193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latin typeface="Calibri" panose="020F0502020204030204" pitchFamily="34" charset="0"/>
                <a:ea typeface="Cambria Math" panose="02040503050406030204" pitchFamily="18" charset="0"/>
              </a:rPr>
              <a:t>716 </a:t>
            </a:r>
            <a:r>
              <a:rPr lang="en-GB" sz="3600" dirty="0">
                <a:latin typeface="Calibri" panose="020F0502020204030204" pitchFamily="34" charset="0"/>
              </a:rPr>
              <a:t>÷ 7 =</a:t>
            </a:r>
            <a:endParaRPr lang="en-GB" sz="3600" dirty="0">
              <a:latin typeface="Calibri" panose="020F0502020204030204" pitchFamily="34" charset="0"/>
              <a:ea typeface="Cambria Math" panose="02040503050406030204" pitchFamily="18" charset="0"/>
            </a:endParaRPr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6F779BFF-3A87-4F06-BEB3-012CA638F079}"/>
              </a:ext>
            </a:extLst>
          </p:cNvPr>
          <p:cNvSpPr txBox="1"/>
          <p:nvPr/>
        </p:nvSpPr>
        <p:spPr>
          <a:xfrm>
            <a:off x="6715799" y="5343528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7 1 6</a:t>
            </a: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CC8425AB-687A-47F0-AA50-96219C234354}"/>
              </a:ext>
            </a:extLst>
          </p:cNvPr>
          <p:cNvSpPr txBox="1"/>
          <p:nvPr/>
        </p:nvSpPr>
        <p:spPr>
          <a:xfrm>
            <a:off x="6235864" y="5345165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F0D3CB1F-85F0-48E3-A5A3-C8C900383389}"/>
              </a:ext>
            </a:extLst>
          </p:cNvPr>
          <p:cNvCxnSpPr>
            <a:cxnSpLocks/>
          </p:cNvCxnSpPr>
          <p:nvPr/>
        </p:nvCxnSpPr>
        <p:spPr>
          <a:xfrm>
            <a:off x="6710481" y="5394722"/>
            <a:ext cx="1341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8" name="Straight Connector 297">
            <a:extLst>
              <a:ext uri="{FF2B5EF4-FFF2-40B4-BE49-F238E27FC236}">
                <a16:creationId xmlns:a16="http://schemas.microsoft.com/office/drawing/2014/main" id="{B4F37700-B9C9-4B43-A840-DE71BD25758E}"/>
              </a:ext>
            </a:extLst>
          </p:cNvPr>
          <p:cNvCxnSpPr>
            <a:cxnSpLocks/>
          </p:cNvCxnSpPr>
          <p:nvPr/>
        </p:nvCxnSpPr>
        <p:spPr>
          <a:xfrm>
            <a:off x="6729433" y="5378678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9" name="TextBox 298">
            <a:extLst>
              <a:ext uri="{FF2B5EF4-FFF2-40B4-BE49-F238E27FC236}">
                <a16:creationId xmlns:a16="http://schemas.microsoft.com/office/drawing/2014/main" id="{0AF30EB6-B17E-4E5F-BB10-613F1C1FF942}"/>
              </a:ext>
            </a:extLst>
          </p:cNvPr>
          <p:cNvSpPr txBox="1"/>
          <p:nvPr/>
        </p:nvSpPr>
        <p:spPr>
          <a:xfrm>
            <a:off x="6718816" y="489441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572938F1-E3EE-4B8F-ADD8-CE4CCAD074FC}"/>
              </a:ext>
            </a:extLst>
          </p:cNvPr>
          <p:cNvSpPr txBox="1"/>
          <p:nvPr/>
        </p:nvSpPr>
        <p:spPr>
          <a:xfrm>
            <a:off x="7146261" y="490094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0</a:t>
            </a: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AA52F3DB-9572-4416-8E54-598510EEC93A}"/>
              </a:ext>
            </a:extLst>
          </p:cNvPr>
          <p:cNvSpPr txBox="1"/>
          <p:nvPr/>
        </p:nvSpPr>
        <p:spPr>
          <a:xfrm>
            <a:off x="7598722" y="4887881"/>
            <a:ext cx="130207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  <a:r>
              <a:rPr lang="en-GB" sz="1050" b="1" dirty="0">
                <a:latin typeface="Arial Black" panose="020B0A04020102020204" pitchFamily="34" charset="0"/>
              </a:rPr>
              <a:t> </a:t>
            </a:r>
            <a:r>
              <a:rPr lang="en-GB" sz="3500" b="1" dirty="0">
                <a:latin typeface="Arial Black" panose="020B0A04020102020204" pitchFamily="34" charset="0"/>
              </a:rPr>
              <a:t>r2</a:t>
            </a:r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41A6ACC7-FCF5-468A-94AA-31E78AFB60B6}"/>
              </a:ext>
            </a:extLst>
          </p:cNvPr>
          <p:cNvSpPr txBox="1"/>
          <p:nvPr/>
        </p:nvSpPr>
        <p:spPr>
          <a:xfrm>
            <a:off x="8268544" y="3665088"/>
            <a:ext cx="11747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102</a:t>
            </a:r>
          </a:p>
        </p:txBody>
      </p: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15EC009F-41EC-4FA9-BB63-C545ABE4D504}"/>
              </a:ext>
            </a:extLst>
          </p:cNvPr>
          <p:cNvGrpSpPr/>
          <p:nvPr/>
        </p:nvGrpSpPr>
        <p:grpSpPr>
          <a:xfrm>
            <a:off x="9235417" y="3881198"/>
            <a:ext cx="475549" cy="630942"/>
            <a:chOff x="3475010" y="3437759"/>
            <a:chExt cx="475549" cy="630942"/>
          </a:xfrm>
        </p:grpSpPr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E790BF39-65CE-429B-867B-EEBA9E788230}"/>
                </a:ext>
              </a:extLst>
            </p:cNvPr>
            <p:cNvSpPr txBox="1"/>
            <p:nvPr/>
          </p:nvSpPr>
          <p:spPr>
            <a:xfrm>
              <a:off x="3475010" y="3437759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66C8B754-4803-4ACA-BFBC-0330FEDEC175}"/>
                </a:ext>
              </a:extLst>
            </p:cNvPr>
            <p:cNvCxnSpPr>
              <a:cxnSpLocks/>
            </p:cNvCxnSpPr>
            <p:nvPr/>
          </p:nvCxnSpPr>
          <p:spPr>
            <a:xfrm>
              <a:off x="3492722" y="3515749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C5A385C3-8822-4AB7-8024-58FB087BD3E8}"/>
              </a:ext>
            </a:extLst>
          </p:cNvPr>
          <p:cNvSpPr txBox="1"/>
          <p:nvPr/>
        </p:nvSpPr>
        <p:spPr>
          <a:xfrm>
            <a:off x="9223357" y="3440493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5C5CA3CF-73BE-422F-B452-813F04D8786C}"/>
              </a:ext>
            </a:extLst>
          </p:cNvPr>
          <p:cNvSpPr txBox="1"/>
          <p:nvPr/>
        </p:nvSpPr>
        <p:spPr>
          <a:xfrm>
            <a:off x="7438613" y="5403892"/>
            <a:ext cx="2663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2008509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>
                      <p:stCondLst>
                        <p:cond delay="indefinite"/>
                      </p:stCondLst>
                      <p:childTnLst>
                        <p:par>
                          <p:cTn id="223" fill="hold">
                            <p:stCondLst>
                              <p:cond delay="0"/>
                            </p:stCondLst>
                            <p:childTnLst>
                              <p:par>
                                <p:cTn id="2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2" fill="hold">
                      <p:stCondLst>
                        <p:cond delay="indefinite"/>
                      </p:stCondLst>
                      <p:childTnLst>
                        <p:par>
                          <p:cTn id="233" fill="hold">
                            <p:stCondLst>
                              <p:cond delay="0"/>
                            </p:stCondLst>
                            <p:childTnLst>
                              <p:par>
                                <p:cTn id="2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" grpId="0" animBg="1"/>
      <p:bldP spid="235" grpId="1" animBg="1"/>
      <p:bldP spid="236" grpId="0" animBg="1"/>
      <p:bldP spid="236" grpId="1" animBg="1"/>
      <p:bldP spid="237" grpId="0" animBg="1"/>
      <p:bldP spid="237" grpId="1" animBg="1"/>
      <p:bldP spid="238" grpId="0" animBg="1"/>
      <p:bldP spid="238" grpId="1" animBg="1"/>
      <p:bldP spid="135" grpId="0" animBg="1"/>
      <p:bldP spid="135" grpId="1" animBg="1"/>
      <p:bldP spid="137" grpId="0" animBg="1"/>
      <p:bldP spid="137" grpId="1" animBg="1"/>
      <p:bldP spid="200" grpId="0"/>
      <p:bldP spid="201" grpId="0"/>
      <p:bldP spid="234" grpId="0"/>
      <p:bldP spid="240" grpId="0" animBg="1"/>
      <p:bldP spid="240" grpId="1" animBg="1"/>
      <p:bldP spid="241" grpId="0" animBg="1"/>
      <p:bldP spid="241" grpId="1" animBg="1"/>
      <p:bldP spid="242" grpId="0" animBg="1"/>
      <p:bldP spid="242" grpId="1" animBg="1"/>
      <p:bldP spid="243" grpId="0" animBg="1"/>
      <p:bldP spid="243" grpId="1" animBg="1"/>
      <p:bldP spid="244" grpId="0" animBg="1"/>
      <p:bldP spid="244" grpId="1" animBg="1"/>
      <p:bldP spid="245" grpId="0" animBg="1"/>
      <p:bldP spid="245" grpId="1" animBg="1"/>
      <p:bldP spid="248" grpId="0"/>
      <p:bldP spid="249" grpId="0"/>
      <p:bldP spid="253" grpId="0"/>
      <p:bldP spid="279" grpId="0"/>
      <p:bldP spid="280" grpId="0"/>
      <p:bldP spid="283" grpId="0"/>
      <p:bldP spid="284" grpId="0"/>
      <p:bldP spid="285" grpId="0"/>
      <p:bldP spid="286" grpId="0"/>
      <p:bldP spid="287" grpId="0"/>
      <p:bldP spid="291" grpId="0"/>
      <p:bldP spid="295" grpId="0"/>
      <p:bldP spid="296" grpId="0"/>
      <p:bldP spid="299" grpId="0"/>
      <p:bldP spid="301" grpId="0"/>
      <p:bldP spid="302" grpId="0"/>
      <p:bldP spid="303" grpId="0"/>
      <p:bldP spid="307" grpId="0"/>
      <p:bldP spid="308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B8293B9-F5AE-4B34-9FEE-A934F94AB4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42 Find a unit fraction of a number, writing the answer as a mixed number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42319D0-2298-445E-8F0B-22D1CCC8113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72365874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330560" y="483282"/>
            <a:ext cx="3570445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2387205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436458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949776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13 =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2514333" y="912264"/>
            <a:ext cx="511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94" name="Rectangle: Rounded Corners 93">
            <a:extLst>
              <a:ext uri="{FF2B5EF4-FFF2-40B4-BE49-F238E27FC236}">
                <a16:creationId xmlns:a16="http://schemas.microsoft.com/office/drawing/2014/main" id="{F61144D5-52EC-4DED-B8EC-3904D3973658}"/>
              </a:ext>
            </a:extLst>
          </p:cNvPr>
          <p:cNvSpPr/>
          <p:nvPr/>
        </p:nvSpPr>
        <p:spPr>
          <a:xfrm>
            <a:off x="4348168" y="483282"/>
            <a:ext cx="3544797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538F6326-63D2-4612-B0FB-5FC6A8849A0C}"/>
              </a:ext>
            </a:extLst>
          </p:cNvPr>
          <p:cNvSpPr/>
          <p:nvPr/>
        </p:nvSpPr>
        <p:spPr>
          <a:xfrm>
            <a:off x="6404813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858E1A23-7C8D-41EB-BDC8-CB179A1977E7}"/>
              </a:ext>
            </a:extLst>
          </p:cNvPr>
          <p:cNvGrpSpPr/>
          <p:nvPr/>
        </p:nvGrpSpPr>
        <p:grpSpPr>
          <a:xfrm>
            <a:off x="4454066" y="712172"/>
            <a:ext cx="435719" cy="1032867"/>
            <a:chOff x="2724738" y="5471319"/>
            <a:chExt cx="435719" cy="1032867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2B309A70-0396-4998-9EAA-D06DA636D37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B4104989-A5B1-42CE-AF9E-BD73F408B29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DF671F34-926E-44A0-98DD-FC6BD3339F3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" name="TextBox 103">
            <a:extLst>
              <a:ext uri="{FF2B5EF4-FFF2-40B4-BE49-F238E27FC236}">
                <a16:creationId xmlns:a16="http://schemas.microsoft.com/office/drawing/2014/main" id="{4CCD4377-B0EE-4165-A6A8-C5E72AD597EC}"/>
              </a:ext>
            </a:extLst>
          </p:cNvPr>
          <p:cNvSpPr txBox="1"/>
          <p:nvPr/>
        </p:nvSpPr>
        <p:spPr>
          <a:xfrm>
            <a:off x="4967384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17 =</a:t>
            </a:r>
          </a:p>
        </p:txBody>
      </p:sp>
      <p:sp>
        <p:nvSpPr>
          <p:cNvPr id="108" name="Rectangle: Rounded Corners 107">
            <a:extLst>
              <a:ext uri="{FF2B5EF4-FFF2-40B4-BE49-F238E27FC236}">
                <a16:creationId xmlns:a16="http://schemas.microsoft.com/office/drawing/2014/main" id="{85FAF2A6-D336-4C58-A719-15323D3B2312}"/>
              </a:ext>
            </a:extLst>
          </p:cNvPr>
          <p:cNvSpPr/>
          <p:nvPr/>
        </p:nvSpPr>
        <p:spPr>
          <a:xfrm>
            <a:off x="8365769" y="483282"/>
            <a:ext cx="3537152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C04A8457-614E-440C-8CB1-175AE47F0F81}"/>
              </a:ext>
            </a:extLst>
          </p:cNvPr>
          <p:cNvSpPr/>
          <p:nvPr/>
        </p:nvSpPr>
        <p:spPr>
          <a:xfrm>
            <a:off x="10422413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92DA1CA6-42A6-4F0E-9D26-DAEEC1B14358}"/>
              </a:ext>
            </a:extLst>
          </p:cNvPr>
          <p:cNvGrpSpPr/>
          <p:nvPr/>
        </p:nvGrpSpPr>
        <p:grpSpPr>
          <a:xfrm>
            <a:off x="8471666" y="712172"/>
            <a:ext cx="435719" cy="1032867"/>
            <a:chOff x="2724738" y="5471319"/>
            <a:chExt cx="435719" cy="1032867"/>
          </a:xfrm>
        </p:grpSpPr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374C6D6E-E42E-4414-B008-7AD34291BFC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826E06AB-8D8C-41A2-9066-B5C2D9C3116B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7CCFA4F3-0D73-413B-BC5F-AE36631DA93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1AD36CAF-C80C-44B6-B8F3-A8EF3D0A0A9B}"/>
              </a:ext>
            </a:extLst>
          </p:cNvPr>
          <p:cNvSpPr txBox="1"/>
          <p:nvPr/>
        </p:nvSpPr>
        <p:spPr>
          <a:xfrm>
            <a:off x="8984984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22 =</a:t>
            </a: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B980543C-1BD2-4901-AA41-193306D6E51B}"/>
              </a:ext>
            </a:extLst>
          </p:cNvPr>
          <p:cNvGrpSpPr/>
          <p:nvPr/>
        </p:nvGrpSpPr>
        <p:grpSpPr>
          <a:xfrm>
            <a:off x="452268" y="2208856"/>
            <a:ext cx="1895612" cy="1088729"/>
            <a:chOff x="452268" y="2208856"/>
            <a:chExt cx="1895612" cy="1088729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522817C6-5A6B-40B5-AB93-E3C37FE06A73}"/>
                </a:ext>
              </a:extLst>
            </p:cNvPr>
            <p:cNvSpPr txBox="1"/>
            <p:nvPr/>
          </p:nvSpPr>
          <p:spPr>
            <a:xfrm>
              <a:off x="452268" y="2208856"/>
              <a:ext cx="18956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x 1 3</a:t>
              </a:r>
            </a:p>
          </p:txBody>
        </p: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EF6C2D19-5928-4029-A3FB-5FC0E9A737A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1187" y="2716152"/>
              <a:ext cx="1785213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5069C8BE-2405-472F-927C-094C24B141C7}"/>
                </a:ext>
              </a:extLst>
            </p:cNvPr>
            <p:cNvSpPr txBox="1"/>
            <p:nvPr/>
          </p:nvSpPr>
          <p:spPr>
            <a:xfrm>
              <a:off x="1102728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DAE6343-3F5E-4A94-BEB7-7F0EBB6F9F32}"/>
              </a:ext>
            </a:extLst>
          </p:cNvPr>
          <p:cNvGrpSpPr/>
          <p:nvPr/>
        </p:nvGrpSpPr>
        <p:grpSpPr>
          <a:xfrm>
            <a:off x="2272569" y="2208856"/>
            <a:ext cx="1372350" cy="1088729"/>
            <a:chOff x="2272569" y="2208856"/>
            <a:chExt cx="1372350" cy="1088729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C4DEDAF9-0596-4CF5-8881-7F97A4AECD9A}"/>
                </a:ext>
              </a:extLst>
            </p:cNvPr>
            <p:cNvSpPr txBox="1"/>
            <p:nvPr/>
          </p:nvSpPr>
          <p:spPr>
            <a:xfrm>
              <a:off x="227256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D02951AA-50EB-47A0-AD29-9DD64E38D142}"/>
                </a:ext>
              </a:extLst>
            </p:cNvPr>
            <p:cNvSpPr txBox="1"/>
            <p:nvPr/>
          </p:nvSpPr>
          <p:spPr>
            <a:xfrm>
              <a:off x="2690899" y="2208856"/>
              <a:ext cx="9540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47BF7EB6-92C4-4377-A4E5-11AE9ACE68A5}"/>
                </a:ext>
              </a:extLst>
            </p:cNvPr>
            <p:cNvCxnSpPr>
              <a:cxnSpLocks/>
            </p:cNvCxnSpPr>
            <p:nvPr/>
          </p:nvCxnSpPr>
          <p:spPr>
            <a:xfrm>
              <a:off x="2699818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A8608D20-C48D-41FC-910F-BFC60E343D20}"/>
                </a:ext>
              </a:extLst>
            </p:cNvPr>
            <p:cNvSpPr txBox="1"/>
            <p:nvPr/>
          </p:nvSpPr>
          <p:spPr>
            <a:xfrm>
              <a:off x="290628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12A4420B-E1CD-48C3-AF37-7B88B8B3C90D}"/>
              </a:ext>
            </a:extLst>
          </p:cNvPr>
          <p:cNvGrpSpPr/>
          <p:nvPr/>
        </p:nvGrpSpPr>
        <p:grpSpPr>
          <a:xfrm>
            <a:off x="2969239" y="1130255"/>
            <a:ext cx="475549" cy="630942"/>
            <a:chOff x="2969239" y="1130255"/>
            <a:chExt cx="475549" cy="630942"/>
          </a:xfrm>
        </p:grpSpPr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22BB9118-42F9-4D49-8C0D-E841A3CDB536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5D400124-0FD1-429E-B516-CED1F36333DD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E4702D94-3EA6-4B3F-8B78-5EDEE3D8137F}"/>
              </a:ext>
            </a:extLst>
          </p:cNvPr>
          <p:cNvSpPr txBox="1"/>
          <p:nvPr/>
        </p:nvSpPr>
        <p:spPr>
          <a:xfrm>
            <a:off x="2957179" y="6895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00B2DE32-9D66-4748-8826-2B57FDBBABDD}"/>
              </a:ext>
            </a:extLst>
          </p:cNvPr>
          <p:cNvSpPr txBox="1"/>
          <p:nvPr/>
        </p:nvSpPr>
        <p:spPr>
          <a:xfrm>
            <a:off x="6527731" y="901778"/>
            <a:ext cx="511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5234CA46-F239-4EF7-9B5D-F27F7F728BD7}"/>
              </a:ext>
            </a:extLst>
          </p:cNvPr>
          <p:cNvGrpSpPr/>
          <p:nvPr/>
        </p:nvGrpSpPr>
        <p:grpSpPr>
          <a:xfrm>
            <a:off x="4465666" y="2198370"/>
            <a:ext cx="1895612" cy="1088729"/>
            <a:chOff x="452268" y="2208856"/>
            <a:chExt cx="1895612" cy="1088729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63ABDC1-60CE-4140-80A0-FD1E273C441E}"/>
                </a:ext>
              </a:extLst>
            </p:cNvPr>
            <p:cNvSpPr txBox="1"/>
            <p:nvPr/>
          </p:nvSpPr>
          <p:spPr>
            <a:xfrm>
              <a:off x="452268" y="2208856"/>
              <a:ext cx="18956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x 1 7</a:t>
              </a:r>
            </a:p>
          </p:txBody>
        </p: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E9DDF391-7D57-4C37-803B-C953DE70471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1187" y="2716152"/>
              <a:ext cx="1785213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BC165922-EE40-44F0-883B-8B322D91136D}"/>
                </a:ext>
              </a:extLst>
            </p:cNvPr>
            <p:cNvSpPr txBox="1"/>
            <p:nvPr/>
          </p:nvSpPr>
          <p:spPr>
            <a:xfrm>
              <a:off x="1102728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ACF76C3F-F994-4CEC-B542-82BBB1053B8A}"/>
              </a:ext>
            </a:extLst>
          </p:cNvPr>
          <p:cNvGrpSpPr/>
          <p:nvPr/>
        </p:nvGrpSpPr>
        <p:grpSpPr>
          <a:xfrm>
            <a:off x="6285967" y="2198370"/>
            <a:ext cx="1372350" cy="1088729"/>
            <a:chOff x="2272569" y="2208856"/>
            <a:chExt cx="1372350" cy="1088729"/>
          </a:xfrm>
        </p:grpSpPr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46231047-CA8C-4A87-8C99-5E071F7B79D0}"/>
                </a:ext>
              </a:extLst>
            </p:cNvPr>
            <p:cNvSpPr txBox="1"/>
            <p:nvPr/>
          </p:nvSpPr>
          <p:spPr>
            <a:xfrm>
              <a:off x="227256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52431F23-B002-4495-9513-5B17BA7CA323}"/>
                </a:ext>
              </a:extLst>
            </p:cNvPr>
            <p:cNvSpPr txBox="1"/>
            <p:nvPr/>
          </p:nvSpPr>
          <p:spPr>
            <a:xfrm>
              <a:off x="2690899" y="2208856"/>
              <a:ext cx="9540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1 7</a:t>
              </a:r>
            </a:p>
          </p:txBody>
        </p: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C248E6C5-D1E8-4ED4-B873-205AFC581B21}"/>
                </a:ext>
              </a:extLst>
            </p:cNvPr>
            <p:cNvCxnSpPr>
              <a:cxnSpLocks/>
            </p:cNvCxnSpPr>
            <p:nvPr/>
          </p:nvCxnSpPr>
          <p:spPr>
            <a:xfrm>
              <a:off x="2699818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0F4482C9-28EF-488C-880A-3D8337E7D7DE}"/>
                </a:ext>
              </a:extLst>
            </p:cNvPr>
            <p:cNvSpPr txBox="1"/>
            <p:nvPr/>
          </p:nvSpPr>
          <p:spPr>
            <a:xfrm>
              <a:off x="290628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4916E031-CC16-4392-8894-015858DA8DCC}"/>
              </a:ext>
            </a:extLst>
          </p:cNvPr>
          <p:cNvGrpSpPr/>
          <p:nvPr/>
        </p:nvGrpSpPr>
        <p:grpSpPr>
          <a:xfrm>
            <a:off x="6982637" y="1119769"/>
            <a:ext cx="475549" cy="630942"/>
            <a:chOff x="2969239" y="1130255"/>
            <a:chExt cx="475549" cy="630942"/>
          </a:xfrm>
        </p:grpSpPr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5A4CC327-D6AF-4EFC-B38A-019E40F4F098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AD1BCDB4-E816-4F24-A30D-9ACB5DD97A3A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TextBox 145">
            <a:extLst>
              <a:ext uri="{FF2B5EF4-FFF2-40B4-BE49-F238E27FC236}">
                <a16:creationId xmlns:a16="http://schemas.microsoft.com/office/drawing/2014/main" id="{AB8E660B-B5EF-4E48-B4A8-3D394899A446}"/>
              </a:ext>
            </a:extLst>
          </p:cNvPr>
          <p:cNvSpPr txBox="1"/>
          <p:nvPr/>
        </p:nvSpPr>
        <p:spPr>
          <a:xfrm>
            <a:off x="6970577" y="67906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1064AE79-492D-4BDE-809B-AB968C15E24C}"/>
              </a:ext>
            </a:extLst>
          </p:cNvPr>
          <p:cNvSpPr txBox="1"/>
          <p:nvPr/>
        </p:nvSpPr>
        <p:spPr>
          <a:xfrm>
            <a:off x="10551366" y="902384"/>
            <a:ext cx="511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6B8BB375-A0BA-40EA-B2CA-CE6CC821399C}"/>
              </a:ext>
            </a:extLst>
          </p:cNvPr>
          <p:cNvGrpSpPr/>
          <p:nvPr/>
        </p:nvGrpSpPr>
        <p:grpSpPr>
          <a:xfrm>
            <a:off x="8489301" y="2198976"/>
            <a:ext cx="1895612" cy="1088729"/>
            <a:chOff x="452268" y="2208856"/>
            <a:chExt cx="1895612" cy="1088729"/>
          </a:xfrm>
        </p:grpSpPr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94D5D4F2-1494-4049-83CF-33B97E960011}"/>
                </a:ext>
              </a:extLst>
            </p:cNvPr>
            <p:cNvSpPr txBox="1"/>
            <p:nvPr/>
          </p:nvSpPr>
          <p:spPr>
            <a:xfrm>
              <a:off x="452268" y="2208856"/>
              <a:ext cx="18956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x 2 2</a:t>
              </a:r>
            </a:p>
          </p:txBody>
        </p: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1C3AE453-D8DF-432A-8873-3FC218B381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1187" y="2716152"/>
              <a:ext cx="1785213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5DF8560B-C63C-429D-950C-28411F628F79}"/>
                </a:ext>
              </a:extLst>
            </p:cNvPr>
            <p:cNvSpPr txBox="1"/>
            <p:nvPr/>
          </p:nvSpPr>
          <p:spPr>
            <a:xfrm>
              <a:off x="1102728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6C64D90C-9F3A-42A8-8F1A-259A2FD59795}"/>
              </a:ext>
            </a:extLst>
          </p:cNvPr>
          <p:cNvGrpSpPr/>
          <p:nvPr/>
        </p:nvGrpSpPr>
        <p:grpSpPr>
          <a:xfrm>
            <a:off x="10309602" y="2198976"/>
            <a:ext cx="1372350" cy="1088729"/>
            <a:chOff x="2272569" y="2208856"/>
            <a:chExt cx="1372350" cy="1088729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A94CE288-1383-4212-9093-109600E9DB48}"/>
                </a:ext>
              </a:extLst>
            </p:cNvPr>
            <p:cNvSpPr txBox="1"/>
            <p:nvPr/>
          </p:nvSpPr>
          <p:spPr>
            <a:xfrm>
              <a:off x="227256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CF63E5F5-9E76-4087-9030-61B9C0E50AC8}"/>
                </a:ext>
              </a:extLst>
            </p:cNvPr>
            <p:cNvSpPr txBox="1"/>
            <p:nvPr/>
          </p:nvSpPr>
          <p:spPr>
            <a:xfrm>
              <a:off x="2690899" y="2208856"/>
              <a:ext cx="9540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2 2</a:t>
              </a:r>
            </a:p>
          </p:txBody>
        </p: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CB90D99B-0CA7-4F21-AC48-AE8BA457925D}"/>
                </a:ext>
              </a:extLst>
            </p:cNvPr>
            <p:cNvCxnSpPr>
              <a:cxnSpLocks/>
            </p:cNvCxnSpPr>
            <p:nvPr/>
          </p:nvCxnSpPr>
          <p:spPr>
            <a:xfrm>
              <a:off x="2699818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432A36D-6285-433E-B003-A43063BFA6E4}"/>
                </a:ext>
              </a:extLst>
            </p:cNvPr>
            <p:cNvSpPr txBox="1"/>
            <p:nvPr/>
          </p:nvSpPr>
          <p:spPr>
            <a:xfrm>
              <a:off x="290628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1E5088A8-9899-4FAA-A45B-BCA296AA47E8}"/>
              </a:ext>
            </a:extLst>
          </p:cNvPr>
          <p:cNvGrpSpPr/>
          <p:nvPr/>
        </p:nvGrpSpPr>
        <p:grpSpPr>
          <a:xfrm>
            <a:off x="11006272" y="1120375"/>
            <a:ext cx="475549" cy="630942"/>
            <a:chOff x="2969239" y="1130255"/>
            <a:chExt cx="475549" cy="630942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63D80D5B-9FAF-4748-B532-DB6B6D934576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841095B0-4FEF-4366-89D0-6500582119A4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0" name="TextBox 159">
            <a:extLst>
              <a:ext uri="{FF2B5EF4-FFF2-40B4-BE49-F238E27FC236}">
                <a16:creationId xmlns:a16="http://schemas.microsoft.com/office/drawing/2014/main" id="{FF385E56-63B7-4996-AF79-14214278E861}"/>
              </a:ext>
            </a:extLst>
          </p:cNvPr>
          <p:cNvSpPr txBox="1"/>
          <p:nvPr/>
        </p:nvSpPr>
        <p:spPr>
          <a:xfrm>
            <a:off x="10994212" y="67967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31179844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132" grpId="0"/>
      <p:bldP spid="133" grpId="0"/>
      <p:bldP spid="146" grpId="0"/>
      <p:bldP spid="147" grpId="0"/>
      <p:bldP spid="160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38"/>
          <p:cNvSpPr/>
          <p:nvPr/>
        </p:nvSpPr>
        <p:spPr>
          <a:xfrm>
            <a:off x="645634" y="3900019"/>
            <a:ext cx="2153231" cy="27585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" name="Rectangle 40"/>
          <p:cNvSpPr/>
          <p:nvPr/>
        </p:nvSpPr>
        <p:spPr>
          <a:xfrm>
            <a:off x="646831" y="3900019"/>
            <a:ext cx="10764958" cy="275852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" name="Rectangle 41"/>
          <p:cNvSpPr/>
          <p:nvPr/>
        </p:nvSpPr>
        <p:spPr>
          <a:xfrm>
            <a:off x="645874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7" name="Rectangle 76"/>
          <p:cNvSpPr/>
          <p:nvPr/>
        </p:nvSpPr>
        <p:spPr>
          <a:xfrm>
            <a:off x="2798865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8" name="Rectangle 77"/>
          <p:cNvSpPr/>
          <p:nvPr/>
        </p:nvSpPr>
        <p:spPr>
          <a:xfrm>
            <a:off x="4952096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9" name="Rectangle 78"/>
          <p:cNvSpPr/>
          <p:nvPr/>
        </p:nvSpPr>
        <p:spPr>
          <a:xfrm>
            <a:off x="7105566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0" name="Rectangle 79"/>
          <p:cNvSpPr/>
          <p:nvPr/>
        </p:nvSpPr>
        <p:spPr>
          <a:xfrm>
            <a:off x="9258797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6" name="Rectangle 185"/>
          <p:cNvSpPr/>
          <p:nvPr/>
        </p:nvSpPr>
        <p:spPr>
          <a:xfrm>
            <a:off x="4077346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87" name="Rectangle 186"/>
          <p:cNvSpPr/>
          <p:nvPr/>
        </p:nvSpPr>
        <p:spPr>
          <a:xfrm>
            <a:off x="6096000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1" name="Rectangle 190"/>
          <p:cNvSpPr/>
          <p:nvPr/>
        </p:nvSpPr>
        <p:spPr>
          <a:xfrm>
            <a:off x="10066019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3" name="Rectangle 192"/>
          <p:cNvSpPr/>
          <p:nvPr/>
        </p:nvSpPr>
        <p:spPr>
          <a:xfrm>
            <a:off x="8081103" y="28234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5" name="Rectangle 204"/>
          <p:cNvSpPr/>
          <p:nvPr/>
        </p:nvSpPr>
        <p:spPr>
          <a:xfrm>
            <a:off x="2058692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7" name="Rectangle 216"/>
          <p:cNvSpPr/>
          <p:nvPr/>
        </p:nvSpPr>
        <p:spPr>
          <a:xfrm>
            <a:off x="3068019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218" name="Rectangle 217"/>
          <p:cNvSpPr/>
          <p:nvPr/>
        </p:nvSpPr>
        <p:spPr>
          <a:xfrm>
            <a:off x="5086673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9" name="Rectangle 218"/>
          <p:cNvSpPr/>
          <p:nvPr/>
        </p:nvSpPr>
        <p:spPr>
          <a:xfrm>
            <a:off x="9056692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0" name="Rectangle 219"/>
          <p:cNvSpPr/>
          <p:nvPr/>
        </p:nvSpPr>
        <p:spPr>
          <a:xfrm>
            <a:off x="7071776" y="28234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/>
          <p:cNvSpPr/>
          <p:nvPr/>
        </p:nvSpPr>
        <p:spPr>
          <a:xfrm>
            <a:off x="1049366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2" name="Rectangle 241"/>
          <p:cNvSpPr/>
          <p:nvPr/>
        </p:nvSpPr>
        <p:spPr>
          <a:xfrm>
            <a:off x="4481077" y="32944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43" name="Group 111"/>
          <p:cNvGrpSpPr/>
          <p:nvPr/>
        </p:nvGrpSpPr>
        <p:grpSpPr>
          <a:xfrm>
            <a:off x="4481077" y="3294423"/>
            <a:ext cx="841087" cy="336442"/>
            <a:chOff x="11922844" y="3021434"/>
            <a:chExt cx="900080" cy="360040"/>
          </a:xfrm>
        </p:grpSpPr>
        <p:grpSp>
          <p:nvGrpSpPr>
            <p:cNvPr id="244" name="Group 105"/>
            <p:cNvGrpSpPr/>
            <p:nvPr/>
          </p:nvGrpSpPr>
          <p:grpSpPr>
            <a:xfrm>
              <a:off x="11922844" y="3021434"/>
              <a:ext cx="900080" cy="360040"/>
              <a:chOff x="11922844" y="2517378"/>
              <a:chExt cx="900080" cy="360040"/>
            </a:xfrm>
          </p:grpSpPr>
          <p:sp>
            <p:nvSpPr>
              <p:cNvPr id="246" name="Rectangle 245"/>
              <p:cNvSpPr/>
              <p:nvPr/>
            </p:nvSpPr>
            <p:spPr>
              <a:xfrm>
                <a:off x="11922844" y="2517378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7" name="Rectangle 246"/>
              <p:cNvSpPr/>
              <p:nvPr/>
            </p:nvSpPr>
            <p:spPr>
              <a:xfrm>
                <a:off x="1210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8" name="Rectangle 247"/>
              <p:cNvSpPr/>
              <p:nvPr/>
            </p:nvSpPr>
            <p:spPr>
              <a:xfrm>
                <a:off x="1228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9" name="Rectangle 248"/>
              <p:cNvSpPr/>
              <p:nvPr/>
            </p:nvSpPr>
            <p:spPr>
              <a:xfrm>
                <a:off x="1246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0" name="Rectangle 249"/>
              <p:cNvSpPr/>
              <p:nvPr/>
            </p:nvSpPr>
            <p:spPr>
              <a:xfrm>
                <a:off x="1264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45" name="Rectangle 244"/>
            <p:cNvSpPr/>
            <p:nvPr/>
          </p:nvSpPr>
          <p:spPr>
            <a:xfrm>
              <a:off x="11922844" y="302143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1" name="Group 112"/>
          <p:cNvGrpSpPr/>
          <p:nvPr/>
        </p:nvGrpSpPr>
        <p:grpSpPr>
          <a:xfrm>
            <a:off x="4481077" y="3294423"/>
            <a:ext cx="841087" cy="336442"/>
            <a:chOff x="11922844" y="2517378"/>
            <a:chExt cx="900080" cy="360040"/>
          </a:xfrm>
        </p:grpSpPr>
        <p:grpSp>
          <p:nvGrpSpPr>
            <p:cNvPr id="252" name="Group 104"/>
            <p:cNvGrpSpPr/>
            <p:nvPr/>
          </p:nvGrpSpPr>
          <p:grpSpPr>
            <a:xfrm>
              <a:off x="11922884" y="2517378"/>
              <a:ext cx="900040" cy="360040"/>
              <a:chOff x="11922884" y="2013322"/>
              <a:chExt cx="900040" cy="360040"/>
            </a:xfrm>
          </p:grpSpPr>
          <p:sp>
            <p:nvSpPr>
              <p:cNvPr id="254" name="Rectangle 253"/>
              <p:cNvSpPr/>
              <p:nvPr/>
            </p:nvSpPr>
            <p:spPr>
              <a:xfrm>
                <a:off x="12102884" y="2013322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5" name="Rectangle 254"/>
              <p:cNvSpPr/>
              <p:nvPr/>
            </p:nvSpPr>
            <p:spPr>
              <a:xfrm>
                <a:off x="1192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6" name="Rectangle 255"/>
              <p:cNvSpPr/>
              <p:nvPr/>
            </p:nvSpPr>
            <p:spPr>
              <a:xfrm>
                <a:off x="1228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7" name="Rectangle 256"/>
              <p:cNvSpPr/>
              <p:nvPr/>
            </p:nvSpPr>
            <p:spPr>
              <a:xfrm>
                <a:off x="1246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8" name="Rectangle 257"/>
              <p:cNvSpPr/>
              <p:nvPr/>
            </p:nvSpPr>
            <p:spPr>
              <a:xfrm>
                <a:off x="1264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53" name="Rectangle 252"/>
            <p:cNvSpPr/>
            <p:nvPr/>
          </p:nvSpPr>
          <p:spPr>
            <a:xfrm>
              <a:off x="11922844" y="251737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9" name="Group 113"/>
          <p:cNvGrpSpPr/>
          <p:nvPr/>
        </p:nvGrpSpPr>
        <p:grpSpPr>
          <a:xfrm>
            <a:off x="4481077" y="3294423"/>
            <a:ext cx="841050" cy="336442"/>
            <a:chOff x="11922844" y="2013322"/>
            <a:chExt cx="900040" cy="360040"/>
          </a:xfrm>
        </p:grpSpPr>
        <p:grpSp>
          <p:nvGrpSpPr>
            <p:cNvPr id="260" name="Group 103"/>
            <p:cNvGrpSpPr/>
            <p:nvPr/>
          </p:nvGrpSpPr>
          <p:grpSpPr>
            <a:xfrm>
              <a:off x="11922844" y="2013322"/>
              <a:ext cx="900040" cy="360040"/>
              <a:chOff x="11922844" y="1509266"/>
              <a:chExt cx="900040" cy="360040"/>
            </a:xfrm>
          </p:grpSpPr>
          <p:sp>
            <p:nvSpPr>
              <p:cNvPr id="262" name="Rectangle 261"/>
              <p:cNvSpPr/>
              <p:nvPr/>
            </p:nvSpPr>
            <p:spPr>
              <a:xfrm>
                <a:off x="12282844" y="1509266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3" name="Rectangle 262"/>
              <p:cNvSpPr/>
              <p:nvPr/>
            </p:nvSpPr>
            <p:spPr>
              <a:xfrm>
                <a:off x="1210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4" name="Rectangle 263"/>
              <p:cNvSpPr/>
              <p:nvPr/>
            </p:nvSpPr>
            <p:spPr>
              <a:xfrm>
                <a:off x="1192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5" name="Rectangle 264"/>
              <p:cNvSpPr/>
              <p:nvPr/>
            </p:nvSpPr>
            <p:spPr>
              <a:xfrm>
                <a:off x="1246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6" name="Rectangle 265"/>
              <p:cNvSpPr/>
              <p:nvPr/>
            </p:nvSpPr>
            <p:spPr>
              <a:xfrm>
                <a:off x="1264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61" name="Rectangle 260"/>
            <p:cNvSpPr/>
            <p:nvPr/>
          </p:nvSpPr>
          <p:spPr>
            <a:xfrm>
              <a:off x="11922844" y="201332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7" name="Group 114"/>
          <p:cNvGrpSpPr/>
          <p:nvPr/>
        </p:nvGrpSpPr>
        <p:grpSpPr>
          <a:xfrm>
            <a:off x="4481077" y="3294423"/>
            <a:ext cx="841050" cy="336442"/>
            <a:chOff x="11922844" y="1509266"/>
            <a:chExt cx="900040" cy="360040"/>
          </a:xfrm>
        </p:grpSpPr>
        <p:grpSp>
          <p:nvGrpSpPr>
            <p:cNvPr id="268" name="Group 102"/>
            <p:cNvGrpSpPr/>
            <p:nvPr/>
          </p:nvGrpSpPr>
          <p:grpSpPr>
            <a:xfrm>
              <a:off x="11922924" y="1509266"/>
              <a:ext cx="899960" cy="360040"/>
              <a:chOff x="11922924" y="1005210"/>
              <a:chExt cx="899960" cy="360040"/>
            </a:xfrm>
          </p:grpSpPr>
          <p:sp>
            <p:nvSpPr>
              <p:cNvPr id="270" name="Rectangle 269"/>
              <p:cNvSpPr/>
              <p:nvPr/>
            </p:nvSpPr>
            <p:spPr>
              <a:xfrm>
                <a:off x="12462924" y="1005210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1" name="Rectangle 270"/>
              <p:cNvSpPr/>
              <p:nvPr/>
            </p:nvSpPr>
            <p:spPr>
              <a:xfrm>
                <a:off x="1228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2" name="Rectangle 271"/>
              <p:cNvSpPr/>
              <p:nvPr/>
            </p:nvSpPr>
            <p:spPr>
              <a:xfrm>
                <a:off x="1210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3" name="Rectangle 272"/>
              <p:cNvSpPr/>
              <p:nvPr/>
            </p:nvSpPr>
            <p:spPr>
              <a:xfrm>
                <a:off x="1192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4" name="Rectangle 273"/>
              <p:cNvSpPr/>
              <p:nvPr/>
            </p:nvSpPr>
            <p:spPr>
              <a:xfrm>
                <a:off x="1264288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69" name="Rectangle 268"/>
            <p:cNvSpPr/>
            <p:nvPr/>
          </p:nvSpPr>
          <p:spPr>
            <a:xfrm>
              <a:off x="11922844" y="150926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5" name="Group 115"/>
          <p:cNvGrpSpPr/>
          <p:nvPr/>
        </p:nvGrpSpPr>
        <p:grpSpPr>
          <a:xfrm>
            <a:off x="4481077" y="3294423"/>
            <a:ext cx="841012" cy="336442"/>
            <a:chOff x="11922844" y="1005210"/>
            <a:chExt cx="900000" cy="360040"/>
          </a:xfrm>
        </p:grpSpPr>
        <p:grpSp>
          <p:nvGrpSpPr>
            <p:cNvPr id="276" name="Group 101"/>
            <p:cNvGrpSpPr/>
            <p:nvPr/>
          </p:nvGrpSpPr>
          <p:grpSpPr>
            <a:xfrm>
              <a:off x="11922844" y="1005210"/>
              <a:ext cx="900000" cy="360040"/>
              <a:chOff x="11922844" y="501154"/>
              <a:chExt cx="900000" cy="360040"/>
            </a:xfrm>
          </p:grpSpPr>
          <p:sp>
            <p:nvSpPr>
              <p:cNvPr id="278" name="Rectangle 277"/>
              <p:cNvSpPr/>
              <p:nvPr/>
            </p:nvSpPr>
            <p:spPr>
              <a:xfrm>
                <a:off x="12642844" y="501154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9" name="Rectangle 278"/>
              <p:cNvSpPr/>
              <p:nvPr/>
            </p:nvSpPr>
            <p:spPr>
              <a:xfrm>
                <a:off x="1246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0" name="Rectangle 279"/>
              <p:cNvSpPr/>
              <p:nvPr/>
            </p:nvSpPr>
            <p:spPr>
              <a:xfrm>
                <a:off x="1228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1" name="Rectangle 280"/>
              <p:cNvSpPr/>
              <p:nvPr/>
            </p:nvSpPr>
            <p:spPr>
              <a:xfrm>
                <a:off x="1210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2" name="Rectangle 281"/>
              <p:cNvSpPr/>
              <p:nvPr/>
            </p:nvSpPr>
            <p:spPr>
              <a:xfrm>
                <a:off x="1192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77" name="Rectangle 276"/>
            <p:cNvSpPr/>
            <p:nvPr/>
          </p:nvSpPr>
          <p:spPr>
            <a:xfrm>
              <a:off x="11922844" y="1005210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83" name="Rectangle 282"/>
          <p:cNvSpPr/>
          <p:nvPr/>
        </p:nvSpPr>
        <p:spPr>
          <a:xfrm>
            <a:off x="5524067" y="32944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84" name="Group 111"/>
          <p:cNvGrpSpPr/>
          <p:nvPr/>
        </p:nvGrpSpPr>
        <p:grpSpPr>
          <a:xfrm>
            <a:off x="5524067" y="3294423"/>
            <a:ext cx="841087" cy="336442"/>
            <a:chOff x="11922844" y="3021434"/>
            <a:chExt cx="900080" cy="360040"/>
          </a:xfrm>
        </p:grpSpPr>
        <p:grpSp>
          <p:nvGrpSpPr>
            <p:cNvPr id="285" name="Group 105"/>
            <p:cNvGrpSpPr/>
            <p:nvPr/>
          </p:nvGrpSpPr>
          <p:grpSpPr>
            <a:xfrm>
              <a:off x="11922844" y="3021434"/>
              <a:ext cx="900080" cy="360040"/>
              <a:chOff x="11922844" y="2517378"/>
              <a:chExt cx="900080" cy="360040"/>
            </a:xfrm>
          </p:grpSpPr>
          <p:sp>
            <p:nvSpPr>
              <p:cNvPr id="287" name="Rectangle 286"/>
              <p:cNvSpPr/>
              <p:nvPr/>
            </p:nvSpPr>
            <p:spPr>
              <a:xfrm>
                <a:off x="11922844" y="2517378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8" name="Rectangle 287"/>
              <p:cNvSpPr/>
              <p:nvPr/>
            </p:nvSpPr>
            <p:spPr>
              <a:xfrm>
                <a:off x="1210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9" name="Rectangle 288"/>
              <p:cNvSpPr/>
              <p:nvPr/>
            </p:nvSpPr>
            <p:spPr>
              <a:xfrm>
                <a:off x="1228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0" name="Rectangle 289"/>
              <p:cNvSpPr/>
              <p:nvPr/>
            </p:nvSpPr>
            <p:spPr>
              <a:xfrm>
                <a:off x="1246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1" name="Rectangle 290"/>
              <p:cNvSpPr/>
              <p:nvPr/>
            </p:nvSpPr>
            <p:spPr>
              <a:xfrm>
                <a:off x="1264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86" name="Rectangle 285"/>
            <p:cNvSpPr/>
            <p:nvPr/>
          </p:nvSpPr>
          <p:spPr>
            <a:xfrm>
              <a:off x="11922844" y="302143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2" name="Group 291"/>
          <p:cNvGrpSpPr/>
          <p:nvPr/>
        </p:nvGrpSpPr>
        <p:grpSpPr>
          <a:xfrm>
            <a:off x="5524067" y="3294423"/>
            <a:ext cx="841087" cy="336442"/>
            <a:chOff x="11922844" y="2517378"/>
            <a:chExt cx="900080" cy="360040"/>
          </a:xfrm>
        </p:grpSpPr>
        <p:grpSp>
          <p:nvGrpSpPr>
            <p:cNvPr id="293" name="Group 104"/>
            <p:cNvGrpSpPr/>
            <p:nvPr/>
          </p:nvGrpSpPr>
          <p:grpSpPr>
            <a:xfrm>
              <a:off x="11922884" y="2517378"/>
              <a:ext cx="900040" cy="360040"/>
              <a:chOff x="11922884" y="2013322"/>
              <a:chExt cx="900040" cy="360040"/>
            </a:xfrm>
          </p:grpSpPr>
          <p:sp>
            <p:nvSpPr>
              <p:cNvPr id="295" name="Rectangle 294"/>
              <p:cNvSpPr/>
              <p:nvPr/>
            </p:nvSpPr>
            <p:spPr>
              <a:xfrm>
                <a:off x="12102884" y="2013322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6" name="Rectangle 295"/>
              <p:cNvSpPr/>
              <p:nvPr/>
            </p:nvSpPr>
            <p:spPr>
              <a:xfrm>
                <a:off x="1192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7" name="Rectangle 296"/>
              <p:cNvSpPr/>
              <p:nvPr/>
            </p:nvSpPr>
            <p:spPr>
              <a:xfrm>
                <a:off x="1228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8" name="Rectangle 297"/>
              <p:cNvSpPr/>
              <p:nvPr/>
            </p:nvSpPr>
            <p:spPr>
              <a:xfrm>
                <a:off x="1246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9" name="Rectangle 298"/>
              <p:cNvSpPr/>
              <p:nvPr/>
            </p:nvSpPr>
            <p:spPr>
              <a:xfrm>
                <a:off x="1264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94" name="Rectangle 293"/>
            <p:cNvSpPr/>
            <p:nvPr/>
          </p:nvSpPr>
          <p:spPr>
            <a:xfrm>
              <a:off x="11922844" y="251737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0" name="Group 113"/>
          <p:cNvGrpSpPr/>
          <p:nvPr/>
        </p:nvGrpSpPr>
        <p:grpSpPr>
          <a:xfrm>
            <a:off x="5524067" y="3294423"/>
            <a:ext cx="841050" cy="336442"/>
            <a:chOff x="11922844" y="2013322"/>
            <a:chExt cx="900040" cy="360040"/>
          </a:xfrm>
        </p:grpSpPr>
        <p:grpSp>
          <p:nvGrpSpPr>
            <p:cNvPr id="301" name="Group 103"/>
            <p:cNvGrpSpPr/>
            <p:nvPr/>
          </p:nvGrpSpPr>
          <p:grpSpPr>
            <a:xfrm>
              <a:off x="11922844" y="2013322"/>
              <a:ext cx="900040" cy="360040"/>
              <a:chOff x="11922844" y="1509266"/>
              <a:chExt cx="900040" cy="360040"/>
            </a:xfrm>
          </p:grpSpPr>
          <p:sp>
            <p:nvSpPr>
              <p:cNvPr id="303" name="Rectangle 302"/>
              <p:cNvSpPr/>
              <p:nvPr/>
            </p:nvSpPr>
            <p:spPr>
              <a:xfrm>
                <a:off x="12282844" y="1509266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4" name="Rectangle 303"/>
              <p:cNvSpPr/>
              <p:nvPr/>
            </p:nvSpPr>
            <p:spPr>
              <a:xfrm>
                <a:off x="1210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5" name="Rectangle 304"/>
              <p:cNvSpPr/>
              <p:nvPr/>
            </p:nvSpPr>
            <p:spPr>
              <a:xfrm>
                <a:off x="1192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6" name="Rectangle 305"/>
              <p:cNvSpPr/>
              <p:nvPr/>
            </p:nvSpPr>
            <p:spPr>
              <a:xfrm>
                <a:off x="1246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7" name="Rectangle 306"/>
              <p:cNvSpPr/>
              <p:nvPr/>
            </p:nvSpPr>
            <p:spPr>
              <a:xfrm>
                <a:off x="1264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02" name="Rectangle 301"/>
            <p:cNvSpPr/>
            <p:nvPr/>
          </p:nvSpPr>
          <p:spPr>
            <a:xfrm>
              <a:off x="11922844" y="201332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8" name="Group 114"/>
          <p:cNvGrpSpPr/>
          <p:nvPr/>
        </p:nvGrpSpPr>
        <p:grpSpPr>
          <a:xfrm>
            <a:off x="5524067" y="3294423"/>
            <a:ext cx="841050" cy="336442"/>
            <a:chOff x="11922844" y="1509266"/>
            <a:chExt cx="900040" cy="360040"/>
          </a:xfrm>
        </p:grpSpPr>
        <p:grpSp>
          <p:nvGrpSpPr>
            <p:cNvPr id="309" name="Group 102"/>
            <p:cNvGrpSpPr/>
            <p:nvPr/>
          </p:nvGrpSpPr>
          <p:grpSpPr>
            <a:xfrm>
              <a:off x="11922924" y="1509266"/>
              <a:ext cx="899960" cy="360040"/>
              <a:chOff x="11922924" y="1005210"/>
              <a:chExt cx="899960" cy="360040"/>
            </a:xfrm>
          </p:grpSpPr>
          <p:sp>
            <p:nvSpPr>
              <p:cNvPr id="311" name="Rectangle 310"/>
              <p:cNvSpPr/>
              <p:nvPr/>
            </p:nvSpPr>
            <p:spPr>
              <a:xfrm>
                <a:off x="12462924" y="1005210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2" name="Rectangle 311"/>
              <p:cNvSpPr/>
              <p:nvPr/>
            </p:nvSpPr>
            <p:spPr>
              <a:xfrm>
                <a:off x="1228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3" name="Rectangle 312"/>
              <p:cNvSpPr/>
              <p:nvPr/>
            </p:nvSpPr>
            <p:spPr>
              <a:xfrm>
                <a:off x="1210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4" name="Rectangle 313"/>
              <p:cNvSpPr/>
              <p:nvPr/>
            </p:nvSpPr>
            <p:spPr>
              <a:xfrm>
                <a:off x="1192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5" name="Rectangle 314"/>
              <p:cNvSpPr/>
              <p:nvPr/>
            </p:nvSpPr>
            <p:spPr>
              <a:xfrm>
                <a:off x="1264288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10" name="Rectangle 309"/>
            <p:cNvSpPr/>
            <p:nvPr/>
          </p:nvSpPr>
          <p:spPr>
            <a:xfrm>
              <a:off x="11922844" y="150926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6" name="Group 115"/>
          <p:cNvGrpSpPr/>
          <p:nvPr/>
        </p:nvGrpSpPr>
        <p:grpSpPr>
          <a:xfrm>
            <a:off x="5524067" y="3294423"/>
            <a:ext cx="841012" cy="336442"/>
            <a:chOff x="11922844" y="1005210"/>
            <a:chExt cx="900000" cy="360040"/>
          </a:xfrm>
        </p:grpSpPr>
        <p:grpSp>
          <p:nvGrpSpPr>
            <p:cNvPr id="317" name="Group 101"/>
            <p:cNvGrpSpPr/>
            <p:nvPr/>
          </p:nvGrpSpPr>
          <p:grpSpPr>
            <a:xfrm>
              <a:off x="11922844" y="1005210"/>
              <a:ext cx="900000" cy="360040"/>
              <a:chOff x="11922844" y="501154"/>
              <a:chExt cx="900000" cy="360040"/>
            </a:xfrm>
          </p:grpSpPr>
          <p:sp>
            <p:nvSpPr>
              <p:cNvPr id="319" name="Rectangle 318"/>
              <p:cNvSpPr/>
              <p:nvPr/>
            </p:nvSpPr>
            <p:spPr>
              <a:xfrm>
                <a:off x="12642844" y="501154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0" name="Rectangle 319"/>
              <p:cNvSpPr/>
              <p:nvPr/>
            </p:nvSpPr>
            <p:spPr>
              <a:xfrm>
                <a:off x="1246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1" name="Rectangle 320"/>
              <p:cNvSpPr/>
              <p:nvPr/>
            </p:nvSpPr>
            <p:spPr>
              <a:xfrm>
                <a:off x="1228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2" name="Rectangle 321"/>
              <p:cNvSpPr/>
              <p:nvPr/>
            </p:nvSpPr>
            <p:spPr>
              <a:xfrm>
                <a:off x="1210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3" name="Rectangle 322"/>
              <p:cNvSpPr/>
              <p:nvPr/>
            </p:nvSpPr>
            <p:spPr>
              <a:xfrm>
                <a:off x="1192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18" name="Rectangle 317"/>
            <p:cNvSpPr/>
            <p:nvPr/>
          </p:nvSpPr>
          <p:spPr>
            <a:xfrm>
              <a:off x="11922844" y="1005210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24" name="Rectangle 323"/>
          <p:cNvSpPr/>
          <p:nvPr/>
        </p:nvSpPr>
        <p:spPr>
          <a:xfrm>
            <a:off x="6567019" y="32944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25" name="Group 111"/>
          <p:cNvGrpSpPr/>
          <p:nvPr/>
        </p:nvGrpSpPr>
        <p:grpSpPr>
          <a:xfrm>
            <a:off x="6567019" y="3294423"/>
            <a:ext cx="841087" cy="336442"/>
            <a:chOff x="11922844" y="3021434"/>
            <a:chExt cx="900080" cy="360040"/>
          </a:xfrm>
        </p:grpSpPr>
        <p:grpSp>
          <p:nvGrpSpPr>
            <p:cNvPr id="326" name="Group 105"/>
            <p:cNvGrpSpPr/>
            <p:nvPr/>
          </p:nvGrpSpPr>
          <p:grpSpPr>
            <a:xfrm>
              <a:off x="11922844" y="3021434"/>
              <a:ext cx="900080" cy="360040"/>
              <a:chOff x="11922844" y="2517378"/>
              <a:chExt cx="900080" cy="360040"/>
            </a:xfrm>
          </p:grpSpPr>
          <p:sp>
            <p:nvSpPr>
              <p:cNvPr id="328" name="Rectangle 327"/>
              <p:cNvSpPr/>
              <p:nvPr/>
            </p:nvSpPr>
            <p:spPr>
              <a:xfrm>
                <a:off x="11922844" y="2517378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9" name="Rectangle 328"/>
              <p:cNvSpPr/>
              <p:nvPr/>
            </p:nvSpPr>
            <p:spPr>
              <a:xfrm>
                <a:off x="1210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0" name="Rectangle 329"/>
              <p:cNvSpPr/>
              <p:nvPr/>
            </p:nvSpPr>
            <p:spPr>
              <a:xfrm>
                <a:off x="1228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1" name="Rectangle 330"/>
              <p:cNvSpPr/>
              <p:nvPr/>
            </p:nvSpPr>
            <p:spPr>
              <a:xfrm>
                <a:off x="1246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2" name="Rectangle 331"/>
              <p:cNvSpPr/>
              <p:nvPr/>
            </p:nvSpPr>
            <p:spPr>
              <a:xfrm>
                <a:off x="1264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27" name="Rectangle 326"/>
            <p:cNvSpPr/>
            <p:nvPr/>
          </p:nvSpPr>
          <p:spPr>
            <a:xfrm>
              <a:off x="11922844" y="302143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3" name="Group 332"/>
          <p:cNvGrpSpPr/>
          <p:nvPr/>
        </p:nvGrpSpPr>
        <p:grpSpPr>
          <a:xfrm>
            <a:off x="6567019" y="3294423"/>
            <a:ext cx="841087" cy="336442"/>
            <a:chOff x="11922844" y="2517378"/>
            <a:chExt cx="900080" cy="360040"/>
          </a:xfrm>
        </p:grpSpPr>
        <p:grpSp>
          <p:nvGrpSpPr>
            <p:cNvPr id="334" name="Group 104"/>
            <p:cNvGrpSpPr/>
            <p:nvPr/>
          </p:nvGrpSpPr>
          <p:grpSpPr>
            <a:xfrm>
              <a:off x="11922884" y="2517378"/>
              <a:ext cx="900040" cy="360040"/>
              <a:chOff x="11922884" y="2013322"/>
              <a:chExt cx="900040" cy="360040"/>
            </a:xfrm>
          </p:grpSpPr>
          <p:sp>
            <p:nvSpPr>
              <p:cNvPr id="336" name="Rectangle 335"/>
              <p:cNvSpPr/>
              <p:nvPr/>
            </p:nvSpPr>
            <p:spPr>
              <a:xfrm>
                <a:off x="12102884" y="2013322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7" name="Rectangle 336"/>
              <p:cNvSpPr/>
              <p:nvPr/>
            </p:nvSpPr>
            <p:spPr>
              <a:xfrm>
                <a:off x="1192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8" name="Rectangle 337"/>
              <p:cNvSpPr/>
              <p:nvPr/>
            </p:nvSpPr>
            <p:spPr>
              <a:xfrm>
                <a:off x="1228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9" name="Rectangle 338"/>
              <p:cNvSpPr/>
              <p:nvPr/>
            </p:nvSpPr>
            <p:spPr>
              <a:xfrm>
                <a:off x="1246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0" name="Rectangle 339"/>
              <p:cNvSpPr/>
              <p:nvPr/>
            </p:nvSpPr>
            <p:spPr>
              <a:xfrm>
                <a:off x="1264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35" name="Rectangle 334"/>
            <p:cNvSpPr/>
            <p:nvPr/>
          </p:nvSpPr>
          <p:spPr>
            <a:xfrm>
              <a:off x="11922844" y="251737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1" name="Group 113"/>
          <p:cNvGrpSpPr/>
          <p:nvPr/>
        </p:nvGrpSpPr>
        <p:grpSpPr>
          <a:xfrm>
            <a:off x="6567019" y="3294423"/>
            <a:ext cx="841050" cy="336442"/>
            <a:chOff x="11922844" y="2013322"/>
            <a:chExt cx="900040" cy="360040"/>
          </a:xfrm>
        </p:grpSpPr>
        <p:grpSp>
          <p:nvGrpSpPr>
            <p:cNvPr id="342" name="Group 103"/>
            <p:cNvGrpSpPr/>
            <p:nvPr/>
          </p:nvGrpSpPr>
          <p:grpSpPr>
            <a:xfrm>
              <a:off x="11922844" y="2013322"/>
              <a:ext cx="900040" cy="360040"/>
              <a:chOff x="11922844" y="1509266"/>
              <a:chExt cx="900040" cy="360040"/>
            </a:xfrm>
          </p:grpSpPr>
          <p:sp>
            <p:nvSpPr>
              <p:cNvPr id="344" name="Rectangle 343"/>
              <p:cNvSpPr/>
              <p:nvPr/>
            </p:nvSpPr>
            <p:spPr>
              <a:xfrm>
                <a:off x="12282844" y="1509266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5" name="Rectangle 344"/>
              <p:cNvSpPr/>
              <p:nvPr/>
            </p:nvSpPr>
            <p:spPr>
              <a:xfrm>
                <a:off x="1210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6" name="Rectangle 345"/>
              <p:cNvSpPr/>
              <p:nvPr/>
            </p:nvSpPr>
            <p:spPr>
              <a:xfrm>
                <a:off x="1192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7" name="Rectangle 346"/>
              <p:cNvSpPr/>
              <p:nvPr/>
            </p:nvSpPr>
            <p:spPr>
              <a:xfrm>
                <a:off x="1246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8" name="Rectangle 347"/>
              <p:cNvSpPr/>
              <p:nvPr/>
            </p:nvSpPr>
            <p:spPr>
              <a:xfrm>
                <a:off x="1264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43" name="Rectangle 342"/>
            <p:cNvSpPr/>
            <p:nvPr/>
          </p:nvSpPr>
          <p:spPr>
            <a:xfrm>
              <a:off x="11922844" y="201332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9" name="Group 114"/>
          <p:cNvGrpSpPr/>
          <p:nvPr/>
        </p:nvGrpSpPr>
        <p:grpSpPr>
          <a:xfrm>
            <a:off x="6567019" y="3294423"/>
            <a:ext cx="841050" cy="336442"/>
            <a:chOff x="11922844" y="1509266"/>
            <a:chExt cx="900040" cy="360040"/>
          </a:xfrm>
        </p:grpSpPr>
        <p:grpSp>
          <p:nvGrpSpPr>
            <p:cNvPr id="350" name="Group 102"/>
            <p:cNvGrpSpPr/>
            <p:nvPr/>
          </p:nvGrpSpPr>
          <p:grpSpPr>
            <a:xfrm>
              <a:off x="11922924" y="1509266"/>
              <a:ext cx="899960" cy="360040"/>
              <a:chOff x="11922924" y="1005210"/>
              <a:chExt cx="899960" cy="360040"/>
            </a:xfrm>
          </p:grpSpPr>
          <p:sp>
            <p:nvSpPr>
              <p:cNvPr id="352" name="Rectangle 351"/>
              <p:cNvSpPr/>
              <p:nvPr/>
            </p:nvSpPr>
            <p:spPr>
              <a:xfrm>
                <a:off x="12462924" y="1005210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3" name="Rectangle 352"/>
              <p:cNvSpPr/>
              <p:nvPr/>
            </p:nvSpPr>
            <p:spPr>
              <a:xfrm>
                <a:off x="1228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4" name="Rectangle 353"/>
              <p:cNvSpPr/>
              <p:nvPr/>
            </p:nvSpPr>
            <p:spPr>
              <a:xfrm>
                <a:off x="1210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5" name="Rectangle 354"/>
              <p:cNvSpPr/>
              <p:nvPr/>
            </p:nvSpPr>
            <p:spPr>
              <a:xfrm>
                <a:off x="1192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6" name="Rectangle 355"/>
              <p:cNvSpPr/>
              <p:nvPr/>
            </p:nvSpPr>
            <p:spPr>
              <a:xfrm>
                <a:off x="1264288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51" name="Rectangle 350"/>
            <p:cNvSpPr/>
            <p:nvPr/>
          </p:nvSpPr>
          <p:spPr>
            <a:xfrm>
              <a:off x="11922844" y="150926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7" name="Group 115"/>
          <p:cNvGrpSpPr/>
          <p:nvPr/>
        </p:nvGrpSpPr>
        <p:grpSpPr>
          <a:xfrm>
            <a:off x="6567019" y="3294423"/>
            <a:ext cx="841012" cy="336442"/>
            <a:chOff x="11922844" y="1005210"/>
            <a:chExt cx="900000" cy="360040"/>
          </a:xfrm>
        </p:grpSpPr>
        <p:grpSp>
          <p:nvGrpSpPr>
            <p:cNvPr id="358" name="Group 101"/>
            <p:cNvGrpSpPr/>
            <p:nvPr/>
          </p:nvGrpSpPr>
          <p:grpSpPr>
            <a:xfrm>
              <a:off x="11922844" y="1005210"/>
              <a:ext cx="900000" cy="360040"/>
              <a:chOff x="11922844" y="501154"/>
              <a:chExt cx="900000" cy="360040"/>
            </a:xfrm>
          </p:grpSpPr>
          <p:sp>
            <p:nvSpPr>
              <p:cNvPr id="360" name="Rectangle 359"/>
              <p:cNvSpPr/>
              <p:nvPr/>
            </p:nvSpPr>
            <p:spPr>
              <a:xfrm>
                <a:off x="12642844" y="501154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1" name="Rectangle 360"/>
              <p:cNvSpPr/>
              <p:nvPr/>
            </p:nvSpPr>
            <p:spPr>
              <a:xfrm>
                <a:off x="1246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2" name="Rectangle 361"/>
              <p:cNvSpPr/>
              <p:nvPr/>
            </p:nvSpPr>
            <p:spPr>
              <a:xfrm>
                <a:off x="1228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3" name="Rectangle 362"/>
              <p:cNvSpPr/>
              <p:nvPr/>
            </p:nvSpPr>
            <p:spPr>
              <a:xfrm>
                <a:off x="1210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4" name="Rectangle 363"/>
              <p:cNvSpPr/>
              <p:nvPr/>
            </p:nvSpPr>
            <p:spPr>
              <a:xfrm>
                <a:off x="1192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59" name="Rectangle 358"/>
            <p:cNvSpPr/>
            <p:nvPr/>
          </p:nvSpPr>
          <p:spPr>
            <a:xfrm>
              <a:off x="11922844" y="1005210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59" name="Rectangle 158">
            <a:extLst>
              <a:ext uri="{FF2B5EF4-FFF2-40B4-BE49-F238E27FC236}">
                <a16:creationId xmlns:a16="http://schemas.microsoft.com/office/drawing/2014/main" id="{92193563-8B5D-4FD1-85FE-D0FBC7704635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0" name="Rectangle: Rounded Corners 159">
            <a:extLst>
              <a:ext uri="{FF2B5EF4-FFF2-40B4-BE49-F238E27FC236}">
                <a16:creationId xmlns:a16="http://schemas.microsoft.com/office/drawing/2014/main" id="{F72EC0E3-F0F2-494E-95DB-00466D18110E}"/>
              </a:ext>
            </a:extLst>
          </p:cNvPr>
          <p:cNvSpPr/>
          <p:nvPr/>
        </p:nvSpPr>
        <p:spPr>
          <a:xfrm>
            <a:off x="330560" y="483282"/>
            <a:ext cx="3570445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1" name="Rectangle 160">
            <a:extLst>
              <a:ext uri="{FF2B5EF4-FFF2-40B4-BE49-F238E27FC236}">
                <a16:creationId xmlns:a16="http://schemas.microsoft.com/office/drawing/2014/main" id="{86F9DBFA-001F-458E-951B-5F615E15B5D6}"/>
              </a:ext>
            </a:extLst>
          </p:cNvPr>
          <p:cNvSpPr/>
          <p:nvPr/>
        </p:nvSpPr>
        <p:spPr>
          <a:xfrm>
            <a:off x="2387205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B85D8D32-6A1D-414D-AF8D-5486D36F4255}"/>
              </a:ext>
            </a:extLst>
          </p:cNvPr>
          <p:cNvGrpSpPr/>
          <p:nvPr/>
        </p:nvGrpSpPr>
        <p:grpSpPr>
          <a:xfrm>
            <a:off x="436458" y="712172"/>
            <a:ext cx="435719" cy="1032867"/>
            <a:chOff x="2724738" y="5471319"/>
            <a:chExt cx="435719" cy="1032867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BA1AC5D9-5AB3-4306-94A1-2DE2BF14464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7B789D37-6FE7-4A29-AD07-519F48653E12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73AF7F00-2E9F-4A47-BE29-645791417311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9B12A91B-24DD-48C9-B191-086BA6F3BC04}"/>
              </a:ext>
            </a:extLst>
          </p:cNvPr>
          <p:cNvSpPr txBox="1"/>
          <p:nvPr/>
        </p:nvSpPr>
        <p:spPr>
          <a:xfrm>
            <a:off x="949776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13 =</a:t>
            </a: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B37D1CDF-53D6-49E1-8FB9-D8B62072FB2B}"/>
              </a:ext>
            </a:extLst>
          </p:cNvPr>
          <p:cNvSpPr txBox="1"/>
          <p:nvPr/>
        </p:nvSpPr>
        <p:spPr>
          <a:xfrm>
            <a:off x="2514333" y="912264"/>
            <a:ext cx="511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95A257DF-76A3-42BB-B1C8-BA9D32F0AC5C}"/>
              </a:ext>
            </a:extLst>
          </p:cNvPr>
          <p:cNvGrpSpPr/>
          <p:nvPr/>
        </p:nvGrpSpPr>
        <p:grpSpPr>
          <a:xfrm>
            <a:off x="2969239" y="1130255"/>
            <a:ext cx="475549" cy="630942"/>
            <a:chOff x="2969239" y="1130255"/>
            <a:chExt cx="475549" cy="630942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E0F3D066-D384-4CA1-B461-74928C58C676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9882E8F3-157D-49B8-9114-BD4E7A3C0F95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1" name="TextBox 170">
            <a:extLst>
              <a:ext uri="{FF2B5EF4-FFF2-40B4-BE49-F238E27FC236}">
                <a16:creationId xmlns:a16="http://schemas.microsoft.com/office/drawing/2014/main" id="{7C0FF0F7-F49F-45DC-9FB9-B987CB193FB6}"/>
              </a:ext>
            </a:extLst>
          </p:cNvPr>
          <p:cNvSpPr txBox="1"/>
          <p:nvPr/>
        </p:nvSpPr>
        <p:spPr>
          <a:xfrm>
            <a:off x="2957179" y="6895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26800597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6045E-6 -3.47958E-6 L -0.02336 0.49514 " pathEditMode="relative" rAng="0" ptsTypes="AA">
                                      <p:cBhvr>
                                        <p:cTn id="31" dur="1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" y="247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3152E-6 -3.47958E-6 L -0.01241 0.49514 " pathEditMode="relative" rAng="0" ptsTypes="AA">
                                      <p:cBhvr>
                                        <p:cTn id="33" dur="1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" y="247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9742E-6 -3.47958E-6 L -0.00134 0.49514 " pathEditMode="relative" rAng="0" ptsTypes="AA">
                                      <p:cBhvr>
                                        <p:cTn id="35" dur="1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" y="247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8421E-8 -3.47958E-6 L 0.01241 0.49514 " pathEditMode="relative" rAng="0" ptsTypes="AA">
                                      <p:cBhvr>
                                        <p:cTn id="37" dur="1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" y="247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0146E-6 2.33463E-6 L 0.02628 0.49524 " pathEditMode="relative" rAng="0" ptsTypes="AA">
                                      <p:cBhvr>
                                        <p:cTn id="39" dur="1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248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6045E-6 -3.47958E-6 L -0.02336 0.49514 " pathEditMode="relative" rAng="0" ptsTypes="AA">
                                      <p:cBhvr>
                                        <p:cTn id="41" dur="1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" y="247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3152E-6 -3.47958E-6 L -0.01241 0.49514 " pathEditMode="relative" rAng="0" ptsTypes="AA">
                                      <p:cBhvr>
                                        <p:cTn id="43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" y="247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9742E-6 -3.47958E-6 L -0.00134 0.49514 " pathEditMode="relative" rAng="0" ptsTypes="AA">
                                      <p:cBhvr>
                                        <p:cTn id="45" dur="1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" y="247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8421E-8 -3.47958E-6 L 0.01241 0.49514 " pathEditMode="relative" rAng="0" ptsTypes="AA">
                                      <p:cBhvr>
                                        <p:cTn id="47" dur="1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" y="247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073E-6 2.33463E-6 L 0.02627 0.49524 " pathEditMode="relative" rAng="0" ptsTypes="AA">
                                      <p:cBhvr>
                                        <p:cTn id="49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24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7941 " pathEditMode="relative" rAng="0" ptsTypes="AA">
                                      <p:cBhvr>
                                        <p:cTn id="67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7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1086 " pathEditMode="relative" rAng="0" ptsTypes="AA">
                                      <p:cBhvr>
                                        <p:cTn id="69" dur="1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3"/>
                                    </p:animMotion>
                                  </p:childTnLst>
                                </p:cTn>
                              </p:par>
                              <p:par>
                                <p:cTn id="7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98 L -4.25408E-6 -0.1423 " pathEditMode="relative" rAng="0" ptsTypes="AA">
                                      <p:cBhvr>
                                        <p:cTn id="71" dur="1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9"/>
                                    </p:animMotion>
                                  </p:childTnLst>
                                </p:cTn>
                              </p:par>
                              <p:par>
                                <p:cTn id="7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07353 " pathEditMode="relative" rAng="0" ptsTypes="AA">
                                      <p:cBhvr>
                                        <p:cTn id="73" dur="10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2.21453E-6 L -0.26621 0.26989 " pathEditMode="relative" rAng="0" ptsTypes="AA">
                                      <p:cBhvr>
                                        <p:cTn id="77" dur="10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3" y="135"/>
                                    </p:animMotion>
                                  </p:childTnLst>
                                </p:cTn>
                              </p:par>
                              <p:par>
                                <p:cTn id="7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-0.07353 L -0.08407 0.27963 " pathEditMode="relative" rAng="0" ptsTypes="AA">
                                      <p:cBhvr>
                                        <p:cTn id="79" dur="10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2" y="176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-0.1423 L 0.09247 0.27963 " pathEditMode="relative" rAng="0" ptsTypes="AA">
                                      <p:cBhvr>
                                        <p:cTn id="81" dur="1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" y="211"/>
                                    </p:animMotion>
                                  </p:childTnLst>
                                </p:cTn>
                              </p:par>
                              <p:par>
                                <p:cTn id="8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-0.21107 L 0.27461 0.27963 " pathEditMode="relative" rAng="0" ptsTypes="AA">
                                      <p:cBhvr>
                                        <p:cTn id="83" dur="1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7" y="245"/>
                                    </p:animMotion>
                                  </p:childTnLst>
                                </p:cTn>
                              </p:par>
                              <p:par>
                                <p:cTn id="8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-0.27963 L 0.45128 0.27963 " pathEditMode="relative" rAng="0" ptsTypes="AA">
                                      <p:cBhvr>
                                        <p:cTn id="85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6" y="2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7941 " pathEditMode="relative" rAng="0" ptsTypes="AA">
                                      <p:cBhvr>
                                        <p:cTn id="103" dur="1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7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1086 " pathEditMode="relative" rAng="0" ptsTypes="AA">
                                      <p:cBhvr>
                                        <p:cTn id="105" dur="1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3"/>
                                    </p:animMotion>
                                  </p:childTnLst>
                                </p:cTn>
                              </p:par>
                              <p:par>
                                <p:cTn id="10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98 L -4.25408E-6 -0.1423 " pathEditMode="relative" rAng="0" ptsTypes="AA">
                                      <p:cBhvr>
                                        <p:cTn id="107" dur="1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9"/>
                                    </p:animMotion>
                                  </p:childTnLst>
                                </p:cTn>
                              </p:par>
                              <p:par>
                                <p:cTn id="10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07353 " pathEditMode="relative" rAng="0" ptsTypes="AA">
                                      <p:cBhvr>
                                        <p:cTn id="109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284E-6 2.21453E-6 L -0.35175 0.20112 " pathEditMode="relative" rAng="0" ptsTypes="AA">
                                      <p:cBhvr>
                                        <p:cTn id="113" dur="10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6" y="101"/>
                                    </p:animMotion>
                                  </p:childTnLst>
                                </p:cTn>
                              </p:par>
                              <p:par>
                                <p:cTn id="11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284E-6 -0.07353 L -0.16961 0.20112 " pathEditMode="relative" rAng="0" ptsTypes="AA">
                                      <p:cBhvr>
                                        <p:cTn id="115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5" y="137"/>
                                    </p:animMotion>
                                  </p:childTnLst>
                                </p:cTn>
                              </p:par>
                              <p:par>
                                <p:cTn id="11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284E-6 -0.14209 L 0.00693 0.20112 " pathEditMode="relative" rAng="0" ptsTypes="AA">
                                      <p:cBhvr>
                                        <p:cTn id="117" dur="1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" y="171"/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46313E-6 -0.21074 L 0.18909 0.20121 " pathEditMode="relative" rAng="0" ptsTypes="AA">
                                      <p:cBhvr>
                                        <p:cTn id="119" dur="1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" y="206"/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46313E-6 -0.27932 L 0.36578 0.20121 " pathEditMode="relative" rAng="0" ptsTypes="AA">
                                      <p:cBhvr>
                                        <p:cTn id="121" dur="1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3" y="24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7941 " pathEditMode="relative" rAng="0" ptsTypes="AA">
                                      <p:cBhvr>
                                        <p:cTn id="139" dur="10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7"/>
                                    </p:animMotion>
                                  </p:childTnLst>
                                </p:cTn>
                              </p:par>
                              <p:par>
                                <p:cTn id="14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1086 " pathEditMode="relative" rAng="0" ptsTypes="AA">
                                      <p:cBhvr>
                                        <p:cTn id="141" dur="1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3"/>
                                    </p:animMotion>
                                  </p:childTnLst>
                                </p:cTn>
                              </p:par>
                              <p:par>
                                <p:cTn id="14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98 L -4.25408E-6 -0.1423 " pathEditMode="relative" rAng="0" ptsTypes="AA">
                                      <p:cBhvr>
                                        <p:cTn id="143" dur="10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9"/>
                                    </p:animMotion>
                                  </p:childTnLst>
                                </p:cTn>
                              </p:par>
                              <p:par>
                                <p:cTn id="14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07353 " pathEditMode="relative" rAng="0" ptsTypes="AA">
                                      <p:cBhvr>
                                        <p:cTn id="145" dur="100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4705E-7 2.21453E-6 L -0.43728 0.12262 " pathEditMode="relative" rAng="0" ptsTypes="AA">
                                      <p:cBhvr>
                                        <p:cTn id="149" dur="1000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19" y="61"/>
                                    </p:animMotion>
                                  </p:childTnLst>
                                </p:cTn>
                              </p:par>
                              <p:par>
                                <p:cTn id="15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4705E-7 -0.07353 L -0.25514 0.12262 " pathEditMode="relative" rAng="0" ptsTypes="AA">
                                      <p:cBhvr>
                                        <p:cTn id="151" dur="100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8" y="98"/>
                                    </p:animMotion>
                                  </p:childTnLst>
                                </p:cTn>
                              </p:par>
                              <p:par>
                                <p:cTn id="15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4705E-7 -0.1423 L -0.0786 0.12262 " pathEditMode="relative" rAng="0" ptsTypes="AA">
                                      <p:cBhvr>
                                        <p:cTn id="153" dur="10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" y="132"/>
                                    </p:animMotion>
                                  </p:childTnLst>
                                </p:cTn>
                              </p:par>
                              <p:par>
                                <p:cTn id="15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4705E-7 -0.21107 L 0.10354 0.12262 " pathEditMode="relative" rAng="0" ptsTypes="AA">
                                      <p:cBhvr>
                                        <p:cTn id="155" dur="1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2" y="167"/>
                                    </p:animMotion>
                                  </p:childTnLst>
                                </p:cTn>
                              </p:par>
                              <p:par>
                                <p:cTn id="15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7.4705E-7 -0.27962 L 0.28021 0.12241 " pathEditMode="relative" rAng="0" ptsTypes="AA">
                                      <p:cBhvr>
                                        <p:cTn id="157" dur="10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0" y="20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41" grpId="0" animBg="1"/>
      <p:bldP spid="42" grpId="0" animBg="1"/>
      <p:bldP spid="77" grpId="0" animBg="1"/>
      <p:bldP spid="78" grpId="0" animBg="1"/>
      <p:bldP spid="79" grpId="0" animBg="1"/>
      <p:bldP spid="80" grpId="0" animBg="1"/>
      <p:bldP spid="186" grpId="0" animBg="1"/>
      <p:bldP spid="187" grpId="0" animBg="1"/>
      <p:bldP spid="191" grpId="0" animBg="1"/>
      <p:bldP spid="193" grpId="0" animBg="1"/>
      <p:bldP spid="205" grpId="0" animBg="1"/>
      <p:bldP spid="217" grpId="0" animBg="1"/>
      <p:bldP spid="218" grpId="0" animBg="1"/>
      <p:bldP spid="219" grpId="0" animBg="1"/>
      <p:bldP spid="220" grpId="0" animBg="1"/>
      <p:bldP spid="221" grpId="0" animBg="1"/>
      <p:bldP spid="242" grpId="0" animBg="1"/>
      <p:bldP spid="283" grpId="0" animBg="1"/>
      <p:bldP spid="324" grpId="0" animBg="1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Rectangle 188"/>
          <p:cNvSpPr/>
          <p:nvPr/>
        </p:nvSpPr>
        <p:spPr>
          <a:xfrm>
            <a:off x="5557692" y="32944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" name="Rectangle 38"/>
          <p:cNvSpPr/>
          <p:nvPr/>
        </p:nvSpPr>
        <p:spPr>
          <a:xfrm>
            <a:off x="645635" y="3900019"/>
            <a:ext cx="2691538" cy="27585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" name="Rectangle 40"/>
          <p:cNvSpPr/>
          <p:nvPr/>
        </p:nvSpPr>
        <p:spPr>
          <a:xfrm>
            <a:off x="646831" y="3900019"/>
            <a:ext cx="10764958" cy="275852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" name="Rectangle 41"/>
          <p:cNvSpPr/>
          <p:nvPr/>
        </p:nvSpPr>
        <p:spPr>
          <a:xfrm>
            <a:off x="645874" y="3900019"/>
            <a:ext cx="2691239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6" name="Rectangle 185"/>
          <p:cNvSpPr/>
          <p:nvPr/>
        </p:nvSpPr>
        <p:spPr>
          <a:xfrm>
            <a:off x="4077346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87" name="Rectangle 186"/>
          <p:cNvSpPr/>
          <p:nvPr/>
        </p:nvSpPr>
        <p:spPr>
          <a:xfrm>
            <a:off x="6096000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9" name="Rectangle 218"/>
          <p:cNvSpPr/>
          <p:nvPr/>
        </p:nvSpPr>
        <p:spPr>
          <a:xfrm>
            <a:off x="8081103" y="28234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2" name="Rectangle 171"/>
          <p:cNvSpPr/>
          <p:nvPr/>
        </p:nvSpPr>
        <p:spPr>
          <a:xfrm>
            <a:off x="3337472" y="3900019"/>
            <a:ext cx="2691239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3" name="Rectangle 172"/>
          <p:cNvSpPr/>
          <p:nvPr/>
        </p:nvSpPr>
        <p:spPr>
          <a:xfrm>
            <a:off x="6029011" y="3900019"/>
            <a:ext cx="2691239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4" name="Rectangle 173"/>
          <p:cNvSpPr/>
          <p:nvPr/>
        </p:nvSpPr>
        <p:spPr>
          <a:xfrm>
            <a:off x="8720549" y="3900019"/>
            <a:ext cx="2691239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7" name="Rectangle 176"/>
          <p:cNvSpPr/>
          <p:nvPr/>
        </p:nvSpPr>
        <p:spPr>
          <a:xfrm>
            <a:off x="3101664" y="23523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8" name="Rectangle 177"/>
          <p:cNvSpPr/>
          <p:nvPr/>
        </p:nvSpPr>
        <p:spPr>
          <a:xfrm>
            <a:off x="5086673" y="28234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79" name="Rectangle 178"/>
          <p:cNvSpPr/>
          <p:nvPr/>
        </p:nvSpPr>
        <p:spPr>
          <a:xfrm>
            <a:off x="4077346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80" name="Rectangle 179"/>
          <p:cNvSpPr/>
          <p:nvPr/>
        </p:nvSpPr>
        <p:spPr>
          <a:xfrm>
            <a:off x="5086673" y="23523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81" name="Rectangle 180"/>
          <p:cNvSpPr/>
          <p:nvPr/>
        </p:nvSpPr>
        <p:spPr>
          <a:xfrm>
            <a:off x="7071776" y="28234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2" name="Rectangle 181"/>
          <p:cNvSpPr/>
          <p:nvPr/>
        </p:nvSpPr>
        <p:spPr>
          <a:xfrm>
            <a:off x="6096000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3" name="Rectangle 182"/>
          <p:cNvSpPr/>
          <p:nvPr/>
        </p:nvSpPr>
        <p:spPr>
          <a:xfrm>
            <a:off x="7071776" y="23523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72" name="Group 71"/>
          <p:cNvGrpSpPr/>
          <p:nvPr/>
        </p:nvGrpSpPr>
        <p:grpSpPr>
          <a:xfrm>
            <a:off x="5557692" y="3294423"/>
            <a:ext cx="841012" cy="336442"/>
            <a:chOff x="10770716" y="1941314"/>
            <a:chExt cx="900000" cy="360040"/>
          </a:xfrm>
        </p:grpSpPr>
        <p:sp>
          <p:nvSpPr>
            <p:cNvPr id="192" name="Rectangle 191"/>
            <p:cNvSpPr/>
            <p:nvPr/>
          </p:nvSpPr>
          <p:spPr>
            <a:xfrm>
              <a:off x="10770716" y="1941314"/>
              <a:ext cx="216024" cy="36004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0" name="Rectangle 189"/>
            <p:cNvSpPr/>
            <p:nvPr/>
          </p:nvSpPr>
          <p:spPr>
            <a:xfrm>
              <a:off x="10770716" y="194131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4" name="Rectangle 193"/>
            <p:cNvSpPr/>
            <p:nvPr/>
          </p:nvSpPr>
          <p:spPr>
            <a:xfrm>
              <a:off x="10986740" y="1941314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5" name="Rectangle 194"/>
            <p:cNvSpPr/>
            <p:nvPr/>
          </p:nvSpPr>
          <p:spPr>
            <a:xfrm>
              <a:off x="11202764" y="1941314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6" name="Rectangle 195"/>
            <p:cNvSpPr/>
            <p:nvPr/>
          </p:nvSpPr>
          <p:spPr>
            <a:xfrm>
              <a:off x="11418788" y="1941314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5557692" y="3294423"/>
            <a:ext cx="841012" cy="336442"/>
            <a:chOff x="10770716" y="1437258"/>
            <a:chExt cx="900000" cy="360040"/>
          </a:xfrm>
        </p:grpSpPr>
        <p:sp>
          <p:nvSpPr>
            <p:cNvPr id="197" name="Rectangle 196"/>
            <p:cNvSpPr/>
            <p:nvPr/>
          </p:nvSpPr>
          <p:spPr>
            <a:xfrm>
              <a:off x="10986740" y="1437258"/>
              <a:ext cx="216024" cy="36004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8" name="Rectangle 197"/>
            <p:cNvSpPr/>
            <p:nvPr/>
          </p:nvSpPr>
          <p:spPr>
            <a:xfrm>
              <a:off x="10770716" y="143725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9" name="Rectangle 198"/>
            <p:cNvSpPr/>
            <p:nvPr/>
          </p:nvSpPr>
          <p:spPr>
            <a:xfrm>
              <a:off x="10986740" y="1437258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0" name="Rectangle 199"/>
            <p:cNvSpPr/>
            <p:nvPr/>
          </p:nvSpPr>
          <p:spPr>
            <a:xfrm>
              <a:off x="11202764" y="1437258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1" name="Rectangle 200"/>
            <p:cNvSpPr/>
            <p:nvPr/>
          </p:nvSpPr>
          <p:spPr>
            <a:xfrm>
              <a:off x="11418788" y="1437258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5557692" y="3294423"/>
            <a:ext cx="841012" cy="336442"/>
            <a:chOff x="10770716" y="933202"/>
            <a:chExt cx="900000" cy="360040"/>
          </a:xfrm>
        </p:grpSpPr>
        <p:sp>
          <p:nvSpPr>
            <p:cNvPr id="202" name="Rectangle 201"/>
            <p:cNvSpPr/>
            <p:nvPr/>
          </p:nvSpPr>
          <p:spPr>
            <a:xfrm>
              <a:off x="11202764" y="933202"/>
              <a:ext cx="216024" cy="36004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3" name="Rectangle 202"/>
            <p:cNvSpPr/>
            <p:nvPr/>
          </p:nvSpPr>
          <p:spPr>
            <a:xfrm>
              <a:off x="10770716" y="93320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4" name="Rectangle 203"/>
            <p:cNvSpPr/>
            <p:nvPr/>
          </p:nvSpPr>
          <p:spPr>
            <a:xfrm>
              <a:off x="10986740" y="933202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6" name="Rectangle 205"/>
            <p:cNvSpPr/>
            <p:nvPr/>
          </p:nvSpPr>
          <p:spPr>
            <a:xfrm>
              <a:off x="11202764" y="933202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7" name="Rectangle 206"/>
            <p:cNvSpPr/>
            <p:nvPr/>
          </p:nvSpPr>
          <p:spPr>
            <a:xfrm>
              <a:off x="11418788" y="933202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5557692" y="3294423"/>
            <a:ext cx="841012" cy="336442"/>
            <a:chOff x="10770716" y="429146"/>
            <a:chExt cx="900000" cy="360040"/>
          </a:xfrm>
        </p:grpSpPr>
        <p:sp>
          <p:nvSpPr>
            <p:cNvPr id="64" name="Rectangle 63"/>
            <p:cNvSpPr/>
            <p:nvPr/>
          </p:nvSpPr>
          <p:spPr>
            <a:xfrm>
              <a:off x="11418788" y="429146"/>
              <a:ext cx="216024" cy="36004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" name="Rectangle 64"/>
            <p:cNvSpPr/>
            <p:nvPr/>
          </p:nvSpPr>
          <p:spPr>
            <a:xfrm>
              <a:off x="10770716" y="42914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" name="Rectangle 65"/>
            <p:cNvSpPr/>
            <p:nvPr/>
          </p:nvSpPr>
          <p:spPr>
            <a:xfrm>
              <a:off x="10986740" y="429146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" name="Rectangle 66"/>
            <p:cNvSpPr/>
            <p:nvPr/>
          </p:nvSpPr>
          <p:spPr>
            <a:xfrm>
              <a:off x="11202764" y="429146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1418788" y="429146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73" name="Rectangle 72">
            <a:extLst>
              <a:ext uri="{FF2B5EF4-FFF2-40B4-BE49-F238E27FC236}">
                <a16:creationId xmlns:a16="http://schemas.microsoft.com/office/drawing/2014/main" id="{916AAC45-B3DB-46E9-8B4E-F2A06169D63A}"/>
              </a:ext>
            </a:extLst>
          </p:cNvPr>
          <p:cNvSpPr/>
          <p:nvPr/>
        </p:nvSpPr>
        <p:spPr>
          <a:xfrm>
            <a:off x="3101664" y="2823366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6C5F77F1-149D-445A-A10C-1876077944BF}"/>
              </a:ext>
            </a:extLst>
          </p:cNvPr>
          <p:cNvSpPr/>
          <p:nvPr/>
        </p:nvSpPr>
        <p:spPr>
          <a:xfrm>
            <a:off x="2125888" y="2352348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7B47316F-5877-4937-A3A5-E2A54828B62F}"/>
              </a:ext>
            </a:extLst>
          </p:cNvPr>
          <p:cNvSpPr/>
          <p:nvPr/>
        </p:nvSpPr>
        <p:spPr>
          <a:xfrm>
            <a:off x="2125888" y="2823366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7E5924B0-05ED-453D-8B87-DB9F98E6DF62}"/>
              </a:ext>
            </a:extLst>
          </p:cNvPr>
          <p:cNvSpPr/>
          <p:nvPr/>
        </p:nvSpPr>
        <p:spPr>
          <a:xfrm>
            <a:off x="8081103" y="2350758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DF24B45C-4EA9-4316-AA31-491E1BF05F47}"/>
              </a:ext>
            </a:extLst>
          </p:cNvPr>
          <p:cNvSpPr/>
          <p:nvPr/>
        </p:nvSpPr>
        <p:spPr>
          <a:xfrm>
            <a:off x="9056785" y="2350758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A300AA82-1FD7-45AC-B832-87875B06D31F}"/>
              </a:ext>
            </a:extLst>
          </p:cNvPr>
          <p:cNvSpPr/>
          <p:nvPr/>
        </p:nvSpPr>
        <p:spPr>
          <a:xfrm>
            <a:off x="9068902" y="282336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B7300FEB-DDDE-4C0E-8878-2F46D89B8D98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0" name="Rectangle: Rounded Corners 79">
            <a:extLst>
              <a:ext uri="{FF2B5EF4-FFF2-40B4-BE49-F238E27FC236}">
                <a16:creationId xmlns:a16="http://schemas.microsoft.com/office/drawing/2014/main" id="{C8924572-6FF1-4183-AE7C-4F32BCA72FC9}"/>
              </a:ext>
            </a:extLst>
          </p:cNvPr>
          <p:cNvSpPr/>
          <p:nvPr/>
        </p:nvSpPr>
        <p:spPr>
          <a:xfrm>
            <a:off x="330560" y="483282"/>
            <a:ext cx="3570445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45082079-F713-4D20-BF63-97A675806ECB}"/>
              </a:ext>
            </a:extLst>
          </p:cNvPr>
          <p:cNvSpPr/>
          <p:nvPr/>
        </p:nvSpPr>
        <p:spPr>
          <a:xfrm>
            <a:off x="2387205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CEB75B50-386B-40D5-8EA9-509F30E53B06}"/>
              </a:ext>
            </a:extLst>
          </p:cNvPr>
          <p:cNvGrpSpPr/>
          <p:nvPr/>
        </p:nvGrpSpPr>
        <p:grpSpPr>
          <a:xfrm>
            <a:off x="436458" y="712172"/>
            <a:ext cx="435719" cy="1032867"/>
            <a:chOff x="2724738" y="5471319"/>
            <a:chExt cx="435719" cy="1032867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A1558AD0-9A52-438A-8866-6AEF59781489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27091F8E-EACD-463B-AC69-3886471FAC66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4BEDC792-FC7F-4FCA-9501-A7C7AA0CB1B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" name="TextBox 85">
            <a:extLst>
              <a:ext uri="{FF2B5EF4-FFF2-40B4-BE49-F238E27FC236}">
                <a16:creationId xmlns:a16="http://schemas.microsoft.com/office/drawing/2014/main" id="{29F4A61F-ACE5-4A07-ABC1-A2087838D84B}"/>
              </a:ext>
            </a:extLst>
          </p:cNvPr>
          <p:cNvSpPr txBox="1"/>
          <p:nvPr/>
        </p:nvSpPr>
        <p:spPr>
          <a:xfrm>
            <a:off x="949776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17 =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7322C616-6B95-4CE8-92B4-158C2823AE60}"/>
              </a:ext>
            </a:extLst>
          </p:cNvPr>
          <p:cNvSpPr txBox="1"/>
          <p:nvPr/>
        </p:nvSpPr>
        <p:spPr>
          <a:xfrm>
            <a:off x="2514333" y="912264"/>
            <a:ext cx="511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EA420024-8D90-4DC3-A885-2A8BF18A442C}"/>
              </a:ext>
            </a:extLst>
          </p:cNvPr>
          <p:cNvGrpSpPr/>
          <p:nvPr/>
        </p:nvGrpSpPr>
        <p:grpSpPr>
          <a:xfrm>
            <a:off x="2969239" y="1130255"/>
            <a:ext cx="475549" cy="630942"/>
            <a:chOff x="2969239" y="1130255"/>
            <a:chExt cx="475549" cy="630942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EFB70F62-E76C-4CCE-B17D-670198CA3E33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E2918D75-4CE5-4D17-88C8-645E102DCCF4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EEF2BE95-0A54-4716-A19B-E3AB6370EDAB}"/>
              </a:ext>
            </a:extLst>
          </p:cNvPr>
          <p:cNvSpPr txBox="1"/>
          <p:nvPr/>
        </p:nvSpPr>
        <p:spPr>
          <a:xfrm>
            <a:off x="2957179" y="6895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2.59259E-6 L -0.09648 0.49028 " pathEditMode="relative" rAng="0" ptsTypes="AA">
                                      <p:cBhvr>
                                        <p:cTn id="28" dur="1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831" y="24514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1.11111E-6 L -0.09648 0.49028 " pathEditMode="relative" rAng="0" ptsTypes="AA">
                                      <p:cBhvr>
                                        <p:cTn id="30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831" y="24514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-2.59259E-6 L -0.09648 0.49028 " pathEditMode="relative" rAng="0" ptsTypes="AA">
                                      <p:cBhvr>
                                        <p:cTn id="32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831" y="24514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-1.11111E-6 L -0.09648 0.49028 " pathEditMode="relative" rAng="0" ptsTypes="AA">
                                      <p:cBhvr>
                                        <p:cTn id="34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831" y="2451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52519E-6 -8.23428E-7 L -0.03309 0.49017 " pathEditMode="relative" ptsTypes="AA">
                                      <p:cBhvr>
                                        <p:cTn id="36" dur="1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52519E-6 -8.23428E-7 L -0.03309 0.49017 " pathEditMode="relative" ptsTypes="AA">
                                      <p:cBhvr>
                                        <p:cTn id="38" dur="1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52519E-6 -8.23428E-7 L -0.03309 0.49017 " pathEditMode="relative" ptsTypes="AA">
                                      <p:cBhvr>
                                        <p:cTn id="40" dur="10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52519E-6 -8.23428E-7 L -0.03309 0.49017 " pathEditMode="relative" ptsTypes="AA">
                                      <p:cBhvr>
                                        <p:cTn id="42" dur="1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3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4294E-6 7.942E-7 L 0.03177 0.48604 " pathEditMode="relative" rAng="0" ptsTypes="AA">
                                      <p:cBhvr>
                                        <p:cTn id="44" dur="1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" y="243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4294E-6 7.942E-7 L 0.03177 0.48604 " pathEditMode="relative" rAng="0" ptsTypes="AA">
                                      <p:cBhvr>
                                        <p:cTn id="46" dur="1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" y="243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4294E-6 7.942E-7 L 0.03177 0.48604 " pathEditMode="relative" rAng="0" ptsTypes="AA">
                                      <p:cBhvr>
                                        <p:cTn id="48" dur="1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" y="243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4294E-6 7.942E-7 L 0.03177 0.48604 " pathEditMode="relative" rAng="0" ptsTypes="AA">
                                      <p:cBhvr>
                                        <p:cTn id="50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" y="243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11111E-6 L 0.08697 0.48681 " pathEditMode="relative" rAng="0" ptsTypes="AA">
                                      <p:cBhvr>
                                        <p:cTn id="52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349" y="24329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1.11111E-6 L 0.08697 0.48681 " pathEditMode="relative" rAng="0" ptsTypes="AA">
                                      <p:cBhvr>
                                        <p:cTn id="54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349" y="24329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1.11111E-6 L 0.08698 0.48681 " pathEditMode="relative" rAng="0" ptsTypes="AA">
                                      <p:cBhvr>
                                        <p:cTn id="56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349" y="24329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1.11111E-6 L 0.08697 0.48681 " pathEditMode="relative" rAng="0" ptsTypes="AA">
                                      <p:cBhvr>
                                        <p:cTn id="58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349" y="2432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27574E-6 -2.35829E-6 L -0.00134 -0.07356 " pathEditMode="relative" rAng="0" ptsTypes="AA">
                                      <p:cBhvr>
                                        <p:cTn id="74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" y="-37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4 -2.35829E-6 L -0.00134 -0.14712 " pathEditMode="relative" rAng="0" ptsTypes="AA">
                                      <p:cBhvr>
                                        <p:cTn id="7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4"/>
                                    </p:animMotion>
                                  </p:childTnLst>
                                </p:cTn>
                              </p:par>
                              <p:par>
                                <p:cTn id="7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4 -2.35829E-6 L -0.00267 -0.22068 " pathEditMode="relative" rAng="0" ptsTypes="AA">
                                      <p:cBhvr>
                                        <p:cTn id="7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" y="-1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888E-6 2.21453E-6 L -0.33253 0.16198 " pathEditMode="relative" rAng="0" ptsTypes="AA">
                                      <p:cBhvr>
                                        <p:cTn id="82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6" y="81"/>
                                    </p:animMotion>
                                  </p:childTnLst>
                                </p:cTn>
                              </p:par>
                              <p:par>
                                <p:cTn id="8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68 -0.22081 L 0.33532 0.16198 " pathEditMode="relative" rAng="0" ptsTypes="AA">
                                      <p:cBhvr>
                                        <p:cTn id="84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9" y="191"/>
                                    </p:animMotion>
                                  </p:childTnLst>
                                </p:cTn>
                              </p:par>
                              <p:par>
                                <p:cTn id="8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4 -0.07353 L -0.10075 0.16198 " pathEditMode="relative" rAng="0" ptsTypes="AA">
                                      <p:cBhvr>
                                        <p:cTn id="86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" y="118"/>
                                    </p:animMotion>
                                  </p:childTnLst>
                                </p:cTn>
                              </p:par>
                              <p:par>
                                <p:cTn id="8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4 -0.14728 L 0.10901 0.16198 " pathEditMode="relative" rAng="0" ptsTypes="AA">
                                      <p:cBhvr>
                                        <p:cTn id="88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" y="1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9" grpId="0" animBg="1"/>
      <p:bldP spid="39" grpId="0" animBg="1"/>
      <p:bldP spid="41" grpId="0" animBg="1"/>
      <p:bldP spid="42" grpId="0" animBg="1"/>
      <p:bldP spid="186" grpId="0" animBg="1"/>
      <p:bldP spid="187" grpId="0" animBg="1"/>
      <p:bldP spid="219" grpId="0" animBg="1"/>
      <p:bldP spid="172" grpId="0" animBg="1"/>
      <p:bldP spid="173" grpId="0" animBg="1"/>
      <p:bldP spid="174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38"/>
          <p:cNvSpPr/>
          <p:nvPr/>
        </p:nvSpPr>
        <p:spPr>
          <a:xfrm>
            <a:off x="645634" y="3900019"/>
            <a:ext cx="2153231" cy="27585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" name="Rectangle 40"/>
          <p:cNvSpPr/>
          <p:nvPr/>
        </p:nvSpPr>
        <p:spPr>
          <a:xfrm>
            <a:off x="646831" y="3900019"/>
            <a:ext cx="10764958" cy="275852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" name="Rectangle 41"/>
          <p:cNvSpPr/>
          <p:nvPr/>
        </p:nvSpPr>
        <p:spPr>
          <a:xfrm>
            <a:off x="645874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7" name="Rectangle 76"/>
          <p:cNvSpPr/>
          <p:nvPr/>
        </p:nvSpPr>
        <p:spPr>
          <a:xfrm>
            <a:off x="2798865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8" name="Rectangle 77"/>
          <p:cNvSpPr/>
          <p:nvPr/>
        </p:nvSpPr>
        <p:spPr>
          <a:xfrm>
            <a:off x="4952096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9" name="Rectangle 78"/>
          <p:cNvSpPr/>
          <p:nvPr/>
        </p:nvSpPr>
        <p:spPr>
          <a:xfrm>
            <a:off x="7105566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0" name="Rectangle 79"/>
          <p:cNvSpPr/>
          <p:nvPr/>
        </p:nvSpPr>
        <p:spPr>
          <a:xfrm>
            <a:off x="9258797" y="39000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6" name="Rectangle 185"/>
          <p:cNvSpPr/>
          <p:nvPr/>
        </p:nvSpPr>
        <p:spPr>
          <a:xfrm>
            <a:off x="4077346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87" name="Rectangle 186"/>
          <p:cNvSpPr/>
          <p:nvPr/>
        </p:nvSpPr>
        <p:spPr>
          <a:xfrm>
            <a:off x="6096000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1" name="Rectangle 190"/>
          <p:cNvSpPr/>
          <p:nvPr/>
        </p:nvSpPr>
        <p:spPr>
          <a:xfrm>
            <a:off x="10066019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3" name="Rectangle 192"/>
          <p:cNvSpPr/>
          <p:nvPr/>
        </p:nvSpPr>
        <p:spPr>
          <a:xfrm>
            <a:off x="8081103" y="28234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5" name="Rectangle 204"/>
          <p:cNvSpPr/>
          <p:nvPr/>
        </p:nvSpPr>
        <p:spPr>
          <a:xfrm>
            <a:off x="2058692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7" name="Rectangle 216"/>
          <p:cNvSpPr/>
          <p:nvPr/>
        </p:nvSpPr>
        <p:spPr>
          <a:xfrm>
            <a:off x="3068019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218" name="Rectangle 217"/>
          <p:cNvSpPr/>
          <p:nvPr/>
        </p:nvSpPr>
        <p:spPr>
          <a:xfrm>
            <a:off x="5086673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9" name="Rectangle 218"/>
          <p:cNvSpPr/>
          <p:nvPr/>
        </p:nvSpPr>
        <p:spPr>
          <a:xfrm>
            <a:off x="9056692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0" name="Rectangle 219"/>
          <p:cNvSpPr/>
          <p:nvPr/>
        </p:nvSpPr>
        <p:spPr>
          <a:xfrm>
            <a:off x="7071776" y="28234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/>
          <p:cNvSpPr/>
          <p:nvPr/>
        </p:nvSpPr>
        <p:spPr>
          <a:xfrm>
            <a:off x="1049366" y="28234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2" name="Rectangle 231"/>
          <p:cNvSpPr/>
          <p:nvPr/>
        </p:nvSpPr>
        <p:spPr>
          <a:xfrm>
            <a:off x="4077346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233" name="Rectangle 232"/>
          <p:cNvSpPr/>
          <p:nvPr/>
        </p:nvSpPr>
        <p:spPr>
          <a:xfrm>
            <a:off x="6096000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4" name="Rectangle 233"/>
          <p:cNvSpPr/>
          <p:nvPr/>
        </p:nvSpPr>
        <p:spPr>
          <a:xfrm>
            <a:off x="10066019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5" name="Rectangle 234"/>
          <p:cNvSpPr/>
          <p:nvPr/>
        </p:nvSpPr>
        <p:spPr>
          <a:xfrm>
            <a:off x="8081103" y="23523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6" name="Rectangle 235"/>
          <p:cNvSpPr/>
          <p:nvPr/>
        </p:nvSpPr>
        <p:spPr>
          <a:xfrm>
            <a:off x="2058692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7" name="Rectangle 236"/>
          <p:cNvSpPr/>
          <p:nvPr/>
        </p:nvSpPr>
        <p:spPr>
          <a:xfrm>
            <a:off x="3068019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238" name="Rectangle 237"/>
          <p:cNvSpPr/>
          <p:nvPr/>
        </p:nvSpPr>
        <p:spPr>
          <a:xfrm>
            <a:off x="5086673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9" name="Rectangle 238"/>
          <p:cNvSpPr/>
          <p:nvPr/>
        </p:nvSpPr>
        <p:spPr>
          <a:xfrm>
            <a:off x="9056692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0" name="Rectangle 239"/>
          <p:cNvSpPr/>
          <p:nvPr/>
        </p:nvSpPr>
        <p:spPr>
          <a:xfrm>
            <a:off x="7071776" y="23523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1" name="Rectangle 240"/>
          <p:cNvSpPr/>
          <p:nvPr/>
        </p:nvSpPr>
        <p:spPr>
          <a:xfrm>
            <a:off x="1049366" y="23524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2" name="Rectangle 241"/>
          <p:cNvSpPr/>
          <p:nvPr/>
        </p:nvSpPr>
        <p:spPr>
          <a:xfrm>
            <a:off x="4481077" y="32944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43" name="Group 111"/>
          <p:cNvGrpSpPr/>
          <p:nvPr/>
        </p:nvGrpSpPr>
        <p:grpSpPr>
          <a:xfrm>
            <a:off x="4481077" y="3294423"/>
            <a:ext cx="841087" cy="336442"/>
            <a:chOff x="11922844" y="3021434"/>
            <a:chExt cx="900080" cy="360040"/>
          </a:xfrm>
        </p:grpSpPr>
        <p:grpSp>
          <p:nvGrpSpPr>
            <p:cNvPr id="244" name="Group 105"/>
            <p:cNvGrpSpPr/>
            <p:nvPr/>
          </p:nvGrpSpPr>
          <p:grpSpPr>
            <a:xfrm>
              <a:off x="11922844" y="3021434"/>
              <a:ext cx="900080" cy="360040"/>
              <a:chOff x="11922844" y="2517378"/>
              <a:chExt cx="900080" cy="360040"/>
            </a:xfrm>
          </p:grpSpPr>
          <p:sp>
            <p:nvSpPr>
              <p:cNvPr id="246" name="Rectangle 245"/>
              <p:cNvSpPr/>
              <p:nvPr/>
            </p:nvSpPr>
            <p:spPr>
              <a:xfrm>
                <a:off x="11922844" y="2517378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7" name="Rectangle 246"/>
              <p:cNvSpPr/>
              <p:nvPr/>
            </p:nvSpPr>
            <p:spPr>
              <a:xfrm>
                <a:off x="1210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8" name="Rectangle 247"/>
              <p:cNvSpPr/>
              <p:nvPr/>
            </p:nvSpPr>
            <p:spPr>
              <a:xfrm>
                <a:off x="1228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9" name="Rectangle 248"/>
              <p:cNvSpPr/>
              <p:nvPr/>
            </p:nvSpPr>
            <p:spPr>
              <a:xfrm>
                <a:off x="1246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0" name="Rectangle 249"/>
              <p:cNvSpPr/>
              <p:nvPr/>
            </p:nvSpPr>
            <p:spPr>
              <a:xfrm>
                <a:off x="1264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45" name="Rectangle 244"/>
            <p:cNvSpPr/>
            <p:nvPr/>
          </p:nvSpPr>
          <p:spPr>
            <a:xfrm>
              <a:off x="11922844" y="302143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1" name="Group 112"/>
          <p:cNvGrpSpPr/>
          <p:nvPr/>
        </p:nvGrpSpPr>
        <p:grpSpPr>
          <a:xfrm>
            <a:off x="4481077" y="3294423"/>
            <a:ext cx="841087" cy="336442"/>
            <a:chOff x="11922844" y="2517378"/>
            <a:chExt cx="900080" cy="360040"/>
          </a:xfrm>
        </p:grpSpPr>
        <p:grpSp>
          <p:nvGrpSpPr>
            <p:cNvPr id="252" name="Group 104"/>
            <p:cNvGrpSpPr/>
            <p:nvPr/>
          </p:nvGrpSpPr>
          <p:grpSpPr>
            <a:xfrm>
              <a:off x="11922884" y="2517378"/>
              <a:ext cx="900040" cy="360040"/>
              <a:chOff x="11922884" y="2013322"/>
              <a:chExt cx="900040" cy="360040"/>
            </a:xfrm>
          </p:grpSpPr>
          <p:sp>
            <p:nvSpPr>
              <p:cNvPr id="254" name="Rectangle 253"/>
              <p:cNvSpPr/>
              <p:nvPr/>
            </p:nvSpPr>
            <p:spPr>
              <a:xfrm>
                <a:off x="12102884" y="2013322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5" name="Rectangle 254"/>
              <p:cNvSpPr/>
              <p:nvPr/>
            </p:nvSpPr>
            <p:spPr>
              <a:xfrm>
                <a:off x="1192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6" name="Rectangle 255"/>
              <p:cNvSpPr/>
              <p:nvPr/>
            </p:nvSpPr>
            <p:spPr>
              <a:xfrm>
                <a:off x="1228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7" name="Rectangle 256"/>
              <p:cNvSpPr/>
              <p:nvPr/>
            </p:nvSpPr>
            <p:spPr>
              <a:xfrm>
                <a:off x="1246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8" name="Rectangle 257"/>
              <p:cNvSpPr/>
              <p:nvPr/>
            </p:nvSpPr>
            <p:spPr>
              <a:xfrm>
                <a:off x="1264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53" name="Rectangle 252"/>
            <p:cNvSpPr/>
            <p:nvPr/>
          </p:nvSpPr>
          <p:spPr>
            <a:xfrm>
              <a:off x="11922844" y="251737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9" name="Group 113"/>
          <p:cNvGrpSpPr/>
          <p:nvPr/>
        </p:nvGrpSpPr>
        <p:grpSpPr>
          <a:xfrm>
            <a:off x="4481077" y="3294423"/>
            <a:ext cx="841050" cy="336442"/>
            <a:chOff x="11922844" y="2013322"/>
            <a:chExt cx="900040" cy="360040"/>
          </a:xfrm>
        </p:grpSpPr>
        <p:grpSp>
          <p:nvGrpSpPr>
            <p:cNvPr id="260" name="Group 103"/>
            <p:cNvGrpSpPr/>
            <p:nvPr/>
          </p:nvGrpSpPr>
          <p:grpSpPr>
            <a:xfrm>
              <a:off x="11922844" y="2013322"/>
              <a:ext cx="900040" cy="360040"/>
              <a:chOff x="11922844" y="1509266"/>
              <a:chExt cx="900040" cy="360040"/>
            </a:xfrm>
          </p:grpSpPr>
          <p:sp>
            <p:nvSpPr>
              <p:cNvPr id="262" name="Rectangle 261"/>
              <p:cNvSpPr/>
              <p:nvPr/>
            </p:nvSpPr>
            <p:spPr>
              <a:xfrm>
                <a:off x="12282844" y="1509266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3" name="Rectangle 262"/>
              <p:cNvSpPr/>
              <p:nvPr/>
            </p:nvSpPr>
            <p:spPr>
              <a:xfrm>
                <a:off x="1210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4" name="Rectangle 263"/>
              <p:cNvSpPr/>
              <p:nvPr/>
            </p:nvSpPr>
            <p:spPr>
              <a:xfrm>
                <a:off x="1192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5" name="Rectangle 264"/>
              <p:cNvSpPr/>
              <p:nvPr/>
            </p:nvSpPr>
            <p:spPr>
              <a:xfrm>
                <a:off x="1246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6" name="Rectangle 265"/>
              <p:cNvSpPr/>
              <p:nvPr/>
            </p:nvSpPr>
            <p:spPr>
              <a:xfrm>
                <a:off x="1264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61" name="Rectangle 260"/>
            <p:cNvSpPr/>
            <p:nvPr/>
          </p:nvSpPr>
          <p:spPr>
            <a:xfrm>
              <a:off x="11922844" y="201332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7" name="Group 114"/>
          <p:cNvGrpSpPr/>
          <p:nvPr/>
        </p:nvGrpSpPr>
        <p:grpSpPr>
          <a:xfrm>
            <a:off x="4481077" y="3294423"/>
            <a:ext cx="841050" cy="336442"/>
            <a:chOff x="11922844" y="1509266"/>
            <a:chExt cx="900040" cy="360040"/>
          </a:xfrm>
        </p:grpSpPr>
        <p:grpSp>
          <p:nvGrpSpPr>
            <p:cNvPr id="268" name="Group 102"/>
            <p:cNvGrpSpPr/>
            <p:nvPr/>
          </p:nvGrpSpPr>
          <p:grpSpPr>
            <a:xfrm>
              <a:off x="11922924" y="1509266"/>
              <a:ext cx="899960" cy="360040"/>
              <a:chOff x="11922924" y="1005210"/>
              <a:chExt cx="899960" cy="360040"/>
            </a:xfrm>
          </p:grpSpPr>
          <p:sp>
            <p:nvSpPr>
              <p:cNvPr id="270" name="Rectangle 269"/>
              <p:cNvSpPr/>
              <p:nvPr/>
            </p:nvSpPr>
            <p:spPr>
              <a:xfrm>
                <a:off x="12462924" y="1005210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1" name="Rectangle 270"/>
              <p:cNvSpPr/>
              <p:nvPr/>
            </p:nvSpPr>
            <p:spPr>
              <a:xfrm>
                <a:off x="1228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2" name="Rectangle 271"/>
              <p:cNvSpPr/>
              <p:nvPr/>
            </p:nvSpPr>
            <p:spPr>
              <a:xfrm>
                <a:off x="1210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3" name="Rectangle 272"/>
              <p:cNvSpPr/>
              <p:nvPr/>
            </p:nvSpPr>
            <p:spPr>
              <a:xfrm>
                <a:off x="1192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4" name="Rectangle 273"/>
              <p:cNvSpPr/>
              <p:nvPr/>
            </p:nvSpPr>
            <p:spPr>
              <a:xfrm>
                <a:off x="1264288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69" name="Rectangle 268"/>
            <p:cNvSpPr/>
            <p:nvPr/>
          </p:nvSpPr>
          <p:spPr>
            <a:xfrm>
              <a:off x="11922844" y="150926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5" name="Group 115"/>
          <p:cNvGrpSpPr/>
          <p:nvPr/>
        </p:nvGrpSpPr>
        <p:grpSpPr>
          <a:xfrm>
            <a:off x="4481077" y="3294423"/>
            <a:ext cx="841012" cy="336442"/>
            <a:chOff x="11922844" y="1005210"/>
            <a:chExt cx="900000" cy="360040"/>
          </a:xfrm>
        </p:grpSpPr>
        <p:grpSp>
          <p:nvGrpSpPr>
            <p:cNvPr id="276" name="Group 101"/>
            <p:cNvGrpSpPr/>
            <p:nvPr/>
          </p:nvGrpSpPr>
          <p:grpSpPr>
            <a:xfrm>
              <a:off x="11922844" y="1005210"/>
              <a:ext cx="900000" cy="360040"/>
              <a:chOff x="11922844" y="501154"/>
              <a:chExt cx="900000" cy="360040"/>
            </a:xfrm>
          </p:grpSpPr>
          <p:sp>
            <p:nvSpPr>
              <p:cNvPr id="278" name="Rectangle 277"/>
              <p:cNvSpPr/>
              <p:nvPr/>
            </p:nvSpPr>
            <p:spPr>
              <a:xfrm>
                <a:off x="12642844" y="501154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9" name="Rectangle 278"/>
              <p:cNvSpPr/>
              <p:nvPr/>
            </p:nvSpPr>
            <p:spPr>
              <a:xfrm>
                <a:off x="1246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0" name="Rectangle 279"/>
              <p:cNvSpPr/>
              <p:nvPr/>
            </p:nvSpPr>
            <p:spPr>
              <a:xfrm>
                <a:off x="1228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1" name="Rectangle 280"/>
              <p:cNvSpPr/>
              <p:nvPr/>
            </p:nvSpPr>
            <p:spPr>
              <a:xfrm>
                <a:off x="1210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2" name="Rectangle 281"/>
              <p:cNvSpPr/>
              <p:nvPr/>
            </p:nvSpPr>
            <p:spPr>
              <a:xfrm>
                <a:off x="1192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77" name="Rectangle 276"/>
            <p:cNvSpPr/>
            <p:nvPr/>
          </p:nvSpPr>
          <p:spPr>
            <a:xfrm>
              <a:off x="11922844" y="1005210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83" name="Rectangle 282"/>
          <p:cNvSpPr/>
          <p:nvPr/>
        </p:nvSpPr>
        <p:spPr>
          <a:xfrm>
            <a:off x="5524067" y="32944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84" name="Group 111"/>
          <p:cNvGrpSpPr/>
          <p:nvPr/>
        </p:nvGrpSpPr>
        <p:grpSpPr>
          <a:xfrm>
            <a:off x="5524067" y="3294423"/>
            <a:ext cx="841087" cy="336442"/>
            <a:chOff x="11922844" y="3021434"/>
            <a:chExt cx="900080" cy="360040"/>
          </a:xfrm>
        </p:grpSpPr>
        <p:grpSp>
          <p:nvGrpSpPr>
            <p:cNvPr id="285" name="Group 105"/>
            <p:cNvGrpSpPr/>
            <p:nvPr/>
          </p:nvGrpSpPr>
          <p:grpSpPr>
            <a:xfrm>
              <a:off x="11922844" y="3021434"/>
              <a:ext cx="900080" cy="360040"/>
              <a:chOff x="11922844" y="2517378"/>
              <a:chExt cx="900080" cy="360040"/>
            </a:xfrm>
          </p:grpSpPr>
          <p:sp>
            <p:nvSpPr>
              <p:cNvPr id="287" name="Rectangle 286"/>
              <p:cNvSpPr/>
              <p:nvPr/>
            </p:nvSpPr>
            <p:spPr>
              <a:xfrm>
                <a:off x="11922844" y="2517378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8" name="Rectangle 287"/>
              <p:cNvSpPr/>
              <p:nvPr/>
            </p:nvSpPr>
            <p:spPr>
              <a:xfrm>
                <a:off x="1210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9" name="Rectangle 288"/>
              <p:cNvSpPr/>
              <p:nvPr/>
            </p:nvSpPr>
            <p:spPr>
              <a:xfrm>
                <a:off x="1228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0" name="Rectangle 289"/>
              <p:cNvSpPr/>
              <p:nvPr/>
            </p:nvSpPr>
            <p:spPr>
              <a:xfrm>
                <a:off x="1246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1" name="Rectangle 290"/>
              <p:cNvSpPr/>
              <p:nvPr/>
            </p:nvSpPr>
            <p:spPr>
              <a:xfrm>
                <a:off x="1264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86" name="Rectangle 285"/>
            <p:cNvSpPr/>
            <p:nvPr/>
          </p:nvSpPr>
          <p:spPr>
            <a:xfrm>
              <a:off x="11922844" y="302143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2" name="Group 291"/>
          <p:cNvGrpSpPr/>
          <p:nvPr/>
        </p:nvGrpSpPr>
        <p:grpSpPr>
          <a:xfrm>
            <a:off x="5524067" y="3294423"/>
            <a:ext cx="841087" cy="336442"/>
            <a:chOff x="11922844" y="2517378"/>
            <a:chExt cx="900080" cy="360040"/>
          </a:xfrm>
        </p:grpSpPr>
        <p:grpSp>
          <p:nvGrpSpPr>
            <p:cNvPr id="293" name="Group 104"/>
            <p:cNvGrpSpPr/>
            <p:nvPr/>
          </p:nvGrpSpPr>
          <p:grpSpPr>
            <a:xfrm>
              <a:off x="11922884" y="2517378"/>
              <a:ext cx="900040" cy="360040"/>
              <a:chOff x="11922884" y="2013322"/>
              <a:chExt cx="900040" cy="360040"/>
            </a:xfrm>
          </p:grpSpPr>
          <p:sp>
            <p:nvSpPr>
              <p:cNvPr id="295" name="Rectangle 294"/>
              <p:cNvSpPr/>
              <p:nvPr/>
            </p:nvSpPr>
            <p:spPr>
              <a:xfrm>
                <a:off x="12102884" y="2013322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6" name="Rectangle 295"/>
              <p:cNvSpPr/>
              <p:nvPr/>
            </p:nvSpPr>
            <p:spPr>
              <a:xfrm>
                <a:off x="1192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7" name="Rectangle 296"/>
              <p:cNvSpPr/>
              <p:nvPr/>
            </p:nvSpPr>
            <p:spPr>
              <a:xfrm>
                <a:off x="1228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8" name="Rectangle 297"/>
              <p:cNvSpPr/>
              <p:nvPr/>
            </p:nvSpPr>
            <p:spPr>
              <a:xfrm>
                <a:off x="1246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9" name="Rectangle 298"/>
              <p:cNvSpPr/>
              <p:nvPr/>
            </p:nvSpPr>
            <p:spPr>
              <a:xfrm>
                <a:off x="1264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94" name="Rectangle 293"/>
            <p:cNvSpPr/>
            <p:nvPr/>
          </p:nvSpPr>
          <p:spPr>
            <a:xfrm>
              <a:off x="11922844" y="251737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0" name="Group 113"/>
          <p:cNvGrpSpPr/>
          <p:nvPr/>
        </p:nvGrpSpPr>
        <p:grpSpPr>
          <a:xfrm>
            <a:off x="5524067" y="3294423"/>
            <a:ext cx="841050" cy="336442"/>
            <a:chOff x="11922844" y="2013322"/>
            <a:chExt cx="900040" cy="360040"/>
          </a:xfrm>
        </p:grpSpPr>
        <p:grpSp>
          <p:nvGrpSpPr>
            <p:cNvPr id="301" name="Group 103"/>
            <p:cNvGrpSpPr/>
            <p:nvPr/>
          </p:nvGrpSpPr>
          <p:grpSpPr>
            <a:xfrm>
              <a:off x="11922844" y="2013322"/>
              <a:ext cx="900040" cy="360040"/>
              <a:chOff x="11922844" y="1509266"/>
              <a:chExt cx="900040" cy="360040"/>
            </a:xfrm>
          </p:grpSpPr>
          <p:sp>
            <p:nvSpPr>
              <p:cNvPr id="303" name="Rectangle 302"/>
              <p:cNvSpPr/>
              <p:nvPr/>
            </p:nvSpPr>
            <p:spPr>
              <a:xfrm>
                <a:off x="12282844" y="1509266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4" name="Rectangle 303"/>
              <p:cNvSpPr/>
              <p:nvPr/>
            </p:nvSpPr>
            <p:spPr>
              <a:xfrm>
                <a:off x="1210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5" name="Rectangle 304"/>
              <p:cNvSpPr/>
              <p:nvPr/>
            </p:nvSpPr>
            <p:spPr>
              <a:xfrm>
                <a:off x="1192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6" name="Rectangle 305"/>
              <p:cNvSpPr/>
              <p:nvPr/>
            </p:nvSpPr>
            <p:spPr>
              <a:xfrm>
                <a:off x="1246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7" name="Rectangle 306"/>
              <p:cNvSpPr/>
              <p:nvPr/>
            </p:nvSpPr>
            <p:spPr>
              <a:xfrm>
                <a:off x="1264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02" name="Rectangle 301"/>
            <p:cNvSpPr/>
            <p:nvPr/>
          </p:nvSpPr>
          <p:spPr>
            <a:xfrm>
              <a:off x="11922844" y="201332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8" name="Group 114"/>
          <p:cNvGrpSpPr/>
          <p:nvPr/>
        </p:nvGrpSpPr>
        <p:grpSpPr>
          <a:xfrm>
            <a:off x="5524067" y="3294423"/>
            <a:ext cx="841050" cy="336442"/>
            <a:chOff x="11922844" y="1509266"/>
            <a:chExt cx="900040" cy="360040"/>
          </a:xfrm>
        </p:grpSpPr>
        <p:grpSp>
          <p:nvGrpSpPr>
            <p:cNvPr id="309" name="Group 102"/>
            <p:cNvGrpSpPr/>
            <p:nvPr/>
          </p:nvGrpSpPr>
          <p:grpSpPr>
            <a:xfrm>
              <a:off x="11922924" y="1509266"/>
              <a:ext cx="899960" cy="360040"/>
              <a:chOff x="11922924" y="1005210"/>
              <a:chExt cx="899960" cy="360040"/>
            </a:xfrm>
          </p:grpSpPr>
          <p:sp>
            <p:nvSpPr>
              <p:cNvPr id="311" name="Rectangle 310"/>
              <p:cNvSpPr/>
              <p:nvPr/>
            </p:nvSpPr>
            <p:spPr>
              <a:xfrm>
                <a:off x="12462924" y="1005210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2" name="Rectangle 311"/>
              <p:cNvSpPr/>
              <p:nvPr/>
            </p:nvSpPr>
            <p:spPr>
              <a:xfrm>
                <a:off x="1228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3" name="Rectangle 312"/>
              <p:cNvSpPr/>
              <p:nvPr/>
            </p:nvSpPr>
            <p:spPr>
              <a:xfrm>
                <a:off x="1210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4" name="Rectangle 313"/>
              <p:cNvSpPr/>
              <p:nvPr/>
            </p:nvSpPr>
            <p:spPr>
              <a:xfrm>
                <a:off x="1192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5" name="Rectangle 314"/>
              <p:cNvSpPr/>
              <p:nvPr/>
            </p:nvSpPr>
            <p:spPr>
              <a:xfrm>
                <a:off x="1264288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10" name="Rectangle 309"/>
            <p:cNvSpPr/>
            <p:nvPr/>
          </p:nvSpPr>
          <p:spPr>
            <a:xfrm>
              <a:off x="11922844" y="150926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6" name="Group 115"/>
          <p:cNvGrpSpPr/>
          <p:nvPr/>
        </p:nvGrpSpPr>
        <p:grpSpPr>
          <a:xfrm>
            <a:off x="5524067" y="3294423"/>
            <a:ext cx="841012" cy="336442"/>
            <a:chOff x="11922844" y="1005210"/>
            <a:chExt cx="900000" cy="360040"/>
          </a:xfrm>
        </p:grpSpPr>
        <p:grpSp>
          <p:nvGrpSpPr>
            <p:cNvPr id="317" name="Group 101"/>
            <p:cNvGrpSpPr/>
            <p:nvPr/>
          </p:nvGrpSpPr>
          <p:grpSpPr>
            <a:xfrm>
              <a:off x="11922844" y="1005210"/>
              <a:ext cx="900000" cy="360040"/>
              <a:chOff x="11922844" y="501154"/>
              <a:chExt cx="900000" cy="360040"/>
            </a:xfrm>
          </p:grpSpPr>
          <p:sp>
            <p:nvSpPr>
              <p:cNvPr id="319" name="Rectangle 318"/>
              <p:cNvSpPr/>
              <p:nvPr/>
            </p:nvSpPr>
            <p:spPr>
              <a:xfrm>
                <a:off x="12642844" y="501154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0" name="Rectangle 319"/>
              <p:cNvSpPr/>
              <p:nvPr/>
            </p:nvSpPr>
            <p:spPr>
              <a:xfrm>
                <a:off x="1246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1" name="Rectangle 320"/>
              <p:cNvSpPr/>
              <p:nvPr/>
            </p:nvSpPr>
            <p:spPr>
              <a:xfrm>
                <a:off x="1228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2" name="Rectangle 321"/>
              <p:cNvSpPr/>
              <p:nvPr/>
            </p:nvSpPr>
            <p:spPr>
              <a:xfrm>
                <a:off x="1210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3" name="Rectangle 322"/>
              <p:cNvSpPr/>
              <p:nvPr/>
            </p:nvSpPr>
            <p:spPr>
              <a:xfrm>
                <a:off x="1192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18" name="Rectangle 317"/>
            <p:cNvSpPr/>
            <p:nvPr/>
          </p:nvSpPr>
          <p:spPr>
            <a:xfrm>
              <a:off x="11922844" y="1005210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69" name="Rectangle 168">
            <a:extLst>
              <a:ext uri="{FF2B5EF4-FFF2-40B4-BE49-F238E27FC236}">
                <a16:creationId xmlns:a16="http://schemas.microsoft.com/office/drawing/2014/main" id="{D5E8FABF-A441-4C48-92A8-FE33F9346B64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0" name="Rectangle: Rounded Corners 169">
            <a:extLst>
              <a:ext uri="{FF2B5EF4-FFF2-40B4-BE49-F238E27FC236}">
                <a16:creationId xmlns:a16="http://schemas.microsoft.com/office/drawing/2014/main" id="{B8E35E50-723E-467B-98A1-AE1CDC3527C3}"/>
              </a:ext>
            </a:extLst>
          </p:cNvPr>
          <p:cNvSpPr/>
          <p:nvPr/>
        </p:nvSpPr>
        <p:spPr>
          <a:xfrm>
            <a:off x="330560" y="483282"/>
            <a:ext cx="3570445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1" name="Rectangle 170">
            <a:extLst>
              <a:ext uri="{FF2B5EF4-FFF2-40B4-BE49-F238E27FC236}">
                <a16:creationId xmlns:a16="http://schemas.microsoft.com/office/drawing/2014/main" id="{AE043931-3F15-4D80-90FF-CFFAEAD52D6A}"/>
              </a:ext>
            </a:extLst>
          </p:cNvPr>
          <p:cNvSpPr/>
          <p:nvPr/>
        </p:nvSpPr>
        <p:spPr>
          <a:xfrm>
            <a:off x="2387205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953C758B-495E-4F72-8AC8-2B75186A39D3}"/>
              </a:ext>
            </a:extLst>
          </p:cNvPr>
          <p:cNvGrpSpPr/>
          <p:nvPr/>
        </p:nvGrpSpPr>
        <p:grpSpPr>
          <a:xfrm>
            <a:off x="436458" y="712172"/>
            <a:ext cx="435719" cy="1032867"/>
            <a:chOff x="2724738" y="5471319"/>
            <a:chExt cx="435719" cy="1032867"/>
          </a:xfrm>
        </p:grpSpPr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B6CA0167-0359-451A-B8D1-9061F4F326E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13E59CD2-A16A-4F7F-9350-4175F3515701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B8A899BB-6DBD-4DAF-9899-3431CC3786F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6" name="TextBox 175">
            <a:extLst>
              <a:ext uri="{FF2B5EF4-FFF2-40B4-BE49-F238E27FC236}">
                <a16:creationId xmlns:a16="http://schemas.microsoft.com/office/drawing/2014/main" id="{9C31D5A5-2B2D-4524-B4A8-E818B03C2D6B}"/>
              </a:ext>
            </a:extLst>
          </p:cNvPr>
          <p:cNvSpPr txBox="1"/>
          <p:nvPr/>
        </p:nvSpPr>
        <p:spPr>
          <a:xfrm>
            <a:off x="949776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22 =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063D74F5-8982-48B8-91A3-134CD58ACA13}"/>
              </a:ext>
            </a:extLst>
          </p:cNvPr>
          <p:cNvSpPr txBox="1"/>
          <p:nvPr/>
        </p:nvSpPr>
        <p:spPr>
          <a:xfrm>
            <a:off x="2514333" y="912264"/>
            <a:ext cx="511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4A57332B-BD4D-48D9-B0F2-E0DDDCE1F8F5}"/>
              </a:ext>
            </a:extLst>
          </p:cNvPr>
          <p:cNvGrpSpPr/>
          <p:nvPr/>
        </p:nvGrpSpPr>
        <p:grpSpPr>
          <a:xfrm>
            <a:off x="2969239" y="1130255"/>
            <a:ext cx="475549" cy="630942"/>
            <a:chOff x="2969239" y="1130255"/>
            <a:chExt cx="475549" cy="630942"/>
          </a:xfrm>
        </p:grpSpPr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5D8983C1-E42F-41E9-9A2B-4C4D63E744D2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96A51611-D3F7-4999-9F28-5B0580D01624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1" name="TextBox 180">
            <a:extLst>
              <a:ext uri="{FF2B5EF4-FFF2-40B4-BE49-F238E27FC236}">
                <a16:creationId xmlns:a16="http://schemas.microsoft.com/office/drawing/2014/main" id="{6A20EEC7-6B94-45BA-ADB3-02D8C0EB15FF}"/>
              </a:ext>
            </a:extLst>
          </p:cNvPr>
          <p:cNvSpPr txBox="1"/>
          <p:nvPr/>
        </p:nvSpPr>
        <p:spPr>
          <a:xfrm>
            <a:off x="2957179" y="6895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4083673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6045E-6 -3.47958E-6 L -0.02336 0.49514 " pathEditMode="relative" rAng="0" ptsTypes="AA">
                                      <p:cBhvr>
                                        <p:cTn id="31" dur="1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" y="247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3152E-6 -3.47958E-6 L -0.01241 0.49514 " pathEditMode="relative" rAng="0" ptsTypes="AA">
                                      <p:cBhvr>
                                        <p:cTn id="33" dur="1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" y="247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9742E-6 -3.47958E-6 L -0.00134 0.49514 " pathEditMode="relative" rAng="0" ptsTypes="AA">
                                      <p:cBhvr>
                                        <p:cTn id="35" dur="1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" y="247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8421E-8 -3.47958E-6 L 0.01241 0.49514 " pathEditMode="relative" rAng="0" ptsTypes="AA">
                                      <p:cBhvr>
                                        <p:cTn id="37" dur="1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" y="247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0146E-6 2.33463E-6 L 0.02628 0.49524 " pathEditMode="relative" rAng="0" ptsTypes="AA">
                                      <p:cBhvr>
                                        <p:cTn id="39" dur="1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248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6045E-6 -3.47958E-6 L -0.02336 0.49514 " pathEditMode="relative" rAng="0" ptsTypes="AA">
                                      <p:cBhvr>
                                        <p:cTn id="41" dur="1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" y="247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3152E-6 -3.47958E-6 L -0.01241 0.49514 " pathEditMode="relative" rAng="0" ptsTypes="AA">
                                      <p:cBhvr>
                                        <p:cTn id="43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" y="247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9742E-6 -3.47958E-6 L -0.00134 0.49514 " pathEditMode="relative" rAng="0" ptsTypes="AA">
                                      <p:cBhvr>
                                        <p:cTn id="45" dur="1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" y="247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8421E-8 -3.47958E-6 L 0.01241 0.49514 " pathEditMode="relative" rAng="0" ptsTypes="AA">
                                      <p:cBhvr>
                                        <p:cTn id="47" dur="1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" y="247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073E-6 2.33463E-6 L 0.02627 0.49524 " pathEditMode="relative" rAng="0" ptsTypes="AA">
                                      <p:cBhvr>
                                        <p:cTn id="49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248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6045E-6 -3.47958E-6 L -0.02336 0.49514 " pathEditMode="relative" rAng="0" ptsTypes="AA">
                                      <p:cBhvr>
                                        <p:cTn id="5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" y="247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3152E-6 -3.47958E-6 L -0.01241 0.49514 " pathEditMode="relative" rAng="0" ptsTypes="AA">
                                      <p:cBhvr>
                                        <p:cTn id="53" dur="10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" y="247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9742E-6 -3.47958E-6 L -0.00134 0.49514 " pathEditMode="relative" rAng="0" ptsTypes="AA">
                                      <p:cBhvr>
                                        <p:cTn id="55" dur="10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" y="247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8421E-8 -3.47958E-6 L 0.01241 0.49514 " pathEditMode="relative" rAng="0" ptsTypes="AA">
                                      <p:cBhvr>
                                        <p:cTn id="57" dur="1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" y="247"/>
                                    </p:animMotion>
                                  </p:childTnLst>
                                </p:cTn>
                              </p:par>
                              <p:par>
                                <p:cTn id="58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0146E-6 -1.9412E-6 L 0.02628 0.49525 " pathEditMode="relative" rAng="0" ptsTypes="AA">
                                      <p:cBhvr>
                                        <p:cTn id="59" dur="10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248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46045E-6 -3.47958E-6 L -0.02336 0.49514 " pathEditMode="relative" rAng="0" ptsTypes="AA">
                                      <p:cBhvr>
                                        <p:cTn id="61" dur="10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" y="247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3152E-6 -3.47958E-6 L -0.01241 0.49514 " pathEditMode="relative" rAng="0" ptsTypes="AA">
                                      <p:cBhvr>
                                        <p:cTn id="63" dur="1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" y="247"/>
                                    </p:animMotion>
                                  </p:childTnLst>
                                </p:cTn>
                              </p:par>
                              <p:par>
                                <p:cTn id="64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9742E-6 -3.47958E-6 L -0.00134 0.49514 " pathEditMode="relative" rAng="0" ptsTypes="AA">
                                      <p:cBhvr>
                                        <p:cTn id="65" dur="10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" y="247"/>
                                    </p:animMotion>
                                  </p:childTnLst>
                                </p:cTn>
                              </p:par>
                              <p:par>
                                <p:cTn id="66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08421E-8 -3.47958E-6 L 0.01241 0.49514 " pathEditMode="relative" rAng="0" ptsTypes="AA">
                                      <p:cBhvr>
                                        <p:cTn id="67" dur="10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" y="247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073E-6 -1.9412E-6 L 0.02627 0.49525 " pathEditMode="relative" rAng="0" ptsTypes="AA">
                                      <p:cBhvr>
                                        <p:cTn id="69" dur="1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24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7941 " pathEditMode="relative" rAng="0" ptsTypes="AA">
                                      <p:cBhvr>
                                        <p:cTn id="87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7"/>
                                    </p:animMotion>
                                  </p:childTnLst>
                                </p:cTn>
                              </p:par>
                              <p:par>
                                <p:cTn id="8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1086 " pathEditMode="relative" rAng="0" ptsTypes="AA">
                                      <p:cBhvr>
                                        <p:cTn id="89" dur="1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3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98 L -4.25408E-6 -0.1423 " pathEditMode="relative" rAng="0" ptsTypes="AA">
                                      <p:cBhvr>
                                        <p:cTn id="91" dur="1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9"/>
                                    </p:animMotion>
                                  </p:childTnLst>
                                </p:cTn>
                              </p:par>
                              <p:par>
                                <p:cTn id="9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07353 " pathEditMode="relative" rAng="0" ptsTypes="AA">
                                      <p:cBhvr>
                                        <p:cTn id="93" dur="10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2.21453E-6 L -0.26621 0.26989 " pathEditMode="relative" rAng="0" ptsTypes="AA">
                                      <p:cBhvr>
                                        <p:cTn id="97" dur="10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3" y="135"/>
                                    </p:animMotion>
                                  </p:childTnLst>
                                </p:cTn>
                              </p:par>
                              <p:par>
                                <p:cTn id="9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-0.07353 L -0.08407 0.27963 " pathEditMode="relative" rAng="0" ptsTypes="AA">
                                      <p:cBhvr>
                                        <p:cTn id="99" dur="10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2" y="176"/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-0.1423 L 0.09247 0.27963 " pathEditMode="relative" rAng="0" ptsTypes="AA">
                                      <p:cBhvr>
                                        <p:cTn id="101" dur="1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" y="211"/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-0.21107 L 0.27461 0.27963 " pathEditMode="relative" rAng="0" ptsTypes="AA">
                                      <p:cBhvr>
                                        <p:cTn id="103" dur="1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7" y="245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0726E-6 -0.27963 L 0.45128 0.27963 " pathEditMode="relative" rAng="0" ptsTypes="AA">
                                      <p:cBhvr>
                                        <p:cTn id="105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6" y="2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7941 " pathEditMode="relative" rAng="0" ptsTypes="AA">
                                      <p:cBhvr>
                                        <p:cTn id="123" dur="1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7"/>
                                    </p:animMotion>
                                  </p:childTnLst>
                                </p:cTn>
                              </p:par>
                              <p:par>
                                <p:cTn id="12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21086 " pathEditMode="relative" rAng="0" ptsTypes="AA">
                                      <p:cBhvr>
                                        <p:cTn id="125" dur="1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3"/>
                                    </p:animMotion>
                                  </p:childTnLst>
                                </p:cTn>
                              </p:par>
                              <p:par>
                                <p:cTn id="12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98 L -4.25408E-6 -0.1423 " pathEditMode="relative" rAng="0" ptsTypes="AA">
                                      <p:cBhvr>
                                        <p:cTn id="127" dur="1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9"/>
                                    </p:animMotion>
                                  </p:childTnLst>
                                </p:cTn>
                              </p:par>
                              <p:par>
                                <p:cTn id="12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5408E-6 -0.00476 L -4.25408E-6 -0.07353 " pathEditMode="relative" rAng="0" ptsTypes="AA">
                                      <p:cBhvr>
                                        <p:cTn id="129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284E-6 2.21453E-6 L -0.35175 0.20112 " pathEditMode="relative" rAng="0" ptsTypes="AA">
                                      <p:cBhvr>
                                        <p:cTn id="133" dur="10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6" y="101"/>
                                    </p:animMotion>
                                  </p:childTnLst>
                                </p:cTn>
                              </p:par>
                              <p:par>
                                <p:cTn id="13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284E-6 -0.07353 L -0.16961 0.20112 " pathEditMode="relative" rAng="0" ptsTypes="AA">
                                      <p:cBhvr>
                                        <p:cTn id="135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5" y="137"/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284E-6 -0.14209 L 0.00693 0.20112 " pathEditMode="relative" rAng="0" ptsTypes="AA">
                                      <p:cBhvr>
                                        <p:cTn id="137" dur="1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" y="171"/>
                                    </p:animMotion>
                                  </p:childTnLst>
                                </p:cTn>
                              </p:par>
                              <p:par>
                                <p:cTn id="13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46313E-6 -0.21074 L 0.18909 0.20121 " pathEditMode="relative" rAng="0" ptsTypes="AA">
                                      <p:cBhvr>
                                        <p:cTn id="139" dur="1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" y="206"/>
                                    </p:animMotion>
                                  </p:childTnLst>
                                </p:cTn>
                              </p:par>
                              <p:par>
                                <p:cTn id="140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46313E-6 -0.27932 L 0.36578 0.20121 " pathEditMode="relative" rAng="0" ptsTypes="AA">
                                      <p:cBhvr>
                                        <p:cTn id="141" dur="1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3" y="24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41" grpId="0" animBg="1"/>
      <p:bldP spid="42" grpId="0" animBg="1"/>
      <p:bldP spid="77" grpId="0" animBg="1"/>
      <p:bldP spid="78" grpId="0" animBg="1"/>
      <p:bldP spid="79" grpId="0" animBg="1"/>
      <p:bldP spid="80" grpId="0" animBg="1"/>
      <p:bldP spid="186" grpId="0" animBg="1"/>
      <p:bldP spid="187" grpId="0" animBg="1"/>
      <p:bldP spid="191" grpId="0" animBg="1"/>
      <p:bldP spid="193" grpId="0" animBg="1"/>
      <p:bldP spid="205" grpId="0" animBg="1"/>
      <p:bldP spid="217" grpId="0" animBg="1"/>
      <p:bldP spid="218" grpId="0" animBg="1"/>
      <p:bldP spid="219" grpId="0" animBg="1"/>
      <p:bldP spid="220" grpId="0" animBg="1"/>
      <p:bldP spid="221" grpId="0" animBg="1"/>
      <p:bldP spid="232" grpId="0" animBg="1"/>
      <p:bldP spid="233" grpId="0" animBg="1"/>
      <p:bldP spid="234" grpId="0" animBg="1"/>
      <p:bldP spid="235" grpId="0" animBg="1"/>
      <p:bldP spid="236" grpId="0" animBg="1"/>
      <p:bldP spid="237" grpId="0" animBg="1"/>
      <p:bldP spid="238" grpId="0" animBg="1"/>
      <p:bldP spid="239" grpId="0" animBg="1"/>
      <p:bldP spid="240" grpId="0" animBg="1"/>
      <p:bldP spid="241" grpId="0" animBg="1"/>
      <p:bldP spid="242" grpId="0" animBg="1"/>
      <p:bldP spid="283" grpId="0" animBg="1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330560" y="483282"/>
            <a:ext cx="3570445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2387205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436458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949776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11 =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2514333" y="912264"/>
            <a:ext cx="511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94" name="Rectangle: Rounded Corners 93">
            <a:extLst>
              <a:ext uri="{FF2B5EF4-FFF2-40B4-BE49-F238E27FC236}">
                <a16:creationId xmlns:a16="http://schemas.microsoft.com/office/drawing/2014/main" id="{F61144D5-52EC-4DED-B8EC-3904D3973658}"/>
              </a:ext>
            </a:extLst>
          </p:cNvPr>
          <p:cNvSpPr/>
          <p:nvPr/>
        </p:nvSpPr>
        <p:spPr>
          <a:xfrm>
            <a:off x="4348168" y="483282"/>
            <a:ext cx="3544797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538F6326-63D2-4612-B0FB-5FC6A8849A0C}"/>
              </a:ext>
            </a:extLst>
          </p:cNvPr>
          <p:cNvSpPr/>
          <p:nvPr/>
        </p:nvSpPr>
        <p:spPr>
          <a:xfrm>
            <a:off x="6404813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858E1A23-7C8D-41EB-BDC8-CB179A1977E7}"/>
              </a:ext>
            </a:extLst>
          </p:cNvPr>
          <p:cNvGrpSpPr/>
          <p:nvPr/>
        </p:nvGrpSpPr>
        <p:grpSpPr>
          <a:xfrm>
            <a:off x="4454066" y="712172"/>
            <a:ext cx="435719" cy="1032867"/>
            <a:chOff x="2724738" y="5471319"/>
            <a:chExt cx="435719" cy="1032867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2B309A70-0396-4998-9EAA-D06DA636D37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B4104989-A5B1-42CE-AF9E-BD73F408B29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DF671F34-926E-44A0-98DD-FC6BD3339F3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" name="TextBox 103">
            <a:extLst>
              <a:ext uri="{FF2B5EF4-FFF2-40B4-BE49-F238E27FC236}">
                <a16:creationId xmlns:a16="http://schemas.microsoft.com/office/drawing/2014/main" id="{4CCD4377-B0EE-4165-A6A8-C5E72AD597EC}"/>
              </a:ext>
            </a:extLst>
          </p:cNvPr>
          <p:cNvSpPr txBox="1"/>
          <p:nvPr/>
        </p:nvSpPr>
        <p:spPr>
          <a:xfrm>
            <a:off x="4967384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17 =</a:t>
            </a:r>
          </a:p>
        </p:txBody>
      </p:sp>
      <p:sp>
        <p:nvSpPr>
          <p:cNvPr id="108" name="Rectangle: Rounded Corners 107">
            <a:extLst>
              <a:ext uri="{FF2B5EF4-FFF2-40B4-BE49-F238E27FC236}">
                <a16:creationId xmlns:a16="http://schemas.microsoft.com/office/drawing/2014/main" id="{85FAF2A6-D336-4C58-A719-15323D3B2312}"/>
              </a:ext>
            </a:extLst>
          </p:cNvPr>
          <p:cNvSpPr/>
          <p:nvPr/>
        </p:nvSpPr>
        <p:spPr>
          <a:xfrm>
            <a:off x="8365769" y="483282"/>
            <a:ext cx="3537152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C04A8457-614E-440C-8CB1-175AE47F0F81}"/>
              </a:ext>
            </a:extLst>
          </p:cNvPr>
          <p:cNvSpPr/>
          <p:nvPr/>
        </p:nvSpPr>
        <p:spPr>
          <a:xfrm>
            <a:off x="10422413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92DA1CA6-42A6-4F0E-9D26-DAEEC1B14358}"/>
              </a:ext>
            </a:extLst>
          </p:cNvPr>
          <p:cNvGrpSpPr/>
          <p:nvPr/>
        </p:nvGrpSpPr>
        <p:grpSpPr>
          <a:xfrm>
            <a:off x="8471666" y="712172"/>
            <a:ext cx="435719" cy="1032867"/>
            <a:chOff x="2724738" y="5471319"/>
            <a:chExt cx="435719" cy="1032867"/>
          </a:xfrm>
        </p:grpSpPr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374C6D6E-E42E-4414-B008-7AD34291BFC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826E06AB-8D8C-41A2-9066-B5C2D9C3116B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7CCFA4F3-0D73-413B-BC5F-AE36631DA93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1AD36CAF-C80C-44B6-B8F3-A8EF3D0A0A9B}"/>
              </a:ext>
            </a:extLst>
          </p:cNvPr>
          <p:cNvSpPr txBox="1"/>
          <p:nvPr/>
        </p:nvSpPr>
        <p:spPr>
          <a:xfrm>
            <a:off x="8984984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22 =</a:t>
            </a: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B980543C-1BD2-4901-AA41-193306D6E51B}"/>
              </a:ext>
            </a:extLst>
          </p:cNvPr>
          <p:cNvGrpSpPr/>
          <p:nvPr/>
        </p:nvGrpSpPr>
        <p:grpSpPr>
          <a:xfrm>
            <a:off x="452268" y="2208856"/>
            <a:ext cx="1895612" cy="1088729"/>
            <a:chOff x="452268" y="2208856"/>
            <a:chExt cx="1895612" cy="1088729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522817C6-5A6B-40B5-AB93-E3C37FE06A73}"/>
                </a:ext>
              </a:extLst>
            </p:cNvPr>
            <p:cNvSpPr txBox="1"/>
            <p:nvPr/>
          </p:nvSpPr>
          <p:spPr>
            <a:xfrm>
              <a:off x="452268" y="2208856"/>
              <a:ext cx="18956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x 1 1</a:t>
              </a:r>
            </a:p>
          </p:txBody>
        </p: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EF6C2D19-5928-4029-A3FB-5FC0E9A737A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1187" y="2716152"/>
              <a:ext cx="1785213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5069C8BE-2405-472F-927C-094C24B141C7}"/>
                </a:ext>
              </a:extLst>
            </p:cNvPr>
            <p:cNvSpPr txBox="1"/>
            <p:nvPr/>
          </p:nvSpPr>
          <p:spPr>
            <a:xfrm>
              <a:off x="1102728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DAE6343-3F5E-4A94-BEB7-7F0EBB6F9F32}"/>
              </a:ext>
            </a:extLst>
          </p:cNvPr>
          <p:cNvGrpSpPr/>
          <p:nvPr/>
        </p:nvGrpSpPr>
        <p:grpSpPr>
          <a:xfrm>
            <a:off x="2272569" y="2208856"/>
            <a:ext cx="1372350" cy="1088729"/>
            <a:chOff x="2272569" y="2208856"/>
            <a:chExt cx="1372350" cy="1088729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C4DEDAF9-0596-4CF5-8881-7F97A4AECD9A}"/>
                </a:ext>
              </a:extLst>
            </p:cNvPr>
            <p:cNvSpPr txBox="1"/>
            <p:nvPr/>
          </p:nvSpPr>
          <p:spPr>
            <a:xfrm>
              <a:off x="227256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D02951AA-50EB-47A0-AD29-9DD64E38D142}"/>
                </a:ext>
              </a:extLst>
            </p:cNvPr>
            <p:cNvSpPr txBox="1"/>
            <p:nvPr/>
          </p:nvSpPr>
          <p:spPr>
            <a:xfrm>
              <a:off x="2690899" y="2208856"/>
              <a:ext cx="9540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47BF7EB6-92C4-4377-A4E5-11AE9ACE68A5}"/>
                </a:ext>
              </a:extLst>
            </p:cNvPr>
            <p:cNvCxnSpPr>
              <a:cxnSpLocks/>
            </p:cNvCxnSpPr>
            <p:nvPr/>
          </p:nvCxnSpPr>
          <p:spPr>
            <a:xfrm>
              <a:off x="2699818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A8608D20-C48D-41FC-910F-BFC60E343D20}"/>
                </a:ext>
              </a:extLst>
            </p:cNvPr>
            <p:cNvSpPr txBox="1"/>
            <p:nvPr/>
          </p:nvSpPr>
          <p:spPr>
            <a:xfrm>
              <a:off x="290628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12A4420B-E1CD-48C3-AF37-7B88B8B3C90D}"/>
              </a:ext>
            </a:extLst>
          </p:cNvPr>
          <p:cNvGrpSpPr/>
          <p:nvPr/>
        </p:nvGrpSpPr>
        <p:grpSpPr>
          <a:xfrm>
            <a:off x="2969239" y="1130255"/>
            <a:ext cx="475549" cy="630942"/>
            <a:chOff x="2969239" y="1130255"/>
            <a:chExt cx="475549" cy="630942"/>
          </a:xfrm>
        </p:grpSpPr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22BB9118-42F9-4D49-8C0D-E841A3CDB536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5D400124-0FD1-429E-B516-CED1F36333DD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E4702D94-3EA6-4B3F-8B78-5EDEE3D8137F}"/>
              </a:ext>
            </a:extLst>
          </p:cNvPr>
          <p:cNvSpPr txBox="1"/>
          <p:nvPr/>
        </p:nvSpPr>
        <p:spPr>
          <a:xfrm>
            <a:off x="2957179" y="6895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00B2DE32-9D66-4748-8826-2B57FDBBABDD}"/>
              </a:ext>
            </a:extLst>
          </p:cNvPr>
          <p:cNvSpPr txBox="1"/>
          <p:nvPr/>
        </p:nvSpPr>
        <p:spPr>
          <a:xfrm>
            <a:off x="6527731" y="901778"/>
            <a:ext cx="511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5234CA46-F239-4EF7-9B5D-F27F7F728BD7}"/>
              </a:ext>
            </a:extLst>
          </p:cNvPr>
          <p:cNvGrpSpPr/>
          <p:nvPr/>
        </p:nvGrpSpPr>
        <p:grpSpPr>
          <a:xfrm>
            <a:off x="4465666" y="2198370"/>
            <a:ext cx="1895612" cy="1088729"/>
            <a:chOff x="452268" y="2208856"/>
            <a:chExt cx="1895612" cy="1088729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63ABDC1-60CE-4140-80A0-FD1E273C441E}"/>
                </a:ext>
              </a:extLst>
            </p:cNvPr>
            <p:cNvSpPr txBox="1"/>
            <p:nvPr/>
          </p:nvSpPr>
          <p:spPr>
            <a:xfrm>
              <a:off x="452268" y="2208856"/>
              <a:ext cx="18956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x 1 7</a:t>
              </a:r>
            </a:p>
          </p:txBody>
        </p: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E9DDF391-7D57-4C37-803B-C953DE70471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1187" y="2716152"/>
              <a:ext cx="1785213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BC165922-EE40-44F0-883B-8B322D91136D}"/>
                </a:ext>
              </a:extLst>
            </p:cNvPr>
            <p:cNvSpPr txBox="1"/>
            <p:nvPr/>
          </p:nvSpPr>
          <p:spPr>
            <a:xfrm>
              <a:off x="1102728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ACF76C3F-F994-4CEC-B542-82BBB1053B8A}"/>
              </a:ext>
            </a:extLst>
          </p:cNvPr>
          <p:cNvGrpSpPr/>
          <p:nvPr/>
        </p:nvGrpSpPr>
        <p:grpSpPr>
          <a:xfrm>
            <a:off x="6285967" y="2198370"/>
            <a:ext cx="1372350" cy="1088729"/>
            <a:chOff x="2272569" y="2208856"/>
            <a:chExt cx="1372350" cy="1088729"/>
          </a:xfrm>
        </p:grpSpPr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46231047-CA8C-4A87-8C99-5E071F7B79D0}"/>
                </a:ext>
              </a:extLst>
            </p:cNvPr>
            <p:cNvSpPr txBox="1"/>
            <p:nvPr/>
          </p:nvSpPr>
          <p:spPr>
            <a:xfrm>
              <a:off x="227256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52431F23-B002-4495-9513-5B17BA7CA323}"/>
                </a:ext>
              </a:extLst>
            </p:cNvPr>
            <p:cNvSpPr txBox="1"/>
            <p:nvPr/>
          </p:nvSpPr>
          <p:spPr>
            <a:xfrm>
              <a:off x="2690899" y="2208856"/>
              <a:ext cx="9540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1 7</a:t>
              </a:r>
            </a:p>
          </p:txBody>
        </p: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C248E6C5-D1E8-4ED4-B873-205AFC581B21}"/>
                </a:ext>
              </a:extLst>
            </p:cNvPr>
            <p:cNvCxnSpPr>
              <a:cxnSpLocks/>
            </p:cNvCxnSpPr>
            <p:nvPr/>
          </p:nvCxnSpPr>
          <p:spPr>
            <a:xfrm>
              <a:off x="2699818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0F4482C9-28EF-488C-880A-3D8337E7D7DE}"/>
                </a:ext>
              </a:extLst>
            </p:cNvPr>
            <p:cNvSpPr txBox="1"/>
            <p:nvPr/>
          </p:nvSpPr>
          <p:spPr>
            <a:xfrm>
              <a:off x="290628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4916E031-CC16-4392-8894-015858DA8DCC}"/>
              </a:ext>
            </a:extLst>
          </p:cNvPr>
          <p:cNvGrpSpPr/>
          <p:nvPr/>
        </p:nvGrpSpPr>
        <p:grpSpPr>
          <a:xfrm>
            <a:off x="6982637" y="1119769"/>
            <a:ext cx="475549" cy="630942"/>
            <a:chOff x="2969239" y="1130255"/>
            <a:chExt cx="475549" cy="630942"/>
          </a:xfrm>
        </p:grpSpPr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5A4CC327-D6AF-4EFC-B38A-019E40F4F098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AD1BCDB4-E816-4F24-A30D-9ACB5DD97A3A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TextBox 145">
            <a:extLst>
              <a:ext uri="{FF2B5EF4-FFF2-40B4-BE49-F238E27FC236}">
                <a16:creationId xmlns:a16="http://schemas.microsoft.com/office/drawing/2014/main" id="{AB8E660B-B5EF-4E48-B4A8-3D394899A446}"/>
              </a:ext>
            </a:extLst>
          </p:cNvPr>
          <p:cNvSpPr txBox="1"/>
          <p:nvPr/>
        </p:nvSpPr>
        <p:spPr>
          <a:xfrm>
            <a:off x="6970577" y="67906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1064AE79-492D-4BDE-809B-AB968C15E24C}"/>
              </a:ext>
            </a:extLst>
          </p:cNvPr>
          <p:cNvSpPr txBox="1"/>
          <p:nvPr/>
        </p:nvSpPr>
        <p:spPr>
          <a:xfrm>
            <a:off x="10551366" y="902384"/>
            <a:ext cx="511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6B8BB375-A0BA-40EA-B2CA-CE6CC821399C}"/>
              </a:ext>
            </a:extLst>
          </p:cNvPr>
          <p:cNvGrpSpPr/>
          <p:nvPr/>
        </p:nvGrpSpPr>
        <p:grpSpPr>
          <a:xfrm>
            <a:off x="8489301" y="2198976"/>
            <a:ext cx="1895612" cy="1088729"/>
            <a:chOff x="452268" y="2208856"/>
            <a:chExt cx="1895612" cy="1088729"/>
          </a:xfrm>
        </p:grpSpPr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94D5D4F2-1494-4049-83CF-33B97E960011}"/>
                </a:ext>
              </a:extLst>
            </p:cNvPr>
            <p:cNvSpPr txBox="1"/>
            <p:nvPr/>
          </p:nvSpPr>
          <p:spPr>
            <a:xfrm>
              <a:off x="452268" y="2208856"/>
              <a:ext cx="18956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x 2 2</a:t>
              </a:r>
            </a:p>
          </p:txBody>
        </p: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1C3AE453-D8DF-432A-8873-3FC218B381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1187" y="2716152"/>
              <a:ext cx="1785213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5DF8560B-C63C-429D-950C-28411F628F79}"/>
                </a:ext>
              </a:extLst>
            </p:cNvPr>
            <p:cNvSpPr txBox="1"/>
            <p:nvPr/>
          </p:nvSpPr>
          <p:spPr>
            <a:xfrm>
              <a:off x="1102728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6C64D90C-9F3A-42A8-8F1A-259A2FD59795}"/>
              </a:ext>
            </a:extLst>
          </p:cNvPr>
          <p:cNvGrpSpPr/>
          <p:nvPr/>
        </p:nvGrpSpPr>
        <p:grpSpPr>
          <a:xfrm>
            <a:off x="10309602" y="2198976"/>
            <a:ext cx="1372350" cy="1088729"/>
            <a:chOff x="2272569" y="2208856"/>
            <a:chExt cx="1372350" cy="1088729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A94CE288-1383-4212-9093-109600E9DB48}"/>
                </a:ext>
              </a:extLst>
            </p:cNvPr>
            <p:cNvSpPr txBox="1"/>
            <p:nvPr/>
          </p:nvSpPr>
          <p:spPr>
            <a:xfrm>
              <a:off x="227256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CF63E5F5-9E76-4087-9030-61B9C0E50AC8}"/>
                </a:ext>
              </a:extLst>
            </p:cNvPr>
            <p:cNvSpPr txBox="1"/>
            <p:nvPr/>
          </p:nvSpPr>
          <p:spPr>
            <a:xfrm>
              <a:off x="2690899" y="2208856"/>
              <a:ext cx="9540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2 2</a:t>
              </a:r>
            </a:p>
          </p:txBody>
        </p: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CB90D99B-0CA7-4F21-AC48-AE8BA457925D}"/>
                </a:ext>
              </a:extLst>
            </p:cNvPr>
            <p:cNvCxnSpPr>
              <a:cxnSpLocks/>
            </p:cNvCxnSpPr>
            <p:nvPr/>
          </p:nvCxnSpPr>
          <p:spPr>
            <a:xfrm>
              <a:off x="2699818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432A36D-6285-433E-B003-A43063BFA6E4}"/>
                </a:ext>
              </a:extLst>
            </p:cNvPr>
            <p:cNvSpPr txBox="1"/>
            <p:nvPr/>
          </p:nvSpPr>
          <p:spPr>
            <a:xfrm>
              <a:off x="290628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1E5088A8-9899-4FAA-A45B-BCA296AA47E8}"/>
              </a:ext>
            </a:extLst>
          </p:cNvPr>
          <p:cNvGrpSpPr/>
          <p:nvPr/>
        </p:nvGrpSpPr>
        <p:grpSpPr>
          <a:xfrm>
            <a:off x="11006272" y="1120375"/>
            <a:ext cx="475549" cy="630942"/>
            <a:chOff x="2969239" y="1130255"/>
            <a:chExt cx="475549" cy="630942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63D80D5B-9FAF-4748-B532-DB6B6D934576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</a:t>
              </a:r>
            </a:p>
          </p:txBody>
        </p: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841095B0-4FEF-4366-89D0-6500582119A4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0" name="TextBox 159">
            <a:extLst>
              <a:ext uri="{FF2B5EF4-FFF2-40B4-BE49-F238E27FC236}">
                <a16:creationId xmlns:a16="http://schemas.microsoft.com/office/drawing/2014/main" id="{FF385E56-63B7-4996-AF79-14214278E861}"/>
              </a:ext>
            </a:extLst>
          </p:cNvPr>
          <p:cNvSpPr txBox="1"/>
          <p:nvPr/>
        </p:nvSpPr>
        <p:spPr>
          <a:xfrm>
            <a:off x="10994212" y="67967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16132399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132" grpId="0"/>
      <p:bldP spid="133" grpId="0"/>
      <p:bldP spid="146" grpId="0"/>
      <p:bldP spid="147" grpId="0"/>
      <p:bldP spid="160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EA67A0-F1F3-4368-B18A-2B794024FA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43 Find a non-unit fraction of a number, writing the answer as a mixed number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03851B2-9B6B-477A-B040-6E3DDB18663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35558293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330560" y="483282"/>
            <a:ext cx="3570445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2387205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436458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949776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21 =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2405847" y="912264"/>
            <a:ext cx="87994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15</a:t>
            </a:r>
          </a:p>
        </p:txBody>
      </p:sp>
      <p:sp>
        <p:nvSpPr>
          <p:cNvPr id="94" name="Rectangle: Rounded Corners 93">
            <a:extLst>
              <a:ext uri="{FF2B5EF4-FFF2-40B4-BE49-F238E27FC236}">
                <a16:creationId xmlns:a16="http://schemas.microsoft.com/office/drawing/2014/main" id="{F61144D5-52EC-4DED-B8EC-3904D3973658}"/>
              </a:ext>
            </a:extLst>
          </p:cNvPr>
          <p:cNvSpPr/>
          <p:nvPr/>
        </p:nvSpPr>
        <p:spPr>
          <a:xfrm>
            <a:off x="4348168" y="483282"/>
            <a:ext cx="3544797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538F6326-63D2-4612-B0FB-5FC6A8849A0C}"/>
              </a:ext>
            </a:extLst>
          </p:cNvPr>
          <p:cNvSpPr/>
          <p:nvPr/>
        </p:nvSpPr>
        <p:spPr>
          <a:xfrm>
            <a:off x="6404813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858E1A23-7C8D-41EB-BDC8-CB179A1977E7}"/>
              </a:ext>
            </a:extLst>
          </p:cNvPr>
          <p:cNvGrpSpPr/>
          <p:nvPr/>
        </p:nvGrpSpPr>
        <p:grpSpPr>
          <a:xfrm>
            <a:off x="4454066" y="712172"/>
            <a:ext cx="435719" cy="1032867"/>
            <a:chOff x="2724738" y="5471319"/>
            <a:chExt cx="435719" cy="1032867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2B309A70-0396-4998-9EAA-D06DA636D37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B4104989-A5B1-42CE-AF9E-BD73F408B29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DF671F34-926E-44A0-98DD-FC6BD3339F3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" name="TextBox 103">
            <a:extLst>
              <a:ext uri="{FF2B5EF4-FFF2-40B4-BE49-F238E27FC236}">
                <a16:creationId xmlns:a16="http://schemas.microsoft.com/office/drawing/2014/main" id="{4CCD4377-B0EE-4165-A6A8-C5E72AD597EC}"/>
              </a:ext>
            </a:extLst>
          </p:cNvPr>
          <p:cNvSpPr txBox="1"/>
          <p:nvPr/>
        </p:nvSpPr>
        <p:spPr>
          <a:xfrm>
            <a:off x="4967384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23 =</a:t>
            </a:r>
          </a:p>
        </p:txBody>
      </p:sp>
      <p:sp>
        <p:nvSpPr>
          <p:cNvPr id="108" name="Rectangle: Rounded Corners 107">
            <a:extLst>
              <a:ext uri="{FF2B5EF4-FFF2-40B4-BE49-F238E27FC236}">
                <a16:creationId xmlns:a16="http://schemas.microsoft.com/office/drawing/2014/main" id="{85FAF2A6-D336-4C58-A719-15323D3B2312}"/>
              </a:ext>
            </a:extLst>
          </p:cNvPr>
          <p:cNvSpPr/>
          <p:nvPr/>
        </p:nvSpPr>
        <p:spPr>
          <a:xfrm>
            <a:off x="8365769" y="483282"/>
            <a:ext cx="3537152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C04A8457-614E-440C-8CB1-175AE47F0F81}"/>
              </a:ext>
            </a:extLst>
          </p:cNvPr>
          <p:cNvSpPr/>
          <p:nvPr/>
        </p:nvSpPr>
        <p:spPr>
          <a:xfrm>
            <a:off x="10422413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92DA1CA6-42A6-4F0E-9D26-DAEEC1B14358}"/>
              </a:ext>
            </a:extLst>
          </p:cNvPr>
          <p:cNvGrpSpPr/>
          <p:nvPr/>
        </p:nvGrpSpPr>
        <p:grpSpPr>
          <a:xfrm>
            <a:off x="8471666" y="712172"/>
            <a:ext cx="435719" cy="1032867"/>
            <a:chOff x="2724738" y="5471319"/>
            <a:chExt cx="435719" cy="1032867"/>
          </a:xfrm>
        </p:grpSpPr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374C6D6E-E42E-4414-B008-7AD34291BFC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826E06AB-8D8C-41A2-9066-B5C2D9C3116B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7CCFA4F3-0D73-413B-BC5F-AE36631DA93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1AD36CAF-C80C-44B6-B8F3-A8EF3D0A0A9B}"/>
              </a:ext>
            </a:extLst>
          </p:cNvPr>
          <p:cNvSpPr txBox="1"/>
          <p:nvPr/>
        </p:nvSpPr>
        <p:spPr>
          <a:xfrm>
            <a:off x="8984984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17 =</a:t>
            </a: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B980543C-1BD2-4901-AA41-193306D6E51B}"/>
              </a:ext>
            </a:extLst>
          </p:cNvPr>
          <p:cNvGrpSpPr/>
          <p:nvPr/>
        </p:nvGrpSpPr>
        <p:grpSpPr>
          <a:xfrm>
            <a:off x="452268" y="2208856"/>
            <a:ext cx="1895612" cy="1088729"/>
            <a:chOff x="452268" y="2208856"/>
            <a:chExt cx="1895612" cy="1088729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522817C6-5A6B-40B5-AB93-E3C37FE06A73}"/>
                </a:ext>
              </a:extLst>
            </p:cNvPr>
            <p:cNvSpPr txBox="1"/>
            <p:nvPr/>
          </p:nvSpPr>
          <p:spPr>
            <a:xfrm>
              <a:off x="452268" y="2208856"/>
              <a:ext cx="18956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x 2 1</a:t>
              </a:r>
            </a:p>
          </p:txBody>
        </p: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EF6C2D19-5928-4029-A3FB-5FC0E9A737A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1187" y="2716152"/>
              <a:ext cx="1785213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5069C8BE-2405-472F-927C-094C24B141C7}"/>
                </a:ext>
              </a:extLst>
            </p:cNvPr>
            <p:cNvSpPr txBox="1"/>
            <p:nvPr/>
          </p:nvSpPr>
          <p:spPr>
            <a:xfrm>
              <a:off x="1102728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DAE6343-3F5E-4A94-BEB7-7F0EBB6F9F32}"/>
              </a:ext>
            </a:extLst>
          </p:cNvPr>
          <p:cNvGrpSpPr/>
          <p:nvPr/>
        </p:nvGrpSpPr>
        <p:grpSpPr>
          <a:xfrm>
            <a:off x="2272569" y="2208856"/>
            <a:ext cx="1372350" cy="1088729"/>
            <a:chOff x="2272569" y="2208856"/>
            <a:chExt cx="1372350" cy="1088729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C4DEDAF9-0596-4CF5-8881-7F97A4AECD9A}"/>
                </a:ext>
              </a:extLst>
            </p:cNvPr>
            <p:cNvSpPr txBox="1"/>
            <p:nvPr/>
          </p:nvSpPr>
          <p:spPr>
            <a:xfrm>
              <a:off x="227256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D02951AA-50EB-47A0-AD29-9DD64E38D142}"/>
                </a:ext>
              </a:extLst>
            </p:cNvPr>
            <p:cNvSpPr txBox="1"/>
            <p:nvPr/>
          </p:nvSpPr>
          <p:spPr>
            <a:xfrm>
              <a:off x="2690899" y="2208856"/>
              <a:ext cx="9540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6 3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47BF7EB6-92C4-4377-A4E5-11AE9ACE68A5}"/>
                </a:ext>
              </a:extLst>
            </p:cNvPr>
            <p:cNvCxnSpPr>
              <a:cxnSpLocks/>
            </p:cNvCxnSpPr>
            <p:nvPr/>
          </p:nvCxnSpPr>
          <p:spPr>
            <a:xfrm>
              <a:off x="2699818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A8608D20-C48D-41FC-910F-BFC60E343D20}"/>
                </a:ext>
              </a:extLst>
            </p:cNvPr>
            <p:cNvSpPr txBox="1"/>
            <p:nvPr/>
          </p:nvSpPr>
          <p:spPr>
            <a:xfrm>
              <a:off x="290628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12A4420B-E1CD-48C3-AF37-7B88B8B3C90D}"/>
              </a:ext>
            </a:extLst>
          </p:cNvPr>
          <p:cNvGrpSpPr/>
          <p:nvPr/>
        </p:nvGrpSpPr>
        <p:grpSpPr>
          <a:xfrm>
            <a:off x="3139717" y="1130255"/>
            <a:ext cx="475549" cy="630942"/>
            <a:chOff x="2969239" y="1130255"/>
            <a:chExt cx="475549" cy="630942"/>
          </a:xfrm>
        </p:grpSpPr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22BB9118-42F9-4D49-8C0D-E841A3CDB536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5D400124-0FD1-429E-B516-CED1F36333DD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E4702D94-3EA6-4B3F-8B78-5EDEE3D8137F}"/>
              </a:ext>
            </a:extLst>
          </p:cNvPr>
          <p:cNvSpPr txBox="1"/>
          <p:nvPr/>
        </p:nvSpPr>
        <p:spPr>
          <a:xfrm>
            <a:off x="3127657" y="6895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00B2DE32-9D66-4748-8826-2B57FDBBABDD}"/>
              </a:ext>
            </a:extLst>
          </p:cNvPr>
          <p:cNvSpPr txBox="1"/>
          <p:nvPr/>
        </p:nvSpPr>
        <p:spPr>
          <a:xfrm>
            <a:off x="6527731" y="901778"/>
            <a:ext cx="51147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5234CA46-F239-4EF7-9B5D-F27F7F728BD7}"/>
              </a:ext>
            </a:extLst>
          </p:cNvPr>
          <p:cNvGrpSpPr/>
          <p:nvPr/>
        </p:nvGrpSpPr>
        <p:grpSpPr>
          <a:xfrm>
            <a:off x="4465666" y="2198370"/>
            <a:ext cx="1895612" cy="1088729"/>
            <a:chOff x="452268" y="2208856"/>
            <a:chExt cx="1895612" cy="1088729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63ABDC1-60CE-4140-80A0-FD1E273C441E}"/>
                </a:ext>
              </a:extLst>
            </p:cNvPr>
            <p:cNvSpPr txBox="1"/>
            <p:nvPr/>
          </p:nvSpPr>
          <p:spPr>
            <a:xfrm>
              <a:off x="452268" y="2208856"/>
              <a:ext cx="18956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x 2 3</a:t>
              </a:r>
            </a:p>
          </p:txBody>
        </p: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E9DDF391-7D57-4C37-803B-C953DE70471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1187" y="2716152"/>
              <a:ext cx="1785213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BC165922-EE40-44F0-883B-8B322D91136D}"/>
                </a:ext>
              </a:extLst>
            </p:cNvPr>
            <p:cNvSpPr txBox="1"/>
            <p:nvPr/>
          </p:nvSpPr>
          <p:spPr>
            <a:xfrm>
              <a:off x="1102728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ACF76C3F-F994-4CEC-B542-82BBB1053B8A}"/>
              </a:ext>
            </a:extLst>
          </p:cNvPr>
          <p:cNvGrpSpPr/>
          <p:nvPr/>
        </p:nvGrpSpPr>
        <p:grpSpPr>
          <a:xfrm>
            <a:off x="6285967" y="2198370"/>
            <a:ext cx="1372350" cy="1088729"/>
            <a:chOff x="2272569" y="2208856"/>
            <a:chExt cx="1372350" cy="1088729"/>
          </a:xfrm>
        </p:grpSpPr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46231047-CA8C-4A87-8C99-5E071F7B79D0}"/>
                </a:ext>
              </a:extLst>
            </p:cNvPr>
            <p:cNvSpPr txBox="1"/>
            <p:nvPr/>
          </p:nvSpPr>
          <p:spPr>
            <a:xfrm>
              <a:off x="227256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52431F23-B002-4495-9513-5B17BA7CA323}"/>
                </a:ext>
              </a:extLst>
            </p:cNvPr>
            <p:cNvSpPr txBox="1"/>
            <p:nvPr/>
          </p:nvSpPr>
          <p:spPr>
            <a:xfrm>
              <a:off x="2690899" y="2208856"/>
              <a:ext cx="9540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4 6</a:t>
              </a:r>
            </a:p>
          </p:txBody>
        </p: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C248E6C5-D1E8-4ED4-B873-205AFC581B21}"/>
                </a:ext>
              </a:extLst>
            </p:cNvPr>
            <p:cNvCxnSpPr>
              <a:cxnSpLocks/>
            </p:cNvCxnSpPr>
            <p:nvPr/>
          </p:nvCxnSpPr>
          <p:spPr>
            <a:xfrm>
              <a:off x="2699818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0F4482C9-28EF-488C-880A-3D8337E7D7DE}"/>
                </a:ext>
              </a:extLst>
            </p:cNvPr>
            <p:cNvSpPr txBox="1"/>
            <p:nvPr/>
          </p:nvSpPr>
          <p:spPr>
            <a:xfrm>
              <a:off x="290628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4916E031-CC16-4392-8894-015858DA8DCC}"/>
              </a:ext>
            </a:extLst>
          </p:cNvPr>
          <p:cNvGrpSpPr/>
          <p:nvPr/>
        </p:nvGrpSpPr>
        <p:grpSpPr>
          <a:xfrm>
            <a:off x="6982637" y="1119769"/>
            <a:ext cx="475549" cy="630942"/>
            <a:chOff x="2969239" y="1130255"/>
            <a:chExt cx="475549" cy="630942"/>
          </a:xfrm>
        </p:grpSpPr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5A4CC327-D6AF-4EFC-B38A-019E40F4F098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AD1BCDB4-E816-4F24-A30D-9ACB5DD97A3A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TextBox 145">
            <a:extLst>
              <a:ext uri="{FF2B5EF4-FFF2-40B4-BE49-F238E27FC236}">
                <a16:creationId xmlns:a16="http://schemas.microsoft.com/office/drawing/2014/main" id="{AB8E660B-B5EF-4E48-B4A8-3D394899A446}"/>
              </a:ext>
            </a:extLst>
          </p:cNvPr>
          <p:cNvSpPr txBox="1"/>
          <p:nvPr/>
        </p:nvSpPr>
        <p:spPr>
          <a:xfrm>
            <a:off x="6970577" y="67906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6B8BB375-A0BA-40EA-B2CA-CE6CC821399C}"/>
              </a:ext>
            </a:extLst>
          </p:cNvPr>
          <p:cNvGrpSpPr/>
          <p:nvPr/>
        </p:nvGrpSpPr>
        <p:grpSpPr>
          <a:xfrm>
            <a:off x="8489301" y="2198976"/>
            <a:ext cx="1895612" cy="1088729"/>
            <a:chOff x="452268" y="2208856"/>
            <a:chExt cx="1895612" cy="1088729"/>
          </a:xfrm>
        </p:grpSpPr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94D5D4F2-1494-4049-83CF-33B97E960011}"/>
                </a:ext>
              </a:extLst>
            </p:cNvPr>
            <p:cNvSpPr txBox="1"/>
            <p:nvPr/>
          </p:nvSpPr>
          <p:spPr>
            <a:xfrm>
              <a:off x="452268" y="2208856"/>
              <a:ext cx="18956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x 1 7</a:t>
              </a:r>
            </a:p>
          </p:txBody>
        </p: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1C3AE453-D8DF-432A-8873-3FC218B381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1187" y="2716152"/>
              <a:ext cx="1785213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5DF8560B-C63C-429D-950C-28411F628F79}"/>
                </a:ext>
              </a:extLst>
            </p:cNvPr>
            <p:cNvSpPr txBox="1"/>
            <p:nvPr/>
          </p:nvSpPr>
          <p:spPr>
            <a:xfrm>
              <a:off x="1102728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6C64D90C-9F3A-42A8-8F1A-259A2FD59795}"/>
              </a:ext>
            </a:extLst>
          </p:cNvPr>
          <p:cNvGrpSpPr/>
          <p:nvPr/>
        </p:nvGrpSpPr>
        <p:grpSpPr>
          <a:xfrm>
            <a:off x="10309602" y="2198976"/>
            <a:ext cx="1372350" cy="1088729"/>
            <a:chOff x="2272569" y="2208856"/>
            <a:chExt cx="1372350" cy="1088729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A94CE288-1383-4212-9093-109600E9DB48}"/>
                </a:ext>
              </a:extLst>
            </p:cNvPr>
            <p:cNvSpPr txBox="1"/>
            <p:nvPr/>
          </p:nvSpPr>
          <p:spPr>
            <a:xfrm>
              <a:off x="227256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CF63E5F5-9E76-4087-9030-61B9C0E50AC8}"/>
                </a:ext>
              </a:extLst>
            </p:cNvPr>
            <p:cNvSpPr txBox="1"/>
            <p:nvPr/>
          </p:nvSpPr>
          <p:spPr>
            <a:xfrm>
              <a:off x="2690899" y="2208856"/>
              <a:ext cx="9540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3 4</a:t>
              </a:r>
            </a:p>
          </p:txBody>
        </p: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CB90D99B-0CA7-4F21-AC48-AE8BA457925D}"/>
                </a:ext>
              </a:extLst>
            </p:cNvPr>
            <p:cNvCxnSpPr>
              <a:cxnSpLocks/>
            </p:cNvCxnSpPr>
            <p:nvPr/>
          </p:nvCxnSpPr>
          <p:spPr>
            <a:xfrm>
              <a:off x="2699818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432A36D-6285-433E-B003-A43063BFA6E4}"/>
                </a:ext>
              </a:extLst>
            </p:cNvPr>
            <p:cNvSpPr txBox="1"/>
            <p:nvPr/>
          </p:nvSpPr>
          <p:spPr>
            <a:xfrm>
              <a:off x="290628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110" name="TextBox 109">
            <a:extLst>
              <a:ext uri="{FF2B5EF4-FFF2-40B4-BE49-F238E27FC236}">
                <a16:creationId xmlns:a16="http://schemas.microsoft.com/office/drawing/2014/main" id="{41A1F089-B18D-42F3-9D1E-862D816DBD6A}"/>
              </a:ext>
            </a:extLst>
          </p:cNvPr>
          <p:cNvSpPr txBox="1"/>
          <p:nvPr/>
        </p:nvSpPr>
        <p:spPr>
          <a:xfrm>
            <a:off x="888712" y="3993652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6 3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23465FBD-CE90-4B63-BD81-A6B4F76C400E}"/>
              </a:ext>
            </a:extLst>
          </p:cNvPr>
          <p:cNvSpPr txBox="1"/>
          <p:nvPr/>
        </p:nvSpPr>
        <p:spPr>
          <a:xfrm>
            <a:off x="414095" y="4006715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00A2554A-3A72-4CD6-8579-BE1C571C88B5}"/>
              </a:ext>
            </a:extLst>
          </p:cNvPr>
          <p:cNvCxnSpPr>
            <a:cxnSpLocks/>
          </p:cNvCxnSpPr>
          <p:nvPr/>
        </p:nvCxnSpPr>
        <p:spPr>
          <a:xfrm>
            <a:off x="888712" y="4056272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Straight Connector 118">
            <a:extLst>
              <a:ext uri="{FF2B5EF4-FFF2-40B4-BE49-F238E27FC236}">
                <a16:creationId xmlns:a16="http://schemas.microsoft.com/office/drawing/2014/main" id="{79D26E05-30DC-4F5D-86CC-DEB73606B8C5}"/>
              </a:ext>
            </a:extLst>
          </p:cNvPr>
          <p:cNvCxnSpPr>
            <a:cxnSpLocks/>
          </p:cNvCxnSpPr>
          <p:nvPr/>
        </p:nvCxnSpPr>
        <p:spPr>
          <a:xfrm>
            <a:off x="907664" y="4056272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" name="TextBox 119">
            <a:extLst>
              <a:ext uri="{FF2B5EF4-FFF2-40B4-BE49-F238E27FC236}">
                <a16:creationId xmlns:a16="http://schemas.microsoft.com/office/drawing/2014/main" id="{D3F6CB03-A9D7-4D95-85F9-ABEEBAD330A9}"/>
              </a:ext>
            </a:extLst>
          </p:cNvPr>
          <p:cNvSpPr txBox="1"/>
          <p:nvPr/>
        </p:nvSpPr>
        <p:spPr>
          <a:xfrm>
            <a:off x="889083" y="355596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80465F9-4232-4568-811F-4277C667197D}"/>
              </a:ext>
            </a:extLst>
          </p:cNvPr>
          <p:cNvSpPr txBox="1"/>
          <p:nvPr/>
        </p:nvSpPr>
        <p:spPr>
          <a:xfrm>
            <a:off x="1312089" y="355596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BFCA286F-2299-4C3C-8AE5-2D03EFFF492B}"/>
              </a:ext>
            </a:extLst>
          </p:cNvPr>
          <p:cNvSpPr txBox="1"/>
          <p:nvPr/>
        </p:nvSpPr>
        <p:spPr>
          <a:xfrm>
            <a:off x="1199334" y="4040227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29FF6E7C-1E4B-435D-9713-E1FE38F237FF}"/>
              </a:ext>
            </a:extLst>
          </p:cNvPr>
          <p:cNvSpPr txBox="1"/>
          <p:nvPr/>
        </p:nvSpPr>
        <p:spPr>
          <a:xfrm>
            <a:off x="1744669" y="3516864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140E1FC-5D9F-48D3-8963-1DCE7E3EC2A5}"/>
              </a:ext>
            </a:extLst>
          </p:cNvPr>
          <p:cNvGrpSpPr/>
          <p:nvPr/>
        </p:nvGrpSpPr>
        <p:grpSpPr>
          <a:xfrm>
            <a:off x="1739891" y="3773739"/>
            <a:ext cx="447403" cy="400110"/>
            <a:chOff x="1739891" y="3773739"/>
            <a:chExt cx="447403" cy="400110"/>
          </a:xfrm>
        </p:grpSpPr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976826BD-3483-44CC-89FA-7C6D1D85A724}"/>
                </a:ext>
              </a:extLst>
            </p:cNvPr>
            <p:cNvCxnSpPr>
              <a:cxnSpLocks/>
            </p:cNvCxnSpPr>
            <p:nvPr/>
          </p:nvCxnSpPr>
          <p:spPr>
            <a:xfrm>
              <a:off x="1807634" y="3835526"/>
              <a:ext cx="23253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AF7A5D1B-BFB4-48A2-BB2D-26F77242E0D5}"/>
                </a:ext>
              </a:extLst>
            </p:cNvPr>
            <p:cNvSpPr txBox="1"/>
            <p:nvPr/>
          </p:nvSpPr>
          <p:spPr>
            <a:xfrm>
              <a:off x="1739891" y="3773739"/>
              <a:ext cx="447403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67" name="TextBox 166">
            <a:extLst>
              <a:ext uri="{FF2B5EF4-FFF2-40B4-BE49-F238E27FC236}">
                <a16:creationId xmlns:a16="http://schemas.microsoft.com/office/drawing/2014/main" id="{F641A287-39D8-4004-8CF6-4E9CA38BF9F1}"/>
              </a:ext>
            </a:extLst>
          </p:cNvPr>
          <p:cNvSpPr txBox="1"/>
          <p:nvPr/>
        </p:nvSpPr>
        <p:spPr>
          <a:xfrm>
            <a:off x="10445948" y="906488"/>
            <a:ext cx="87994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11</a:t>
            </a:r>
          </a:p>
        </p:txBody>
      </p: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D168D3E5-F48C-48AB-8350-5EE9C8EB77DD}"/>
              </a:ext>
            </a:extLst>
          </p:cNvPr>
          <p:cNvGrpSpPr/>
          <p:nvPr/>
        </p:nvGrpSpPr>
        <p:grpSpPr>
          <a:xfrm>
            <a:off x="11179818" y="1124479"/>
            <a:ext cx="475549" cy="630942"/>
            <a:chOff x="2969239" y="1130255"/>
            <a:chExt cx="475549" cy="630942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BE525013-C769-4FFD-8BF1-76EF6038011B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8C8D9D2C-EE7F-4703-8351-2305248C605A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1" name="TextBox 170">
            <a:extLst>
              <a:ext uri="{FF2B5EF4-FFF2-40B4-BE49-F238E27FC236}">
                <a16:creationId xmlns:a16="http://schemas.microsoft.com/office/drawing/2014/main" id="{99EA433D-9DFD-41FC-9231-88F1009A93DB}"/>
              </a:ext>
            </a:extLst>
          </p:cNvPr>
          <p:cNvSpPr txBox="1"/>
          <p:nvPr/>
        </p:nvSpPr>
        <p:spPr>
          <a:xfrm>
            <a:off x="11167758" y="68377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B172C29E-7201-409E-A5B4-ED85AF8435D8}"/>
              </a:ext>
            </a:extLst>
          </p:cNvPr>
          <p:cNvGrpSpPr/>
          <p:nvPr/>
        </p:nvGrpSpPr>
        <p:grpSpPr>
          <a:xfrm>
            <a:off x="8499516" y="3573547"/>
            <a:ext cx="1861800" cy="1405123"/>
            <a:chOff x="2248666" y="1937292"/>
            <a:chExt cx="1861800" cy="1405123"/>
          </a:xfrm>
        </p:grpSpPr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760C2770-2C2F-4F14-BDD4-0BB8B0CE6235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1 7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28C369E9-BC58-493A-9975-5B76AAFBAB3E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484CD051-E3F5-4882-8ADB-CD0D723B23B5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4A9D5277-63DE-479D-9596-99869853B39A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21C6B6BB-95CE-47C8-99F1-29E67423D3D4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8" name="TextBox 177">
            <a:extLst>
              <a:ext uri="{FF2B5EF4-FFF2-40B4-BE49-F238E27FC236}">
                <a16:creationId xmlns:a16="http://schemas.microsoft.com/office/drawing/2014/main" id="{9412ED3E-431B-4CF8-9AF5-9E1CE301A370}"/>
              </a:ext>
            </a:extLst>
          </p:cNvPr>
          <p:cNvSpPr txBox="1"/>
          <p:nvPr/>
        </p:nvSpPr>
        <p:spPr>
          <a:xfrm>
            <a:off x="9394631" y="4465123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7686F48A-FF4F-460D-958B-3B9EC28EC946}"/>
              </a:ext>
            </a:extLst>
          </p:cNvPr>
          <p:cNvSpPr txBox="1"/>
          <p:nvPr/>
        </p:nvSpPr>
        <p:spPr>
          <a:xfrm>
            <a:off x="9003939" y="3327334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8A24906-BD32-4A17-AAA5-AB09B458B570}"/>
              </a:ext>
            </a:extLst>
          </p:cNvPr>
          <p:cNvSpPr txBox="1"/>
          <p:nvPr/>
        </p:nvSpPr>
        <p:spPr>
          <a:xfrm>
            <a:off x="8949158" y="4465124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18373427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132" grpId="0"/>
      <p:bldP spid="133" grpId="0"/>
      <p:bldP spid="146" grpId="0"/>
      <p:bldP spid="110" grpId="0"/>
      <p:bldP spid="111" grpId="0"/>
      <p:bldP spid="120" grpId="0"/>
      <p:bldP spid="121" grpId="0"/>
      <p:bldP spid="122" grpId="0"/>
      <p:bldP spid="129" grpId="0"/>
      <p:bldP spid="167" grpId="0"/>
      <p:bldP spid="171" grpId="0"/>
      <p:bldP spid="178" grpId="0"/>
      <p:bldP spid="179" grpId="0"/>
      <p:bldP spid="180" grpId="0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Rectangle 188"/>
          <p:cNvSpPr/>
          <p:nvPr/>
        </p:nvSpPr>
        <p:spPr>
          <a:xfrm>
            <a:off x="5557692" y="31039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1" name="Rectangle 170"/>
          <p:cNvSpPr/>
          <p:nvPr/>
        </p:nvSpPr>
        <p:spPr>
          <a:xfrm>
            <a:off x="6028712" y="3709826"/>
            <a:ext cx="2691538" cy="27585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0" name="Rectangle 39"/>
          <p:cNvSpPr/>
          <p:nvPr/>
        </p:nvSpPr>
        <p:spPr>
          <a:xfrm>
            <a:off x="3337173" y="3709519"/>
            <a:ext cx="2691538" cy="27585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" name="Rectangle 38"/>
          <p:cNvSpPr/>
          <p:nvPr/>
        </p:nvSpPr>
        <p:spPr>
          <a:xfrm>
            <a:off x="645635" y="3709519"/>
            <a:ext cx="2691538" cy="27585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" name="Rectangle 40"/>
          <p:cNvSpPr/>
          <p:nvPr/>
        </p:nvSpPr>
        <p:spPr>
          <a:xfrm>
            <a:off x="646831" y="3709519"/>
            <a:ext cx="10764958" cy="275852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" name="Rectangle 41"/>
          <p:cNvSpPr/>
          <p:nvPr/>
        </p:nvSpPr>
        <p:spPr>
          <a:xfrm>
            <a:off x="645874" y="3709519"/>
            <a:ext cx="2691239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6" name="Rectangle 185"/>
          <p:cNvSpPr/>
          <p:nvPr/>
        </p:nvSpPr>
        <p:spPr>
          <a:xfrm>
            <a:off x="4077346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87" name="Rectangle 186"/>
          <p:cNvSpPr/>
          <p:nvPr/>
        </p:nvSpPr>
        <p:spPr>
          <a:xfrm>
            <a:off x="6096000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3" name="Rectangle 192"/>
          <p:cNvSpPr/>
          <p:nvPr/>
        </p:nvSpPr>
        <p:spPr>
          <a:xfrm>
            <a:off x="8081103" y="26329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7" name="Rectangle 216"/>
          <p:cNvSpPr/>
          <p:nvPr/>
        </p:nvSpPr>
        <p:spPr>
          <a:xfrm>
            <a:off x="3068019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219" name="Rectangle 218"/>
          <p:cNvSpPr/>
          <p:nvPr/>
        </p:nvSpPr>
        <p:spPr>
          <a:xfrm>
            <a:off x="9056692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/>
          <p:cNvSpPr/>
          <p:nvPr/>
        </p:nvSpPr>
        <p:spPr>
          <a:xfrm>
            <a:off x="1049366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5" name="Rectangle 234"/>
          <p:cNvSpPr/>
          <p:nvPr/>
        </p:nvSpPr>
        <p:spPr>
          <a:xfrm>
            <a:off x="8081103" y="21618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7" name="Rectangle 236"/>
          <p:cNvSpPr/>
          <p:nvPr/>
        </p:nvSpPr>
        <p:spPr>
          <a:xfrm>
            <a:off x="3068019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72" name="Rectangle 171"/>
          <p:cNvSpPr/>
          <p:nvPr/>
        </p:nvSpPr>
        <p:spPr>
          <a:xfrm>
            <a:off x="3337472" y="3709519"/>
            <a:ext cx="2691239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3" name="Rectangle 172"/>
          <p:cNvSpPr/>
          <p:nvPr/>
        </p:nvSpPr>
        <p:spPr>
          <a:xfrm>
            <a:off x="6029011" y="3709519"/>
            <a:ext cx="2691239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4" name="Rectangle 173"/>
          <p:cNvSpPr/>
          <p:nvPr/>
        </p:nvSpPr>
        <p:spPr>
          <a:xfrm>
            <a:off x="8720549" y="3709519"/>
            <a:ext cx="2691239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5" name="Rectangle 174"/>
          <p:cNvSpPr/>
          <p:nvPr/>
        </p:nvSpPr>
        <p:spPr>
          <a:xfrm>
            <a:off x="2058692" y="26329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6" name="Rectangle 175"/>
          <p:cNvSpPr/>
          <p:nvPr/>
        </p:nvSpPr>
        <p:spPr>
          <a:xfrm>
            <a:off x="1049366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7" name="Rectangle 176"/>
          <p:cNvSpPr/>
          <p:nvPr/>
        </p:nvSpPr>
        <p:spPr>
          <a:xfrm>
            <a:off x="2058692" y="21618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8" name="Rectangle 177"/>
          <p:cNvSpPr/>
          <p:nvPr/>
        </p:nvSpPr>
        <p:spPr>
          <a:xfrm>
            <a:off x="5086673" y="26329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79" name="Rectangle 178"/>
          <p:cNvSpPr/>
          <p:nvPr/>
        </p:nvSpPr>
        <p:spPr>
          <a:xfrm>
            <a:off x="4077346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80" name="Rectangle 179"/>
          <p:cNvSpPr/>
          <p:nvPr/>
        </p:nvSpPr>
        <p:spPr>
          <a:xfrm>
            <a:off x="5086673" y="21618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81" name="Rectangle 180"/>
          <p:cNvSpPr/>
          <p:nvPr/>
        </p:nvSpPr>
        <p:spPr>
          <a:xfrm>
            <a:off x="7071776" y="26329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2" name="Rectangle 181"/>
          <p:cNvSpPr/>
          <p:nvPr/>
        </p:nvSpPr>
        <p:spPr>
          <a:xfrm>
            <a:off x="6096000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3" name="Rectangle 182"/>
          <p:cNvSpPr/>
          <p:nvPr/>
        </p:nvSpPr>
        <p:spPr>
          <a:xfrm>
            <a:off x="7071776" y="21618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4" name="Rectangle 183"/>
          <p:cNvSpPr/>
          <p:nvPr/>
        </p:nvSpPr>
        <p:spPr>
          <a:xfrm>
            <a:off x="10066019" y="26329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5" name="Rectangle 184"/>
          <p:cNvSpPr/>
          <p:nvPr/>
        </p:nvSpPr>
        <p:spPr>
          <a:xfrm>
            <a:off x="9056692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8" name="Rectangle 187"/>
          <p:cNvSpPr/>
          <p:nvPr/>
        </p:nvSpPr>
        <p:spPr>
          <a:xfrm>
            <a:off x="10066019" y="21618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72" name="Group 71"/>
          <p:cNvGrpSpPr/>
          <p:nvPr/>
        </p:nvGrpSpPr>
        <p:grpSpPr>
          <a:xfrm>
            <a:off x="5557692" y="3103923"/>
            <a:ext cx="841012" cy="336442"/>
            <a:chOff x="10770716" y="1941314"/>
            <a:chExt cx="900000" cy="360040"/>
          </a:xfrm>
        </p:grpSpPr>
        <p:sp>
          <p:nvSpPr>
            <p:cNvPr id="192" name="Rectangle 191"/>
            <p:cNvSpPr/>
            <p:nvPr/>
          </p:nvSpPr>
          <p:spPr>
            <a:xfrm>
              <a:off x="10770716" y="1941314"/>
              <a:ext cx="216024" cy="36004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0" name="Rectangle 189"/>
            <p:cNvSpPr/>
            <p:nvPr/>
          </p:nvSpPr>
          <p:spPr>
            <a:xfrm>
              <a:off x="10770716" y="194131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4" name="Rectangle 193"/>
            <p:cNvSpPr/>
            <p:nvPr/>
          </p:nvSpPr>
          <p:spPr>
            <a:xfrm>
              <a:off x="10986740" y="1941314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5" name="Rectangle 194"/>
            <p:cNvSpPr/>
            <p:nvPr/>
          </p:nvSpPr>
          <p:spPr>
            <a:xfrm>
              <a:off x="11202764" y="1941314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6" name="Rectangle 195"/>
            <p:cNvSpPr/>
            <p:nvPr/>
          </p:nvSpPr>
          <p:spPr>
            <a:xfrm>
              <a:off x="11418788" y="1941314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5557692" y="3103923"/>
            <a:ext cx="841012" cy="336442"/>
            <a:chOff x="10770716" y="1437258"/>
            <a:chExt cx="900000" cy="360040"/>
          </a:xfrm>
        </p:grpSpPr>
        <p:sp>
          <p:nvSpPr>
            <p:cNvPr id="197" name="Rectangle 196"/>
            <p:cNvSpPr/>
            <p:nvPr/>
          </p:nvSpPr>
          <p:spPr>
            <a:xfrm>
              <a:off x="10986740" y="1437258"/>
              <a:ext cx="216024" cy="36004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8" name="Rectangle 197"/>
            <p:cNvSpPr/>
            <p:nvPr/>
          </p:nvSpPr>
          <p:spPr>
            <a:xfrm>
              <a:off x="10770716" y="143725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9" name="Rectangle 198"/>
            <p:cNvSpPr/>
            <p:nvPr/>
          </p:nvSpPr>
          <p:spPr>
            <a:xfrm>
              <a:off x="10986740" y="1437258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0" name="Rectangle 199"/>
            <p:cNvSpPr/>
            <p:nvPr/>
          </p:nvSpPr>
          <p:spPr>
            <a:xfrm>
              <a:off x="11202764" y="1437258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1" name="Rectangle 200"/>
            <p:cNvSpPr/>
            <p:nvPr/>
          </p:nvSpPr>
          <p:spPr>
            <a:xfrm>
              <a:off x="11418788" y="1437258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5557692" y="3103923"/>
            <a:ext cx="841012" cy="336442"/>
            <a:chOff x="10770716" y="933202"/>
            <a:chExt cx="900000" cy="360040"/>
          </a:xfrm>
        </p:grpSpPr>
        <p:sp>
          <p:nvSpPr>
            <p:cNvPr id="202" name="Rectangle 201"/>
            <p:cNvSpPr/>
            <p:nvPr/>
          </p:nvSpPr>
          <p:spPr>
            <a:xfrm>
              <a:off x="11202764" y="933202"/>
              <a:ext cx="216024" cy="36004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3" name="Rectangle 202"/>
            <p:cNvSpPr/>
            <p:nvPr/>
          </p:nvSpPr>
          <p:spPr>
            <a:xfrm>
              <a:off x="10770716" y="93320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4" name="Rectangle 203"/>
            <p:cNvSpPr/>
            <p:nvPr/>
          </p:nvSpPr>
          <p:spPr>
            <a:xfrm>
              <a:off x="10986740" y="933202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6" name="Rectangle 205"/>
            <p:cNvSpPr/>
            <p:nvPr/>
          </p:nvSpPr>
          <p:spPr>
            <a:xfrm>
              <a:off x="11202764" y="933202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7" name="Rectangle 206"/>
            <p:cNvSpPr/>
            <p:nvPr/>
          </p:nvSpPr>
          <p:spPr>
            <a:xfrm>
              <a:off x="11418788" y="933202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5557692" y="3103923"/>
            <a:ext cx="841012" cy="336442"/>
            <a:chOff x="10770716" y="429146"/>
            <a:chExt cx="900000" cy="360040"/>
          </a:xfrm>
        </p:grpSpPr>
        <p:sp>
          <p:nvSpPr>
            <p:cNvPr id="64" name="Rectangle 63"/>
            <p:cNvSpPr/>
            <p:nvPr/>
          </p:nvSpPr>
          <p:spPr>
            <a:xfrm>
              <a:off x="11418788" y="429146"/>
              <a:ext cx="216024" cy="36004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" name="Rectangle 64"/>
            <p:cNvSpPr/>
            <p:nvPr/>
          </p:nvSpPr>
          <p:spPr>
            <a:xfrm>
              <a:off x="10770716" y="42914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6" name="Rectangle 65"/>
            <p:cNvSpPr/>
            <p:nvPr/>
          </p:nvSpPr>
          <p:spPr>
            <a:xfrm>
              <a:off x="10986740" y="429146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7" name="Rectangle 66"/>
            <p:cNvSpPr/>
            <p:nvPr/>
          </p:nvSpPr>
          <p:spPr>
            <a:xfrm>
              <a:off x="11202764" y="429146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11418788" y="429146"/>
              <a:ext cx="216024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73" name="Rectangle: Rounded Corners 72">
            <a:extLst>
              <a:ext uri="{FF2B5EF4-FFF2-40B4-BE49-F238E27FC236}">
                <a16:creationId xmlns:a16="http://schemas.microsoft.com/office/drawing/2014/main" id="{DAE7B379-C029-477D-A082-AD88DB03BC9B}"/>
              </a:ext>
            </a:extLst>
          </p:cNvPr>
          <p:cNvSpPr/>
          <p:nvPr/>
        </p:nvSpPr>
        <p:spPr>
          <a:xfrm>
            <a:off x="330560" y="483282"/>
            <a:ext cx="3570445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AFA325C4-68DE-4422-A011-82847B3938DA}"/>
              </a:ext>
            </a:extLst>
          </p:cNvPr>
          <p:cNvSpPr/>
          <p:nvPr/>
        </p:nvSpPr>
        <p:spPr>
          <a:xfrm>
            <a:off x="2387205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9E76677D-983D-48EC-AB6A-9BAD9F5E66A0}"/>
              </a:ext>
            </a:extLst>
          </p:cNvPr>
          <p:cNvGrpSpPr/>
          <p:nvPr/>
        </p:nvGrpSpPr>
        <p:grpSpPr>
          <a:xfrm>
            <a:off x="436458" y="712172"/>
            <a:ext cx="435719" cy="1032867"/>
            <a:chOff x="2724738" y="5471319"/>
            <a:chExt cx="435719" cy="1032867"/>
          </a:xfrm>
        </p:grpSpPr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5190DA0C-F29B-437B-8457-0E56DE498CE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D29ADC61-0591-4979-9804-4533418F8D75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FF153B07-805D-48EA-BD4E-BEF7C4406AE9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9" name="TextBox 78">
            <a:extLst>
              <a:ext uri="{FF2B5EF4-FFF2-40B4-BE49-F238E27FC236}">
                <a16:creationId xmlns:a16="http://schemas.microsoft.com/office/drawing/2014/main" id="{A844BBB9-DE64-4421-BB73-CE700175A4A4}"/>
              </a:ext>
            </a:extLst>
          </p:cNvPr>
          <p:cNvSpPr txBox="1"/>
          <p:nvPr/>
        </p:nvSpPr>
        <p:spPr>
          <a:xfrm>
            <a:off x="949776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21 =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BA3CF572-553B-4774-9297-B4D78E7BB3E6}"/>
              </a:ext>
            </a:extLst>
          </p:cNvPr>
          <p:cNvSpPr txBox="1"/>
          <p:nvPr/>
        </p:nvSpPr>
        <p:spPr>
          <a:xfrm>
            <a:off x="2405847" y="912264"/>
            <a:ext cx="87994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15</a:t>
            </a:r>
          </a:p>
        </p:txBody>
      </p:sp>
      <p:grpSp>
        <p:nvGrpSpPr>
          <p:cNvPr id="81" name="Group 80">
            <a:extLst>
              <a:ext uri="{FF2B5EF4-FFF2-40B4-BE49-F238E27FC236}">
                <a16:creationId xmlns:a16="http://schemas.microsoft.com/office/drawing/2014/main" id="{DC0104A2-ED74-442A-AF55-CA8D109D1D6A}"/>
              </a:ext>
            </a:extLst>
          </p:cNvPr>
          <p:cNvGrpSpPr/>
          <p:nvPr/>
        </p:nvGrpSpPr>
        <p:grpSpPr>
          <a:xfrm>
            <a:off x="3139717" y="1130255"/>
            <a:ext cx="475549" cy="630942"/>
            <a:chOff x="2969239" y="1130255"/>
            <a:chExt cx="475549" cy="630942"/>
          </a:xfrm>
        </p:grpSpPr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2D8D2CB9-52F5-43BC-811B-DF6B72BD011F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B59C25B8-1E46-4175-BDF6-E45B5130ACEB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50F95357-AF2A-46D3-A76E-E58762A00E6D}"/>
              </a:ext>
            </a:extLst>
          </p:cNvPr>
          <p:cNvSpPr txBox="1"/>
          <p:nvPr/>
        </p:nvSpPr>
        <p:spPr>
          <a:xfrm>
            <a:off x="3127657" y="6895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4E78D86E-5F71-40D1-851C-2F3410C4046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33333E-6 L -0.01106 0.49028 " pathEditMode="relative" rAng="0" ptsTypes="AA">
                                      <p:cBhvr>
                                        <p:cTn id="34" dur="1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60" y="2451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3.33333E-6 L -0.01107 0.49028 " pathEditMode="relative" rAng="0" ptsTypes="AA">
                                      <p:cBhvr>
                                        <p:cTn id="36" dur="1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60" y="24514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4.81481E-6 L -0.01106 0.49028 " pathEditMode="relative" rAng="0" ptsTypes="AA">
                                      <p:cBhvr>
                                        <p:cTn id="38" dur="10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60" y="24514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4.81481E-6 L -0.01107 0.49028 " pathEditMode="relative" rAng="0" ptsTypes="AA">
                                      <p:cBhvr>
                                        <p:cTn id="40" dur="1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60" y="24514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3.33333E-6 L -0.12826 0.34861 " pathEditMode="relative" rAng="0" ptsTypes="AA">
                                      <p:cBhvr>
                                        <p:cTn id="42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419" y="174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3.33333E-6 L -0.03307 0.49028 " pathEditMode="relative" rAng="0" ptsTypes="AA">
                                      <p:cBhvr>
                                        <p:cTn id="46" dur="1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4" y="24514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33333E-6 L -0.03307 0.49028 " pathEditMode="relative" rAng="0" ptsTypes="AA">
                                      <p:cBhvr>
                                        <p:cTn id="48" dur="1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4" y="24514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4.81481E-6 L -0.03307 0.49028 " pathEditMode="relative" rAng="0" ptsTypes="AA">
                                      <p:cBhvr>
                                        <p:cTn id="50" dur="10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4" y="24514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4.81481E-6 L -0.03307 0.49028 " pathEditMode="relative" rAng="0" ptsTypes="AA">
                                      <p:cBhvr>
                                        <p:cTn id="52" dur="1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4" y="24514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4.81481E-6 L 0.10351 0.41713 " pathEditMode="relative" rAng="0" ptsTypes="AA">
                                      <p:cBhvr>
                                        <p:cTn id="54" dur="1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169" y="2085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3.33333E-6 L 0.03177 0.48611 " pathEditMode="relative" rAng="0" ptsTypes="AA">
                                      <p:cBhvr>
                                        <p:cTn id="58" dur="1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89" y="24306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3.33333E-6 L 0.03177 0.48611 " pathEditMode="relative" rAng="0" ptsTypes="AA">
                                      <p:cBhvr>
                                        <p:cTn id="60" dur="1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89" y="24306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4.81481E-6 L 0.03177 0.48612 " pathEditMode="relative" rAng="0" ptsTypes="AA">
                                      <p:cBhvr>
                                        <p:cTn id="62" dur="1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89" y="24306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4.81481E-6 L 0.03177 0.48612 " pathEditMode="relative" rAng="0" ptsTypes="AA">
                                      <p:cBhvr>
                                        <p:cTn id="64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89" y="24306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33333E-6 L -0.09792 0.34861 " pathEditMode="relative" rAng="0" ptsTypes="AA">
                                      <p:cBhvr>
                                        <p:cTn id="66" dur="1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896" y="174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3.33333E-6 L 0.0043 0.48565 " pathEditMode="relative" rAng="0" ptsTypes="AA">
                                      <p:cBhvr>
                                        <p:cTn id="70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8" y="24282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3.33333E-6 L 0.00429 0.48565 " pathEditMode="relative" rAng="0" ptsTypes="AA">
                                      <p:cBhvr>
                                        <p:cTn id="72" dur="10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8" y="24282"/>
                                    </p:animMotion>
                                  </p:childTnLst>
                                </p:cTn>
                              </p:par>
                              <p:par>
                                <p:cTn id="73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4.81481E-6 L 0.0043 0.48565 " pathEditMode="relative" rAng="0" ptsTypes="AA">
                                      <p:cBhvr>
                                        <p:cTn id="74" dur="1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8" y="24282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4.81481E-6 L 0.00429 0.48565 " pathEditMode="relative" rAng="0" ptsTypes="AA">
                                      <p:cBhvr>
                                        <p:cTn id="76" dur="10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8" y="24282"/>
                                    </p:animMotion>
                                  </p:childTnLst>
                                </p:cTn>
                              </p:par>
                              <p:par>
                                <p:cTn id="7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4.81481E-6 L 0.12838 0.41713 " pathEditMode="relative" rAng="0" ptsTypes="AA">
                                      <p:cBhvr>
                                        <p:cTn id="78" dur="1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419" y="2085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3.33333E-6 L -0.0013 -0.07361 " pathEditMode="relative" rAng="0" ptsTypes="AA">
                                      <p:cBhvr>
                                        <p:cTn id="94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-3681"/>
                                    </p:animMotion>
                                  </p:childTnLst>
                                </p:cTn>
                              </p:par>
                              <p:par>
                                <p:cTn id="9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-3.33333E-6 L -0.0013 -0.14722 " pathEditMode="relative" rAng="0" ptsTypes="AA">
                                      <p:cBhvr>
                                        <p:cTn id="9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361"/>
                                    </p:animMotion>
                                  </p:childTnLst>
                                </p:cTn>
                              </p:par>
                              <p:par>
                                <p:cTn id="9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-3.33333E-6 L -0.00273 -0.2206 " pathEditMode="relative" rAng="0" ptsTypes="AA">
                                      <p:cBhvr>
                                        <p:cTn id="9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8" y="-110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3.33333E-6 L -0.33255 0.16204 " pathEditMode="relative" rAng="0" ptsTypes="AA">
                                      <p:cBhvr>
                                        <p:cTn id="102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628" y="8102"/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73 -0.22083 L 0.33529 0.16204 " pathEditMode="relative" rAng="0" ptsTypes="AA">
                                      <p:cBhvr>
                                        <p:cTn id="104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901" y="19144"/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-0.07361 L -0.10078 0.16204 " pathEditMode="relative" rAng="0" ptsTypes="AA">
                                      <p:cBhvr>
                                        <p:cTn id="106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974" y="11782"/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3 -0.14722 L 0.10899 0.16204 " pathEditMode="relative" rAng="0" ptsTypes="AA">
                                      <p:cBhvr>
                                        <p:cTn id="108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08" y="1546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9" grpId="0" animBg="1"/>
      <p:bldP spid="171" grpId="0" animBg="1"/>
      <p:bldP spid="40" grpId="0" animBg="1"/>
      <p:bldP spid="39" grpId="0" animBg="1"/>
      <p:bldP spid="41" grpId="0" animBg="1"/>
      <p:bldP spid="42" grpId="0" animBg="1"/>
      <p:bldP spid="186" grpId="0" animBg="1"/>
      <p:bldP spid="187" grpId="0" animBg="1"/>
      <p:bldP spid="193" grpId="0" animBg="1"/>
      <p:bldP spid="217" grpId="0" animBg="1"/>
      <p:bldP spid="219" grpId="0" animBg="1"/>
      <p:bldP spid="221" grpId="0" animBg="1"/>
      <p:bldP spid="235" grpId="0" animBg="1"/>
      <p:bldP spid="237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8" grpId="0" animBg="1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2798865" y="3709519"/>
            <a:ext cx="2153231" cy="27585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9" name="Rectangle 38"/>
          <p:cNvSpPr/>
          <p:nvPr/>
        </p:nvSpPr>
        <p:spPr>
          <a:xfrm>
            <a:off x="645634" y="3709519"/>
            <a:ext cx="2153231" cy="275852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1" name="Rectangle 40"/>
          <p:cNvSpPr/>
          <p:nvPr/>
        </p:nvSpPr>
        <p:spPr>
          <a:xfrm>
            <a:off x="646831" y="3709519"/>
            <a:ext cx="10764958" cy="275852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2" name="Rectangle 41"/>
          <p:cNvSpPr/>
          <p:nvPr/>
        </p:nvSpPr>
        <p:spPr>
          <a:xfrm>
            <a:off x="645874" y="37095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7" name="Rectangle 76"/>
          <p:cNvSpPr/>
          <p:nvPr/>
        </p:nvSpPr>
        <p:spPr>
          <a:xfrm>
            <a:off x="2798865" y="37095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8" name="Rectangle 77"/>
          <p:cNvSpPr/>
          <p:nvPr/>
        </p:nvSpPr>
        <p:spPr>
          <a:xfrm>
            <a:off x="4952096" y="37095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79" name="Rectangle 78"/>
          <p:cNvSpPr/>
          <p:nvPr/>
        </p:nvSpPr>
        <p:spPr>
          <a:xfrm>
            <a:off x="7105566" y="37095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0" name="Rectangle 79"/>
          <p:cNvSpPr/>
          <p:nvPr/>
        </p:nvSpPr>
        <p:spPr>
          <a:xfrm>
            <a:off x="9258797" y="3709519"/>
            <a:ext cx="2152992" cy="27588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86" name="Rectangle 185"/>
          <p:cNvSpPr/>
          <p:nvPr/>
        </p:nvSpPr>
        <p:spPr>
          <a:xfrm>
            <a:off x="4077346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187" name="Rectangle 186"/>
          <p:cNvSpPr/>
          <p:nvPr/>
        </p:nvSpPr>
        <p:spPr>
          <a:xfrm>
            <a:off x="6096000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1" name="Rectangle 190"/>
          <p:cNvSpPr/>
          <p:nvPr/>
        </p:nvSpPr>
        <p:spPr>
          <a:xfrm>
            <a:off x="10066019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3" name="Rectangle 192"/>
          <p:cNvSpPr/>
          <p:nvPr/>
        </p:nvSpPr>
        <p:spPr>
          <a:xfrm>
            <a:off x="8081103" y="26329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5" name="Rectangle 204"/>
          <p:cNvSpPr/>
          <p:nvPr/>
        </p:nvSpPr>
        <p:spPr>
          <a:xfrm>
            <a:off x="2058692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7" name="Rectangle 216"/>
          <p:cNvSpPr/>
          <p:nvPr/>
        </p:nvSpPr>
        <p:spPr>
          <a:xfrm>
            <a:off x="3068019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218" name="Rectangle 217"/>
          <p:cNvSpPr/>
          <p:nvPr/>
        </p:nvSpPr>
        <p:spPr>
          <a:xfrm>
            <a:off x="5086673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9" name="Rectangle 218"/>
          <p:cNvSpPr/>
          <p:nvPr/>
        </p:nvSpPr>
        <p:spPr>
          <a:xfrm>
            <a:off x="9056692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0" name="Rectangle 219"/>
          <p:cNvSpPr/>
          <p:nvPr/>
        </p:nvSpPr>
        <p:spPr>
          <a:xfrm>
            <a:off x="7071776" y="2632904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/>
          <p:cNvSpPr/>
          <p:nvPr/>
        </p:nvSpPr>
        <p:spPr>
          <a:xfrm>
            <a:off x="1049366" y="2632941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2" name="Rectangle 231"/>
          <p:cNvSpPr/>
          <p:nvPr/>
        </p:nvSpPr>
        <p:spPr>
          <a:xfrm>
            <a:off x="4077346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233" name="Rectangle 232"/>
          <p:cNvSpPr/>
          <p:nvPr/>
        </p:nvSpPr>
        <p:spPr>
          <a:xfrm>
            <a:off x="6096000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4" name="Rectangle 233"/>
          <p:cNvSpPr/>
          <p:nvPr/>
        </p:nvSpPr>
        <p:spPr>
          <a:xfrm>
            <a:off x="10066019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5" name="Rectangle 234"/>
          <p:cNvSpPr/>
          <p:nvPr/>
        </p:nvSpPr>
        <p:spPr>
          <a:xfrm>
            <a:off x="8081103" y="21618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6" name="Rectangle 235"/>
          <p:cNvSpPr/>
          <p:nvPr/>
        </p:nvSpPr>
        <p:spPr>
          <a:xfrm>
            <a:off x="2058692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7" name="Rectangle 236"/>
          <p:cNvSpPr/>
          <p:nvPr/>
        </p:nvSpPr>
        <p:spPr>
          <a:xfrm>
            <a:off x="3068019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 dirty="0"/>
          </a:p>
        </p:txBody>
      </p:sp>
      <p:sp>
        <p:nvSpPr>
          <p:cNvPr id="238" name="Rectangle 237"/>
          <p:cNvSpPr/>
          <p:nvPr/>
        </p:nvSpPr>
        <p:spPr>
          <a:xfrm>
            <a:off x="5086673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9" name="Rectangle 238"/>
          <p:cNvSpPr/>
          <p:nvPr/>
        </p:nvSpPr>
        <p:spPr>
          <a:xfrm>
            <a:off x="9056692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0" name="Rectangle 239"/>
          <p:cNvSpPr/>
          <p:nvPr/>
        </p:nvSpPr>
        <p:spPr>
          <a:xfrm>
            <a:off x="7071776" y="2161885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1" name="Rectangle 240"/>
          <p:cNvSpPr/>
          <p:nvPr/>
        </p:nvSpPr>
        <p:spPr>
          <a:xfrm>
            <a:off x="1049366" y="2161922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42" name="Rectangle 241"/>
          <p:cNvSpPr/>
          <p:nvPr/>
        </p:nvSpPr>
        <p:spPr>
          <a:xfrm>
            <a:off x="4481077" y="31039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43" name="Group 111"/>
          <p:cNvGrpSpPr/>
          <p:nvPr/>
        </p:nvGrpSpPr>
        <p:grpSpPr>
          <a:xfrm>
            <a:off x="4481077" y="3103923"/>
            <a:ext cx="841087" cy="336442"/>
            <a:chOff x="11922844" y="3021434"/>
            <a:chExt cx="900080" cy="360040"/>
          </a:xfrm>
        </p:grpSpPr>
        <p:grpSp>
          <p:nvGrpSpPr>
            <p:cNvPr id="244" name="Group 105"/>
            <p:cNvGrpSpPr/>
            <p:nvPr/>
          </p:nvGrpSpPr>
          <p:grpSpPr>
            <a:xfrm>
              <a:off x="11922844" y="3021434"/>
              <a:ext cx="900080" cy="360040"/>
              <a:chOff x="11922844" y="2517378"/>
              <a:chExt cx="900080" cy="360040"/>
            </a:xfrm>
          </p:grpSpPr>
          <p:sp>
            <p:nvSpPr>
              <p:cNvPr id="246" name="Rectangle 245"/>
              <p:cNvSpPr/>
              <p:nvPr/>
            </p:nvSpPr>
            <p:spPr>
              <a:xfrm>
                <a:off x="11922844" y="2517378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7" name="Rectangle 246"/>
              <p:cNvSpPr/>
              <p:nvPr/>
            </p:nvSpPr>
            <p:spPr>
              <a:xfrm>
                <a:off x="1210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8" name="Rectangle 247"/>
              <p:cNvSpPr/>
              <p:nvPr/>
            </p:nvSpPr>
            <p:spPr>
              <a:xfrm>
                <a:off x="1228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49" name="Rectangle 248"/>
              <p:cNvSpPr/>
              <p:nvPr/>
            </p:nvSpPr>
            <p:spPr>
              <a:xfrm>
                <a:off x="1246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0" name="Rectangle 249"/>
              <p:cNvSpPr/>
              <p:nvPr/>
            </p:nvSpPr>
            <p:spPr>
              <a:xfrm>
                <a:off x="1264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45" name="Rectangle 244"/>
            <p:cNvSpPr/>
            <p:nvPr/>
          </p:nvSpPr>
          <p:spPr>
            <a:xfrm>
              <a:off x="11922844" y="302143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1" name="Group 112"/>
          <p:cNvGrpSpPr/>
          <p:nvPr/>
        </p:nvGrpSpPr>
        <p:grpSpPr>
          <a:xfrm>
            <a:off x="4481077" y="3103923"/>
            <a:ext cx="841087" cy="336442"/>
            <a:chOff x="11922844" y="2517378"/>
            <a:chExt cx="900080" cy="360040"/>
          </a:xfrm>
        </p:grpSpPr>
        <p:grpSp>
          <p:nvGrpSpPr>
            <p:cNvPr id="252" name="Group 104"/>
            <p:cNvGrpSpPr/>
            <p:nvPr/>
          </p:nvGrpSpPr>
          <p:grpSpPr>
            <a:xfrm>
              <a:off x="11922884" y="2517378"/>
              <a:ext cx="900040" cy="360040"/>
              <a:chOff x="11922884" y="2013322"/>
              <a:chExt cx="900040" cy="360040"/>
            </a:xfrm>
          </p:grpSpPr>
          <p:sp>
            <p:nvSpPr>
              <p:cNvPr id="254" name="Rectangle 253"/>
              <p:cNvSpPr/>
              <p:nvPr/>
            </p:nvSpPr>
            <p:spPr>
              <a:xfrm>
                <a:off x="12102884" y="2013322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5" name="Rectangle 254"/>
              <p:cNvSpPr/>
              <p:nvPr/>
            </p:nvSpPr>
            <p:spPr>
              <a:xfrm>
                <a:off x="1192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6" name="Rectangle 255"/>
              <p:cNvSpPr/>
              <p:nvPr/>
            </p:nvSpPr>
            <p:spPr>
              <a:xfrm>
                <a:off x="1228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7" name="Rectangle 256"/>
              <p:cNvSpPr/>
              <p:nvPr/>
            </p:nvSpPr>
            <p:spPr>
              <a:xfrm>
                <a:off x="1246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58" name="Rectangle 257"/>
              <p:cNvSpPr/>
              <p:nvPr/>
            </p:nvSpPr>
            <p:spPr>
              <a:xfrm>
                <a:off x="1264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53" name="Rectangle 252"/>
            <p:cNvSpPr/>
            <p:nvPr/>
          </p:nvSpPr>
          <p:spPr>
            <a:xfrm>
              <a:off x="11922844" y="251737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9" name="Group 113"/>
          <p:cNvGrpSpPr/>
          <p:nvPr/>
        </p:nvGrpSpPr>
        <p:grpSpPr>
          <a:xfrm>
            <a:off x="4481077" y="3103923"/>
            <a:ext cx="841050" cy="336442"/>
            <a:chOff x="11922844" y="2013322"/>
            <a:chExt cx="900040" cy="360040"/>
          </a:xfrm>
        </p:grpSpPr>
        <p:grpSp>
          <p:nvGrpSpPr>
            <p:cNvPr id="260" name="Group 103"/>
            <p:cNvGrpSpPr/>
            <p:nvPr/>
          </p:nvGrpSpPr>
          <p:grpSpPr>
            <a:xfrm>
              <a:off x="11922844" y="2013322"/>
              <a:ext cx="900040" cy="360040"/>
              <a:chOff x="11922844" y="1509266"/>
              <a:chExt cx="900040" cy="360040"/>
            </a:xfrm>
          </p:grpSpPr>
          <p:sp>
            <p:nvSpPr>
              <p:cNvPr id="262" name="Rectangle 261"/>
              <p:cNvSpPr/>
              <p:nvPr/>
            </p:nvSpPr>
            <p:spPr>
              <a:xfrm>
                <a:off x="12282844" y="1509266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3" name="Rectangle 262"/>
              <p:cNvSpPr/>
              <p:nvPr/>
            </p:nvSpPr>
            <p:spPr>
              <a:xfrm>
                <a:off x="1210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4" name="Rectangle 263"/>
              <p:cNvSpPr/>
              <p:nvPr/>
            </p:nvSpPr>
            <p:spPr>
              <a:xfrm>
                <a:off x="1192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5" name="Rectangle 264"/>
              <p:cNvSpPr/>
              <p:nvPr/>
            </p:nvSpPr>
            <p:spPr>
              <a:xfrm>
                <a:off x="1246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66" name="Rectangle 265"/>
              <p:cNvSpPr/>
              <p:nvPr/>
            </p:nvSpPr>
            <p:spPr>
              <a:xfrm>
                <a:off x="1264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61" name="Rectangle 260"/>
            <p:cNvSpPr/>
            <p:nvPr/>
          </p:nvSpPr>
          <p:spPr>
            <a:xfrm>
              <a:off x="11922844" y="201332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7" name="Group 114"/>
          <p:cNvGrpSpPr/>
          <p:nvPr/>
        </p:nvGrpSpPr>
        <p:grpSpPr>
          <a:xfrm>
            <a:off x="4481077" y="3103923"/>
            <a:ext cx="841050" cy="336442"/>
            <a:chOff x="11922844" y="1509266"/>
            <a:chExt cx="900040" cy="360040"/>
          </a:xfrm>
        </p:grpSpPr>
        <p:grpSp>
          <p:nvGrpSpPr>
            <p:cNvPr id="268" name="Group 102"/>
            <p:cNvGrpSpPr/>
            <p:nvPr/>
          </p:nvGrpSpPr>
          <p:grpSpPr>
            <a:xfrm>
              <a:off x="11922924" y="1509266"/>
              <a:ext cx="899960" cy="360040"/>
              <a:chOff x="11922924" y="1005210"/>
              <a:chExt cx="899960" cy="360040"/>
            </a:xfrm>
          </p:grpSpPr>
          <p:sp>
            <p:nvSpPr>
              <p:cNvPr id="270" name="Rectangle 269"/>
              <p:cNvSpPr/>
              <p:nvPr/>
            </p:nvSpPr>
            <p:spPr>
              <a:xfrm>
                <a:off x="12462924" y="1005210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1" name="Rectangle 270"/>
              <p:cNvSpPr/>
              <p:nvPr/>
            </p:nvSpPr>
            <p:spPr>
              <a:xfrm>
                <a:off x="1228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2" name="Rectangle 271"/>
              <p:cNvSpPr/>
              <p:nvPr/>
            </p:nvSpPr>
            <p:spPr>
              <a:xfrm>
                <a:off x="1210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3" name="Rectangle 272"/>
              <p:cNvSpPr/>
              <p:nvPr/>
            </p:nvSpPr>
            <p:spPr>
              <a:xfrm>
                <a:off x="1192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4" name="Rectangle 273"/>
              <p:cNvSpPr/>
              <p:nvPr/>
            </p:nvSpPr>
            <p:spPr>
              <a:xfrm>
                <a:off x="1264288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69" name="Rectangle 268"/>
            <p:cNvSpPr/>
            <p:nvPr/>
          </p:nvSpPr>
          <p:spPr>
            <a:xfrm>
              <a:off x="11922844" y="150926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5" name="Group 115"/>
          <p:cNvGrpSpPr/>
          <p:nvPr/>
        </p:nvGrpSpPr>
        <p:grpSpPr>
          <a:xfrm>
            <a:off x="4481077" y="3103923"/>
            <a:ext cx="841012" cy="336442"/>
            <a:chOff x="11922844" y="1005210"/>
            <a:chExt cx="900000" cy="360040"/>
          </a:xfrm>
        </p:grpSpPr>
        <p:grpSp>
          <p:nvGrpSpPr>
            <p:cNvPr id="276" name="Group 101"/>
            <p:cNvGrpSpPr/>
            <p:nvPr/>
          </p:nvGrpSpPr>
          <p:grpSpPr>
            <a:xfrm>
              <a:off x="11922844" y="1005210"/>
              <a:ext cx="900000" cy="360040"/>
              <a:chOff x="11922844" y="501154"/>
              <a:chExt cx="900000" cy="360040"/>
            </a:xfrm>
          </p:grpSpPr>
          <p:sp>
            <p:nvSpPr>
              <p:cNvPr id="278" name="Rectangle 277"/>
              <p:cNvSpPr/>
              <p:nvPr/>
            </p:nvSpPr>
            <p:spPr>
              <a:xfrm>
                <a:off x="12642844" y="501154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79" name="Rectangle 278"/>
              <p:cNvSpPr/>
              <p:nvPr/>
            </p:nvSpPr>
            <p:spPr>
              <a:xfrm>
                <a:off x="1246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0" name="Rectangle 279"/>
              <p:cNvSpPr/>
              <p:nvPr/>
            </p:nvSpPr>
            <p:spPr>
              <a:xfrm>
                <a:off x="1228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1" name="Rectangle 280"/>
              <p:cNvSpPr/>
              <p:nvPr/>
            </p:nvSpPr>
            <p:spPr>
              <a:xfrm>
                <a:off x="1210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2" name="Rectangle 281"/>
              <p:cNvSpPr/>
              <p:nvPr/>
            </p:nvSpPr>
            <p:spPr>
              <a:xfrm>
                <a:off x="1192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77" name="Rectangle 276"/>
            <p:cNvSpPr/>
            <p:nvPr/>
          </p:nvSpPr>
          <p:spPr>
            <a:xfrm>
              <a:off x="11922844" y="1005210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83" name="Rectangle 282"/>
          <p:cNvSpPr/>
          <p:nvPr/>
        </p:nvSpPr>
        <p:spPr>
          <a:xfrm>
            <a:off x="5524067" y="31039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84" name="Group 111"/>
          <p:cNvGrpSpPr/>
          <p:nvPr/>
        </p:nvGrpSpPr>
        <p:grpSpPr>
          <a:xfrm>
            <a:off x="5524067" y="3103923"/>
            <a:ext cx="841087" cy="336442"/>
            <a:chOff x="11922844" y="3021434"/>
            <a:chExt cx="900080" cy="360040"/>
          </a:xfrm>
        </p:grpSpPr>
        <p:grpSp>
          <p:nvGrpSpPr>
            <p:cNvPr id="285" name="Group 105"/>
            <p:cNvGrpSpPr/>
            <p:nvPr/>
          </p:nvGrpSpPr>
          <p:grpSpPr>
            <a:xfrm>
              <a:off x="11922844" y="3021434"/>
              <a:ext cx="900080" cy="360040"/>
              <a:chOff x="11922844" y="2517378"/>
              <a:chExt cx="900080" cy="360040"/>
            </a:xfrm>
          </p:grpSpPr>
          <p:sp>
            <p:nvSpPr>
              <p:cNvPr id="287" name="Rectangle 286"/>
              <p:cNvSpPr/>
              <p:nvPr/>
            </p:nvSpPr>
            <p:spPr>
              <a:xfrm>
                <a:off x="11922844" y="2517378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8" name="Rectangle 287"/>
              <p:cNvSpPr/>
              <p:nvPr/>
            </p:nvSpPr>
            <p:spPr>
              <a:xfrm>
                <a:off x="1210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89" name="Rectangle 288"/>
              <p:cNvSpPr/>
              <p:nvPr/>
            </p:nvSpPr>
            <p:spPr>
              <a:xfrm>
                <a:off x="1228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0" name="Rectangle 289"/>
              <p:cNvSpPr/>
              <p:nvPr/>
            </p:nvSpPr>
            <p:spPr>
              <a:xfrm>
                <a:off x="1246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1" name="Rectangle 290"/>
              <p:cNvSpPr/>
              <p:nvPr/>
            </p:nvSpPr>
            <p:spPr>
              <a:xfrm>
                <a:off x="1264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86" name="Rectangle 285"/>
            <p:cNvSpPr/>
            <p:nvPr/>
          </p:nvSpPr>
          <p:spPr>
            <a:xfrm>
              <a:off x="11922844" y="302143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2" name="Group 291"/>
          <p:cNvGrpSpPr/>
          <p:nvPr/>
        </p:nvGrpSpPr>
        <p:grpSpPr>
          <a:xfrm>
            <a:off x="5524067" y="3103923"/>
            <a:ext cx="841087" cy="336442"/>
            <a:chOff x="11922844" y="2517378"/>
            <a:chExt cx="900080" cy="360040"/>
          </a:xfrm>
        </p:grpSpPr>
        <p:grpSp>
          <p:nvGrpSpPr>
            <p:cNvPr id="293" name="Group 104"/>
            <p:cNvGrpSpPr/>
            <p:nvPr/>
          </p:nvGrpSpPr>
          <p:grpSpPr>
            <a:xfrm>
              <a:off x="11922884" y="2517378"/>
              <a:ext cx="900040" cy="360040"/>
              <a:chOff x="11922884" y="2013322"/>
              <a:chExt cx="900040" cy="360040"/>
            </a:xfrm>
          </p:grpSpPr>
          <p:sp>
            <p:nvSpPr>
              <p:cNvPr id="295" name="Rectangle 294"/>
              <p:cNvSpPr/>
              <p:nvPr/>
            </p:nvSpPr>
            <p:spPr>
              <a:xfrm>
                <a:off x="12102884" y="2013322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6" name="Rectangle 295"/>
              <p:cNvSpPr/>
              <p:nvPr/>
            </p:nvSpPr>
            <p:spPr>
              <a:xfrm>
                <a:off x="1192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7" name="Rectangle 296"/>
              <p:cNvSpPr/>
              <p:nvPr/>
            </p:nvSpPr>
            <p:spPr>
              <a:xfrm>
                <a:off x="1228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8" name="Rectangle 297"/>
              <p:cNvSpPr/>
              <p:nvPr/>
            </p:nvSpPr>
            <p:spPr>
              <a:xfrm>
                <a:off x="1246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299" name="Rectangle 298"/>
              <p:cNvSpPr/>
              <p:nvPr/>
            </p:nvSpPr>
            <p:spPr>
              <a:xfrm>
                <a:off x="1264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294" name="Rectangle 293"/>
            <p:cNvSpPr/>
            <p:nvPr/>
          </p:nvSpPr>
          <p:spPr>
            <a:xfrm>
              <a:off x="11922844" y="251737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0" name="Group 113"/>
          <p:cNvGrpSpPr/>
          <p:nvPr/>
        </p:nvGrpSpPr>
        <p:grpSpPr>
          <a:xfrm>
            <a:off x="5524067" y="3103923"/>
            <a:ext cx="841050" cy="336442"/>
            <a:chOff x="11922844" y="2013322"/>
            <a:chExt cx="900040" cy="360040"/>
          </a:xfrm>
        </p:grpSpPr>
        <p:grpSp>
          <p:nvGrpSpPr>
            <p:cNvPr id="301" name="Group 103"/>
            <p:cNvGrpSpPr/>
            <p:nvPr/>
          </p:nvGrpSpPr>
          <p:grpSpPr>
            <a:xfrm>
              <a:off x="11922844" y="2013322"/>
              <a:ext cx="900040" cy="360040"/>
              <a:chOff x="11922844" y="1509266"/>
              <a:chExt cx="900040" cy="360040"/>
            </a:xfrm>
          </p:grpSpPr>
          <p:sp>
            <p:nvSpPr>
              <p:cNvPr id="303" name="Rectangle 302"/>
              <p:cNvSpPr/>
              <p:nvPr/>
            </p:nvSpPr>
            <p:spPr>
              <a:xfrm>
                <a:off x="12282844" y="1509266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4" name="Rectangle 303"/>
              <p:cNvSpPr/>
              <p:nvPr/>
            </p:nvSpPr>
            <p:spPr>
              <a:xfrm>
                <a:off x="1210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5" name="Rectangle 304"/>
              <p:cNvSpPr/>
              <p:nvPr/>
            </p:nvSpPr>
            <p:spPr>
              <a:xfrm>
                <a:off x="1192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6" name="Rectangle 305"/>
              <p:cNvSpPr/>
              <p:nvPr/>
            </p:nvSpPr>
            <p:spPr>
              <a:xfrm>
                <a:off x="1246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07" name="Rectangle 306"/>
              <p:cNvSpPr/>
              <p:nvPr/>
            </p:nvSpPr>
            <p:spPr>
              <a:xfrm>
                <a:off x="1264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02" name="Rectangle 301"/>
            <p:cNvSpPr/>
            <p:nvPr/>
          </p:nvSpPr>
          <p:spPr>
            <a:xfrm>
              <a:off x="11922844" y="201332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8" name="Group 114"/>
          <p:cNvGrpSpPr/>
          <p:nvPr/>
        </p:nvGrpSpPr>
        <p:grpSpPr>
          <a:xfrm>
            <a:off x="5524067" y="3103923"/>
            <a:ext cx="841050" cy="336442"/>
            <a:chOff x="11922844" y="1509266"/>
            <a:chExt cx="900040" cy="360040"/>
          </a:xfrm>
        </p:grpSpPr>
        <p:grpSp>
          <p:nvGrpSpPr>
            <p:cNvPr id="309" name="Group 102"/>
            <p:cNvGrpSpPr/>
            <p:nvPr/>
          </p:nvGrpSpPr>
          <p:grpSpPr>
            <a:xfrm>
              <a:off x="11922924" y="1509266"/>
              <a:ext cx="899960" cy="360040"/>
              <a:chOff x="11922924" y="1005210"/>
              <a:chExt cx="899960" cy="360040"/>
            </a:xfrm>
          </p:grpSpPr>
          <p:sp>
            <p:nvSpPr>
              <p:cNvPr id="311" name="Rectangle 310"/>
              <p:cNvSpPr/>
              <p:nvPr/>
            </p:nvSpPr>
            <p:spPr>
              <a:xfrm>
                <a:off x="12462924" y="1005210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2" name="Rectangle 311"/>
              <p:cNvSpPr/>
              <p:nvPr/>
            </p:nvSpPr>
            <p:spPr>
              <a:xfrm>
                <a:off x="1228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3" name="Rectangle 312"/>
              <p:cNvSpPr/>
              <p:nvPr/>
            </p:nvSpPr>
            <p:spPr>
              <a:xfrm>
                <a:off x="1210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4" name="Rectangle 313"/>
              <p:cNvSpPr/>
              <p:nvPr/>
            </p:nvSpPr>
            <p:spPr>
              <a:xfrm>
                <a:off x="1192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15" name="Rectangle 314"/>
              <p:cNvSpPr/>
              <p:nvPr/>
            </p:nvSpPr>
            <p:spPr>
              <a:xfrm>
                <a:off x="1264288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10" name="Rectangle 309"/>
            <p:cNvSpPr/>
            <p:nvPr/>
          </p:nvSpPr>
          <p:spPr>
            <a:xfrm>
              <a:off x="11922844" y="150926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16" name="Group 115"/>
          <p:cNvGrpSpPr/>
          <p:nvPr/>
        </p:nvGrpSpPr>
        <p:grpSpPr>
          <a:xfrm>
            <a:off x="5524067" y="3103923"/>
            <a:ext cx="841012" cy="336442"/>
            <a:chOff x="11922844" y="1005210"/>
            <a:chExt cx="900000" cy="360040"/>
          </a:xfrm>
        </p:grpSpPr>
        <p:grpSp>
          <p:nvGrpSpPr>
            <p:cNvPr id="317" name="Group 101"/>
            <p:cNvGrpSpPr/>
            <p:nvPr/>
          </p:nvGrpSpPr>
          <p:grpSpPr>
            <a:xfrm>
              <a:off x="11922844" y="1005210"/>
              <a:ext cx="900000" cy="360040"/>
              <a:chOff x="11922844" y="501154"/>
              <a:chExt cx="900000" cy="360040"/>
            </a:xfrm>
          </p:grpSpPr>
          <p:sp>
            <p:nvSpPr>
              <p:cNvPr id="319" name="Rectangle 318"/>
              <p:cNvSpPr/>
              <p:nvPr/>
            </p:nvSpPr>
            <p:spPr>
              <a:xfrm>
                <a:off x="12642844" y="501154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0" name="Rectangle 319"/>
              <p:cNvSpPr/>
              <p:nvPr/>
            </p:nvSpPr>
            <p:spPr>
              <a:xfrm>
                <a:off x="1246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1" name="Rectangle 320"/>
              <p:cNvSpPr/>
              <p:nvPr/>
            </p:nvSpPr>
            <p:spPr>
              <a:xfrm>
                <a:off x="1228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2" name="Rectangle 321"/>
              <p:cNvSpPr/>
              <p:nvPr/>
            </p:nvSpPr>
            <p:spPr>
              <a:xfrm>
                <a:off x="1210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3" name="Rectangle 322"/>
              <p:cNvSpPr/>
              <p:nvPr/>
            </p:nvSpPr>
            <p:spPr>
              <a:xfrm>
                <a:off x="1192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18" name="Rectangle 317"/>
            <p:cNvSpPr/>
            <p:nvPr/>
          </p:nvSpPr>
          <p:spPr>
            <a:xfrm>
              <a:off x="11922844" y="1005210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24" name="Rectangle 323"/>
          <p:cNvSpPr/>
          <p:nvPr/>
        </p:nvSpPr>
        <p:spPr>
          <a:xfrm>
            <a:off x="6567019" y="3103923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25" name="Group 111"/>
          <p:cNvGrpSpPr/>
          <p:nvPr/>
        </p:nvGrpSpPr>
        <p:grpSpPr>
          <a:xfrm>
            <a:off x="6567019" y="3103923"/>
            <a:ext cx="841087" cy="336442"/>
            <a:chOff x="11922844" y="3021434"/>
            <a:chExt cx="900080" cy="360040"/>
          </a:xfrm>
        </p:grpSpPr>
        <p:grpSp>
          <p:nvGrpSpPr>
            <p:cNvPr id="326" name="Group 105"/>
            <p:cNvGrpSpPr/>
            <p:nvPr/>
          </p:nvGrpSpPr>
          <p:grpSpPr>
            <a:xfrm>
              <a:off x="11922844" y="3021434"/>
              <a:ext cx="900080" cy="360040"/>
              <a:chOff x="11922844" y="2517378"/>
              <a:chExt cx="900080" cy="360040"/>
            </a:xfrm>
          </p:grpSpPr>
          <p:sp>
            <p:nvSpPr>
              <p:cNvPr id="328" name="Rectangle 327"/>
              <p:cNvSpPr/>
              <p:nvPr/>
            </p:nvSpPr>
            <p:spPr>
              <a:xfrm>
                <a:off x="11922844" y="2517378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29" name="Rectangle 328"/>
              <p:cNvSpPr/>
              <p:nvPr/>
            </p:nvSpPr>
            <p:spPr>
              <a:xfrm>
                <a:off x="1210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0" name="Rectangle 329"/>
              <p:cNvSpPr/>
              <p:nvPr/>
            </p:nvSpPr>
            <p:spPr>
              <a:xfrm>
                <a:off x="1228288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1" name="Rectangle 330"/>
              <p:cNvSpPr/>
              <p:nvPr/>
            </p:nvSpPr>
            <p:spPr>
              <a:xfrm>
                <a:off x="1246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2" name="Rectangle 331"/>
              <p:cNvSpPr/>
              <p:nvPr/>
            </p:nvSpPr>
            <p:spPr>
              <a:xfrm>
                <a:off x="12642924" y="2517378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27" name="Rectangle 326"/>
            <p:cNvSpPr/>
            <p:nvPr/>
          </p:nvSpPr>
          <p:spPr>
            <a:xfrm>
              <a:off x="11922844" y="3021434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33" name="Group 332"/>
          <p:cNvGrpSpPr/>
          <p:nvPr/>
        </p:nvGrpSpPr>
        <p:grpSpPr>
          <a:xfrm>
            <a:off x="6567019" y="3103923"/>
            <a:ext cx="841087" cy="336442"/>
            <a:chOff x="11922844" y="2517378"/>
            <a:chExt cx="900080" cy="360040"/>
          </a:xfrm>
        </p:grpSpPr>
        <p:grpSp>
          <p:nvGrpSpPr>
            <p:cNvPr id="334" name="Group 104"/>
            <p:cNvGrpSpPr/>
            <p:nvPr/>
          </p:nvGrpSpPr>
          <p:grpSpPr>
            <a:xfrm>
              <a:off x="11922884" y="2517378"/>
              <a:ext cx="900040" cy="360040"/>
              <a:chOff x="11922884" y="2013322"/>
              <a:chExt cx="900040" cy="360040"/>
            </a:xfrm>
          </p:grpSpPr>
          <p:sp>
            <p:nvSpPr>
              <p:cNvPr id="336" name="Rectangle 335"/>
              <p:cNvSpPr/>
              <p:nvPr/>
            </p:nvSpPr>
            <p:spPr>
              <a:xfrm>
                <a:off x="12102884" y="2013322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7" name="Rectangle 336"/>
              <p:cNvSpPr/>
              <p:nvPr/>
            </p:nvSpPr>
            <p:spPr>
              <a:xfrm>
                <a:off x="1192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8" name="Rectangle 337"/>
              <p:cNvSpPr/>
              <p:nvPr/>
            </p:nvSpPr>
            <p:spPr>
              <a:xfrm>
                <a:off x="1228288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39" name="Rectangle 338"/>
              <p:cNvSpPr/>
              <p:nvPr/>
            </p:nvSpPr>
            <p:spPr>
              <a:xfrm>
                <a:off x="1246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0" name="Rectangle 339"/>
              <p:cNvSpPr/>
              <p:nvPr/>
            </p:nvSpPr>
            <p:spPr>
              <a:xfrm>
                <a:off x="12642924" y="2013322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35" name="Rectangle 334"/>
            <p:cNvSpPr/>
            <p:nvPr/>
          </p:nvSpPr>
          <p:spPr>
            <a:xfrm>
              <a:off x="11922844" y="2517378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1" name="Group 113"/>
          <p:cNvGrpSpPr/>
          <p:nvPr/>
        </p:nvGrpSpPr>
        <p:grpSpPr>
          <a:xfrm>
            <a:off x="6567019" y="3103923"/>
            <a:ext cx="841050" cy="336442"/>
            <a:chOff x="11922844" y="2013322"/>
            <a:chExt cx="900040" cy="360040"/>
          </a:xfrm>
        </p:grpSpPr>
        <p:grpSp>
          <p:nvGrpSpPr>
            <p:cNvPr id="342" name="Group 103"/>
            <p:cNvGrpSpPr/>
            <p:nvPr/>
          </p:nvGrpSpPr>
          <p:grpSpPr>
            <a:xfrm>
              <a:off x="11922844" y="2013322"/>
              <a:ext cx="900040" cy="360040"/>
              <a:chOff x="11922844" y="1509266"/>
              <a:chExt cx="900040" cy="360040"/>
            </a:xfrm>
          </p:grpSpPr>
          <p:sp>
            <p:nvSpPr>
              <p:cNvPr id="344" name="Rectangle 343"/>
              <p:cNvSpPr/>
              <p:nvPr/>
            </p:nvSpPr>
            <p:spPr>
              <a:xfrm>
                <a:off x="12282844" y="1509266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5" name="Rectangle 344"/>
              <p:cNvSpPr/>
              <p:nvPr/>
            </p:nvSpPr>
            <p:spPr>
              <a:xfrm>
                <a:off x="1210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6" name="Rectangle 345"/>
              <p:cNvSpPr/>
              <p:nvPr/>
            </p:nvSpPr>
            <p:spPr>
              <a:xfrm>
                <a:off x="1192284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7" name="Rectangle 346"/>
              <p:cNvSpPr/>
              <p:nvPr/>
            </p:nvSpPr>
            <p:spPr>
              <a:xfrm>
                <a:off x="1246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48" name="Rectangle 347"/>
              <p:cNvSpPr/>
              <p:nvPr/>
            </p:nvSpPr>
            <p:spPr>
              <a:xfrm>
                <a:off x="12642884" y="1509266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43" name="Rectangle 342"/>
            <p:cNvSpPr/>
            <p:nvPr/>
          </p:nvSpPr>
          <p:spPr>
            <a:xfrm>
              <a:off x="11922844" y="2013322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49" name="Group 114"/>
          <p:cNvGrpSpPr/>
          <p:nvPr/>
        </p:nvGrpSpPr>
        <p:grpSpPr>
          <a:xfrm>
            <a:off x="6567019" y="3103923"/>
            <a:ext cx="841050" cy="336442"/>
            <a:chOff x="11922844" y="1509266"/>
            <a:chExt cx="900040" cy="360040"/>
          </a:xfrm>
        </p:grpSpPr>
        <p:grpSp>
          <p:nvGrpSpPr>
            <p:cNvPr id="350" name="Group 102"/>
            <p:cNvGrpSpPr/>
            <p:nvPr/>
          </p:nvGrpSpPr>
          <p:grpSpPr>
            <a:xfrm>
              <a:off x="11922924" y="1509266"/>
              <a:ext cx="899960" cy="360040"/>
              <a:chOff x="11922924" y="1005210"/>
              <a:chExt cx="899960" cy="360040"/>
            </a:xfrm>
          </p:grpSpPr>
          <p:sp>
            <p:nvSpPr>
              <p:cNvPr id="352" name="Rectangle 351"/>
              <p:cNvSpPr/>
              <p:nvPr/>
            </p:nvSpPr>
            <p:spPr>
              <a:xfrm>
                <a:off x="12462924" y="1005210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3" name="Rectangle 352"/>
              <p:cNvSpPr/>
              <p:nvPr/>
            </p:nvSpPr>
            <p:spPr>
              <a:xfrm>
                <a:off x="1228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4" name="Rectangle 353"/>
              <p:cNvSpPr/>
              <p:nvPr/>
            </p:nvSpPr>
            <p:spPr>
              <a:xfrm>
                <a:off x="1210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5" name="Rectangle 354"/>
              <p:cNvSpPr/>
              <p:nvPr/>
            </p:nvSpPr>
            <p:spPr>
              <a:xfrm>
                <a:off x="1192292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56" name="Rectangle 355"/>
              <p:cNvSpPr/>
              <p:nvPr/>
            </p:nvSpPr>
            <p:spPr>
              <a:xfrm>
                <a:off x="12642884" y="1005210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51" name="Rectangle 350"/>
            <p:cNvSpPr/>
            <p:nvPr/>
          </p:nvSpPr>
          <p:spPr>
            <a:xfrm>
              <a:off x="11922844" y="1509266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57" name="Group 115"/>
          <p:cNvGrpSpPr/>
          <p:nvPr/>
        </p:nvGrpSpPr>
        <p:grpSpPr>
          <a:xfrm>
            <a:off x="6567019" y="3103923"/>
            <a:ext cx="841012" cy="336442"/>
            <a:chOff x="11922844" y="1005210"/>
            <a:chExt cx="900000" cy="360040"/>
          </a:xfrm>
        </p:grpSpPr>
        <p:grpSp>
          <p:nvGrpSpPr>
            <p:cNvPr id="358" name="Group 101"/>
            <p:cNvGrpSpPr/>
            <p:nvPr/>
          </p:nvGrpSpPr>
          <p:grpSpPr>
            <a:xfrm>
              <a:off x="11922844" y="1005210"/>
              <a:ext cx="900000" cy="360040"/>
              <a:chOff x="11922844" y="501154"/>
              <a:chExt cx="900000" cy="360040"/>
            </a:xfrm>
          </p:grpSpPr>
          <p:sp>
            <p:nvSpPr>
              <p:cNvPr id="360" name="Rectangle 359"/>
              <p:cNvSpPr/>
              <p:nvPr/>
            </p:nvSpPr>
            <p:spPr>
              <a:xfrm>
                <a:off x="12642844" y="501154"/>
                <a:ext cx="180000" cy="36004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1" name="Rectangle 360"/>
              <p:cNvSpPr/>
              <p:nvPr/>
            </p:nvSpPr>
            <p:spPr>
              <a:xfrm>
                <a:off x="1246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2" name="Rectangle 361"/>
              <p:cNvSpPr/>
              <p:nvPr/>
            </p:nvSpPr>
            <p:spPr>
              <a:xfrm>
                <a:off x="1228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3" name="Rectangle 362"/>
              <p:cNvSpPr/>
              <p:nvPr/>
            </p:nvSpPr>
            <p:spPr>
              <a:xfrm>
                <a:off x="1210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364" name="Rectangle 363"/>
              <p:cNvSpPr/>
              <p:nvPr/>
            </p:nvSpPr>
            <p:spPr>
              <a:xfrm>
                <a:off x="11922844" y="501154"/>
                <a:ext cx="18000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  <p:sp>
          <p:nvSpPr>
            <p:cNvPr id="359" name="Rectangle 358"/>
            <p:cNvSpPr/>
            <p:nvPr/>
          </p:nvSpPr>
          <p:spPr>
            <a:xfrm>
              <a:off x="11922844" y="1005210"/>
              <a:ext cx="900000" cy="360000"/>
            </a:xfrm>
            <a:prstGeom prst="rect">
              <a:avLst/>
            </a:prstGeom>
            <a:noFill/>
            <a:ln w="635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71" name="Rectangle 170">
            <a:extLst>
              <a:ext uri="{FF2B5EF4-FFF2-40B4-BE49-F238E27FC236}">
                <a16:creationId xmlns:a16="http://schemas.microsoft.com/office/drawing/2014/main" id="{2A58675A-6589-4745-94A3-8922E67BAFE7}"/>
              </a:ext>
            </a:extLst>
          </p:cNvPr>
          <p:cNvSpPr/>
          <p:nvPr/>
        </p:nvSpPr>
        <p:spPr>
          <a:xfrm>
            <a:off x="1237314" y="3946897"/>
            <a:ext cx="841012" cy="336405"/>
          </a:xfrm>
          <a:prstGeom prst="rect">
            <a:avLst/>
          </a:prstGeom>
          <a:ln w="635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2" name="Rectangle: Rounded Corners 171">
            <a:extLst>
              <a:ext uri="{FF2B5EF4-FFF2-40B4-BE49-F238E27FC236}">
                <a16:creationId xmlns:a16="http://schemas.microsoft.com/office/drawing/2014/main" id="{BE8E5A10-E185-48AC-A197-CB368D6DF4C3}"/>
              </a:ext>
            </a:extLst>
          </p:cNvPr>
          <p:cNvSpPr/>
          <p:nvPr/>
        </p:nvSpPr>
        <p:spPr>
          <a:xfrm>
            <a:off x="330560" y="483282"/>
            <a:ext cx="3570445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3" name="Rectangle 172">
            <a:extLst>
              <a:ext uri="{FF2B5EF4-FFF2-40B4-BE49-F238E27FC236}">
                <a16:creationId xmlns:a16="http://schemas.microsoft.com/office/drawing/2014/main" id="{1AFBB574-F766-463B-A5DA-88F2E9955826}"/>
              </a:ext>
            </a:extLst>
          </p:cNvPr>
          <p:cNvSpPr/>
          <p:nvPr/>
        </p:nvSpPr>
        <p:spPr>
          <a:xfrm>
            <a:off x="2387205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9962E1AE-62F3-45FA-9C75-D29B4C5245FA}"/>
              </a:ext>
            </a:extLst>
          </p:cNvPr>
          <p:cNvGrpSpPr/>
          <p:nvPr/>
        </p:nvGrpSpPr>
        <p:grpSpPr>
          <a:xfrm>
            <a:off x="436458" y="712172"/>
            <a:ext cx="435719" cy="1032867"/>
            <a:chOff x="2724738" y="5471319"/>
            <a:chExt cx="435719" cy="1032867"/>
          </a:xfrm>
        </p:grpSpPr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993896E0-5DC4-4E33-BB4F-9FFFEC1D48E5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DFDEF98B-C084-49CE-8D8E-67F3EE8AF903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45F419B2-6E98-4273-A1A4-5A915F1F2373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8" name="TextBox 177">
            <a:extLst>
              <a:ext uri="{FF2B5EF4-FFF2-40B4-BE49-F238E27FC236}">
                <a16:creationId xmlns:a16="http://schemas.microsoft.com/office/drawing/2014/main" id="{9B1B1B62-7C7B-4DC2-B992-5D0FDEC38D7B}"/>
              </a:ext>
            </a:extLst>
          </p:cNvPr>
          <p:cNvSpPr txBox="1"/>
          <p:nvPr/>
        </p:nvSpPr>
        <p:spPr>
          <a:xfrm>
            <a:off x="949776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23 =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47419FEC-D9A5-4283-947A-86D6ABFE621A}"/>
              </a:ext>
            </a:extLst>
          </p:cNvPr>
          <p:cNvSpPr txBox="1"/>
          <p:nvPr/>
        </p:nvSpPr>
        <p:spPr>
          <a:xfrm>
            <a:off x="2573147" y="912264"/>
            <a:ext cx="48692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75696130-0ADD-410E-B912-C6F0FBAAE52E}"/>
              </a:ext>
            </a:extLst>
          </p:cNvPr>
          <p:cNvGrpSpPr/>
          <p:nvPr/>
        </p:nvGrpSpPr>
        <p:grpSpPr>
          <a:xfrm>
            <a:off x="3008243" y="1130255"/>
            <a:ext cx="475549" cy="630942"/>
            <a:chOff x="2969239" y="1130255"/>
            <a:chExt cx="475549" cy="630942"/>
          </a:xfrm>
        </p:grpSpPr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AD4A4DE-5917-470E-A6ED-5AF52855FA3B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C645880A-7431-4883-A45E-1B336FFFD162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3" name="TextBox 182">
            <a:extLst>
              <a:ext uri="{FF2B5EF4-FFF2-40B4-BE49-F238E27FC236}">
                <a16:creationId xmlns:a16="http://schemas.microsoft.com/office/drawing/2014/main" id="{2A91D177-F913-4CF7-957F-05FAB141ECA2}"/>
              </a:ext>
            </a:extLst>
          </p:cNvPr>
          <p:cNvSpPr txBox="1"/>
          <p:nvPr/>
        </p:nvSpPr>
        <p:spPr>
          <a:xfrm>
            <a:off x="2996183" y="6895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84" name="Rectangle 183">
            <a:extLst>
              <a:ext uri="{FF2B5EF4-FFF2-40B4-BE49-F238E27FC236}">
                <a16:creationId xmlns:a16="http://schemas.microsoft.com/office/drawing/2014/main" id="{02CFA96E-66F2-4345-BAC4-758D510611DF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3.33333E-6 L -0.02331 0.49514 " pathEditMode="relative" rAng="0" ptsTypes="AA">
                                      <p:cBhvr>
                                        <p:cTn id="34" dur="1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72" y="24745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3.33333E-6 L -0.01237 0.49514 " pathEditMode="relative" rAng="0" ptsTypes="AA">
                                      <p:cBhvr>
                                        <p:cTn id="36" dur="1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5" y="24745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3.33333E-6 L -0.00131 0.49514 " pathEditMode="relative" rAng="0" ptsTypes="AA">
                                      <p:cBhvr>
                                        <p:cTn id="38" dur="1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24745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3.33333E-6 L 0.01237 0.49514 " pathEditMode="relative" rAng="0" ptsTypes="AA">
                                      <p:cBhvr>
                                        <p:cTn id="40" dur="1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2" y="24745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3.33333E-6 L 0.0263 0.49514 " pathEditMode="relative" rAng="0" ptsTypes="AA">
                                      <p:cBhvr>
                                        <p:cTn id="42" dur="1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15" y="24745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33333E-6 L -0.0233 0.49514 " pathEditMode="relative" rAng="0" ptsTypes="AA">
                                      <p:cBhvr>
                                        <p:cTn id="44" dur="1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72" y="24745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3.33333E-6 L -0.01237 0.49514 " pathEditMode="relative" rAng="0" ptsTypes="AA">
                                      <p:cBhvr>
                                        <p:cTn id="46" dur="1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5" y="24745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33333E-6 L -0.0013 0.49514 " pathEditMode="relative" rAng="0" ptsTypes="AA">
                                      <p:cBhvr>
                                        <p:cTn id="48" dur="1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24745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3.33333E-6 L 0.01237 0.49514 " pathEditMode="relative" rAng="0" ptsTypes="AA">
                                      <p:cBhvr>
                                        <p:cTn id="50" dur="1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2" y="24745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3.33333E-6 L 0.02631 0.49514 " pathEditMode="relative" rAng="0" ptsTypes="AA">
                                      <p:cBhvr>
                                        <p:cTn id="52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15" y="24745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-4.81481E-6 L -0.02331 0.49514 " pathEditMode="relative" rAng="0" ptsTypes="AA">
                                      <p:cBhvr>
                                        <p:cTn id="54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72" y="24745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4.81481E-6 L -0.01237 0.49514 " pathEditMode="relative" rAng="0" ptsTypes="AA">
                                      <p:cBhvr>
                                        <p:cTn id="56" dur="10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5" y="24745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4.81481E-6 L -0.00131 0.49514 " pathEditMode="relative" rAng="0" ptsTypes="AA">
                                      <p:cBhvr>
                                        <p:cTn id="58" dur="10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24745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4.81481E-6 L 0.01237 0.49514 " pathEditMode="relative" rAng="0" ptsTypes="AA">
                                      <p:cBhvr>
                                        <p:cTn id="60" dur="1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2" y="24745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4.81481E-6 L 0.0263 0.49514 " pathEditMode="relative" rAng="0" ptsTypes="AA">
                                      <p:cBhvr>
                                        <p:cTn id="62" dur="10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15" y="24745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4.81481E-6 L -0.0233 0.49514 " pathEditMode="relative" rAng="0" ptsTypes="AA">
                                      <p:cBhvr>
                                        <p:cTn id="64" dur="10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72" y="24745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4.81481E-6 L -0.01237 0.49514 " pathEditMode="relative" rAng="0" ptsTypes="AA">
                                      <p:cBhvr>
                                        <p:cTn id="66" dur="1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5" y="24745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4.81481E-6 L -0.0013 0.49514 " pathEditMode="relative" rAng="0" ptsTypes="AA">
                                      <p:cBhvr>
                                        <p:cTn id="68" dur="10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24745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4.81481E-6 L 0.01237 0.49514 " pathEditMode="relative" rAng="0" ptsTypes="AA">
                                      <p:cBhvr>
                                        <p:cTn id="70" dur="10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2" y="24745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4.81481E-6 L 0.02631 0.49514 " pathEditMode="relative" rAng="0" ptsTypes="AA">
                                      <p:cBhvr>
                                        <p:cTn id="72" dur="1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15" y="2474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0.00486 L -3.125E-6 -0.27939 " pathEditMode="relative" rAng="0" ptsTypes="AA">
                                      <p:cBhvr>
                                        <p:cTn id="90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727"/>
                                    </p:animMotion>
                                  </p:childTnLst>
                                </p:cTn>
                              </p:par>
                              <p:par>
                                <p:cTn id="9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0.00486 L -3.33333E-6 -0.21088 " pathEditMode="relative" rAng="0" ptsTypes="AA">
                                      <p:cBhvr>
                                        <p:cTn id="92" dur="1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301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0.00509 L -3.33333E-6 -0.14236 " pathEditMode="relative" rAng="0" ptsTypes="AA">
                                      <p:cBhvr>
                                        <p:cTn id="94" dur="1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875"/>
                                    </p:animMotion>
                                  </p:childTnLst>
                                </p:cTn>
                              </p:par>
                              <p:par>
                                <p:cTn id="9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0.00486 L -3.33333E-6 -0.07361 " pathEditMode="relative" rAng="0" ptsTypes="AA">
                                      <p:cBhvr>
                                        <p:cTn id="96" dur="10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4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3.33333E-6 L -0.26614 0.26991 " pathEditMode="relative" rAng="0" ptsTypes="AA">
                                      <p:cBhvr>
                                        <p:cTn id="100" dur="10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307" y="13495"/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0.07361 L -0.08411 0.27963 " pathEditMode="relative" rAng="0" ptsTypes="AA">
                                      <p:cBhvr>
                                        <p:cTn id="102" dur="100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206" y="17662"/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0.14236 L 0.09245 0.27963 " pathEditMode="relative" rAng="0" ptsTypes="AA">
                                      <p:cBhvr>
                                        <p:cTn id="104" dur="1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622" y="21088"/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0.21111 L 0.27461 0.27963 " pathEditMode="relative" rAng="0" ptsTypes="AA">
                                      <p:cBhvr>
                                        <p:cTn id="106" dur="1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724" y="24537"/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0.27963 L 0.45131 0.27963 " pathEditMode="relative" rAng="0" ptsTypes="AA">
                                      <p:cBhvr>
                                        <p:cTn id="108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565" y="2796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112E-17 -0.00486 L 5.55112E-17 -0.27939 " pathEditMode="relative" rAng="0" ptsTypes="AA">
                                      <p:cBhvr>
                                        <p:cTn id="126" dur="1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727"/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0.00486 L -2.08333E-7 -0.21088 " pathEditMode="relative" rAng="0" ptsTypes="AA">
                                      <p:cBhvr>
                                        <p:cTn id="128" dur="1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301"/>
                                    </p:animMotion>
                                  </p:childTnLst>
                                </p:cTn>
                              </p:par>
                              <p:par>
                                <p:cTn id="12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0.00509 L -2.08333E-7 -0.14236 " pathEditMode="relative" rAng="0" ptsTypes="AA">
                                      <p:cBhvr>
                                        <p:cTn id="130" dur="1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875"/>
                                    </p:animMotion>
                                  </p:childTnLst>
                                </p:cTn>
                              </p:par>
                              <p:par>
                                <p:cTn id="13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0.00486 L -2.08333E-7 -0.07361 " pathEditMode="relative" rAng="0" ptsTypes="AA">
                                      <p:cBhvr>
                                        <p:cTn id="132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4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3.33333E-6 L -0.35169 0.20116 " pathEditMode="relative" rAng="0" ptsTypes="AA">
                                      <p:cBhvr>
                                        <p:cTn id="136" dur="10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591" y="10046"/>
                                    </p:animMotion>
                                  </p:childTnLst>
                                </p:cTn>
                              </p:par>
                              <p:par>
                                <p:cTn id="13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0.07361 L -0.16966 0.20116 " pathEditMode="relative" rAng="0" ptsTypes="AA">
                                      <p:cBhvr>
                                        <p:cTn id="138" dur="1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490" y="13727"/>
                                    </p:animMotion>
                                  </p:childTnLst>
                                </p:cTn>
                              </p:par>
                              <p:par>
                                <p:cTn id="13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0.14213 L 0.0069 0.20116 " pathEditMode="relative" rAng="0" ptsTypes="AA">
                                      <p:cBhvr>
                                        <p:cTn id="140" dur="1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39" y="17153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0.21064 L 0.18906 0.20116 " pathEditMode="relative" rAng="0" ptsTypes="AA">
                                      <p:cBhvr>
                                        <p:cTn id="142" dur="1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453" y="20579"/>
                                    </p:animMotion>
                                  </p:childTnLst>
                                </p:cTn>
                              </p:par>
                              <p:par>
                                <p:cTn id="14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112E-17 -0.27939 L 0.36576 0.20116 " pathEditMode="relative" rAng="0" ptsTypes="AA">
                                      <p:cBhvr>
                                        <p:cTn id="144" dur="1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281" y="2402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-0.00486 L 3.125E-6 -0.27939 " pathEditMode="relative" rAng="0" ptsTypes="AA">
                                      <p:cBhvr>
                                        <p:cTn id="162" dur="10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3727"/>
                                    </p:animMotion>
                                  </p:childTnLst>
                                </p:cTn>
                              </p:par>
                              <p:par>
                                <p:cTn id="16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0.00486 L 2.91667E-6 -0.21088 " pathEditMode="relative" rAng="0" ptsTypes="AA">
                                      <p:cBhvr>
                                        <p:cTn id="164" dur="1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301"/>
                                    </p:animMotion>
                                  </p:childTnLst>
                                </p:cTn>
                              </p:par>
                              <p:par>
                                <p:cTn id="16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0.00509 L 2.91667E-6 -0.14236 " pathEditMode="relative" rAng="0" ptsTypes="AA">
                                      <p:cBhvr>
                                        <p:cTn id="166" dur="10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875"/>
                                    </p:animMotion>
                                  </p:childTnLst>
                                </p:cTn>
                              </p:par>
                              <p:par>
                                <p:cTn id="16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0.00486 L 2.91667E-6 -0.07361 " pathEditMode="relative" rAng="0" ptsTypes="AA">
                                      <p:cBhvr>
                                        <p:cTn id="168" dur="100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44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3.33333E-6 L -0.43724 0.12269 " pathEditMode="relative" rAng="0" ptsTypes="AA">
                                      <p:cBhvr>
                                        <p:cTn id="172" dur="1000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1862" y="6134"/>
                                    </p:animMotion>
                                  </p:childTnLst>
                                </p:cTn>
                              </p:par>
                              <p:par>
                                <p:cTn id="17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0.07361 L -0.25508 0.12269 " pathEditMode="relative" rAng="0" ptsTypes="AA">
                                      <p:cBhvr>
                                        <p:cTn id="174" dur="100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760" y="9815"/>
                                    </p:animMotion>
                                  </p:childTnLst>
                                </p:cTn>
                              </p:par>
                              <p:par>
                                <p:cTn id="17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0.14236 L -0.07865 0.12269 " pathEditMode="relative" rAng="0" ptsTypes="AA">
                                      <p:cBhvr>
                                        <p:cTn id="176" dur="10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32" y="13241"/>
                                    </p:animMotion>
                                  </p:childTnLst>
                                </p:cTn>
                              </p:par>
                              <p:par>
                                <p:cTn id="17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0.21111 L 0.10351 0.12269 " pathEditMode="relative" rAng="0" ptsTypes="AA">
                                      <p:cBhvr>
                                        <p:cTn id="178" dur="1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169" y="16690"/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-0.27963 L 0.28021 0.12246 " pathEditMode="relative" rAng="0" ptsTypes="AA">
                                      <p:cBhvr>
                                        <p:cTn id="180" dur="10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010" y="200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7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0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3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6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8" fill="hold">
                            <p:stCondLst>
                              <p:cond delay="500"/>
                            </p:stCondLst>
                            <p:childTnLst>
                              <p:par>
                                <p:cTn id="19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 animBg="1"/>
      <p:bldP spid="39" grpId="0" animBg="1"/>
      <p:bldP spid="41" grpId="0" animBg="1"/>
      <p:bldP spid="42" grpId="0" animBg="1"/>
      <p:bldP spid="77" grpId="0" animBg="1"/>
      <p:bldP spid="78" grpId="0" animBg="1"/>
      <p:bldP spid="79" grpId="0" animBg="1"/>
      <p:bldP spid="80" grpId="0" animBg="1"/>
      <p:bldP spid="186" grpId="0" animBg="1"/>
      <p:bldP spid="187" grpId="0" animBg="1"/>
      <p:bldP spid="191" grpId="0" animBg="1"/>
      <p:bldP spid="193" grpId="0" animBg="1"/>
      <p:bldP spid="205" grpId="0" animBg="1"/>
      <p:bldP spid="217" grpId="0" animBg="1"/>
      <p:bldP spid="218" grpId="0" animBg="1"/>
      <p:bldP spid="219" grpId="0" animBg="1"/>
      <p:bldP spid="220" grpId="0" animBg="1"/>
      <p:bldP spid="221" grpId="0" animBg="1"/>
      <p:bldP spid="232" grpId="0" animBg="1"/>
      <p:bldP spid="233" grpId="0" animBg="1"/>
      <p:bldP spid="234" grpId="0" animBg="1"/>
      <p:bldP spid="235" grpId="0" animBg="1"/>
      <p:bldP spid="236" grpId="0" animBg="1"/>
      <p:bldP spid="237" grpId="0" animBg="1"/>
      <p:bldP spid="238" grpId="0" animBg="1"/>
      <p:bldP spid="239" grpId="0" animBg="1"/>
      <p:bldP spid="240" grpId="0" animBg="1"/>
      <p:bldP spid="241" grpId="0" animBg="1"/>
      <p:bldP spid="242" grpId="0" animBg="1"/>
      <p:bldP spid="283" grpId="0" animBg="1"/>
      <p:bldP spid="324" grpId="0" animBg="1"/>
      <p:bldP spid="171" grpId="0" animBg="1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6C7C9324-2552-4204-9E0C-BE9D501878BD}"/>
              </a:ext>
            </a:extLst>
          </p:cNvPr>
          <p:cNvSpPr/>
          <p:nvPr/>
        </p:nvSpPr>
        <p:spPr>
          <a:xfrm>
            <a:off x="330560" y="483282"/>
            <a:ext cx="3570445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69814A8-9A11-4F38-BC81-A6BF7F44F598}"/>
              </a:ext>
            </a:extLst>
          </p:cNvPr>
          <p:cNvSpPr/>
          <p:nvPr/>
        </p:nvSpPr>
        <p:spPr>
          <a:xfrm>
            <a:off x="2387205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8B207A3-4F5B-47ED-B436-ABB4B116EE30}"/>
              </a:ext>
            </a:extLst>
          </p:cNvPr>
          <p:cNvGrpSpPr/>
          <p:nvPr/>
        </p:nvGrpSpPr>
        <p:grpSpPr>
          <a:xfrm>
            <a:off x="436458" y="712172"/>
            <a:ext cx="435719" cy="1032867"/>
            <a:chOff x="2724738" y="5471319"/>
            <a:chExt cx="435719" cy="1032867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04E0A8-F035-4084-AABF-0EF81C1DA6DC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7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4E30BD8-1752-4E4E-828A-EE9E82D28F7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8</a:t>
              </a: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7FE0FB1-8642-4BD2-A549-AD84E4EABB9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787D9EBB-3F87-4960-ACEF-F9E62623259A}"/>
              </a:ext>
            </a:extLst>
          </p:cNvPr>
          <p:cNvSpPr txBox="1"/>
          <p:nvPr/>
        </p:nvSpPr>
        <p:spPr>
          <a:xfrm>
            <a:off x="949776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11 =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FC5CCA6-256A-4C4C-9254-5B690407DD6F}"/>
              </a:ext>
            </a:extLst>
          </p:cNvPr>
          <p:cNvSpPr txBox="1"/>
          <p:nvPr/>
        </p:nvSpPr>
        <p:spPr>
          <a:xfrm>
            <a:off x="2588021" y="912264"/>
            <a:ext cx="58692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94" name="Rectangle: Rounded Corners 93">
            <a:extLst>
              <a:ext uri="{FF2B5EF4-FFF2-40B4-BE49-F238E27FC236}">
                <a16:creationId xmlns:a16="http://schemas.microsoft.com/office/drawing/2014/main" id="{F61144D5-52EC-4DED-B8EC-3904D3973658}"/>
              </a:ext>
            </a:extLst>
          </p:cNvPr>
          <p:cNvSpPr/>
          <p:nvPr/>
        </p:nvSpPr>
        <p:spPr>
          <a:xfrm>
            <a:off x="4348168" y="483282"/>
            <a:ext cx="3544797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538F6326-63D2-4612-B0FB-5FC6A8849A0C}"/>
              </a:ext>
            </a:extLst>
          </p:cNvPr>
          <p:cNvSpPr/>
          <p:nvPr/>
        </p:nvSpPr>
        <p:spPr>
          <a:xfrm>
            <a:off x="6404813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858E1A23-7C8D-41EB-BDC8-CB179A1977E7}"/>
              </a:ext>
            </a:extLst>
          </p:cNvPr>
          <p:cNvGrpSpPr/>
          <p:nvPr/>
        </p:nvGrpSpPr>
        <p:grpSpPr>
          <a:xfrm>
            <a:off x="4454066" y="712172"/>
            <a:ext cx="435719" cy="1032867"/>
            <a:chOff x="2724738" y="5471319"/>
            <a:chExt cx="435719" cy="1032867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2B309A70-0396-4998-9EAA-D06DA636D37E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B4104989-A5B1-42CE-AF9E-BD73F408B290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DF671F34-926E-44A0-98DD-FC6BD3339F36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" name="TextBox 103">
            <a:extLst>
              <a:ext uri="{FF2B5EF4-FFF2-40B4-BE49-F238E27FC236}">
                <a16:creationId xmlns:a16="http://schemas.microsoft.com/office/drawing/2014/main" id="{4CCD4377-B0EE-4165-A6A8-C5E72AD597EC}"/>
              </a:ext>
            </a:extLst>
          </p:cNvPr>
          <p:cNvSpPr txBox="1"/>
          <p:nvPr/>
        </p:nvSpPr>
        <p:spPr>
          <a:xfrm>
            <a:off x="4967384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23 =</a:t>
            </a:r>
          </a:p>
        </p:txBody>
      </p:sp>
      <p:sp>
        <p:nvSpPr>
          <p:cNvPr id="108" name="Rectangle: Rounded Corners 107">
            <a:extLst>
              <a:ext uri="{FF2B5EF4-FFF2-40B4-BE49-F238E27FC236}">
                <a16:creationId xmlns:a16="http://schemas.microsoft.com/office/drawing/2014/main" id="{85FAF2A6-D336-4C58-A719-15323D3B2312}"/>
              </a:ext>
            </a:extLst>
          </p:cNvPr>
          <p:cNvSpPr/>
          <p:nvPr/>
        </p:nvSpPr>
        <p:spPr>
          <a:xfrm>
            <a:off x="8365769" y="483282"/>
            <a:ext cx="3537152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C04A8457-614E-440C-8CB1-175AE47F0F81}"/>
              </a:ext>
            </a:extLst>
          </p:cNvPr>
          <p:cNvSpPr/>
          <p:nvPr/>
        </p:nvSpPr>
        <p:spPr>
          <a:xfrm>
            <a:off x="10422413" y="600319"/>
            <a:ext cx="1351745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92DA1CA6-42A6-4F0E-9D26-DAEEC1B14358}"/>
              </a:ext>
            </a:extLst>
          </p:cNvPr>
          <p:cNvGrpSpPr/>
          <p:nvPr/>
        </p:nvGrpSpPr>
        <p:grpSpPr>
          <a:xfrm>
            <a:off x="8471666" y="712172"/>
            <a:ext cx="435719" cy="1032867"/>
            <a:chOff x="2724738" y="5471319"/>
            <a:chExt cx="435719" cy="1032867"/>
          </a:xfrm>
        </p:grpSpPr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374C6D6E-E42E-4414-B008-7AD34291BFC7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826E06AB-8D8C-41A2-9066-B5C2D9C3116B}"/>
                </a:ext>
              </a:extLst>
            </p:cNvPr>
            <p:cNvSpPr txBox="1"/>
            <p:nvPr/>
          </p:nvSpPr>
          <p:spPr>
            <a:xfrm>
              <a:off x="2728852" y="5857855"/>
              <a:ext cx="3099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7CCFA4F3-0D73-413B-BC5F-AE36631DA932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1AD36CAF-C80C-44B6-B8F3-A8EF3D0A0A9B}"/>
              </a:ext>
            </a:extLst>
          </p:cNvPr>
          <p:cNvSpPr txBox="1"/>
          <p:nvPr/>
        </p:nvSpPr>
        <p:spPr>
          <a:xfrm>
            <a:off x="8984984" y="905442"/>
            <a:ext cx="14750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of 17 =</a:t>
            </a: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B980543C-1BD2-4901-AA41-193306D6E51B}"/>
              </a:ext>
            </a:extLst>
          </p:cNvPr>
          <p:cNvGrpSpPr/>
          <p:nvPr/>
        </p:nvGrpSpPr>
        <p:grpSpPr>
          <a:xfrm>
            <a:off x="452268" y="2208856"/>
            <a:ext cx="1895612" cy="1088729"/>
            <a:chOff x="452268" y="2208856"/>
            <a:chExt cx="1895612" cy="1088729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522817C6-5A6B-40B5-AB93-E3C37FE06A73}"/>
                </a:ext>
              </a:extLst>
            </p:cNvPr>
            <p:cNvSpPr txBox="1"/>
            <p:nvPr/>
          </p:nvSpPr>
          <p:spPr>
            <a:xfrm>
              <a:off x="452268" y="2208856"/>
              <a:ext cx="18956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x 1 1</a:t>
              </a:r>
            </a:p>
          </p:txBody>
        </p: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EF6C2D19-5928-4029-A3FB-5FC0E9A737A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1187" y="2716152"/>
              <a:ext cx="1785213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5069C8BE-2405-472F-927C-094C24B141C7}"/>
                </a:ext>
              </a:extLst>
            </p:cNvPr>
            <p:cNvSpPr txBox="1"/>
            <p:nvPr/>
          </p:nvSpPr>
          <p:spPr>
            <a:xfrm>
              <a:off x="1102728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DAE6343-3F5E-4A94-BEB7-7F0EBB6F9F32}"/>
              </a:ext>
            </a:extLst>
          </p:cNvPr>
          <p:cNvGrpSpPr/>
          <p:nvPr/>
        </p:nvGrpSpPr>
        <p:grpSpPr>
          <a:xfrm>
            <a:off x="2272569" y="2208856"/>
            <a:ext cx="1372350" cy="1088729"/>
            <a:chOff x="2272569" y="2208856"/>
            <a:chExt cx="1372350" cy="1088729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C4DEDAF9-0596-4CF5-8881-7F97A4AECD9A}"/>
                </a:ext>
              </a:extLst>
            </p:cNvPr>
            <p:cNvSpPr txBox="1"/>
            <p:nvPr/>
          </p:nvSpPr>
          <p:spPr>
            <a:xfrm>
              <a:off x="227256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D02951AA-50EB-47A0-AD29-9DD64E38D142}"/>
                </a:ext>
              </a:extLst>
            </p:cNvPr>
            <p:cNvSpPr txBox="1"/>
            <p:nvPr/>
          </p:nvSpPr>
          <p:spPr>
            <a:xfrm>
              <a:off x="2690899" y="2208856"/>
              <a:ext cx="9540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7 7</a:t>
              </a:r>
            </a:p>
          </p:txBody>
        </p: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47BF7EB6-92C4-4377-A4E5-11AE9ACE68A5}"/>
                </a:ext>
              </a:extLst>
            </p:cNvPr>
            <p:cNvCxnSpPr>
              <a:cxnSpLocks/>
            </p:cNvCxnSpPr>
            <p:nvPr/>
          </p:nvCxnSpPr>
          <p:spPr>
            <a:xfrm>
              <a:off x="2699818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A8608D20-C48D-41FC-910F-BFC60E343D20}"/>
                </a:ext>
              </a:extLst>
            </p:cNvPr>
            <p:cNvSpPr txBox="1"/>
            <p:nvPr/>
          </p:nvSpPr>
          <p:spPr>
            <a:xfrm>
              <a:off x="290628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12A4420B-E1CD-48C3-AF37-7B88B8B3C90D}"/>
              </a:ext>
            </a:extLst>
          </p:cNvPr>
          <p:cNvGrpSpPr/>
          <p:nvPr/>
        </p:nvGrpSpPr>
        <p:grpSpPr>
          <a:xfrm>
            <a:off x="3028877" y="1130255"/>
            <a:ext cx="475549" cy="630942"/>
            <a:chOff x="2969239" y="1130255"/>
            <a:chExt cx="475549" cy="630942"/>
          </a:xfrm>
        </p:grpSpPr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22BB9118-42F9-4D49-8C0D-E841A3CDB536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5D400124-0FD1-429E-B516-CED1F36333DD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E4702D94-3EA6-4B3F-8B78-5EDEE3D8137F}"/>
              </a:ext>
            </a:extLst>
          </p:cNvPr>
          <p:cNvSpPr txBox="1"/>
          <p:nvPr/>
        </p:nvSpPr>
        <p:spPr>
          <a:xfrm>
            <a:off x="3016817" y="689550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00B2DE32-9D66-4748-8826-2B57FDBBABDD}"/>
              </a:ext>
            </a:extLst>
          </p:cNvPr>
          <p:cNvSpPr txBox="1"/>
          <p:nvPr/>
        </p:nvSpPr>
        <p:spPr>
          <a:xfrm>
            <a:off x="6434354" y="901778"/>
            <a:ext cx="8819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17</a:t>
            </a:r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5234CA46-F239-4EF7-9B5D-F27F7F728BD7}"/>
              </a:ext>
            </a:extLst>
          </p:cNvPr>
          <p:cNvGrpSpPr/>
          <p:nvPr/>
        </p:nvGrpSpPr>
        <p:grpSpPr>
          <a:xfrm>
            <a:off x="4465666" y="2198370"/>
            <a:ext cx="1895612" cy="1088729"/>
            <a:chOff x="452268" y="2208856"/>
            <a:chExt cx="1895612" cy="1088729"/>
          </a:xfrm>
        </p:grpSpPr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163ABDC1-60CE-4140-80A0-FD1E273C441E}"/>
                </a:ext>
              </a:extLst>
            </p:cNvPr>
            <p:cNvSpPr txBox="1"/>
            <p:nvPr/>
          </p:nvSpPr>
          <p:spPr>
            <a:xfrm>
              <a:off x="452268" y="2208856"/>
              <a:ext cx="18956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x 2 3</a:t>
              </a:r>
            </a:p>
          </p:txBody>
        </p: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E9DDF391-7D57-4C37-803B-C953DE70471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1187" y="2716152"/>
              <a:ext cx="1785213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BC165922-EE40-44F0-883B-8B322D91136D}"/>
                </a:ext>
              </a:extLst>
            </p:cNvPr>
            <p:cNvSpPr txBox="1"/>
            <p:nvPr/>
          </p:nvSpPr>
          <p:spPr>
            <a:xfrm>
              <a:off x="1102728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ACF76C3F-F994-4CEC-B542-82BBB1053B8A}"/>
              </a:ext>
            </a:extLst>
          </p:cNvPr>
          <p:cNvGrpSpPr/>
          <p:nvPr/>
        </p:nvGrpSpPr>
        <p:grpSpPr>
          <a:xfrm>
            <a:off x="6285967" y="2198370"/>
            <a:ext cx="1372350" cy="1088729"/>
            <a:chOff x="2272569" y="2208856"/>
            <a:chExt cx="1372350" cy="1088729"/>
          </a:xfrm>
        </p:grpSpPr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46231047-CA8C-4A87-8C99-5E071F7B79D0}"/>
                </a:ext>
              </a:extLst>
            </p:cNvPr>
            <p:cNvSpPr txBox="1"/>
            <p:nvPr/>
          </p:nvSpPr>
          <p:spPr>
            <a:xfrm>
              <a:off x="227256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52431F23-B002-4495-9513-5B17BA7CA323}"/>
                </a:ext>
              </a:extLst>
            </p:cNvPr>
            <p:cNvSpPr txBox="1"/>
            <p:nvPr/>
          </p:nvSpPr>
          <p:spPr>
            <a:xfrm>
              <a:off x="2690899" y="2208856"/>
              <a:ext cx="9540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6 9</a:t>
              </a:r>
            </a:p>
          </p:txBody>
        </p: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C248E6C5-D1E8-4ED4-B873-205AFC581B21}"/>
                </a:ext>
              </a:extLst>
            </p:cNvPr>
            <p:cNvCxnSpPr>
              <a:cxnSpLocks/>
            </p:cNvCxnSpPr>
            <p:nvPr/>
          </p:nvCxnSpPr>
          <p:spPr>
            <a:xfrm>
              <a:off x="2699818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0F4482C9-28EF-488C-880A-3D8337E7D7DE}"/>
                </a:ext>
              </a:extLst>
            </p:cNvPr>
            <p:cNvSpPr txBox="1"/>
            <p:nvPr/>
          </p:nvSpPr>
          <p:spPr>
            <a:xfrm>
              <a:off x="290628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4916E031-CC16-4392-8894-015858DA8DCC}"/>
              </a:ext>
            </a:extLst>
          </p:cNvPr>
          <p:cNvGrpSpPr/>
          <p:nvPr/>
        </p:nvGrpSpPr>
        <p:grpSpPr>
          <a:xfrm>
            <a:off x="7176604" y="1119769"/>
            <a:ext cx="475549" cy="630942"/>
            <a:chOff x="2969239" y="1130255"/>
            <a:chExt cx="475549" cy="630942"/>
          </a:xfrm>
        </p:grpSpPr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5A4CC327-D6AF-4EFC-B38A-019E40F4F098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AD1BCDB4-E816-4F24-A30D-9ACB5DD97A3A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6" name="TextBox 145">
            <a:extLst>
              <a:ext uri="{FF2B5EF4-FFF2-40B4-BE49-F238E27FC236}">
                <a16:creationId xmlns:a16="http://schemas.microsoft.com/office/drawing/2014/main" id="{AB8E660B-B5EF-4E48-B4A8-3D394899A446}"/>
              </a:ext>
            </a:extLst>
          </p:cNvPr>
          <p:cNvSpPr txBox="1"/>
          <p:nvPr/>
        </p:nvSpPr>
        <p:spPr>
          <a:xfrm>
            <a:off x="7164544" y="67906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6B8BB375-A0BA-40EA-B2CA-CE6CC821399C}"/>
              </a:ext>
            </a:extLst>
          </p:cNvPr>
          <p:cNvGrpSpPr/>
          <p:nvPr/>
        </p:nvGrpSpPr>
        <p:grpSpPr>
          <a:xfrm>
            <a:off x="8489301" y="2198976"/>
            <a:ext cx="1895612" cy="1088729"/>
            <a:chOff x="452268" y="2208856"/>
            <a:chExt cx="1895612" cy="1088729"/>
          </a:xfrm>
        </p:grpSpPr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94D5D4F2-1494-4049-83CF-33B97E960011}"/>
                </a:ext>
              </a:extLst>
            </p:cNvPr>
            <p:cNvSpPr txBox="1"/>
            <p:nvPr/>
          </p:nvSpPr>
          <p:spPr>
            <a:xfrm>
              <a:off x="452268" y="2208856"/>
              <a:ext cx="18956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x 1 7</a:t>
              </a:r>
            </a:p>
          </p:txBody>
        </p: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1C3AE453-D8DF-432A-8873-3FC218B381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1187" y="2716152"/>
              <a:ext cx="1785213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5DF8560B-C63C-429D-950C-28411F628F79}"/>
                </a:ext>
              </a:extLst>
            </p:cNvPr>
            <p:cNvSpPr txBox="1"/>
            <p:nvPr/>
          </p:nvSpPr>
          <p:spPr>
            <a:xfrm>
              <a:off x="1102728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6C64D90C-9F3A-42A8-8F1A-259A2FD59795}"/>
              </a:ext>
            </a:extLst>
          </p:cNvPr>
          <p:cNvGrpSpPr/>
          <p:nvPr/>
        </p:nvGrpSpPr>
        <p:grpSpPr>
          <a:xfrm>
            <a:off x="10309602" y="2198976"/>
            <a:ext cx="1372350" cy="1088729"/>
            <a:chOff x="2272569" y="2208856"/>
            <a:chExt cx="1372350" cy="1088729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A94CE288-1383-4212-9093-109600E9DB48}"/>
                </a:ext>
              </a:extLst>
            </p:cNvPr>
            <p:cNvSpPr txBox="1"/>
            <p:nvPr/>
          </p:nvSpPr>
          <p:spPr>
            <a:xfrm>
              <a:off x="227256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CF63E5F5-9E76-4087-9030-61B9C0E50AC8}"/>
                </a:ext>
              </a:extLst>
            </p:cNvPr>
            <p:cNvSpPr txBox="1"/>
            <p:nvPr/>
          </p:nvSpPr>
          <p:spPr>
            <a:xfrm>
              <a:off x="2690899" y="2208856"/>
              <a:ext cx="95402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5 1</a:t>
              </a:r>
            </a:p>
          </p:txBody>
        </p: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CB90D99B-0CA7-4F21-AC48-AE8BA457925D}"/>
                </a:ext>
              </a:extLst>
            </p:cNvPr>
            <p:cNvCxnSpPr>
              <a:cxnSpLocks/>
            </p:cNvCxnSpPr>
            <p:nvPr/>
          </p:nvCxnSpPr>
          <p:spPr>
            <a:xfrm>
              <a:off x="2699818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432A36D-6285-433E-B003-A43063BFA6E4}"/>
                </a:ext>
              </a:extLst>
            </p:cNvPr>
            <p:cNvSpPr txBox="1"/>
            <p:nvPr/>
          </p:nvSpPr>
          <p:spPr>
            <a:xfrm>
              <a:off x="2906284" y="2666643"/>
              <a:ext cx="4460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110" name="TextBox 109">
            <a:extLst>
              <a:ext uri="{FF2B5EF4-FFF2-40B4-BE49-F238E27FC236}">
                <a16:creationId xmlns:a16="http://schemas.microsoft.com/office/drawing/2014/main" id="{41A1F089-B18D-42F3-9D1E-862D816DBD6A}"/>
              </a:ext>
            </a:extLst>
          </p:cNvPr>
          <p:cNvSpPr txBox="1"/>
          <p:nvPr/>
        </p:nvSpPr>
        <p:spPr>
          <a:xfrm>
            <a:off x="4878824" y="3993652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6 9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23465FBD-CE90-4B63-BD81-A6B4F76C400E}"/>
              </a:ext>
            </a:extLst>
          </p:cNvPr>
          <p:cNvSpPr txBox="1"/>
          <p:nvPr/>
        </p:nvSpPr>
        <p:spPr>
          <a:xfrm>
            <a:off x="4404207" y="4006715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00A2554A-3A72-4CD6-8579-BE1C571C88B5}"/>
              </a:ext>
            </a:extLst>
          </p:cNvPr>
          <p:cNvCxnSpPr>
            <a:cxnSpLocks/>
          </p:cNvCxnSpPr>
          <p:nvPr/>
        </p:nvCxnSpPr>
        <p:spPr>
          <a:xfrm>
            <a:off x="4878824" y="4056272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Straight Connector 118">
            <a:extLst>
              <a:ext uri="{FF2B5EF4-FFF2-40B4-BE49-F238E27FC236}">
                <a16:creationId xmlns:a16="http://schemas.microsoft.com/office/drawing/2014/main" id="{79D26E05-30DC-4F5D-86CC-DEB73606B8C5}"/>
              </a:ext>
            </a:extLst>
          </p:cNvPr>
          <p:cNvCxnSpPr>
            <a:cxnSpLocks/>
          </p:cNvCxnSpPr>
          <p:nvPr/>
        </p:nvCxnSpPr>
        <p:spPr>
          <a:xfrm>
            <a:off x="4897776" y="4056272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" name="TextBox 119">
            <a:extLst>
              <a:ext uri="{FF2B5EF4-FFF2-40B4-BE49-F238E27FC236}">
                <a16:creationId xmlns:a16="http://schemas.microsoft.com/office/drawing/2014/main" id="{D3F6CB03-A9D7-4D95-85F9-ABEEBAD330A9}"/>
              </a:ext>
            </a:extLst>
          </p:cNvPr>
          <p:cNvSpPr txBox="1"/>
          <p:nvPr/>
        </p:nvSpPr>
        <p:spPr>
          <a:xfrm>
            <a:off x="4879195" y="355596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F80465F9-4232-4568-811F-4277C667197D}"/>
              </a:ext>
            </a:extLst>
          </p:cNvPr>
          <p:cNvSpPr txBox="1"/>
          <p:nvPr/>
        </p:nvSpPr>
        <p:spPr>
          <a:xfrm>
            <a:off x="5302201" y="355596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BFCA286F-2299-4C3C-8AE5-2D03EFFF492B}"/>
              </a:ext>
            </a:extLst>
          </p:cNvPr>
          <p:cNvSpPr txBox="1"/>
          <p:nvPr/>
        </p:nvSpPr>
        <p:spPr>
          <a:xfrm>
            <a:off x="5189446" y="4040227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29FF6E7C-1E4B-435D-9713-E1FE38F237FF}"/>
              </a:ext>
            </a:extLst>
          </p:cNvPr>
          <p:cNvSpPr txBox="1"/>
          <p:nvPr/>
        </p:nvSpPr>
        <p:spPr>
          <a:xfrm>
            <a:off x="5734781" y="3516864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140E1FC-5D9F-48D3-8963-1DCE7E3EC2A5}"/>
              </a:ext>
            </a:extLst>
          </p:cNvPr>
          <p:cNvGrpSpPr/>
          <p:nvPr/>
        </p:nvGrpSpPr>
        <p:grpSpPr>
          <a:xfrm>
            <a:off x="5730003" y="3773739"/>
            <a:ext cx="447403" cy="400110"/>
            <a:chOff x="1739891" y="3773739"/>
            <a:chExt cx="447403" cy="400110"/>
          </a:xfrm>
        </p:grpSpPr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976826BD-3483-44CC-89FA-7C6D1D85A724}"/>
                </a:ext>
              </a:extLst>
            </p:cNvPr>
            <p:cNvCxnSpPr>
              <a:cxnSpLocks/>
            </p:cNvCxnSpPr>
            <p:nvPr/>
          </p:nvCxnSpPr>
          <p:spPr>
            <a:xfrm>
              <a:off x="1807634" y="3835526"/>
              <a:ext cx="23253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AF7A5D1B-BFB4-48A2-BB2D-26F77242E0D5}"/>
                </a:ext>
              </a:extLst>
            </p:cNvPr>
            <p:cNvSpPr txBox="1"/>
            <p:nvPr/>
          </p:nvSpPr>
          <p:spPr>
            <a:xfrm>
              <a:off x="1739891" y="3773739"/>
              <a:ext cx="447403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67" name="TextBox 166">
            <a:extLst>
              <a:ext uri="{FF2B5EF4-FFF2-40B4-BE49-F238E27FC236}">
                <a16:creationId xmlns:a16="http://schemas.microsoft.com/office/drawing/2014/main" id="{F641A287-39D8-4004-8CF6-4E9CA38BF9F1}"/>
              </a:ext>
            </a:extLst>
          </p:cNvPr>
          <p:cNvSpPr txBox="1"/>
          <p:nvPr/>
        </p:nvSpPr>
        <p:spPr>
          <a:xfrm>
            <a:off x="10445948" y="906488"/>
            <a:ext cx="87994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10</a:t>
            </a:r>
          </a:p>
        </p:txBody>
      </p: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D168D3E5-F48C-48AB-8350-5EE9C8EB77DD}"/>
              </a:ext>
            </a:extLst>
          </p:cNvPr>
          <p:cNvGrpSpPr/>
          <p:nvPr/>
        </p:nvGrpSpPr>
        <p:grpSpPr>
          <a:xfrm>
            <a:off x="11179818" y="1124479"/>
            <a:ext cx="475549" cy="630942"/>
            <a:chOff x="2969239" y="1130255"/>
            <a:chExt cx="475549" cy="630942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BE525013-C769-4FFD-8BF1-76EF6038011B}"/>
                </a:ext>
              </a:extLst>
            </p:cNvPr>
            <p:cNvSpPr txBox="1"/>
            <p:nvPr/>
          </p:nvSpPr>
          <p:spPr>
            <a:xfrm>
              <a:off x="2969239" y="1130255"/>
              <a:ext cx="47554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8C8D9D2C-EE7F-4703-8351-2305248C605A}"/>
                </a:ext>
              </a:extLst>
            </p:cNvPr>
            <p:cNvCxnSpPr>
              <a:cxnSpLocks/>
            </p:cNvCxnSpPr>
            <p:nvPr/>
          </p:nvCxnSpPr>
          <p:spPr>
            <a:xfrm>
              <a:off x="2986951" y="1208245"/>
              <a:ext cx="444019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1" name="TextBox 170">
            <a:extLst>
              <a:ext uri="{FF2B5EF4-FFF2-40B4-BE49-F238E27FC236}">
                <a16:creationId xmlns:a16="http://schemas.microsoft.com/office/drawing/2014/main" id="{99EA433D-9DFD-41FC-9231-88F1009A93DB}"/>
              </a:ext>
            </a:extLst>
          </p:cNvPr>
          <p:cNvSpPr txBox="1"/>
          <p:nvPr/>
        </p:nvSpPr>
        <p:spPr>
          <a:xfrm>
            <a:off x="11167758" y="683774"/>
            <a:ext cx="4337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B172C29E-7201-409E-A5B4-ED85AF8435D8}"/>
              </a:ext>
            </a:extLst>
          </p:cNvPr>
          <p:cNvGrpSpPr/>
          <p:nvPr/>
        </p:nvGrpSpPr>
        <p:grpSpPr>
          <a:xfrm>
            <a:off x="8499516" y="3573547"/>
            <a:ext cx="1861800" cy="1405123"/>
            <a:chOff x="2248666" y="1937292"/>
            <a:chExt cx="1861800" cy="1405123"/>
          </a:xfrm>
        </p:grpSpPr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760C2770-2C2F-4F14-BDD4-0BB8B0CE6235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1 7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28C369E9-BC58-493A-9975-5B76AAFBAB3E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484CD051-E3F5-4882-8ADB-CD0D723B23B5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4A9D5277-63DE-479D-9596-99869853B39A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21C6B6BB-95CE-47C8-99F1-29E67423D3D4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8" name="TextBox 177">
            <a:extLst>
              <a:ext uri="{FF2B5EF4-FFF2-40B4-BE49-F238E27FC236}">
                <a16:creationId xmlns:a16="http://schemas.microsoft.com/office/drawing/2014/main" id="{9412ED3E-431B-4CF8-9AF5-9E1CE301A370}"/>
              </a:ext>
            </a:extLst>
          </p:cNvPr>
          <p:cNvSpPr txBox="1"/>
          <p:nvPr/>
        </p:nvSpPr>
        <p:spPr>
          <a:xfrm>
            <a:off x="9394631" y="4465123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7686F48A-FF4F-460D-958B-3B9EC28EC946}"/>
              </a:ext>
            </a:extLst>
          </p:cNvPr>
          <p:cNvSpPr txBox="1"/>
          <p:nvPr/>
        </p:nvSpPr>
        <p:spPr>
          <a:xfrm>
            <a:off x="9003939" y="3327334"/>
            <a:ext cx="4900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F8A24906-BD32-4A17-AAA5-AB09B458B570}"/>
              </a:ext>
            </a:extLst>
          </p:cNvPr>
          <p:cNvSpPr txBox="1"/>
          <p:nvPr/>
        </p:nvSpPr>
        <p:spPr>
          <a:xfrm>
            <a:off x="8949158" y="4465124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27603962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132" grpId="0"/>
      <p:bldP spid="133" grpId="0"/>
      <p:bldP spid="146" grpId="0"/>
      <p:bldP spid="110" grpId="0"/>
      <p:bldP spid="111" grpId="0"/>
      <p:bldP spid="120" grpId="0"/>
      <p:bldP spid="121" grpId="0"/>
      <p:bldP spid="122" grpId="0"/>
      <p:bldP spid="129" grpId="0"/>
      <p:bldP spid="167" grpId="0"/>
      <p:bldP spid="171" grpId="0"/>
      <p:bldP spid="178" grpId="0"/>
      <p:bldP spid="179" grpId="0"/>
      <p:bldP spid="180" grpId="0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F3DF532-DB9A-427E-8116-A84DB6C053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hlinkClick r:id="rId2"/>
              </a:rPr>
              <a:t>44 Multiply a fraction by a whole number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C1EBC4C-6AAF-4611-A448-FB078AB7B41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22924544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6" name="Rectangle: Rounded Corners 305">
            <a:extLst>
              <a:ext uri="{FF2B5EF4-FFF2-40B4-BE49-F238E27FC236}">
                <a16:creationId xmlns:a16="http://schemas.microsoft.com/office/drawing/2014/main" id="{6358D0F1-2FEC-41A2-A887-87A2041305FE}"/>
              </a:ext>
            </a:extLst>
          </p:cNvPr>
          <p:cNvSpPr/>
          <p:nvPr/>
        </p:nvSpPr>
        <p:spPr>
          <a:xfrm rot="5400000">
            <a:off x="4733947" y="-1252246"/>
            <a:ext cx="2716827" cy="12079320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: Rounded Corners 184">
            <a:extLst>
              <a:ext uri="{FF2B5EF4-FFF2-40B4-BE49-F238E27FC236}">
                <a16:creationId xmlns:a16="http://schemas.microsoft.com/office/drawing/2014/main" id="{7A0BA80E-7270-457E-B1AC-F7AA3C8413DE}"/>
              </a:ext>
            </a:extLst>
          </p:cNvPr>
          <p:cNvSpPr/>
          <p:nvPr/>
        </p:nvSpPr>
        <p:spPr>
          <a:xfrm>
            <a:off x="776066" y="483282"/>
            <a:ext cx="3272566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B1DEE4F6-A181-4C6C-AE7B-9BD108739BC3}"/>
              </a:ext>
            </a:extLst>
          </p:cNvPr>
          <p:cNvSpPr/>
          <p:nvPr/>
        </p:nvSpPr>
        <p:spPr>
          <a:xfrm>
            <a:off x="2712000" y="600319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E4618BCA-1FDC-427B-B779-14844A2F96A2}"/>
              </a:ext>
            </a:extLst>
          </p:cNvPr>
          <p:cNvGrpSpPr/>
          <p:nvPr/>
        </p:nvGrpSpPr>
        <p:grpSpPr>
          <a:xfrm>
            <a:off x="1009476" y="712172"/>
            <a:ext cx="541334" cy="1032867"/>
            <a:chOff x="2709980" y="5471319"/>
            <a:chExt cx="541334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1690F281-9689-4426-84EC-06F694A8B2C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FBB1F18-1815-49C8-9C07-F0121B09C50F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11BB49A4-0D88-41CD-9EFA-07547D5C5BC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1" name="TextBox 190">
            <a:extLst>
              <a:ext uri="{FF2B5EF4-FFF2-40B4-BE49-F238E27FC236}">
                <a16:creationId xmlns:a16="http://schemas.microsoft.com/office/drawing/2014/main" id="{F1720F05-BD5E-4D83-B18D-BA006F441B97}"/>
              </a:ext>
            </a:extLst>
          </p:cNvPr>
          <p:cNvSpPr txBox="1"/>
          <p:nvPr/>
        </p:nvSpPr>
        <p:spPr>
          <a:xfrm>
            <a:off x="1506451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E9CC5DBC-5C7E-4F7A-B9D5-3F6457C7C7A2}"/>
              </a:ext>
            </a:extLst>
          </p:cNvPr>
          <p:cNvSpPr txBox="1"/>
          <p:nvPr/>
        </p:nvSpPr>
        <p:spPr>
          <a:xfrm>
            <a:off x="1851800" y="8977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7FE31AB9-7BF9-43B4-8F81-DB4358AB1FF8}"/>
              </a:ext>
            </a:extLst>
          </p:cNvPr>
          <p:cNvSpPr txBox="1"/>
          <p:nvPr/>
        </p:nvSpPr>
        <p:spPr>
          <a:xfrm>
            <a:off x="2228327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A4004B63-A0D4-4B25-94C2-863289FFC6CE}"/>
              </a:ext>
            </a:extLst>
          </p:cNvPr>
          <p:cNvSpPr txBox="1"/>
          <p:nvPr/>
        </p:nvSpPr>
        <p:spPr>
          <a:xfrm>
            <a:off x="3226521" y="654371"/>
            <a:ext cx="55307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C543D3B-EAF1-43E9-9DE2-91489BADB424}"/>
              </a:ext>
            </a:extLst>
          </p:cNvPr>
          <p:cNvGrpSpPr/>
          <p:nvPr/>
        </p:nvGrpSpPr>
        <p:grpSpPr>
          <a:xfrm>
            <a:off x="3223650" y="1131263"/>
            <a:ext cx="477358" cy="630942"/>
            <a:chOff x="3443782" y="1131263"/>
            <a:chExt cx="477358" cy="630942"/>
          </a:xfrm>
        </p:grpSpPr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221A84FA-5AD7-44AA-B30A-3FDD2BFD106B}"/>
                </a:ext>
              </a:extLst>
            </p:cNvPr>
            <p:cNvCxnSpPr>
              <a:cxnSpLocks/>
            </p:cNvCxnSpPr>
            <p:nvPr/>
          </p:nvCxnSpPr>
          <p:spPr>
            <a:xfrm>
              <a:off x="3470041" y="1182130"/>
              <a:ext cx="44235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2DF1A0-F549-4F40-8B43-1FBABC33486D}"/>
                </a:ext>
              </a:extLst>
            </p:cNvPr>
            <p:cNvSpPr txBox="1"/>
            <p:nvPr/>
          </p:nvSpPr>
          <p:spPr>
            <a:xfrm>
              <a:off x="3443782" y="1131263"/>
              <a:ext cx="4773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2809B25D-693F-456C-8A13-6340EEE63746}"/>
              </a:ext>
            </a:extLst>
          </p:cNvPr>
          <p:cNvSpPr/>
          <p:nvPr/>
        </p:nvSpPr>
        <p:spPr>
          <a:xfrm>
            <a:off x="6134308" y="480760"/>
            <a:ext cx="3271930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1F35A3E5-B089-4406-90F6-29FAD129C5BD}"/>
              </a:ext>
            </a:extLst>
          </p:cNvPr>
          <p:cNvSpPr/>
          <p:nvPr/>
        </p:nvSpPr>
        <p:spPr>
          <a:xfrm>
            <a:off x="8070242" y="597797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A8DA512F-4D2C-4883-9EEE-7EB837940266}"/>
              </a:ext>
            </a:extLst>
          </p:cNvPr>
          <p:cNvGrpSpPr/>
          <p:nvPr/>
        </p:nvGrpSpPr>
        <p:grpSpPr>
          <a:xfrm>
            <a:off x="6382476" y="709650"/>
            <a:ext cx="543509" cy="1032867"/>
            <a:chOff x="2724738" y="5471319"/>
            <a:chExt cx="543509" cy="103286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866B555-139F-420C-A7E7-6548AFF2513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D7EF9C8-AC01-4DB5-A56F-8067F5C80B59}"/>
                </a:ext>
              </a:extLst>
            </p:cNvPr>
            <p:cNvSpPr txBox="1"/>
            <p:nvPr/>
          </p:nvSpPr>
          <p:spPr>
            <a:xfrm>
              <a:off x="2726913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3CC32DCC-FE31-4CCD-9E0F-5FCCB8A0BB8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5F3AB3DE-4742-4A5A-944C-3D2CB0674DA3}"/>
              </a:ext>
            </a:extLst>
          </p:cNvPr>
          <p:cNvSpPr txBox="1"/>
          <p:nvPr/>
        </p:nvSpPr>
        <p:spPr>
          <a:xfrm>
            <a:off x="6864693" y="902920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7C92FDA6-E2F0-4471-9CD7-D0524B39D3E2}"/>
              </a:ext>
            </a:extLst>
          </p:cNvPr>
          <p:cNvSpPr txBox="1"/>
          <p:nvPr/>
        </p:nvSpPr>
        <p:spPr>
          <a:xfrm>
            <a:off x="7210042" y="89518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93C7F79-ED14-4C7F-AC60-04C5D368A69D}"/>
              </a:ext>
            </a:extLst>
          </p:cNvPr>
          <p:cNvSpPr txBox="1"/>
          <p:nvPr/>
        </p:nvSpPr>
        <p:spPr>
          <a:xfrm>
            <a:off x="7586569" y="898154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8B59F939-7561-4FCE-8BD1-335A9A7DB73E}"/>
              </a:ext>
            </a:extLst>
          </p:cNvPr>
          <p:cNvSpPr txBox="1"/>
          <p:nvPr/>
        </p:nvSpPr>
        <p:spPr>
          <a:xfrm>
            <a:off x="2810365" y="910614"/>
            <a:ext cx="4773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AA78EB9C-ED68-430A-BF41-CECC9EBF2BA4}"/>
              </a:ext>
            </a:extLst>
          </p:cNvPr>
          <p:cNvSpPr txBox="1"/>
          <p:nvPr/>
        </p:nvSpPr>
        <p:spPr>
          <a:xfrm>
            <a:off x="8435566" y="906257"/>
            <a:ext cx="39564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9D10A98F-D474-4EE0-BDD3-6161F536DF9B}"/>
              </a:ext>
            </a:extLst>
          </p:cNvPr>
          <p:cNvGrpSpPr/>
          <p:nvPr/>
        </p:nvGrpSpPr>
        <p:grpSpPr>
          <a:xfrm>
            <a:off x="901710" y="2208856"/>
            <a:ext cx="1985374" cy="1088729"/>
            <a:chOff x="452268" y="2208856"/>
            <a:chExt cx="1985374" cy="1088729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DAF267E8-C474-4334-B4BA-924713A01D1F}"/>
                </a:ext>
              </a:extLst>
            </p:cNvPr>
            <p:cNvGrpSpPr/>
            <p:nvPr/>
          </p:nvGrpSpPr>
          <p:grpSpPr>
            <a:xfrm>
              <a:off x="452268" y="2208856"/>
              <a:ext cx="1508017" cy="1088729"/>
              <a:chOff x="452268" y="2208856"/>
              <a:chExt cx="1508017" cy="1088729"/>
            </a:xfrm>
          </p:grpSpPr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8792DBE8-1AA4-4AA7-AE72-A9807439C443}"/>
                  </a:ext>
                </a:extLst>
              </p:cNvPr>
              <p:cNvSpPr txBox="1"/>
              <p:nvPr/>
            </p:nvSpPr>
            <p:spPr>
              <a:xfrm>
                <a:off x="452268" y="2208856"/>
                <a:ext cx="150801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 x 5</a:t>
                </a:r>
              </a:p>
            </p:txBody>
          </p:sp>
          <p:cxnSp>
            <p:nvCxnSpPr>
              <p:cNvPr id="137" name="Straight Connector 136">
                <a:extLst>
                  <a:ext uri="{FF2B5EF4-FFF2-40B4-BE49-F238E27FC236}">
                    <a16:creationId xmlns:a16="http://schemas.microsoft.com/office/drawing/2014/main" id="{098F723F-1BA6-4C6F-8A68-F06AE34E1B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187" y="2717510"/>
                <a:ext cx="133817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8" name="TextBox 137">
                <a:extLst>
                  <a:ext uri="{FF2B5EF4-FFF2-40B4-BE49-F238E27FC236}">
                    <a16:creationId xmlns:a16="http://schemas.microsoft.com/office/drawing/2014/main" id="{C13AD909-9CC4-4EB2-B277-F0A3BC4DD6B7}"/>
                  </a:ext>
                </a:extLst>
              </p:cNvPr>
              <p:cNvSpPr txBox="1"/>
              <p:nvPr/>
            </p:nvSpPr>
            <p:spPr>
              <a:xfrm>
                <a:off x="885208" y="2666643"/>
                <a:ext cx="952190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90EEF673-486E-4620-80E7-146AF22680AF}"/>
                </a:ext>
              </a:extLst>
            </p:cNvPr>
            <p:cNvSpPr txBox="1"/>
            <p:nvPr/>
          </p:nvSpPr>
          <p:spPr>
            <a:xfrm>
              <a:off x="182208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39" name="TextBox 138">
            <a:extLst>
              <a:ext uri="{FF2B5EF4-FFF2-40B4-BE49-F238E27FC236}">
                <a16:creationId xmlns:a16="http://schemas.microsoft.com/office/drawing/2014/main" id="{8D2F41BF-C8E0-4374-A024-B6B6D9ECCD68}"/>
              </a:ext>
            </a:extLst>
          </p:cNvPr>
          <p:cNvSpPr txBox="1"/>
          <p:nvPr/>
        </p:nvSpPr>
        <p:spPr>
          <a:xfrm>
            <a:off x="2680670" y="2208856"/>
            <a:ext cx="10257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21C967F9-6112-4AD9-AB9C-64C7F751C0FA}"/>
              </a:ext>
            </a:extLst>
          </p:cNvPr>
          <p:cNvGrpSpPr/>
          <p:nvPr/>
        </p:nvGrpSpPr>
        <p:grpSpPr>
          <a:xfrm>
            <a:off x="2721131" y="2666643"/>
            <a:ext cx="956990" cy="630942"/>
            <a:chOff x="2249338" y="2666643"/>
            <a:chExt cx="488271" cy="630942"/>
          </a:xfrm>
        </p:grpSpPr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6E279FC8-FB56-47C8-AEC8-44B600BD495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49338" y="2716152"/>
              <a:ext cx="443462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8A6C94B2-2398-4705-8649-1771E42642EA}"/>
                </a:ext>
              </a:extLst>
            </p:cNvPr>
            <p:cNvSpPr txBox="1"/>
            <p:nvPr/>
          </p:nvSpPr>
          <p:spPr>
            <a:xfrm>
              <a:off x="2340197" y="2666643"/>
              <a:ext cx="3974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156C4109-0C1E-41BF-8182-ADAD6F3FD994}"/>
              </a:ext>
            </a:extLst>
          </p:cNvPr>
          <p:cNvGrpSpPr/>
          <p:nvPr/>
        </p:nvGrpSpPr>
        <p:grpSpPr>
          <a:xfrm>
            <a:off x="6248649" y="2208856"/>
            <a:ext cx="1985374" cy="1088729"/>
            <a:chOff x="452268" y="2208856"/>
            <a:chExt cx="1985374" cy="1088729"/>
          </a:xfrm>
        </p:grpSpPr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859647F6-EDD0-4666-8B5F-AADD983FD005}"/>
                </a:ext>
              </a:extLst>
            </p:cNvPr>
            <p:cNvGrpSpPr/>
            <p:nvPr/>
          </p:nvGrpSpPr>
          <p:grpSpPr>
            <a:xfrm>
              <a:off x="452268" y="2208856"/>
              <a:ext cx="1508017" cy="1088729"/>
              <a:chOff x="452268" y="2208856"/>
              <a:chExt cx="1508017" cy="1088729"/>
            </a:xfrm>
          </p:grpSpPr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9451B89D-E4AE-4D8D-BBAE-9EA58647C697}"/>
                  </a:ext>
                </a:extLst>
              </p:cNvPr>
              <p:cNvSpPr txBox="1"/>
              <p:nvPr/>
            </p:nvSpPr>
            <p:spPr>
              <a:xfrm>
                <a:off x="452268" y="2208856"/>
                <a:ext cx="150801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 x 6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3264F24A-1118-4357-909C-767F4A623D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187" y="2717510"/>
                <a:ext cx="133817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F748D408-EB73-430F-9F95-BEF54FF60745}"/>
                  </a:ext>
                </a:extLst>
              </p:cNvPr>
              <p:cNvSpPr txBox="1"/>
              <p:nvPr/>
            </p:nvSpPr>
            <p:spPr>
              <a:xfrm>
                <a:off x="885208" y="2666643"/>
                <a:ext cx="952190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E8AF8EDA-08E0-42B2-8707-C8420B104034}"/>
                </a:ext>
              </a:extLst>
            </p:cNvPr>
            <p:cNvSpPr txBox="1"/>
            <p:nvPr/>
          </p:nvSpPr>
          <p:spPr>
            <a:xfrm>
              <a:off x="182208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65" name="TextBox 164">
            <a:extLst>
              <a:ext uri="{FF2B5EF4-FFF2-40B4-BE49-F238E27FC236}">
                <a16:creationId xmlns:a16="http://schemas.microsoft.com/office/drawing/2014/main" id="{7E34C9D7-2968-4E1A-9BAD-08686F4B306B}"/>
              </a:ext>
            </a:extLst>
          </p:cNvPr>
          <p:cNvSpPr txBox="1"/>
          <p:nvPr/>
        </p:nvSpPr>
        <p:spPr>
          <a:xfrm>
            <a:off x="8027609" y="2208856"/>
            <a:ext cx="10257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1CC49C8D-97D3-4AA7-BABE-9F3DC93AD495}"/>
              </a:ext>
            </a:extLst>
          </p:cNvPr>
          <p:cNvGrpSpPr/>
          <p:nvPr/>
        </p:nvGrpSpPr>
        <p:grpSpPr>
          <a:xfrm>
            <a:off x="8068070" y="2666643"/>
            <a:ext cx="956990" cy="630942"/>
            <a:chOff x="2249338" y="2666643"/>
            <a:chExt cx="488271" cy="630942"/>
          </a:xfrm>
        </p:grpSpPr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433DFEBA-1DA7-4A8F-8F54-406CF678E5C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49338" y="2716152"/>
              <a:ext cx="443462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CD04E970-C9D1-4800-B3C9-E7CE72499EB3}"/>
                </a:ext>
              </a:extLst>
            </p:cNvPr>
            <p:cNvSpPr txBox="1"/>
            <p:nvPr/>
          </p:nvSpPr>
          <p:spPr>
            <a:xfrm>
              <a:off x="2340197" y="2666643"/>
              <a:ext cx="3974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171" name="Rectangle 170">
            <a:extLst>
              <a:ext uri="{FF2B5EF4-FFF2-40B4-BE49-F238E27FC236}">
                <a16:creationId xmlns:a16="http://schemas.microsoft.com/office/drawing/2014/main" id="{4D5147C0-CB22-4DF0-9ACB-314690C2D6BC}"/>
              </a:ext>
            </a:extLst>
          </p:cNvPr>
          <p:cNvSpPr/>
          <p:nvPr/>
        </p:nvSpPr>
        <p:spPr>
          <a:xfrm>
            <a:off x="4265134" y="4311596"/>
            <a:ext cx="672885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2" name="Rectangle 171">
            <a:extLst>
              <a:ext uri="{FF2B5EF4-FFF2-40B4-BE49-F238E27FC236}">
                <a16:creationId xmlns:a16="http://schemas.microsoft.com/office/drawing/2014/main" id="{061E3D51-50C7-4C8B-966E-896FD752CCDC}"/>
              </a:ext>
            </a:extLst>
          </p:cNvPr>
          <p:cNvSpPr/>
          <p:nvPr/>
        </p:nvSpPr>
        <p:spPr>
          <a:xfrm>
            <a:off x="4265134" y="4816203"/>
            <a:ext cx="672885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73" name="Rectangle 172">
            <a:extLst>
              <a:ext uri="{FF2B5EF4-FFF2-40B4-BE49-F238E27FC236}">
                <a16:creationId xmlns:a16="http://schemas.microsoft.com/office/drawing/2014/main" id="{B5706B0F-108C-44BF-B56E-2847C9C6B713}"/>
              </a:ext>
            </a:extLst>
          </p:cNvPr>
          <p:cNvSpPr/>
          <p:nvPr/>
        </p:nvSpPr>
        <p:spPr>
          <a:xfrm>
            <a:off x="4265134" y="3806876"/>
            <a:ext cx="672885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4" name="Rectangle 193">
            <a:extLst>
              <a:ext uri="{FF2B5EF4-FFF2-40B4-BE49-F238E27FC236}">
                <a16:creationId xmlns:a16="http://schemas.microsoft.com/office/drawing/2014/main" id="{E364DECA-6F33-4981-9527-B962200FFC1F}"/>
              </a:ext>
            </a:extLst>
          </p:cNvPr>
          <p:cNvSpPr/>
          <p:nvPr/>
        </p:nvSpPr>
        <p:spPr>
          <a:xfrm>
            <a:off x="3323096" y="3806876"/>
            <a:ext cx="672885" cy="1513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3AA9E928-7CA2-4384-B451-3EAF372CC9FB}"/>
              </a:ext>
            </a:extLst>
          </p:cNvPr>
          <p:cNvGrpSpPr/>
          <p:nvPr/>
        </p:nvGrpSpPr>
        <p:grpSpPr>
          <a:xfrm>
            <a:off x="3323096" y="3806876"/>
            <a:ext cx="672885" cy="2018654"/>
            <a:chOff x="3209876" y="4317578"/>
            <a:chExt cx="720080" cy="2160240"/>
          </a:xfrm>
        </p:grpSpPr>
        <p:sp>
          <p:nvSpPr>
            <p:cNvPr id="196" name="Rectangle 195">
              <a:extLst>
                <a:ext uri="{FF2B5EF4-FFF2-40B4-BE49-F238E27FC236}">
                  <a16:creationId xmlns:a16="http://schemas.microsoft.com/office/drawing/2014/main" id="{404F1AC8-7B8A-42E9-9ADC-76B5BDBD3943}"/>
                </a:ext>
              </a:extLst>
            </p:cNvPr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7" name="Rectangle 196">
              <a:extLst>
                <a:ext uri="{FF2B5EF4-FFF2-40B4-BE49-F238E27FC236}">
                  <a16:creationId xmlns:a16="http://schemas.microsoft.com/office/drawing/2014/main" id="{18C6CD1C-AB57-41E7-A77B-1F1198F95EC7}"/>
                </a:ext>
              </a:extLst>
            </p:cNvPr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C9B180DD-18B3-432A-92CE-3067CC4CF682}"/>
                </a:ext>
              </a:extLst>
            </p:cNvPr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9F62EDBE-5566-44D8-ABA5-5E652C98947B}"/>
                </a:ext>
              </a:extLst>
            </p:cNvPr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E2CC943F-AE22-4699-BEE3-06C07091A15A}"/>
                </a:ext>
              </a:extLst>
            </p:cNvPr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01" name="Rectangle 200">
            <a:extLst>
              <a:ext uri="{FF2B5EF4-FFF2-40B4-BE49-F238E27FC236}">
                <a16:creationId xmlns:a16="http://schemas.microsoft.com/office/drawing/2014/main" id="{2C996782-5595-4470-9E9A-1850962648BD}"/>
              </a:ext>
            </a:extLst>
          </p:cNvPr>
          <p:cNvSpPr/>
          <p:nvPr/>
        </p:nvSpPr>
        <p:spPr>
          <a:xfrm>
            <a:off x="1439019" y="3806876"/>
            <a:ext cx="672885" cy="1513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1" name="Rectangle 210">
            <a:extLst>
              <a:ext uri="{FF2B5EF4-FFF2-40B4-BE49-F238E27FC236}">
                <a16:creationId xmlns:a16="http://schemas.microsoft.com/office/drawing/2014/main" id="{884C2237-76E8-4D09-81C8-1538B2DDE9B9}"/>
              </a:ext>
            </a:extLst>
          </p:cNvPr>
          <p:cNvSpPr/>
          <p:nvPr/>
        </p:nvSpPr>
        <p:spPr>
          <a:xfrm>
            <a:off x="2381057" y="3806876"/>
            <a:ext cx="672885" cy="1513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BC4FBBB6-232C-408C-A507-911E8F6DD7BF}"/>
              </a:ext>
            </a:extLst>
          </p:cNvPr>
          <p:cNvSpPr/>
          <p:nvPr/>
        </p:nvSpPr>
        <p:spPr>
          <a:xfrm>
            <a:off x="496981" y="3806876"/>
            <a:ext cx="672885" cy="1513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3F52AFEF-AA8C-43F2-B99B-CECABFD46B4E}"/>
              </a:ext>
            </a:extLst>
          </p:cNvPr>
          <p:cNvGrpSpPr/>
          <p:nvPr/>
        </p:nvGrpSpPr>
        <p:grpSpPr>
          <a:xfrm>
            <a:off x="496981" y="3806876"/>
            <a:ext cx="672885" cy="2018654"/>
            <a:chOff x="3209876" y="4317578"/>
            <a:chExt cx="720080" cy="2160240"/>
          </a:xfrm>
        </p:grpSpPr>
        <p:sp>
          <p:nvSpPr>
            <p:cNvPr id="215" name="Rectangle 214">
              <a:extLst>
                <a:ext uri="{FF2B5EF4-FFF2-40B4-BE49-F238E27FC236}">
                  <a16:creationId xmlns:a16="http://schemas.microsoft.com/office/drawing/2014/main" id="{C113B886-A19D-4BDE-861D-FE39567D0572}"/>
                </a:ext>
              </a:extLst>
            </p:cNvPr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DC329F35-5C17-4CA5-BC83-AA7F6135390F}"/>
                </a:ext>
              </a:extLst>
            </p:cNvPr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E1BDDBE8-2C3D-4982-89A3-4EA3E1D45433}"/>
                </a:ext>
              </a:extLst>
            </p:cNvPr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0" name="Rectangle 229">
              <a:extLst>
                <a:ext uri="{FF2B5EF4-FFF2-40B4-BE49-F238E27FC236}">
                  <a16:creationId xmlns:a16="http://schemas.microsoft.com/office/drawing/2014/main" id="{816BDB7E-0F04-449F-B716-E7F791B238B0}"/>
                </a:ext>
              </a:extLst>
            </p:cNvPr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1" name="Rectangle 230">
              <a:extLst>
                <a:ext uri="{FF2B5EF4-FFF2-40B4-BE49-F238E27FC236}">
                  <a16:creationId xmlns:a16="http://schemas.microsoft.com/office/drawing/2014/main" id="{BAC4D2A2-06D0-42F0-AB03-5D25784C77F3}"/>
                </a:ext>
              </a:extLst>
            </p:cNvPr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A4D52FD9-0962-4852-B6FF-6941213BF0D8}"/>
              </a:ext>
            </a:extLst>
          </p:cNvPr>
          <p:cNvGrpSpPr/>
          <p:nvPr/>
        </p:nvGrpSpPr>
        <p:grpSpPr>
          <a:xfrm>
            <a:off x="1439019" y="3806876"/>
            <a:ext cx="672885" cy="2018654"/>
            <a:chOff x="3209876" y="4317578"/>
            <a:chExt cx="720080" cy="2160240"/>
          </a:xfrm>
        </p:grpSpPr>
        <p:sp>
          <p:nvSpPr>
            <p:cNvPr id="236" name="Rectangle 235">
              <a:extLst>
                <a:ext uri="{FF2B5EF4-FFF2-40B4-BE49-F238E27FC236}">
                  <a16:creationId xmlns:a16="http://schemas.microsoft.com/office/drawing/2014/main" id="{08D088B3-0F6C-4D9A-B05F-3B046EEE6AD2}"/>
                </a:ext>
              </a:extLst>
            </p:cNvPr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E8B37F58-7272-4AC3-B244-80769FA70B8F}"/>
                </a:ext>
              </a:extLst>
            </p:cNvPr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8" name="Rectangle 237">
              <a:extLst>
                <a:ext uri="{FF2B5EF4-FFF2-40B4-BE49-F238E27FC236}">
                  <a16:creationId xmlns:a16="http://schemas.microsoft.com/office/drawing/2014/main" id="{A091112E-2811-4146-9387-AFEE623171FD}"/>
                </a:ext>
              </a:extLst>
            </p:cNvPr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44D81342-D528-4864-88D4-0B65464D41F7}"/>
                </a:ext>
              </a:extLst>
            </p:cNvPr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CE955E81-6B1F-4016-A75E-BDA64111F888}"/>
                </a:ext>
              </a:extLst>
            </p:cNvPr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046845CC-3731-480E-A2A5-0B8C5328A299}"/>
              </a:ext>
            </a:extLst>
          </p:cNvPr>
          <p:cNvGrpSpPr/>
          <p:nvPr/>
        </p:nvGrpSpPr>
        <p:grpSpPr>
          <a:xfrm>
            <a:off x="2381057" y="3806876"/>
            <a:ext cx="672885" cy="2018654"/>
            <a:chOff x="3209876" y="4317578"/>
            <a:chExt cx="720080" cy="2160240"/>
          </a:xfrm>
        </p:grpSpPr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2588F966-F146-47CF-8CD1-FF7C4285FB17}"/>
                </a:ext>
              </a:extLst>
            </p:cNvPr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43956DEF-9810-4D82-BAC8-243C0A992630}"/>
                </a:ext>
              </a:extLst>
            </p:cNvPr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1E4A66B8-851B-467E-81AA-A02092E5AB34}"/>
                </a:ext>
              </a:extLst>
            </p:cNvPr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E9ED71F8-CF03-4076-A31A-73F1B427356F}"/>
                </a:ext>
              </a:extLst>
            </p:cNvPr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7" name="Rectangle 266">
              <a:extLst>
                <a:ext uri="{FF2B5EF4-FFF2-40B4-BE49-F238E27FC236}">
                  <a16:creationId xmlns:a16="http://schemas.microsoft.com/office/drawing/2014/main" id="{6FF4D69C-AEF2-4010-A1BF-81140EA8CB2F}"/>
                </a:ext>
              </a:extLst>
            </p:cNvPr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31421A78-6360-4564-8C8C-C37E35A5246B}"/>
              </a:ext>
            </a:extLst>
          </p:cNvPr>
          <p:cNvGrpSpPr/>
          <p:nvPr/>
        </p:nvGrpSpPr>
        <p:grpSpPr>
          <a:xfrm>
            <a:off x="4265134" y="3806876"/>
            <a:ext cx="672885" cy="2018654"/>
            <a:chOff x="3209876" y="4317578"/>
            <a:chExt cx="720080" cy="2160240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ACB4F85F-5070-42CA-BCC6-D612D170E7B2}"/>
                </a:ext>
              </a:extLst>
            </p:cNvPr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2000BACB-CCE1-49D9-A34A-B7517CC9BB60}"/>
                </a:ext>
              </a:extLst>
            </p:cNvPr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id="{05A018D3-B3FD-485D-A74C-A7A4B97D37D4}"/>
                </a:ext>
              </a:extLst>
            </p:cNvPr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599F6973-EE23-4FBB-B8FC-883D187AF936}"/>
                </a:ext>
              </a:extLst>
            </p:cNvPr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9B94C7A3-A73A-433A-A7CD-44632697CD04}"/>
                </a:ext>
              </a:extLst>
            </p:cNvPr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74" name="Rectangle 273">
            <a:extLst>
              <a:ext uri="{FF2B5EF4-FFF2-40B4-BE49-F238E27FC236}">
                <a16:creationId xmlns:a16="http://schemas.microsoft.com/office/drawing/2014/main" id="{DF432834-B7C3-40DB-A422-1D3247FD6216}"/>
              </a:ext>
            </a:extLst>
          </p:cNvPr>
          <p:cNvSpPr/>
          <p:nvPr/>
        </p:nvSpPr>
        <p:spPr>
          <a:xfrm>
            <a:off x="9807406" y="4480387"/>
            <a:ext cx="672885" cy="67288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5" name="Rectangle 274">
            <a:extLst>
              <a:ext uri="{FF2B5EF4-FFF2-40B4-BE49-F238E27FC236}">
                <a16:creationId xmlns:a16="http://schemas.microsoft.com/office/drawing/2014/main" id="{09D83926-38A6-4BAF-8DA9-2EC53C6F8D72}"/>
              </a:ext>
            </a:extLst>
          </p:cNvPr>
          <p:cNvSpPr/>
          <p:nvPr/>
        </p:nvSpPr>
        <p:spPr>
          <a:xfrm>
            <a:off x="10749444" y="4480387"/>
            <a:ext cx="672885" cy="67288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6" name="Rectangle 275">
            <a:extLst>
              <a:ext uri="{FF2B5EF4-FFF2-40B4-BE49-F238E27FC236}">
                <a16:creationId xmlns:a16="http://schemas.microsoft.com/office/drawing/2014/main" id="{F438C9EF-1482-4C7F-9966-4D8D217C2FB7}"/>
              </a:ext>
            </a:extLst>
          </p:cNvPr>
          <p:cNvSpPr/>
          <p:nvPr/>
        </p:nvSpPr>
        <p:spPr>
          <a:xfrm>
            <a:off x="9807406" y="3807502"/>
            <a:ext cx="672885" cy="67288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7" name="Rectangle 276">
            <a:extLst>
              <a:ext uri="{FF2B5EF4-FFF2-40B4-BE49-F238E27FC236}">
                <a16:creationId xmlns:a16="http://schemas.microsoft.com/office/drawing/2014/main" id="{BBDCBAD4-F4B1-4C87-AAC0-6BC3731A8781}"/>
              </a:ext>
            </a:extLst>
          </p:cNvPr>
          <p:cNvSpPr/>
          <p:nvPr/>
        </p:nvSpPr>
        <p:spPr>
          <a:xfrm>
            <a:off x="10749444" y="3807502"/>
            <a:ext cx="672885" cy="67288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8" name="Rectangle 277">
            <a:extLst>
              <a:ext uri="{FF2B5EF4-FFF2-40B4-BE49-F238E27FC236}">
                <a16:creationId xmlns:a16="http://schemas.microsoft.com/office/drawing/2014/main" id="{F710E21C-7404-407C-94BF-27B2F8EC3B62}"/>
              </a:ext>
            </a:extLst>
          </p:cNvPr>
          <p:cNvSpPr/>
          <p:nvPr/>
        </p:nvSpPr>
        <p:spPr>
          <a:xfrm>
            <a:off x="6308406" y="3807503"/>
            <a:ext cx="672885" cy="13457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D5AE01DA-0CB2-4406-830F-041D8ED89898}"/>
              </a:ext>
            </a:extLst>
          </p:cNvPr>
          <p:cNvGrpSpPr/>
          <p:nvPr/>
        </p:nvGrpSpPr>
        <p:grpSpPr>
          <a:xfrm>
            <a:off x="6308406" y="3807502"/>
            <a:ext cx="672885" cy="2018430"/>
            <a:chOff x="2273772" y="2373362"/>
            <a:chExt cx="720080" cy="2160000"/>
          </a:xfrm>
        </p:grpSpPr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453DC360-F2A0-4268-9489-8D016267083E}"/>
                </a:ext>
              </a:extLst>
            </p:cNvPr>
            <p:cNvSpPr/>
            <p:nvPr/>
          </p:nvSpPr>
          <p:spPr>
            <a:xfrm>
              <a:off x="2273772" y="2373362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3C76D884-0B6C-4217-92B5-68A1272C9694}"/>
                </a:ext>
              </a:extLst>
            </p:cNvPr>
            <p:cNvSpPr/>
            <p:nvPr/>
          </p:nvSpPr>
          <p:spPr>
            <a:xfrm>
              <a:off x="2273772" y="237336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A5932BCF-7903-4E47-A163-7EF44EDB8031}"/>
                </a:ext>
              </a:extLst>
            </p:cNvPr>
            <p:cNvSpPr/>
            <p:nvPr/>
          </p:nvSpPr>
          <p:spPr>
            <a:xfrm>
              <a:off x="2273772" y="309344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83" name="Rectangle 282">
            <a:extLst>
              <a:ext uri="{FF2B5EF4-FFF2-40B4-BE49-F238E27FC236}">
                <a16:creationId xmlns:a16="http://schemas.microsoft.com/office/drawing/2014/main" id="{9EDF4624-8D5E-4524-9335-053D3BD463CD}"/>
              </a:ext>
            </a:extLst>
          </p:cNvPr>
          <p:cNvSpPr/>
          <p:nvPr/>
        </p:nvSpPr>
        <p:spPr>
          <a:xfrm>
            <a:off x="7183156" y="3807503"/>
            <a:ext cx="672885" cy="13457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370FE3CA-3D75-4373-9F78-B555AF017495}"/>
              </a:ext>
            </a:extLst>
          </p:cNvPr>
          <p:cNvGrpSpPr/>
          <p:nvPr/>
        </p:nvGrpSpPr>
        <p:grpSpPr>
          <a:xfrm>
            <a:off x="7183156" y="3807502"/>
            <a:ext cx="672885" cy="2018430"/>
            <a:chOff x="2273772" y="2373362"/>
            <a:chExt cx="720080" cy="2160000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B7D32AB8-CC0C-48B0-A0A6-3C3C4879C6E1}"/>
                </a:ext>
              </a:extLst>
            </p:cNvPr>
            <p:cNvSpPr/>
            <p:nvPr/>
          </p:nvSpPr>
          <p:spPr>
            <a:xfrm>
              <a:off x="2273772" y="2373362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2490E86A-B7F1-4B7E-9540-4F5415BE5749}"/>
                </a:ext>
              </a:extLst>
            </p:cNvPr>
            <p:cNvSpPr/>
            <p:nvPr/>
          </p:nvSpPr>
          <p:spPr>
            <a:xfrm>
              <a:off x="2273772" y="237336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344DC361-B023-4220-B71D-7F758A431ED7}"/>
                </a:ext>
              </a:extLst>
            </p:cNvPr>
            <p:cNvSpPr/>
            <p:nvPr/>
          </p:nvSpPr>
          <p:spPr>
            <a:xfrm>
              <a:off x="2273772" y="309344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88" name="Rectangle 287">
            <a:extLst>
              <a:ext uri="{FF2B5EF4-FFF2-40B4-BE49-F238E27FC236}">
                <a16:creationId xmlns:a16="http://schemas.microsoft.com/office/drawing/2014/main" id="{8CF36502-887C-4AF2-A533-2C8C9FD43676}"/>
              </a:ext>
            </a:extLst>
          </p:cNvPr>
          <p:cNvSpPr/>
          <p:nvPr/>
        </p:nvSpPr>
        <p:spPr>
          <a:xfrm>
            <a:off x="8057906" y="3807503"/>
            <a:ext cx="672885" cy="13457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0B8F8DAD-1C53-4858-82AC-B94BBCCD4885}"/>
              </a:ext>
            </a:extLst>
          </p:cNvPr>
          <p:cNvGrpSpPr/>
          <p:nvPr/>
        </p:nvGrpSpPr>
        <p:grpSpPr>
          <a:xfrm>
            <a:off x="8057906" y="3807502"/>
            <a:ext cx="672885" cy="2018430"/>
            <a:chOff x="2273772" y="2373362"/>
            <a:chExt cx="720080" cy="2160000"/>
          </a:xfrm>
        </p:grpSpPr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77626C68-F3BE-4522-AC49-35FE14A743EF}"/>
                </a:ext>
              </a:extLst>
            </p:cNvPr>
            <p:cNvSpPr/>
            <p:nvPr/>
          </p:nvSpPr>
          <p:spPr>
            <a:xfrm>
              <a:off x="2273772" y="2373362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C5096B2C-3FDA-4FC4-9215-20C475C3C3E0}"/>
                </a:ext>
              </a:extLst>
            </p:cNvPr>
            <p:cNvSpPr/>
            <p:nvPr/>
          </p:nvSpPr>
          <p:spPr>
            <a:xfrm>
              <a:off x="2273772" y="237336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334D58F8-F860-4960-A094-C4DCF030B0A5}"/>
                </a:ext>
              </a:extLst>
            </p:cNvPr>
            <p:cNvSpPr/>
            <p:nvPr/>
          </p:nvSpPr>
          <p:spPr>
            <a:xfrm>
              <a:off x="2273772" y="309344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93" name="Rectangle 292">
            <a:extLst>
              <a:ext uri="{FF2B5EF4-FFF2-40B4-BE49-F238E27FC236}">
                <a16:creationId xmlns:a16="http://schemas.microsoft.com/office/drawing/2014/main" id="{D9B9E127-1310-416C-AA5A-35C0F66A04C4}"/>
              </a:ext>
            </a:extLst>
          </p:cNvPr>
          <p:cNvSpPr/>
          <p:nvPr/>
        </p:nvSpPr>
        <p:spPr>
          <a:xfrm>
            <a:off x="8932656" y="3807503"/>
            <a:ext cx="672885" cy="134576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DE55F23D-D95F-4459-A7E6-1E2B1ADB7D3B}"/>
              </a:ext>
            </a:extLst>
          </p:cNvPr>
          <p:cNvGrpSpPr/>
          <p:nvPr/>
        </p:nvGrpSpPr>
        <p:grpSpPr>
          <a:xfrm>
            <a:off x="8932656" y="3807502"/>
            <a:ext cx="672885" cy="2018430"/>
            <a:chOff x="2273772" y="2373362"/>
            <a:chExt cx="720080" cy="2160000"/>
          </a:xfrm>
        </p:grpSpPr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225767A7-94C5-4C57-A854-CD86B61CBE24}"/>
                </a:ext>
              </a:extLst>
            </p:cNvPr>
            <p:cNvSpPr/>
            <p:nvPr/>
          </p:nvSpPr>
          <p:spPr>
            <a:xfrm>
              <a:off x="2273772" y="2373362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69C2C033-1D6E-4303-A3D4-50F7D9A0B29D}"/>
                </a:ext>
              </a:extLst>
            </p:cNvPr>
            <p:cNvSpPr/>
            <p:nvPr/>
          </p:nvSpPr>
          <p:spPr>
            <a:xfrm>
              <a:off x="2273772" y="237336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id="{739C0070-90F4-421D-8545-69AEB82EB9D9}"/>
                </a:ext>
              </a:extLst>
            </p:cNvPr>
            <p:cNvSpPr/>
            <p:nvPr/>
          </p:nvSpPr>
          <p:spPr>
            <a:xfrm>
              <a:off x="2273772" y="309344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E0A0A773-2779-4069-B083-A3B79D511758}"/>
              </a:ext>
            </a:extLst>
          </p:cNvPr>
          <p:cNvGrpSpPr/>
          <p:nvPr/>
        </p:nvGrpSpPr>
        <p:grpSpPr>
          <a:xfrm>
            <a:off x="9807406" y="3807502"/>
            <a:ext cx="672885" cy="2018430"/>
            <a:chOff x="2273772" y="2373362"/>
            <a:chExt cx="720080" cy="2160000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BCF471B5-CE0B-4381-884E-3804B114E48F}"/>
                </a:ext>
              </a:extLst>
            </p:cNvPr>
            <p:cNvSpPr/>
            <p:nvPr/>
          </p:nvSpPr>
          <p:spPr>
            <a:xfrm>
              <a:off x="2273772" y="2373362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C7573F81-842A-48E4-BFCD-3F9365C78ABB}"/>
                </a:ext>
              </a:extLst>
            </p:cNvPr>
            <p:cNvSpPr/>
            <p:nvPr/>
          </p:nvSpPr>
          <p:spPr>
            <a:xfrm>
              <a:off x="2273772" y="237336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9057F949-0711-4BC1-8E2A-EF5A2DFD01F4}"/>
                </a:ext>
              </a:extLst>
            </p:cNvPr>
            <p:cNvSpPr/>
            <p:nvPr/>
          </p:nvSpPr>
          <p:spPr>
            <a:xfrm>
              <a:off x="2273772" y="309344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461730A0-E6E1-44D3-B4EF-56A5C839B1D8}"/>
              </a:ext>
            </a:extLst>
          </p:cNvPr>
          <p:cNvGrpSpPr/>
          <p:nvPr/>
        </p:nvGrpSpPr>
        <p:grpSpPr>
          <a:xfrm>
            <a:off x="10749444" y="3807502"/>
            <a:ext cx="672885" cy="2018430"/>
            <a:chOff x="2273772" y="2373362"/>
            <a:chExt cx="720080" cy="2160000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4C0B79A7-5190-4BFB-8A22-D51C063A378F}"/>
                </a:ext>
              </a:extLst>
            </p:cNvPr>
            <p:cNvSpPr/>
            <p:nvPr/>
          </p:nvSpPr>
          <p:spPr>
            <a:xfrm>
              <a:off x="2273772" y="2373362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id="{405726D1-7F69-4BED-BFA4-891CB2D449F2}"/>
                </a:ext>
              </a:extLst>
            </p:cNvPr>
            <p:cNvSpPr/>
            <p:nvPr/>
          </p:nvSpPr>
          <p:spPr>
            <a:xfrm>
              <a:off x="2273772" y="237336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id="{5C246962-CBB1-4B62-862A-D196061077BC}"/>
                </a:ext>
              </a:extLst>
            </p:cNvPr>
            <p:cNvSpPr/>
            <p:nvPr/>
          </p:nvSpPr>
          <p:spPr>
            <a:xfrm>
              <a:off x="2273772" y="3093442"/>
              <a:ext cx="720080" cy="72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</p:spTree>
    <p:extLst>
      <p:ext uri="{BB962C8B-B14F-4D97-AF65-F5344CB8AC3E}">
        <p14:creationId xmlns:p14="http://schemas.microsoft.com/office/powerpoint/2010/main" val="7552436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1.85185E-6 L -0.30898 0.21829 " pathEditMode="relative" rAng="0" ptsTypes="AA">
                                      <p:cBhvr>
                                        <p:cTn id="96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456" y="1090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000"/>
                            </p:stCondLst>
                            <p:childTnLst>
                              <p:par>
                                <p:cTn id="98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7.40741E-7 L -0.23177 0.14468 " pathEditMode="relative" rAng="0" ptsTypes="AA">
                                      <p:cBhvr>
                                        <p:cTn id="99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589" y="72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000"/>
                            </p:stCondLst>
                            <p:childTnLst>
                              <p:par>
                                <p:cTn id="101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-3.7037E-7 L -0.15455 0.07107 " pathEditMode="relative" rAng="0" ptsTypes="AA">
                                      <p:cBhvr>
                                        <p:cTn id="102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734" y="35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7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0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8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7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0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6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9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2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5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8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3.33333E-6 L -0.28711 0.19606 " pathEditMode="relative" rAng="0" ptsTypes="AA">
                                      <p:cBhvr>
                                        <p:cTn id="152" dur="10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362" y="979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1000"/>
                            </p:stCondLst>
                            <p:childTnLst>
                              <p:par>
                                <p:cTn id="154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-4.81481E-6 L -0.21523 0.09815 " pathEditMode="relative" rAng="0" ptsTypes="AA">
                                      <p:cBhvr>
                                        <p:cTn id="155" dur="10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768" y="490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2000"/>
                            </p:stCondLst>
                            <p:childTnLst>
                              <p:par>
                                <p:cTn id="157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3.33333E-6 L -0.22083 0.19606 " pathEditMode="relative" rAng="0" ptsTypes="AA">
                                      <p:cBhvr>
                                        <p:cTn id="158" dur="1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42" y="979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3000"/>
                            </p:stCondLst>
                            <p:childTnLst>
                              <p:par>
                                <p:cTn id="160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-4.81481E-6 L -0.14908 0.09815 " pathEditMode="relative" rAng="0" ptsTypes="AA">
                                      <p:cBhvr>
                                        <p:cTn id="161" dur="1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461" y="490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3" grpId="0"/>
      <p:bldP spid="210" grpId="0"/>
      <p:bldP spid="213" grpId="0"/>
      <p:bldP spid="139" grpId="0"/>
      <p:bldP spid="165" grpId="0"/>
      <p:bldP spid="171" grpId="0" animBg="1"/>
      <p:bldP spid="171" grpId="1" animBg="1"/>
      <p:bldP spid="172" grpId="0" animBg="1"/>
      <p:bldP spid="172" grpId="1" animBg="1"/>
      <p:bldP spid="173" grpId="0" animBg="1"/>
      <p:bldP spid="173" grpId="1" animBg="1"/>
      <p:bldP spid="194" grpId="0" animBg="1"/>
      <p:bldP spid="201" grpId="0" animBg="1"/>
      <p:bldP spid="211" grpId="0" animBg="1"/>
      <p:bldP spid="212" grpId="0" animBg="1"/>
      <p:bldP spid="274" grpId="0" animBg="1"/>
      <p:bldP spid="274" grpId="1" animBg="1"/>
      <p:bldP spid="275" grpId="0" animBg="1"/>
      <p:bldP spid="275" grpId="1" animBg="1"/>
      <p:bldP spid="276" grpId="0" animBg="1"/>
      <p:bldP spid="276" grpId="1" animBg="1"/>
      <p:bldP spid="277" grpId="0" animBg="1"/>
      <p:bldP spid="277" grpId="1" animBg="1"/>
      <p:bldP spid="278" grpId="0" animBg="1"/>
      <p:bldP spid="283" grpId="0" animBg="1"/>
      <p:bldP spid="288" grpId="0" animBg="1"/>
      <p:bldP spid="293" grpId="0" animBg="1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: Rounded Corners 184">
            <a:extLst>
              <a:ext uri="{FF2B5EF4-FFF2-40B4-BE49-F238E27FC236}">
                <a16:creationId xmlns:a16="http://schemas.microsoft.com/office/drawing/2014/main" id="{7A0BA80E-7270-457E-B1AC-F7AA3C8413DE}"/>
              </a:ext>
            </a:extLst>
          </p:cNvPr>
          <p:cNvSpPr/>
          <p:nvPr/>
        </p:nvSpPr>
        <p:spPr>
          <a:xfrm>
            <a:off x="776066" y="483282"/>
            <a:ext cx="3272566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B1DEE4F6-A181-4C6C-AE7B-9BD108739BC3}"/>
              </a:ext>
            </a:extLst>
          </p:cNvPr>
          <p:cNvSpPr/>
          <p:nvPr/>
        </p:nvSpPr>
        <p:spPr>
          <a:xfrm>
            <a:off x="2712000" y="600319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E4618BCA-1FDC-427B-B779-14844A2F96A2}"/>
              </a:ext>
            </a:extLst>
          </p:cNvPr>
          <p:cNvGrpSpPr/>
          <p:nvPr/>
        </p:nvGrpSpPr>
        <p:grpSpPr>
          <a:xfrm>
            <a:off x="1009476" y="712172"/>
            <a:ext cx="541334" cy="1032867"/>
            <a:chOff x="2709980" y="5471319"/>
            <a:chExt cx="541334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1690F281-9689-4426-84EC-06F694A8B2C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FBB1F18-1815-49C8-9C07-F0121B09C50F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11BB49A4-0D88-41CD-9EFA-07547D5C5BC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1" name="TextBox 190">
            <a:extLst>
              <a:ext uri="{FF2B5EF4-FFF2-40B4-BE49-F238E27FC236}">
                <a16:creationId xmlns:a16="http://schemas.microsoft.com/office/drawing/2014/main" id="{F1720F05-BD5E-4D83-B18D-BA006F441B97}"/>
              </a:ext>
            </a:extLst>
          </p:cNvPr>
          <p:cNvSpPr txBox="1"/>
          <p:nvPr/>
        </p:nvSpPr>
        <p:spPr>
          <a:xfrm>
            <a:off x="1506451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E9CC5DBC-5C7E-4F7A-B9D5-3F6457C7C7A2}"/>
              </a:ext>
            </a:extLst>
          </p:cNvPr>
          <p:cNvSpPr txBox="1"/>
          <p:nvPr/>
        </p:nvSpPr>
        <p:spPr>
          <a:xfrm>
            <a:off x="1851800" y="8977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5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7FE31AB9-7BF9-43B4-8F81-DB4358AB1FF8}"/>
              </a:ext>
            </a:extLst>
          </p:cNvPr>
          <p:cNvSpPr txBox="1"/>
          <p:nvPr/>
        </p:nvSpPr>
        <p:spPr>
          <a:xfrm>
            <a:off x="2228327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A4004B63-A0D4-4B25-94C2-863289FFC6CE}"/>
              </a:ext>
            </a:extLst>
          </p:cNvPr>
          <p:cNvSpPr txBox="1"/>
          <p:nvPr/>
        </p:nvSpPr>
        <p:spPr>
          <a:xfrm>
            <a:off x="3226521" y="654371"/>
            <a:ext cx="55307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C543D3B-EAF1-43E9-9DE2-91489BADB424}"/>
              </a:ext>
            </a:extLst>
          </p:cNvPr>
          <p:cNvGrpSpPr/>
          <p:nvPr/>
        </p:nvGrpSpPr>
        <p:grpSpPr>
          <a:xfrm>
            <a:off x="3223650" y="1131263"/>
            <a:ext cx="477358" cy="630942"/>
            <a:chOff x="3443782" y="1131263"/>
            <a:chExt cx="477358" cy="630942"/>
          </a:xfrm>
        </p:grpSpPr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221A84FA-5AD7-44AA-B30A-3FDD2BFD106B}"/>
                </a:ext>
              </a:extLst>
            </p:cNvPr>
            <p:cNvCxnSpPr>
              <a:cxnSpLocks/>
            </p:cNvCxnSpPr>
            <p:nvPr/>
          </p:nvCxnSpPr>
          <p:spPr>
            <a:xfrm>
              <a:off x="3470041" y="1182130"/>
              <a:ext cx="44235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2DF1A0-F549-4F40-8B43-1FBABC33486D}"/>
                </a:ext>
              </a:extLst>
            </p:cNvPr>
            <p:cNvSpPr txBox="1"/>
            <p:nvPr/>
          </p:nvSpPr>
          <p:spPr>
            <a:xfrm>
              <a:off x="3443782" y="1131263"/>
              <a:ext cx="4773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2809B25D-693F-456C-8A13-6340EEE63746}"/>
              </a:ext>
            </a:extLst>
          </p:cNvPr>
          <p:cNvSpPr/>
          <p:nvPr/>
        </p:nvSpPr>
        <p:spPr>
          <a:xfrm>
            <a:off x="6134308" y="480760"/>
            <a:ext cx="3271930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1F35A3E5-B089-4406-90F6-29FAD129C5BD}"/>
              </a:ext>
            </a:extLst>
          </p:cNvPr>
          <p:cNvSpPr/>
          <p:nvPr/>
        </p:nvSpPr>
        <p:spPr>
          <a:xfrm>
            <a:off x="8070242" y="597797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A8DA512F-4D2C-4883-9EEE-7EB837940266}"/>
              </a:ext>
            </a:extLst>
          </p:cNvPr>
          <p:cNvGrpSpPr/>
          <p:nvPr/>
        </p:nvGrpSpPr>
        <p:grpSpPr>
          <a:xfrm>
            <a:off x="6382476" y="709650"/>
            <a:ext cx="543509" cy="1032867"/>
            <a:chOff x="2724738" y="5471319"/>
            <a:chExt cx="543509" cy="103286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866B555-139F-420C-A7E7-6548AFF2513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D7EF9C8-AC01-4DB5-A56F-8067F5C80B59}"/>
                </a:ext>
              </a:extLst>
            </p:cNvPr>
            <p:cNvSpPr txBox="1"/>
            <p:nvPr/>
          </p:nvSpPr>
          <p:spPr>
            <a:xfrm>
              <a:off x="2726913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3CC32DCC-FE31-4CCD-9E0F-5FCCB8A0BB8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5F3AB3DE-4742-4A5A-944C-3D2CB0674DA3}"/>
              </a:ext>
            </a:extLst>
          </p:cNvPr>
          <p:cNvSpPr txBox="1"/>
          <p:nvPr/>
        </p:nvSpPr>
        <p:spPr>
          <a:xfrm>
            <a:off x="6864693" y="902920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7C92FDA6-E2F0-4471-9CD7-D0524B39D3E2}"/>
              </a:ext>
            </a:extLst>
          </p:cNvPr>
          <p:cNvSpPr txBox="1"/>
          <p:nvPr/>
        </p:nvSpPr>
        <p:spPr>
          <a:xfrm>
            <a:off x="7210042" y="89518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93C7F79-ED14-4C7F-AC60-04C5D368A69D}"/>
              </a:ext>
            </a:extLst>
          </p:cNvPr>
          <p:cNvSpPr txBox="1"/>
          <p:nvPr/>
        </p:nvSpPr>
        <p:spPr>
          <a:xfrm>
            <a:off x="7586569" y="898154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8B59F939-7561-4FCE-8BD1-335A9A7DB73E}"/>
              </a:ext>
            </a:extLst>
          </p:cNvPr>
          <p:cNvSpPr txBox="1"/>
          <p:nvPr/>
        </p:nvSpPr>
        <p:spPr>
          <a:xfrm>
            <a:off x="2810365" y="910614"/>
            <a:ext cx="4773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9D10A98F-D474-4EE0-BDD3-6161F536DF9B}"/>
              </a:ext>
            </a:extLst>
          </p:cNvPr>
          <p:cNvGrpSpPr/>
          <p:nvPr/>
        </p:nvGrpSpPr>
        <p:grpSpPr>
          <a:xfrm>
            <a:off x="901710" y="2208856"/>
            <a:ext cx="1985374" cy="1088729"/>
            <a:chOff x="452268" y="2208856"/>
            <a:chExt cx="1985374" cy="1088729"/>
          </a:xfrm>
        </p:grpSpPr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DAF267E8-C474-4334-B4BA-924713A01D1F}"/>
                </a:ext>
              </a:extLst>
            </p:cNvPr>
            <p:cNvGrpSpPr/>
            <p:nvPr/>
          </p:nvGrpSpPr>
          <p:grpSpPr>
            <a:xfrm>
              <a:off x="452268" y="2208856"/>
              <a:ext cx="1508017" cy="1088729"/>
              <a:chOff x="452268" y="2208856"/>
              <a:chExt cx="1508017" cy="1088729"/>
            </a:xfrm>
          </p:grpSpPr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8792DBE8-1AA4-4AA7-AE72-A9807439C443}"/>
                  </a:ext>
                </a:extLst>
              </p:cNvPr>
              <p:cNvSpPr txBox="1"/>
              <p:nvPr/>
            </p:nvSpPr>
            <p:spPr>
              <a:xfrm>
                <a:off x="452268" y="2208856"/>
                <a:ext cx="150801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 x 5</a:t>
                </a:r>
              </a:p>
            </p:txBody>
          </p:sp>
          <p:cxnSp>
            <p:nvCxnSpPr>
              <p:cNvPr id="137" name="Straight Connector 136">
                <a:extLst>
                  <a:ext uri="{FF2B5EF4-FFF2-40B4-BE49-F238E27FC236}">
                    <a16:creationId xmlns:a16="http://schemas.microsoft.com/office/drawing/2014/main" id="{098F723F-1BA6-4C6F-8A68-F06AE34E1B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187" y="2717510"/>
                <a:ext cx="133817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8" name="TextBox 137">
                <a:extLst>
                  <a:ext uri="{FF2B5EF4-FFF2-40B4-BE49-F238E27FC236}">
                    <a16:creationId xmlns:a16="http://schemas.microsoft.com/office/drawing/2014/main" id="{C13AD909-9CC4-4EB2-B277-F0A3BC4DD6B7}"/>
                  </a:ext>
                </a:extLst>
              </p:cNvPr>
              <p:cNvSpPr txBox="1"/>
              <p:nvPr/>
            </p:nvSpPr>
            <p:spPr>
              <a:xfrm>
                <a:off x="885208" y="2666643"/>
                <a:ext cx="952190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</p:grp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90EEF673-486E-4620-80E7-146AF22680AF}"/>
                </a:ext>
              </a:extLst>
            </p:cNvPr>
            <p:cNvSpPr txBox="1"/>
            <p:nvPr/>
          </p:nvSpPr>
          <p:spPr>
            <a:xfrm>
              <a:off x="182208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39" name="TextBox 138">
            <a:extLst>
              <a:ext uri="{FF2B5EF4-FFF2-40B4-BE49-F238E27FC236}">
                <a16:creationId xmlns:a16="http://schemas.microsoft.com/office/drawing/2014/main" id="{8D2F41BF-C8E0-4374-A024-B6B6D9ECCD68}"/>
              </a:ext>
            </a:extLst>
          </p:cNvPr>
          <p:cNvSpPr txBox="1"/>
          <p:nvPr/>
        </p:nvSpPr>
        <p:spPr>
          <a:xfrm>
            <a:off x="2680670" y="2208856"/>
            <a:ext cx="10257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2 5</a:t>
            </a: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21C967F9-6112-4AD9-AB9C-64C7F751C0FA}"/>
              </a:ext>
            </a:extLst>
          </p:cNvPr>
          <p:cNvGrpSpPr/>
          <p:nvPr/>
        </p:nvGrpSpPr>
        <p:grpSpPr>
          <a:xfrm>
            <a:off x="2721131" y="2666643"/>
            <a:ext cx="956990" cy="630942"/>
            <a:chOff x="2249338" y="2666643"/>
            <a:chExt cx="488271" cy="630942"/>
          </a:xfrm>
        </p:grpSpPr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6E279FC8-FB56-47C8-AEC8-44B600BD495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49338" y="2716152"/>
              <a:ext cx="443462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8A6C94B2-2398-4705-8649-1771E42642EA}"/>
                </a:ext>
              </a:extLst>
            </p:cNvPr>
            <p:cNvSpPr txBox="1"/>
            <p:nvPr/>
          </p:nvSpPr>
          <p:spPr>
            <a:xfrm>
              <a:off x="2340197" y="2666643"/>
              <a:ext cx="3974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156C4109-0C1E-41BF-8182-ADAD6F3FD994}"/>
              </a:ext>
            </a:extLst>
          </p:cNvPr>
          <p:cNvGrpSpPr/>
          <p:nvPr/>
        </p:nvGrpSpPr>
        <p:grpSpPr>
          <a:xfrm>
            <a:off x="6248649" y="2208856"/>
            <a:ext cx="1985374" cy="1088729"/>
            <a:chOff x="452268" y="2208856"/>
            <a:chExt cx="1985374" cy="1088729"/>
          </a:xfrm>
        </p:grpSpPr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859647F6-EDD0-4666-8B5F-AADD983FD005}"/>
                </a:ext>
              </a:extLst>
            </p:cNvPr>
            <p:cNvGrpSpPr/>
            <p:nvPr/>
          </p:nvGrpSpPr>
          <p:grpSpPr>
            <a:xfrm>
              <a:off x="452268" y="2208856"/>
              <a:ext cx="1508017" cy="1088729"/>
              <a:chOff x="452268" y="2208856"/>
              <a:chExt cx="1508017" cy="1088729"/>
            </a:xfrm>
          </p:grpSpPr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9451B89D-E4AE-4D8D-BBAE-9EA58647C697}"/>
                  </a:ext>
                </a:extLst>
              </p:cNvPr>
              <p:cNvSpPr txBox="1"/>
              <p:nvPr/>
            </p:nvSpPr>
            <p:spPr>
              <a:xfrm>
                <a:off x="452268" y="2208856"/>
                <a:ext cx="1508017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 x 7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3264F24A-1118-4357-909C-767F4A623D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61187" y="2717510"/>
                <a:ext cx="1338179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F748D408-EB73-430F-9F95-BEF54FF60745}"/>
                  </a:ext>
                </a:extLst>
              </p:cNvPr>
              <p:cNvSpPr txBox="1"/>
              <p:nvPr/>
            </p:nvSpPr>
            <p:spPr>
              <a:xfrm>
                <a:off x="885208" y="2666643"/>
                <a:ext cx="952190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E8AF8EDA-08E0-42B2-8707-C8420B104034}"/>
                </a:ext>
              </a:extLst>
            </p:cNvPr>
            <p:cNvSpPr txBox="1"/>
            <p:nvPr/>
          </p:nvSpPr>
          <p:spPr>
            <a:xfrm>
              <a:off x="1822089" y="240730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</p:grpSp>
      <p:sp>
        <p:nvSpPr>
          <p:cNvPr id="165" name="TextBox 164">
            <a:extLst>
              <a:ext uri="{FF2B5EF4-FFF2-40B4-BE49-F238E27FC236}">
                <a16:creationId xmlns:a16="http://schemas.microsoft.com/office/drawing/2014/main" id="{7E34C9D7-2968-4E1A-9BAD-08686F4B306B}"/>
              </a:ext>
            </a:extLst>
          </p:cNvPr>
          <p:cNvSpPr txBox="1"/>
          <p:nvPr/>
        </p:nvSpPr>
        <p:spPr>
          <a:xfrm>
            <a:off x="8027609" y="2208856"/>
            <a:ext cx="102575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2 1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1CC49C8D-97D3-4AA7-BABE-9F3DC93AD495}"/>
              </a:ext>
            </a:extLst>
          </p:cNvPr>
          <p:cNvGrpSpPr/>
          <p:nvPr/>
        </p:nvGrpSpPr>
        <p:grpSpPr>
          <a:xfrm>
            <a:off x="8068070" y="2666643"/>
            <a:ext cx="956990" cy="630942"/>
            <a:chOff x="2249338" y="2666643"/>
            <a:chExt cx="488271" cy="630942"/>
          </a:xfrm>
        </p:grpSpPr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433DFEBA-1DA7-4A8F-8F54-406CF678E5C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49338" y="2716152"/>
              <a:ext cx="443462" cy="1358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CD04E970-C9D1-4800-B3C9-E7CE72499EB3}"/>
                </a:ext>
              </a:extLst>
            </p:cNvPr>
            <p:cNvSpPr txBox="1"/>
            <p:nvPr/>
          </p:nvSpPr>
          <p:spPr>
            <a:xfrm>
              <a:off x="2340197" y="2666643"/>
              <a:ext cx="39741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D75C2B5A-096F-4442-84CD-9D2B9BA02A57}"/>
              </a:ext>
            </a:extLst>
          </p:cNvPr>
          <p:cNvSpPr txBox="1"/>
          <p:nvPr/>
        </p:nvSpPr>
        <p:spPr>
          <a:xfrm>
            <a:off x="8623589" y="655265"/>
            <a:ext cx="55307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B8AE021B-1365-4300-A859-BF8565BFEFD6}"/>
              </a:ext>
            </a:extLst>
          </p:cNvPr>
          <p:cNvGrpSpPr/>
          <p:nvPr/>
        </p:nvGrpSpPr>
        <p:grpSpPr>
          <a:xfrm>
            <a:off x="8620718" y="1132157"/>
            <a:ext cx="477358" cy="630942"/>
            <a:chOff x="3443782" y="1131263"/>
            <a:chExt cx="477358" cy="630942"/>
          </a:xfrm>
        </p:grpSpPr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2C728048-81B7-4A4B-8B2D-4553B1F1F0B9}"/>
                </a:ext>
              </a:extLst>
            </p:cNvPr>
            <p:cNvCxnSpPr>
              <a:cxnSpLocks/>
            </p:cNvCxnSpPr>
            <p:nvPr/>
          </p:nvCxnSpPr>
          <p:spPr>
            <a:xfrm>
              <a:off x="3470041" y="1182130"/>
              <a:ext cx="44235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7E9A7563-67BF-4505-8227-1069726CE0E2}"/>
                </a:ext>
              </a:extLst>
            </p:cNvPr>
            <p:cNvSpPr txBox="1"/>
            <p:nvPr/>
          </p:nvSpPr>
          <p:spPr>
            <a:xfrm>
              <a:off x="3443782" y="1131263"/>
              <a:ext cx="4773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78" name="TextBox 177">
            <a:extLst>
              <a:ext uri="{FF2B5EF4-FFF2-40B4-BE49-F238E27FC236}">
                <a16:creationId xmlns:a16="http://schemas.microsoft.com/office/drawing/2014/main" id="{74CD9B81-6F7B-42D2-969B-215F12F8FC61}"/>
              </a:ext>
            </a:extLst>
          </p:cNvPr>
          <p:cNvSpPr txBox="1"/>
          <p:nvPr/>
        </p:nvSpPr>
        <p:spPr>
          <a:xfrm>
            <a:off x="8207433" y="911508"/>
            <a:ext cx="4773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12248648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3" grpId="0"/>
      <p:bldP spid="210" grpId="0"/>
      <p:bldP spid="139" grpId="0"/>
      <p:bldP spid="165" grpId="0"/>
      <p:bldP spid="174" grpId="0"/>
      <p:bldP spid="178" grpId="0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2F5673-829C-47F4-A0A1-F0F136A5F4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45 Multiply a mixed number by a whole number by partitioning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4CD2D2D-F5EC-4DFD-851D-F76B926013B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79112848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: Rounded Corners 184">
            <a:extLst>
              <a:ext uri="{FF2B5EF4-FFF2-40B4-BE49-F238E27FC236}">
                <a16:creationId xmlns:a16="http://schemas.microsoft.com/office/drawing/2014/main" id="{7A0BA80E-7270-457E-B1AC-F7AA3C8413DE}"/>
              </a:ext>
            </a:extLst>
          </p:cNvPr>
          <p:cNvSpPr/>
          <p:nvPr/>
        </p:nvSpPr>
        <p:spPr>
          <a:xfrm>
            <a:off x="776066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B1DEE4F6-A181-4C6C-AE7B-9BD108739BC3}"/>
              </a:ext>
            </a:extLst>
          </p:cNvPr>
          <p:cNvSpPr/>
          <p:nvPr/>
        </p:nvSpPr>
        <p:spPr>
          <a:xfrm>
            <a:off x="2932132" y="600319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E4618BCA-1FDC-427B-B779-14844A2F96A2}"/>
              </a:ext>
            </a:extLst>
          </p:cNvPr>
          <p:cNvGrpSpPr/>
          <p:nvPr/>
        </p:nvGrpSpPr>
        <p:grpSpPr>
          <a:xfrm>
            <a:off x="1229608" y="712172"/>
            <a:ext cx="541334" cy="1032867"/>
            <a:chOff x="2709980" y="5471319"/>
            <a:chExt cx="541334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1690F281-9689-4426-84EC-06F694A8B2C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FBB1F18-1815-49C8-9C07-F0121B09C50F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11BB49A4-0D88-41CD-9EFA-07547D5C5BC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1" name="TextBox 190">
            <a:extLst>
              <a:ext uri="{FF2B5EF4-FFF2-40B4-BE49-F238E27FC236}">
                <a16:creationId xmlns:a16="http://schemas.microsoft.com/office/drawing/2014/main" id="{F1720F05-BD5E-4D83-B18D-BA006F441B97}"/>
              </a:ext>
            </a:extLst>
          </p:cNvPr>
          <p:cNvSpPr txBox="1"/>
          <p:nvPr/>
        </p:nvSpPr>
        <p:spPr>
          <a:xfrm>
            <a:off x="1726583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E9CC5DBC-5C7E-4F7A-B9D5-3F6457C7C7A2}"/>
              </a:ext>
            </a:extLst>
          </p:cNvPr>
          <p:cNvSpPr txBox="1"/>
          <p:nvPr/>
        </p:nvSpPr>
        <p:spPr>
          <a:xfrm>
            <a:off x="2071932" y="8977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7FE31AB9-7BF9-43B4-8F81-DB4358AB1FF8}"/>
              </a:ext>
            </a:extLst>
          </p:cNvPr>
          <p:cNvSpPr txBox="1"/>
          <p:nvPr/>
        </p:nvSpPr>
        <p:spPr>
          <a:xfrm>
            <a:off x="2448459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9BA48923-DE09-4452-881C-53D57333CA7D}"/>
              </a:ext>
            </a:extLst>
          </p:cNvPr>
          <p:cNvGrpSpPr/>
          <p:nvPr/>
        </p:nvGrpSpPr>
        <p:grpSpPr>
          <a:xfrm>
            <a:off x="3429720" y="654371"/>
            <a:ext cx="553072" cy="1107834"/>
            <a:chOff x="3429720" y="654371"/>
            <a:chExt cx="553072" cy="1107834"/>
          </a:xfrm>
        </p:grpSpPr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A4004B63-A0D4-4B25-94C2-863289FFC6CE}"/>
                </a:ext>
              </a:extLst>
            </p:cNvPr>
            <p:cNvSpPr txBox="1"/>
            <p:nvPr/>
          </p:nvSpPr>
          <p:spPr>
            <a:xfrm>
              <a:off x="3429720" y="654371"/>
              <a:ext cx="5530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1C543D3B-EAF1-43E9-9DE2-91489BADB424}"/>
                </a:ext>
              </a:extLst>
            </p:cNvPr>
            <p:cNvGrpSpPr/>
            <p:nvPr/>
          </p:nvGrpSpPr>
          <p:grpSpPr>
            <a:xfrm>
              <a:off x="3443782" y="1131263"/>
              <a:ext cx="477358" cy="630942"/>
              <a:chOff x="3443782" y="1131263"/>
              <a:chExt cx="477358" cy="630942"/>
            </a:xfrm>
          </p:grpSpPr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221A84FA-5AD7-44AA-B30A-3FDD2BFD1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70041" y="1182130"/>
                <a:ext cx="44235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A72DF1A0-F549-4F40-8B43-1FBABC33486D}"/>
                  </a:ext>
                </a:extLst>
              </p:cNvPr>
              <p:cNvSpPr txBox="1"/>
              <p:nvPr/>
            </p:nvSpPr>
            <p:spPr>
              <a:xfrm>
                <a:off x="3443782" y="1131263"/>
                <a:ext cx="47735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2857D50E-B3BD-480A-8F64-995DDFBF5888}"/>
              </a:ext>
            </a:extLst>
          </p:cNvPr>
          <p:cNvSpPr txBox="1"/>
          <p:nvPr/>
        </p:nvSpPr>
        <p:spPr>
          <a:xfrm>
            <a:off x="872833" y="90544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2809B25D-693F-456C-8A13-6340EEE63746}"/>
              </a:ext>
            </a:extLst>
          </p:cNvPr>
          <p:cNvSpPr/>
          <p:nvPr/>
        </p:nvSpPr>
        <p:spPr>
          <a:xfrm>
            <a:off x="6134308" y="480760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1F35A3E5-B089-4406-90F6-29FAD129C5BD}"/>
              </a:ext>
            </a:extLst>
          </p:cNvPr>
          <p:cNvSpPr/>
          <p:nvPr/>
        </p:nvSpPr>
        <p:spPr>
          <a:xfrm>
            <a:off x="8290374" y="597797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A8DA512F-4D2C-4883-9EEE-7EB837940266}"/>
              </a:ext>
            </a:extLst>
          </p:cNvPr>
          <p:cNvGrpSpPr/>
          <p:nvPr/>
        </p:nvGrpSpPr>
        <p:grpSpPr>
          <a:xfrm>
            <a:off x="6587850" y="709650"/>
            <a:ext cx="541334" cy="1032867"/>
            <a:chOff x="2709980" y="5471319"/>
            <a:chExt cx="541334" cy="103286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866B555-139F-420C-A7E7-6548AFF2513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D7EF9C8-AC01-4DB5-A56F-8067F5C80B59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3CC32DCC-FE31-4CCD-9E0F-5FCCB8A0BB8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5F3AB3DE-4742-4A5A-944C-3D2CB0674DA3}"/>
              </a:ext>
            </a:extLst>
          </p:cNvPr>
          <p:cNvSpPr txBox="1"/>
          <p:nvPr/>
        </p:nvSpPr>
        <p:spPr>
          <a:xfrm>
            <a:off x="7084825" y="902920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7C92FDA6-E2F0-4471-9CD7-D0524B39D3E2}"/>
              </a:ext>
            </a:extLst>
          </p:cNvPr>
          <p:cNvSpPr txBox="1"/>
          <p:nvPr/>
        </p:nvSpPr>
        <p:spPr>
          <a:xfrm>
            <a:off x="7430174" y="89518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93C7F79-ED14-4C7F-AC60-04C5D368A69D}"/>
              </a:ext>
            </a:extLst>
          </p:cNvPr>
          <p:cNvSpPr txBox="1"/>
          <p:nvPr/>
        </p:nvSpPr>
        <p:spPr>
          <a:xfrm>
            <a:off x="7806701" y="898154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349D9025-4EE7-432F-8480-5A5A6053D278}"/>
              </a:ext>
            </a:extLst>
          </p:cNvPr>
          <p:cNvSpPr txBox="1"/>
          <p:nvPr/>
        </p:nvSpPr>
        <p:spPr>
          <a:xfrm>
            <a:off x="6231075" y="90292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8B59F939-7561-4FCE-8BD1-335A9A7DB73E}"/>
              </a:ext>
            </a:extLst>
          </p:cNvPr>
          <p:cNvSpPr txBox="1"/>
          <p:nvPr/>
        </p:nvSpPr>
        <p:spPr>
          <a:xfrm>
            <a:off x="3030497" y="910614"/>
            <a:ext cx="4773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64ABCE11-CEA5-4980-8796-53108EC40094}"/>
              </a:ext>
            </a:extLst>
          </p:cNvPr>
          <p:cNvSpPr txBox="1"/>
          <p:nvPr/>
        </p:nvSpPr>
        <p:spPr>
          <a:xfrm>
            <a:off x="872833" y="2211785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3 = 6</a:t>
            </a:r>
          </a:p>
        </p:txBody>
      </p: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91B5652F-3744-4EC8-B582-CC1E6B723F90}"/>
              </a:ext>
            </a:extLst>
          </p:cNvPr>
          <p:cNvGrpSpPr/>
          <p:nvPr/>
        </p:nvGrpSpPr>
        <p:grpSpPr>
          <a:xfrm>
            <a:off x="909460" y="3088702"/>
            <a:ext cx="1777629" cy="1070231"/>
            <a:chOff x="1810483" y="3730258"/>
            <a:chExt cx="1777629" cy="1070231"/>
          </a:xfrm>
        </p:grpSpPr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98049288-8D7A-4FE2-9666-D99DD4602F4B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56002BC3-B2D1-4C17-881A-EE3D1BB85AF7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D1333B76-077F-42DD-A294-F9100F223FBD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E21CAB1A-A384-46A0-AB90-044AA40C5ABB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3</a:t>
              </a: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FF3E0DFF-B993-4D84-B435-6055C1CFC286}"/>
                </a:ext>
              </a:extLst>
            </p:cNvPr>
            <p:cNvSpPr txBox="1"/>
            <p:nvPr/>
          </p:nvSpPr>
          <p:spPr>
            <a:xfrm>
              <a:off x="3116459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40DD7FD8-D964-4FEB-AA20-A1105A1DC24D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83975B03-AE9C-47D6-A2DC-DD2BD6F78934}"/>
              </a:ext>
            </a:extLst>
          </p:cNvPr>
          <p:cNvGrpSpPr/>
          <p:nvPr/>
        </p:nvGrpSpPr>
        <p:grpSpPr>
          <a:xfrm>
            <a:off x="2629376" y="3088702"/>
            <a:ext cx="539911" cy="1087425"/>
            <a:chOff x="2659395" y="1943506"/>
            <a:chExt cx="539911" cy="1087425"/>
          </a:xfrm>
        </p:grpSpPr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CB1FB120-2488-414E-9A65-AFB8A5A5920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17689" y="2460949"/>
              <a:ext cx="441853" cy="2807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611A221A-0AC5-4C31-8ADD-0100B18297E3}"/>
                </a:ext>
              </a:extLst>
            </p:cNvPr>
            <p:cNvSpPr txBox="1"/>
            <p:nvPr/>
          </p:nvSpPr>
          <p:spPr>
            <a:xfrm>
              <a:off x="2659395" y="2399989"/>
              <a:ext cx="53991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6FB88BB3-77FB-4DD9-AD29-8F3ADB9EC92F}"/>
                </a:ext>
              </a:extLst>
            </p:cNvPr>
            <p:cNvSpPr txBox="1"/>
            <p:nvPr/>
          </p:nvSpPr>
          <p:spPr>
            <a:xfrm>
              <a:off x="2697734" y="1943506"/>
              <a:ext cx="5015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9</a:t>
              </a:r>
            </a:p>
          </p:txBody>
        </p:sp>
      </p:grpSp>
      <p:sp>
        <p:nvSpPr>
          <p:cNvPr id="177" name="TextBox 176">
            <a:extLst>
              <a:ext uri="{FF2B5EF4-FFF2-40B4-BE49-F238E27FC236}">
                <a16:creationId xmlns:a16="http://schemas.microsoft.com/office/drawing/2014/main" id="{45E8D2EB-4D63-476C-BF0E-BE94713098BC}"/>
              </a:ext>
            </a:extLst>
          </p:cNvPr>
          <p:cNvSpPr txBox="1"/>
          <p:nvPr/>
        </p:nvSpPr>
        <p:spPr>
          <a:xfrm>
            <a:off x="3114116" y="3101522"/>
            <a:ext cx="4822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5AC149BC-A922-443B-98DB-C17CC717A5E0}"/>
              </a:ext>
            </a:extLst>
          </p:cNvPr>
          <p:cNvSpPr txBox="1"/>
          <p:nvPr/>
        </p:nvSpPr>
        <p:spPr>
          <a:xfrm>
            <a:off x="3596409" y="310000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495D635D-BD49-471C-8C72-7C3B5BABBA07}"/>
              </a:ext>
            </a:extLst>
          </p:cNvPr>
          <p:cNvSpPr txBox="1"/>
          <p:nvPr/>
        </p:nvSpPr>
        <p:spPr>
          <a:xfrm>
            <a:off x="4059353" y="3077644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180" name="Straight Connector 179">
            <a:extLst>
              <a:ext uri="{FF2B5EF4-FFF2-40B4-BE49-F238E27FC236}">
                <a16:creationId xmlns:a16="http://schemas.microsoft.com/office/drawing/2014/main" id="{99CDAC3D-CB13-48B1-86D3-E0B841C50BE3}"/>
              </a:ext>
            </a:extLst>
          </p:cNvPr>
          <p:cNvCxnSpPr>
            <a:cxnSpLocks/>
          </p:cNvCxnSpPr>
          <p:nvPr/>
        </p:nvCxnSpPr>
        <p:spPr>
          <a:xfrm>
            <a:off x="4129487" y="3398474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1" name="TextBox 180">
            <a:extLst>
              <a:ext uri="{FF2B5EF4-FFF2-40B4-BE49-F238E27FC236}">
                <a16:creationId xmlns:a16="http://schemas.microsoft.com/office/drawing/2014/main" id="{2C72FC41-406D-49C1-BC48-B65BD7CB4C81}"/>
              </a:ext>
            </a:extLst>
          </p:cNvPr>
          <p:cNvSpPr txBox="1"/>
          <p:nvPr/>
        </p:nvSpPr>
        <p:spPr>
          <a:xfrm>
            <a:off x="4067591" y="3334385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D53226F9-B0A8-4556-952C-F29D9BBC6EED}"/>
              </a:ext>
            </a:extLst>
          </p:cNvPr>
          <p:cNvSpPr txBox="1"/>
          <p:nvPr/>
        </p:nvSpPr>
        <p:spPr>
          <a:xfrm>
            <a:off x="919750" y="4433500"/>
            <a:ext cx="5337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648FC661-DB24-4BD2-9B7D-A1A3E0F982BD}"/>
              </a:ext>
            </a:extLst>
          </p:cNvPr>
          <p:cNvGrpSpPr/>
          <p:nvPr/>
        </p:nvGrpSpPr>
        <p:grpSpPr>
          <a:xfrm>
            <a:off x="1334074" y="4404383"/>
            <a:ext cx="1892651" cy="668458"/>
            <a:chOff x="1334074" y="4404383"/>
            <a:chExt cx="1892651" cy="668458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33704F9A-3244-48A2-963D-3566AFBE7B59}"/>
                </a:ext>
              </a:extLst>
            </p:cNvPr>
            <p:cNvSpPr txBox="1"/>
            <p:nvPr/>
          </p:nvSpPr>
          <p:spPr>
            <a:xfrm>
              <a:off x="1334074" y="4441899"/>
              <a:ext cx="5337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89DC7C02-106F-49E6-AAA1-0E8CF79D97BF}"/>
                </a:ext>
              </a:extLst>
            </p:cNvPr>
            <p:cNvSpPr txBox="1"/>
            <p:nvPr/>
          </p:nvSpPr>
          <p:spPr>
            <a:xfrm>
              <a:off x="2693008" y="4432388"/>
              <a:ext cx="5337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16800B9-23CE-4983-8ED9-B00D74F0DAE7}"/>
                </a:ext>
              </a:extLst>
            </p:cNvPr>
            <p:cNvSpPr txBox="1"/>
            <p:nvPr/>
          </p:nvSpPr>
          <p:spPr>
            <a:xfrm>
              <a:off x="1816125" y="4426742"/>
              <a:ext cx="4474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CFC9CB3-D1F7-439C-88F4-D9E0682F8EAC}"/>
                </a:ext>
              </a:extLst>
            </p:cNvPr>
            <p:cNvSpPr txBox="1"/>
            <p:nvPr/>
          </p:nvSpPr>
          <p:spPr>
            <a:xfrm>
              <a:off x="2279069" y="4404383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1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947DD976-8270-4CD1-84B6-D4E1190E1825}"/>
                </a:ext>
              </a:extLst>
            </p:cNvPr>
            <p:cNvCxnSpPr>
              <a:cxnSpLocks/>
            </p:cNvCxnSpPr>
            <p:nvPr/>
          </p:nvCxnSpPr>
          <p:spPr>
            <a:xfrm>
              <a:off x="2349203" y="4725213"/>
              <a:ext cx="210866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AEEF3409-4500-4108-901A-58FFF4D34147}"/>
                </a:ext>
              </a:extLst>
            </p:cNvPr>
            <p:cNvSpPr txBox="1"/>
            <p:nvPr/>
          </p:nvSpPr>
          <p:spPr>
            <a:xfrm>
              <a:off x="2287307" y="4661124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4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C1CD48FD-4EAA-40C6-BEC4-EA6ADD54BC0B}"/>
              </a:ext>
            </a:extLst>
          </p:cNvPr>
          <p:cNvGrpSpPr/>
          <p:nvPr/>
        </p:nvGrpSpPr>
        <p:grpSpPr>
          <a:xfrm>
            <a:off x="8918889" y="668120"/>
            <a:ext cx="553072" cy="1107834"/>
            <a:chOff x="3429720" y="654371"/>
            <a:chExt cx="553072" cy="1107834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247842F2-1C11-4EF0-BAAA-6381A538ED40}"/>
                </a:ext>
              </a:extLst>
            </p:cNvPr>
            <p:cNvSpPr txBox="1"/>
            <p:nvPr/>
          </p:nvSpPr>
          <p:spPr>
            <a:xfrm>
              <a:off x="3429720" y="654371"/>
              <a:ext cx="5530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grpSp>
          <p:nvGrpSpPr>
            <p:cNvPr id="206" name="Group 205">
              <a:extLst>
                <a:ext uri="{FF2B5EF4-FFF2-40B4-BE49-F238E27FC236}">
                  <a16:creationId xmlns:a16="http://schemas.microsoft.com/office/drawing/2014/main" id="{5B28E0CE-213C-4E6B-AD0A-AE593111CF95}"/>
                </a:ext>
              </a:extLst>
            </p:cNvPr>
            <p:cNvGrpSpPr/>
            <p:nvPr/>
          </p:nvGrpSpPr>
          <p:grpSpPr>
            <a:xfrm>
              <a:off x="3443782" y="1131263"/>
              <a:ext cx="477358" cy="630942"/>
              <a:chOff x="3443782" y="1131263"/>
              <a:chExt cx="477358" cy="630942"/>
            </a:xfrm>
          </p:grpSpPr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58B0F7F5-91FE-46DD-A201-738F165487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70041" y="1182130"/>
                <a:ext cx="44235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2A4A574F-C381-4554-8905-EA6512917ABB}"/>
                  </a:ext>
                </a:extLst>
              </p:cNvPr>
              <p:cNvSpPr txBox="1"/>
              <p:nvPr/>
            </p:nvSpPr>
            <p:spPr>
              <a:xfrm>
                <a:off x="3443782" y="1131263"/>
                <a:ext cx="47735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</p:grpSp>
      <p:sp>
        <p:nvSpPr>
          <p:cNvPr id="213" name="TextBox 212">
            <a:extLst>
              <a:ext uri="{FF2B5EF4-FFF2-40B4-BE49-F238E27FC236}">
                <a16:creationId xmlns:a16="http://schemas.microsoft.com/office/drawing/2014/main" id="{AA78EB9C-ED68-430A-BF41-CECC9EBF2BA4}"/>
              </a:ext>
            </a:extLst>
          </p:cNvPr>
          <p:cNvSpPr txBox="1"/>
          <p:nvPr/>
        </p:nvSpPr>
        <p:spPr>
          <a:xfrm>
            <a:off x="8244706" y="906257"/>
            <a:ext cx="8066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13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BDCF7EFF-704E-4B51-A5C7-5D3B3A1DABDE}"/>
              </a:ext>
            </a:extLst>
          </p:cNvPr>
          <p:cNvSpPr txBox="1"/>
          <p:nvPr/>
        </p:nvSpPr>
        <p:spPr>
          <a:xfrm>
            <a:off x="6235259" y="2225534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6 = 1 2</a:t>
            </a:r>
          </a:p>
        </p:txBody>
      </p: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38F93105-7F08-4AE5-B0B8-4064C6821703}"/>
              </a:ext>
            </a:extLst>
          </p:cNvPr>
          <p:cNvGrpSpPr/>
          <p:nvPr/>
        </p:nvGrpSpPr>
        <p:grpSpPr>
          <a:xfrm>
            <a:off x="6271886" y="3102451"/>
            <a:ext cx="1777629" cy="1070231"/>
            <a:chOff x="1810483" y="3730258"/>
            <a:chExt cx="1777629" cy="1070231"/>
          </a:xfrm>
        </p:grpSpPr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2EDBEC69-D2F0-4784-82FC-702CB35C73A1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E6FC2DB0-6016-4933-AA16-24B41F3987D5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B44640D-FB4D-440A-8004-0D1E2753D362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8D45CD54-99F4-4525-BC5B-50861F99D9A4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6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0EC7BCE4-6FB5-47A6-834B-C309D8C03B3F}"/>
                </a:ext>
              </a:extLst>
            </p:cNvPr>
            <p:cNvSpPr txBox="1"/>
            <p:nvPr/>
          </p:nvSpPr>
          <p:spPr>
            <a:xfrm>
              <a:off x="3116459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C47D094A-4B42-444B-9D32-1D257BE5523F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7BA315B6-8CE5-4650-A9BA-236EB4CA0883}"/>
              </a:ext>
            </a:extLst>
          </p:cNvPr>
          <p:cNvGrpSpPr/>
          <p:nvPr/>
        </p:nvGrpSpPr>
        <p:grpSpPr>
          <a:xfrm>
            <a:off x="7991802" y="3102451"/>
            <a:ext cx="539911" cy="1087425"/>
            <a:chOff x="2659395" y="1943506"/>
            <a:chExt cx="539911" cy="1087425"/>
          </a:xfrm>
        </p:grpSpPr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8A76CBF1-63B5-4E5C-AFD5-E5991FEAD26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17689" y="2460949"/>
              <a:ext cx="441853" cy="2807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09F34AFA-F8AF-45C2-82F7-DFA8294A1A39}"/>
                </a:ext>
              </a:extLst>
            </p:cNvPr>
            <p:cNvSpPr txBox="1"/>
            <p:nvPr/>
          </p:nvSpPr>
          <p:spPr>
            <a:xfrm>
              <a:off x="2659395" y="2399989"/>
              <a:ext cx="53991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553AEA85-7D54-467B-B009-8EC21843DDE0}"/>
                </a:ext>
              </a:extLst>
            </p:cNvPr>
            <p:cNvSpPr txBox="1"/>
            <p:nvPr/>
          </p:nvSpPr>
          <p:spPr>
            <a:xfrm>
              <a:off x="2697734" y="1943506"/>
              <a:ext cx="5015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</a:t>
              </a:r>
            </a:p>
          </p:txBody>
        </p:sp>
      </p:grpSp>
      <p:sp>
        <p:nvSpPr>
          <p:cNvPr id="243" name="TextBox 242">
            <a:extLst>
              <a:ext uri="{FF2B5EF4-FFF2-40B4-BE49-F238E27FC236}">
                <a16:creationId xmlns:a16="http://schemas.microsoft.com/office/drawing/2014/main" id="{A982DD26-461A-4080-BECD-C460F3E3860E}"/>
              </a:ext>
            </a:extLst>
          </p:cNvPr>
          <p:cNvSpPr txBox="1"/>
          <p:nvPr/>
        </p:nvSpPr>
        <p:spPr>
          <a:xfrm>
            <a:off x="8476542" y="3115271"/>
            <a:ext cx="4822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BE75B882-88D2-4DF4-BB3B-9987EE4C9DFA}"/>
              </a:ext>
            </a:extLst>
          </p:cNvPr>
          <p:cNvSpPr txBox="1"/>
          <p:nvPr/>
        </p:nvSpPr>
        <p:spPr>
          <a:xfrm>
            <a:off x="8958835" y="3113752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4CB84C98-4406-4C7D-849F-8C819A8D153B}"/>
              </a:ext>
            </a:extLst>
          </p:cNvPr>
          <p:cNvSpPr txBox="1"/>
          <p:nvPr/>
        </p:nvSpPr>
        <p:spPr>
          <a:xfrm>
            <a:off x="9421779" y="3091393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BAE9FD8B-E4E3-40CA-9712-DCE60B8BF308}"/>
              </a:ext>
            </a:extLst>
          </p:cNvPr>
          <p:cNvCxnSpPr>
            <a:cxnSpLocks/>
          </p:cNvCxnSpPr>
          <p:nvPr/>
        </p:nvCxnSpPr>
        <p:spPr>
          <a:xfrm>
            <a:off x="9491913" y="3412223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extBox 246">
            <a:extLst>
              <a:ext uri="{FF2B5EF4-FFF2-40B4-BE49-F238E27FC236}">
                <a16:creationId xmlns:a16="http://schemas.microsoft.com/office/drawing/2014/main" id="{24C81B01-7C0E-4829-A456-62A00008F2CC}"/>
              </a:ext>
            </a:extLst>
          </p:cNvPr>
          <p:cNvSpPr txBox="1"/>
          <p:nvPr/>
        </p:nvSpPr>
        <p:spPr>
          <a:xfrm>
            <a:off x="9430017" y="3348134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4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6F2C1919-7650-4FD2-BE57-3947312435CD}"/>
              </a:ext>
            </a:extLst>
          </p:cNvPr>
          <p:cNvSpPr txBox="1"/>
          <p:nvPr/>
        </p:nvSpPr>
        <p:spPr>
          <a:xfrm>
            <a:off x="6282176" y="4447249"/>
            <a:ext cx="9798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07E28E8D-A161-41B0-8868-C01789400627}"/>
              </a:ext>
            </a:extLst>
          </p:cNvPr>
          <p:cNvGrpSpPr/>
          <p:nvPr/>
        </p:nvGrpSpPr>
        <p:grpSpPr>
          <a:xfrm>
            <a:off x="7126804" y="4418132"/>
            <a:ext cx="1892651" cy="668458"/>
            <a:chOff x="1334074" y="4404383"/>
            <a:chExt cx="1892651" cy="668458"/>
          </a:xfrm>
        </p:grpSpPr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70E74035-3305-4640-BEAB-2A111742334A}"/>
                </a:ext>
              </a:extLst>
            </p:cNvPr>
            <p:cNvSpPr txBox="1"/>
            <p:nvPr/>
          </p:nvSpPr>
          <p:spPr>
            <a:xfrm>
              <a:off x="1334074" y="4441899"/>
              <a:ext cx="5337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21AFF1BC-FF96-46E5-94A7-723545200D9C}"/>
                </a:ext>
              </a:extLst>
            </p:cNvPr>
            <p:cNvSpPr txBox="1"/>
            <p:nvPr/>
          </p:nvSpPr>
          <p:spPr>
            <a:xfrm>
              <a:off x="2693008" y="4432388"/>
              <a:ext cx="5337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45EB6581-C7E8-43C7-B167-761B6B6D6559}"/>
                </a:ext>
              </a:extLst>
            </p:cNvPr>
            <p:cNvSpPr txBox="1"/>
            <p:nvPr/>
          </p:nvSpPr>
          <p:spPr>
            <a:xfrm>
              <a:off x="1816125" y="4426742"/>
              <a:ext cx="4474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7E4E2ACF-2D55-4995-82DA-4C1F569E5224}"/>
                </a:ext>
              </a:extLst>
            </p:cNvPr>
            <p:cNvSpPr txBox="1"/>
            <p:nvPr/>
          </p:nvSpPr>
          <p:spPr>
            <a:xfrm>
              <a:off x="2279069" y="4404383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2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20B509C4-6B71-41EC-B4C8-A32F753FA8CC}"/>
                </a:ext>
              </a:extLst>
            </p:cNvPr>
            <p:cNvCxnSpPr>
              <a:cxnSpLocks/>
            </p:cNvCxnSpPr>
            <p:nvPr/>
          </p:nvCxnSpPr>
          <p:spPr>
            <a:xfrm>
              <a:off x="2349203" y="4725213"/>
              <a:ext cx="210866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503CC5D1-D0DE-48DE-8379-4377F81563C8}"/>
                </a:ext>
              </a:extLst>
            </p:cNvPr>
            <p:cNvSpPr txBox="1"/>
            <p:nvPr/>
          </p:nvSpPr>
          <p:spPr>
            <a:xfrm>
              <a:off x="2287307" y="4661124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4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86816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" grpId="0"/>
      <p:bldP spid="144" grpId="0"/>
      <p:bldP spid="177" grpId="0"/>
      <p:bldP spid="178" grpId="0"/>
      <p:bldP spid="179" grpId="0"/>
      <p:bldP spid="181" grpId="0"/>
      <p:bldP spid="182" grpId="0"/>
      <p:bldP spid="213" grpId="0"/>
      <p:bldP spid="219" grpId="0"/>
      <p:bldP spid="243" grpId="0"/>
      <p:bldP spid="244" grpId="0"/>
      <p:bldP spid="245" grpId="0"/>
      <p:bldP spid="247" grpId="0"/>
      <p:bldP spid="248" grpId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Rectangle 93"/>
          <p:cNvSpPr/>
          <p:nvPr/>
        </p:nvSpPr>
        <p:spPr>
          <a:xfrm>
            <a:off x="7784540" y="5522213"/>
            <a:ext cx="672885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/>
          <p:cNvSpPr/>
          <p:nvPr/>
        </p:nvSpPr>
        <p:spPr>
          <a:xfrm>
            <a:off x="7784540" y="5017605"/>
            <a:ext cx="672885" cy="522511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B58FC42-0E57-41DF-A1C4-FE4730A60E84}"/>
              </a:ext>
            </a:extLst>
          </p:cNvPr>
          <p:cNvGrpSpPr/>
          <p:nvPr/>
        </p:nvGrpSpPr>
        <p:grpSpPr>
          <a:xfrm>
            <a:off x="1587598" y="2241759"/>
            <a:ext cx="672885" cy="2043698"/>
            <a:chOff x="1587598" y="2241759"/>
            <a:chExt cx="672885" cy="2043698"/>
          </a:xfrm>
        </p:grpSpPr>
        <p:sp>
          <p:nvSpPr>
            <p:cNvPr id="31" name="Rectangle 30"/>
            <p:cNvSpPr/>
            <p:nvPr/>
          </p:nvSpPr>
          <p:spPr>
            <a:xfrm>
              <a:off x="1587598" y="2241759"/>
              <a:ext cx="672885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3" name="Rectangle 32"/>
            <p:cNvSpPr/>
            <p:nvPr/>
          </p:nvSpPr>
          <p:spPr>
            <a:xfrm>
              <a:off x="1587673" y="2267027"/>
              <a:ext cx="672810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45" name="Rectangle 44"/>
          <p:cNvSpPr/>
          <p:nvPr/>
        </p:nvSpPr>
        <p:spPr>
          <a:xfrm>
            <a:off x="1991329" y="4521949"/>
            <a:ext cx="672885" cy="1513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47" name="Rectangle 46"/>
          <p:cNvSpPr/>
          <p:nvPr/>
        </p:nvSpPr>
        <p:spPr>
          <a:xfrm>
            <a:off x="2003910" y="4546993"/>
            <a:ext cx="672810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FB0DAD8-6896-4CE2-9879-3635DEF14D49}"/>
              </a:ext>
            </a:extLst>
          </p:cNvPr>
          <p:cNvGrpSpPr/>
          <p:nvPr/>
        </p:nvGrpSpPr>
        <p:grpSpPr>
          <a:xfrm>
            <a:off x="1987702" y="4519782"/>
            <a:ext cx="672960" cy="2018823"/>
            <a:chOff x="1991329" y="4512716"/>
            <a:chExt cx="672960" cy="2018823"/>
          </a:xfrm>
        </p:grpSpPr>
        <p:sp>
          <p:nvSpPr>
            <p:cNvPr id="48" name="Rectangle 47"/>
            <p:cNvSpPr/>
            <p:nvPr/>
          </p:nvSpPr>
          <p:spPr>
            <a:xfrm>
              <a:off x="1991329" y="4512716"/>
              <a:ext cx="672885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" name="Rectangle 48"/>
            <p:cNvSpPr/>
            <p:nvPr/>
          </p:nvSpPr>
          <p:spPr>
            <a:xfrm>
              <a:off x="1991404" y="5017605"/>
              <a:ext cx="672885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" name="Rectangle 49"/>
            <p:cNvSpPr/>
            <p:nvPr/>
          </p:nvSpPr>
          <p:spPr>
            <a:xfrm>
              <a:off x="1991404" y="5522212"/>
              <a:ext cx="672885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" name="Rectangle 50"/>
            <p:cNvSpPr/>
            <p:nvPr/>
          </p:nvSpPr>
          <p:spPr>
            <a:xfrm>
              <a:off x="1991404" y="6026932"/>
              <a:ext cx="672885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66" name="Rectangle 65"/>
          <p:cNvSpPr/>
          <p:nvPr/>
        </p:nvSpPr>
        <p:spPr>
          <a:xfrm>
            <a:off x="5002896" y="4512886"/>
            <a:ext cx="672885" cy="1513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87" name="Rectangle 86"/>
          <p:cNvSpPr/>
          <p:nvPr/>
        </p:nvSpPr>
        <p:spPr>
          <a:xfrm>
            <a:off x="7784540" y="4512886"/>
            <a:ext cx="672885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97" name="Group 96">
            <a:extLst>
              <a:ext uri="{FF2B5EF4-FFF2-40B4-BE49-F238E27FC236}">
                <a16:creationId xmlns:a16="http://schemas.microsoft.com/office/drawing/2014/main" id="{1E3E9518-99DF-49D1-9022-69739609BFD5}"/>
              </a:ext>
            </a:extLst>
          </p:cNvPr>
          <p:cNvGrpSpPr/>
          <p:nvPr/>
        </p:nvGrpSpPr>
        <p:grpSpPr>
          <a:xfrm>
            <a:off x="2395060" y="2241759"/>
            <a:ext cx="672885" cy="2043698"/>
            <a:chOff x="1587598" y="2241759"/>
            <a:chExt cx="672885" cy="2043698"/>
          </a:xfrm>
        </p:grpSpPr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3595F6AC-0FC8-42BE-BFA8-B9DC2C66A126}"/>
                </a:ext>
              </a:extLst>
            </p:cNvPr>
            <p:cNvSpPr/>
            <p:nvPr/>
          </p:nvSpPr>
          <p:spPr>
            <a:xfrm>
              <a:off x="1587598" y="2241759"/>
              <a:ext cx="672885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AFF33798-D41B-44F2-A734-F4E31FBF9E65}"/>
                </a:ext>
              </a:extLst>
            </p:cNvPr>
            <p:cNvSpPr/>
            <p:nvPr/>
          </p:nvSpPr>
          <p:spPr>
            <a:xfrm>
              <a:off x="1587673" y="2267027"/>
              <a:ext cx="672810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B1B91841-C5A0-4388-9747-05B5A3DC615C}"/>
              </a:ext>
            </a:extLst>
          </p:cNvPr>
          <p:cNvGrpSpPr/>
          <p:nvPr/>
        </p:nvGrpSpPr>
        <p:grpSpPr>
          <a:xfrm>
            <a:off x="4604159" y="2241759"/>
            <a:ext cx="672885" cy="2043698"/>
            <a:chOff x="1587598" y="2241759"/>
            <a:chExt cx="672885" cy="2043698"/>
          </a:xfrm>
        </p:grpSpPr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FCFB8167-3065-41F6-8034-34EBE753227C}"/>
                </a:ext>
              </a:extLst>
            </p:cNvPr>
            <p:cNvSpPr/>
            <p:nvPr/>
          </p:nvSpPr>
          <p:spPr>
            <a:xfrm>
              <a:off x="1587598" y="2241759"/>
              <a:ext cx="672885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F37004F2-A972-4E24-8299-0C2A09FC5B0D}"/>
                </a:ext>
              </a:extLst>
            </p:cNvPr>
            <p:cNvSpPr/>
            <p:nvPr/>
          </p:nvSpPr>
          <p:spPr>
            <a:xfrm>
              <a:off x="1587673" y="2267027"/>
              <a:ext cx="672810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228368CD-087F-413C-9FAF-36841F1A89B7}"/>
              </a:ext>
            </a:extLst>
          </p:cNvPr>
          <p:cNvGrpSpPr/>
          <p:nvPr/>
        </p:nvGrpSpPr>
        <p:grpSpPr>
          <a:xfrm>
            <a:off x="5411621" y="2241759"/>
            <a:ext cx="672885" cy="2043698"/>
            <a:chOff x="1587598" y="2241759"/>
            <a:chExt cx="672885" cy="2043698"/>
          </a:xfrm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D081FD4A-958A-4CBD-B16C-8A8ED6A4C2C9}"/>
                </a:ext>
              </a:extLst>
            </p:cNvPr>
            <p:cNvSpPr/>
            <p:nvPr/>
          </p:nvSpPr>
          <p:spPr>
            <a:xfrm>
              <a:off x="1587598" y="2241759"/>
              <a:ext cx="672885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7DDF988C-CE9D-41DF-9D68-53E372CE336B}"/>
                </a:ext>
              </a:extLst>
            </p:cNvPr>
            <p:cNvSpPr/>
            <p:nvPr/>
          </p:nvSpPr>
          <p:spPr>
            <a:xfrm>
              <a:off x="1587673" y="2267027"/>
              <a:ext cx="672810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0F15E1F2-8716-4724-95FA-74B4A59350D8}"/>
              </a:ext>
            </a:extLst>
          </p:cNvPr>
          <p:cNvGrpSpPr/>
          <p:nvPr/>
        </p:nvGrpSpPr>
        <p:grpSpPr>
          <a:xfrm>
            <a:off x="7383305" y="2241759"/>
            <a:ext cx="672885" cy="2043698"/>
            <a:chOff x="1587598" y="2241759"/>
            <a:chExt cx="672885" cy="2043698"/>
          </a:xfrm>
        </p:grpSpPr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69052D01-A307-435A-984A-580BF30944DD}"/>
                </a:ext>
              </a:extLst>
            </p:cNvPr>
            <p:cNvSpPr/>
            <p:nvPr/>
          </p:nvSpPr>
          <p:spPr>
            <a:xfrm>
              <a:off x="1587598" y="2241759"/>
              <a:ext cx="672885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8" name="Rectangle 107">
              <a:extLst>
                <a:ext uri="{FF2B5EF4-FFF2-40B4-BE49-F238E27FC236}">
                  <a16:creationId xmlns:a16="http://schemas.microsoft.com/office/drawing/2014/main" id="{07CA66DC-493B-43A4-894C-E50101754F92}"/>
                </a:ext>
              </a:extLst>
            </p:cNvPr>
            <p:cNvSpPr/>
            <p:nvPr/>
          </p:nvSpPr>
          <p:spPr>
            <a:xfrm>
              <a:off x="1587673" y="2267027"/>
              <a:ext cx="672810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0D5ADBE-5436-4809-8CBC-F04644CA0912}"/>
              </a:ext>
            </a:extLst>
          </p:cNvPr>
          <p:cNvGrpSpPr/>
          <p:nvPr/>
        </p:nvGrpSpPr>
        <p:grpSpPr>
          <a:xfrm>
            <a:off x="8190767" y="2241759"/>
            <a:ext cx="672885" cy="2043698"/>
            <a:chOff x="1587598" y="2241759"/>
            <a:chExt cx="672885" cy="2043698"/>
          </a:xfrm>
        </p:grpSpPr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3DD30977-1CEC-4BE9-8C12-CCA00E5D3766}"/>
                </a:ext>
              </a:extLst>
            </p:cNvPr>
            <p:cNvSpPr/>
            <p:nvPr/>
          </p:nvSpPr>
          <p:spPr>
            <a:xfrm>
              <a:off x="1587598" y="2241759"/>
              <a:ext cx="672885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8DEF31FF-AB56-472D-BC21-C7310BE14113}"/>
                </a:ext>
              </a:extLst>
            </p:cNvPr>
            <p:cNvSpPr/>
            <p:nvPr/>
          </p:nvSpPr>
          <p:spPr>
            <a:xfrm>
              <a:off x="1587673" y="2267027"/>
              <a:ext cx="672810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20" name="Rectangle 119">
            <a:extLst>
              <a:ext uri="{FF2B5EF4-FFF2-40B4-BE49-F238E27FC236}">
                <a16:creationId xmlns:a16="http://schemas.microsoft.com/office/drawing/2014/main" id="{3273C9AE-4DE4-4C27-84D5-564D8029D52E}"/>
              </a:ext>
            </a:extLst>
          </p:cNvPr>
          <p:cNvSpPr/>
          <p:nvPr/>
        </p:nvSpPr>
        <p:spPr>
          <a:xfrm>
            <a:off x="5015402" y="4520091"/>
            <a:ext cx="672810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25BD4EB1-C20A-4110-99FA-05F934F74264}"/>
              </a:ext>
            </a:extLst>
          </p:cNvPr>
          <p:cNvGrpSpPr/>
          <p:nvPr/>
        </p:nvGrpSpPr>
        <p:grpSpPr>
          <a:xfrm>
            <a:off x="5011217" y="4519698"/>
            <a:ext cx="672960" cy="2018823"/>
            <a:chOff x="1991329" y="4512716"/>
            <a:chExt cx="672960" cy="2018823"/>
          </a:xfrm>
        </p:grpSpPr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2F689F07-A200-44A7-B998-A68B1049C1B6}"/>
                </a:ext>
              </a:extLst>
            </p:cNvPr>
            <p:cNvSpPr/>
            <p:nvPr/>
          </p:nvSpPr>
          <p:spPr>
            <a:xfrm>
              <a:off x="1991329" y="4512716"/>
              <a:ext cx="672885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4D7A0F1A-483A-4473-A1D7-6E75157E84F9}"/>
                </a:ext>
              </a:extLst>
            </p:cNvPr>
            <p:cNvSpPr/>
            <p:nvPr/>
          </p:nvSpPr>
          <p:spPr>
            <a:xfrm>
              <a:off x="1991404" y="5017605"/>
              <a:ext cx="672885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4" name="Rectangle 123">
              <a:extLst>
                <a:ext uri="{FF2B5EF4-FFF2-40B4-BE49-F238E27FC236}">
                  <a16:creationId xmlns:a16="http://schemas.microsoft.com/office/drawing/2014/main" id="{4653A3C2-B714-474B-A910-BE5C0A98AAAA}"/>
                </a:ext>
              </a:extLst>
            </p:cNvPr>
            <p:cNvSpPr/>
            <p:nvPr/>
          </p:nvSpPr>
          <p:spPr>
            <a:xfrm>
              <a:off x="1991404" y="5522212"/>
              <a:ext cx="672885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2CF86F9C-DC88-4022-A0C1-8EFC76104EC9}"/>
                </a:ext>
              </a:extLst>
            </p:cNvPr>
            <p:cNvSpPr/>
            <p:nvPr/>
          </p:nvSpPr>
          <p:spPr>
            <a:xfrm>
              <a:off x="1991404" y="6026932"/>
              <a:ext cx="672885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83E7AECD-5F12-486F-859D-4225E5183799}"/>
              </a:ext>
            </a:extLst>
          </p:cNvPr>
          <p:cNvGrpSpPr/>
          <p:nvPr/>
        </p:nvGrpSpPr>
        <p:grpSpPr>
          <a:xfrm>
            <a:off x="7776497" y="4495047"/>
            <a:ext cx="689752" cy="2036333"/>
            <a:chOff x="1991329" y="4495206"/>
            <a:chExt cx="689752" cy="2036333"/>
          </a:xfrm>
        </p:grpSpPr>
        <p:sp>
          <p:nvSpPr>
            <p:cNvPr id="127" name="Rectangle 126">
              <a:extLst>
                <a:ext uri="{FF2B5EF4-FFF2-40B4-BE49-F238E27FC236}">
                  <a16:creationId xmlns:a16="http://schemas.microsoft.com/office/drawing/2014/main" id="{9125DBB6-3076-4CA4-B3A1-61D62A6116A6}"/>
                </a:ext>
              </a:extLst>
            </p:cNvPr>
            <p:cNvSpPr/>
            <p:nvPr/>
          </p:nvSpPr>
          <p:spPr>
            <a:xfrm>
              <a:off x="2008271" y="4495206"/>
              <a:ext cx="672810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8C70ED1B-DAEE-4B27-B8A9-107FD253F58D}"/>
                </a:ext>
              </a:extLst>
            </p:cNvPr>
            <p:cNvGrpSpPr/>
            <p:nvPr/>
          </p:nvGrpSpPr>
          <p:grpSpPr>
            <a:xfrm>
              <a:off x="1991329" y="4512716"/>
              <a:ext cx="672960" cy="2018823"/>
              <a:chOff x="1991329" y="4512716"/>
              <a:chExt cx="672960" cy="2018823"/>
            </a:xfrm>
          </p:grpSpPr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2E509A52-3EC9-4648-A318-BA582284441B}"/>
                  </a:ext>
                </a:extLst>
              </p:cNvPr>
              <p:cNvSpPr/>
              <p:nvPr/>
            </p:nvSpPr>
            <p:spPr>
              <a:xfrm>
                <a:off x="1991329" y="4512716"/>
                <a:ext cx="672885" cy="504607"/>
              </a:xfrm>
              <a:prstGeom prst="rect">
                <a:avLst/>
              </a:prstGeom>
              <a:noFill/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BF5D443D-CCE7-4B9F-807B-1C0D2A3475FF}"/>
                  </a:ext>
                </a:extLst>
              </p:cNvPr>
              <p:cNvSpPr/>
              <p:nvPr/>
            </p:nvSpPr>
            <p:spPr>
              <a:xfrm>
                <a:off x="1991404" y="5017605"/>
                <a:ext cx="672885" cy="504607"/>
              </a:xfrm>
              <a:prstGeom prst="rect">
                <a:avLst/>
              </a:prstGeom>
              <a:noFill/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3F9E48CC-9C48-4B08-A83D-579CECE4A67B}"/>
                  </a:ext>
                </a:extLst>
              </p:cNvPr>
              <p:cNvSpPr/>
              <p:nvPr/>
            </p:nvSpPr>
            <p:spPr>
              <a:xfrm>
                <a:off x="1991404" y="5522212"/>
                <a:ext cx="672885" cy="504607"/>
              </a:xfrm>
              <a:prstGeom prst="rect">
                <a:avLst/>
              </a:prstGeom>
              <a:noFill/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A82F555C-6F4E-4288-BC56-CE2354D4FF6A}"/>
                  </a:ext>
                </a:extLst>
              </p:cNvPr>
              <p:cNvSpPr/>
              <p:nvPr/>
            </p:nvSpPr>
            <p:spPr>
              <a:xfrm>
                <a:off x="1991404" y="6026932"/>
                <a:ext cx="672885" cy="504607"/>
              </a:xfrm>
              <a:prstGeom prst="rect">
                <a:avLst/>
              </a:prstGeom>
              <a:noFill/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sz="1682"/>
              </a:p>
            </p:txBody>
          </p:sp>
        </p:grp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A6DF2A1A-ED7D-4766-8588-4A50D9E7C62A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EC227D36-7CF6-4488-9071-7AB73C68D616}"/>
              </a:ext>
            </a:extLst>
          </p:cNvPr>
          <p:cNvGrpSpPr/>
          <p:nvPr/>
        </p:nvGrpSpPr>
        <p:grpSpPr>
          <a:xfrm>
            <a:off x="776066" y="287406"/>
            <a:ext cx="7478433" cy="1858165"/>
            <a:chOff x="776066" y="287406"/>
            <a:chExt cx="7478433" cy="1858165"/>
          </a:xfrm>
        </p:grpSpPr>
        <p:sp>
          <p:nvSpPr>
            <p:cNvPr id="182" name="Rectangle: Rounded Corners 181">
              <a:extLst>
                <a:ext uri="{FF2B5EF4-FFF2-40B4-BE49-F238E27FC236}">
                  <a16:creationId xmlns:a16="http://schemas.microsoft.com/office/drawing/2014/main" id="{DD86BC18-5661-4391-A8CA-B1CF612DD8EA}"/>
                </a:ext>
              </a:extLst>
            </p:cNvPr>
            <p:cNvSpPr/>
            <p:nvPr/>
          </p:nvSpPr>
          <p:spPr>
            <a:xfrm>
              <a:off x="776066" y="483282"/>
              <a:ext cx="3486124" cy="1379327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3" name="Rectangle 182">
              <a:extLst>
                <a:ext uri="{FF2B5EF4-FFF2-40B4-BE49-F238E27FC236}">
                  <a16:creationId xmlns:a16="http://schemas.microsoft.com/office/drawing/2014/main" id="{0A7423AE-68E2-472E-8384-61079E35DA4B}"/>
                </a:ext>
              </a:extLst>
            </p:cNvPr>
            <p:cNvSpPr/>
            <p:nvPr/>
          </p:nvSpPr>
          <p:spPr>
            <a:xfrm>
              <a:off x="2932132" y="600319"/>
              <a:ext cx="1177680" cy="1144720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52E8C32D-E894-4E2B-A9A4-FC23C28D5EC7}"/>
                </a:ext>
              </a:extLst>
            </p:cNvPr>
            <p:cNvGrpSpPr/>
            <p:nvPr/>
          </p:nvGrpSpPr>
          <p:grpSpPr>
            <a:xfrm>
              <a:off x="1229608" y="712172"/>
              <a:ext cx="541334" cy="1032867"/>
              <a:chOff x="2709980" y="5471319"/>
              <a:chExt cx="541334" cy="1032867"/>
            </a:xfrm>
          </p:grpSpPr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93B5E264-BE8B-41A1-BEA9-0057468C54A7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3</a:t>
                </a:r>
              </a:p>
            </p:txBody>
          </p:sp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8CC49CA6-2FF2-4E3A-A617-DF391A199A9A}"/>
                  </a:ext>
                </a:extLst>
              </p:cNvPr>
              <p:cNvSpPr txBox="1"/>
              <p:nvPr/>
            </p:nvSpPr>
            <p:spPr>
              <a:xfrm>
                <a:off x="2709980" y="5857855"/>
                <a:ext cx="541334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5C3EB8F8-CED5-4E26-8654-4C7BABB74C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7B30A4E7-DB01-4A61-BD29-74F95878DD6D}"/>
                </a:ext>
              </a:extLst>
            </p:cNvPr>
            <p:cNvSpPr txBox="1"/>
            <p:nvPr/>
          </p:nvSpPr>
          <p:spPr>
            <a:xfrm>
              <a:off x="1726583" y="905442"/>
              <a:ext cx="36280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x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0F8DFE80-3C8E-4B9A-818F-664DE73D6103}"/>
                </a:ext>
              </a:extLst>
            </p:cNvPr>
            <p:cNvSpPr txBox="1"/>
            <p:nvPr/>
          </p:nvSpPr>
          <p:spPr>
            <a:xfrm>
              <a:off x="2071932" y="897704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AED6AFC9-59F2-4246-B96C-8208A57792A5}"/>
                </a:ext>
              </a:extLst>
            </p:cNvPr>
            <p:cNvSpPr txBox="1"/>
            <p:nvPr/>
          </p:nvSpPr>
          <p:spPr>
            <a:xfrm>
              <a:off x="2448459" y="900676"/>
              <a:ext cx="36280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=</a:t>
              </a:r>
            </a:p>
          </p:txBody>
        </p: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D00D8411-7407-410E-A1DD-293790495F91}"/>
                </a:ext>
              </a:extLst>
            </p:cNvPr>
            <p:cNvGrpSpPr/>
            <p:nvPr/>
          </p:nvGrpSpPr>
          <p:grpSpPr>
            <a:xfrm>
              <a:off x="3429720" y="654371"/>
              <a:ext cx="553072" cy="1107834"/>
              <a:chOff x="3429720" y="654371"/>
              <a:chExt cx="553072" cy="1107834"/>
            </a:xfrm>
          </p:grpSpPr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FDFF0461-CFB8-41BC-83DA-07CF4A4F1EF1}"/>
                  </a:ext>
                </a:extLst>
              </p:cNvPr>
              <p:cNvSpPr txBox="1"/>
              <p:nvPr/>
            </p:nvSpPr>
            <p:spPr>
              <a:xfrm>
                <a:off x="3429720" y="654371"/>
                <a:ext cx="553072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  <p:grpSp>
            <p:nvGrpSpPr>
              <p:cNvPr id="209" name="Group 208">
                <a:extLst>
                  <a:ext uri="{FF2B5EF4-FFF2-40B4-BE49-F238E27FC236}">
                    <a16:creationId xmlns:a16="http://schemas.microsoft.com/office/drawing/2014/main" id="{B1D90FCB-2E1B-4D66-BD21-E84584274892}"/>
                  </a:ext>
                </a:extLst>
              </p:cNvPr>
              <p:cNvGrpSpPr/>
              <p:nvPr/>
            </p:nvGrpSpPr>
            <p:grpSpPr>
              <a:xfrm>
                <a:off x="3443782" y="1131263"/>
                <a:ext cx="477358" cy="630942"/>
                <a:chOff x="3443782" y="1131263"/>
                <a:chExt cx="477358" cy="630942"/>
              </a:xfrm>
            </p:grpSpPr>
            <p:cxnSp>
              <p:nvCxnSpPr>
                <p:cNvPr id="210" name="Straight Connector 209">
                  <a:extLst>
                    <a:ext uri="{FF2B5EF4-FFF2-40B4-BE49-F238E27FC236}">
                      <a16:creationId xmlns:a16="http://schemas.microsoft.com/office/drawing/2014/main" id="{646532BF-6EBE-41B7-BDF1-49B0F54EEE6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70041" y="1182130"/>
                  <a:ext cx="44235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1" name="TextBox 210">
                  <a:extLst>
                    <a:ext uri="{FF2B5EF4-FFF2-40B4-BE49-F238E27FC236}">
                      <a16:creationId xmlns:a16="http://schemas.microsoft.com/office/drawing/2014/main" id="{28A38625-73C1-4FB1-8732-720FE6F2BB8F}"/>
                    </a:ext>
                  </a:extLst>
                </p:cNvPr>
                <p:cNvSpPr txBox="1"/>
                <p:nvPr/>
              </p:nvSpPr>
              <p:spPr>
                <a:xfrm>
                  <a:off x="3443782" y="1131263"/>
                  <a:ext cx="47735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</p:grp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C6466D72-4590-468F-A488-EB07CF73D6A1}"/>
                </a:ext>
              </a:extLst>
            </p:cNvPr>
            <p:cNvSpPr txBox="1"/>
            <p:nvPr/>
          </p:nvSpPr>
          <p:spPr>
            <a:xfrm>
              <a:off x="872833" y="905442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08CD44F0-B001-4A41-8F2E-62C481DDE364}"/>
                </a:ext>
              </a:extLst>
            </p:cNvPr>
            <p:cNvSpPr txBox="1"/>
            <p:nvPr/>
          </p:nvSpPr>
          <p:spPr>
            <a:xfrm>
              <a:off x="3030497" y="910614"/>
              <a:ext cx="4773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8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E8945309-D650-4E74-B0F7-52C988A58FE8}"/>
                </a:ext>
              </a:extLst>
            </p:cNvPr>
            <p:cNvSpPr txBox="1"/>
            <p:nvPr/>
          </p:nvSpPr>
          <p:spPr>
            <a:xfrm>
              <a:off x="4730190" y="287406"/>
              <a:ext cx="320838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x 3 = 6</a:t>
              </a:r>
            </a:p>
          </p:txBody>
        </p:sp>
        <p:grpSp>
          <p:nvGrpSpPr>
            <p:cNvPr id="192" name="Group 191">
              <a:extLst>
                <a:ext uri="{FF2B5EF4-FFF2-40B4-BE49-F238E27FC236}">
                  <a16:creationId xmlns:a16="http://schemas.microsoft.com/office/drawing/2014/main" id="{30D69D52-9A3C-4173-B628-D720F30142A7}"/>
                </a:ext>
              </a:extLst>
            </p:cNvPr>
            <p:cNvGrpSpPr/>
            <p:nvPr/>
          </p:nvGrpSpPr>
          <p:grpSpPr>
            <a:xfrm>
              <a:off x="4766817" y="1040338"/>
              <a:ext cx="1777629" cy="1070231"/>
              <a:chOff x="1810483" y="3730258"/>
              <a:chExt cx="1777629" cy="1070231"/>
            </a:xfrm>
          </p:grpSpPr>
          <p:cxnSp>
            <p:nvCxnSpPr>
              <p:cNvPr id="202" name="Straight Connector 201">
                <a:extLst>
                  <a:ext uri="{FF2B5EF4-FFF2-40B4-BE49-F238E27FC236}">
                    <a16:creationId xmlns:a16="http://schemas.microsoft.com/office/drawing/2014/main" id="{1CD4C446-7728-456C-B653-7488281CFC3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14176" y="4242263"/>
                <a:ext cx="437981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CAFCEC4C-FD09-41CE-9DDA-1A3140563C7B}"/>
                  </a:ext>
                </a:extLst>
              </p:cNvPr>
              <p:cNvSpPr txBox="1"/>
              <p:nvPr/>
            </p:nvSpPr>
            <p:spPr>
              <a:xfrm>
                <a:off x="1814176" y="3730258"/>
                <a:ext cx="491594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31474272-B293-429C-A7E6-1C2463315C0E}"/>
                  </a:ext>
                </a:extLst>
              </p:cNvPr>
              <p:cNvSpPr txBox="1"/>
              <p:nvPr/>
            </p:nvSpPr>
            <p:spPr>
              <a:xfrm>
                <a:off x="1810483" y="4169547"/>
                <a:ext cx="491594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sp>
            <p:nvSpPr>
              <p:cNvPr id="205" name="TextBox 204">
                <a:extLst>
                  <a:ext uri="{FF2B5EF4-FFF2-40B4-BE49-F238E27FC236}">
                    <a16:creationId xmlns:a16="http://schemas.microsoft.com/office/drawing/2014/main" id="{E53F2963-21C0-4F95-AE91-2FD528DEC695}"/>
                  </a:ext>
                </a:extLst>
              </p:cNvPr>
              <p:cNvSpPr txBox="1"/>
              <p:nvPr/>
            </p:nvSpPr>
            <p:spPr>
              <a:xfrm>
                <a:off x="2201512" y="3741559"/>
                <a:ext cx="1386600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x 3</a:t>
                </a:r>
              </a:p>
            </p:txBody>
          </p:sp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447089CD-42DD-4476-BEFF-83DBABB3D371}"/>
                  </a:ext>
                </a:extLst>
              </p:cNvPr>
              <p:cNvSpPr txBox="1"/>
              <p:nvPr/>
            </p:nvSpPr>
            <p:spPr>
              <a:xfrm>
                <a:off x="3116459" y="3751620"/>
                <a:ext cx="440400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  <p:sp>
            <p:nvSpPr>
              <p:cNvPr id="207" name="TextBox 206">
                <a:extLst>
                  <a:ext uri="{FF2B5EF4-FFF2-40B4-BE49-F238E27FC236}">
                    <a16:creationId xmlns:a16="http://schemas.microsoft.com/office/drawing/2014/main" id="{195670EA-0B73-4190-8E78-93BB565C8D16}"/>
                  </a:ext>
                </a:extLst>
              </p:cNvPr>
              <p:cNvSpPr txBox="1"/>
              <p:nvPr/>
            </p:nvSpPr>
            <p:spPr>
              <a:xfrm>
                <a:off x="3153419" y="3871928"/>
                <a:ext cx="32487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endParaRPr lang="en-GB" sz="3500" b="1" dirty="0">
                  <a:latin typeface="Arial Black" panose="020B0A04020102020204" pitchFamily="34" charset="0"/>
                </a:endParaRPr>
              </a:p>
            </p:txBody>
          </p:sp>
        </p:grp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6526893A-F388-49F2-BA47-2533565CE65D}"/>
                </a:ext>
              </a:extLst>
            </p:cNvPr>
            <p:cNvGrpSpPr/>
            <p:nvPr/>
          </p:nvGrpSpPr>
          <p:grpSpPr>
            <a:xfrm>
              <a:off x="6472378" y="1058146"/>
              <a:ext cx="539911" cy="1087425"/>
              <a:chOff x="2659395" y="1943506"/>
              <a:chExt cx="539911" cy="1087425"/>
            </a:xfrm>
          </p:grpSpPr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DF013579-B031-4CCF-9B99-76EC9E5D8DF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717689" y="2460949"/>
                <a:ext cx="441853" cy="2807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TextBox 199">
                <a:extLst>
                  <a:ext uri="{FF2B5EF4-FFF2-40B4-BE49-F238E27FC236}">
                    <a16:creationId xmlns:a16="http://schemas.microsoft.com/office/drawing/2014/main" id="{C4873BE8-492D-4D53-AD8D-01A4966B1CD8}"/>
                  </a:ext>
                </a:extLst>
              </p:cNvPr>
              <p:cNvSpPr txBox="1"/>
              <p:nvPr/>
            </p:nvSpPr>
            <p:spPr>
              <a:xfrm>
                <a:off x="2659395" y="2399989"/>
                <a:ext cx="53991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D4F9593A-873A-4AEA-9BB8-FE10B6782A1A}"/>
                  </a:ext>
                </a:extLst>
              </p:cNvPr>
              <p:cNvSpPr txBox="1"/>
              <p:nvPr/>
            </p:nvSpPr>
            <p:spPr>
              <a:xfrm>
                <a:off x="2697734" y="1943506"/>
                <a:ext cx="50157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9</a:t>
                </a:r>
              </a:p>
            </p:txBody>
          </p:sp>
        </p:grp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6EFFC3D0-51D7-4A24-B528-5A90E2730EF0}"/>
                </a:ext>
              </a:extLst>
            </p:cNvPr>
            <p:cNvSpPr txBox="1"/>
            <p:nvPr/>
          </p:nvSpPr>
          <p:spPr>
            <a:xfrm>
              <a:off x="6971473" y="1053158"/>
              <a:ext cx="48229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AC7A1B18-8143-45A6-808B-CA3BAC04A8B8}"/>
                </a:ext>
              </a:extLst>
            </p:cNvPr>
            <p:cNvSpPr txBox="1"/>
            <p:nvPr/>
          </p:nvSpPr>
          <p:spPr>
            <a:xfrm>
              <a:off x="7453766" y="1051639"/>
              <a:ext cx="4474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BE28EDB2-2310-4E37-9F4F-A2514FBBC9BF}"/>
                </a:ext>
              </a:extLst>
            </p:cNvPr>
            <p:cNvSpPr txBox="1"/>
            <p:nvPr/>
          </p:nvSpPr>
          <p:spPr>
            <a:xfrm>
              <a:off x="7916710" y="1029280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1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123579F9-FBD3-4611-9910-67A906A380D0}"/>
                </a:ext>
              </a:extLst>
            </p:cNvPr>
            <p:cNvCxnSpPr>
              <a:cxnSpLocks/>
            </p:cNvCxnSpPr>
            <p:nvPr/>
          </p:nvCxnSpPr>
          <p:spPr>
            <a:xfrm>
              <a:off x="7986844" y="1350110"/>
              <a:ext cx="210866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F5B5475B-48C6-4314-92CB-E30DB72D9F14}"/>
                </a:ext>
              </a:extLst>
            </p:cNvPr>
            <p:cNvSpPr txBox="1"/>
            <p:nvPr/>
          </p:nvSpPr>
          <p:spPr>
            <a:xfrm>
              <a:off x="7924948" y="1286021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4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07407E-6 L -0.47487 0.14583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750" y="7292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1.85185E-6 L -0.22787 0.07106 " pathEditMode="relative" rAng="0" ptsTypes="AA">
                                      <p:cBhvr>
                                        <p:cTn id="60" dur="2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393" y="35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 animBg="1"/>
      <p:bldP spid="94" grpId="1" animBg="1"/>
      <p:bldP spid="95" grpId="0" animBg="1"/>
      <p:bldP spid="95" grpId="1" animBg="1"/>
      <p:bldP spid="45" grpId="0" animBg="1"/>
      <p:bldP spid="47" grpId="0" animBg="1"/>
      <p:bldP spid="66" grpId="0" animBg="1"/>
      <p:bldP spid="87" grpId="0" animBg="1"/>
      <p:bldP spid="120" grpId="0" animBg="1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" name="Rectangle 304">
            <a:extLst>
              <a:ext uri="{FF2B5EF4-FFF2-40B4-BE49-F238E27FC236}">
                <a16:creationId xmlns:a16="http://schemas.microsoft.com/office/drawing/2014/main" id="{60E591F1-967F-4EE9-BC0D-706C72286F9A}"/>
              </a:ext>
            </a:extLst>
          </p:cNvPr>
          <p:cNvSpPr/>
          <p:nvPr/>
        </p:nvSpPr>
        <p:spPr>
          <a:xfrm>
            <a:off x="8029830" y="4594788"/>
            <a:ext cx="336442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8" name="Rectangle 297">
            <a:extLst>
              <a:ext uri="{FF2B5EF4-FFF2-40B4-BE49-F238E27FC236}">
                <a16:creationId xmlns:a16="http://schemas.microsoft.com/office/drawing/2014/main" id="{81D41CC5-D966-4827-A894-D65EE59FBA0E}"/>
              </a:ext>
            </a:extLst>
          </p:cNvPr>
          <p:cNvSpPr/>
          <p:nvPr/>
        </p:nvSpPr>
        <p:spPr>
          <a:xfrm>
            <a:off x="6659040" y="4577462"/>
            <a:ext cx="336442" cy="52193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91" name="Rectangle 290">
            <a:extLst>
              <a:ext uri="{FF2B5EF4-FFF2-40B4-BE49-F238E27FC236}">
                <a16:creationId xmlns:a16="http://schemas.microsoft.com/office/drawing/2014/main" id="{6F26B588-28DF-46F5-B720-8914AE2CB8A2}"/>
              </a:ext>
            </a:extLst>
          </p:cNvPr>
          <p:cNvSpPr/>
          <p:nvPr/>
        </p:nvSpPr>
        <p:spPr>
          <a:xfrm>
            <a:off x="5119210" y="4594788"/>
            <a:ext cx="336442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84" name="Rectangle 283">
            <a:extLst>
              <a:ext uri="{FF2B5EF4-FFF2-40B4-BE49-F238E27FC236}">
                <a16:creationId xmlns:a16="http://schemas.microsoft.com/office/drawing/2014/main" id="{95F44853-0A3E-45E0-A2E9-5CF244C4F6C3}"/>
              </a:ext>
            </a:extLst>
          </p:cNvPr>
          <p:cNvSpPr/>
          <p:nvPr/>
        </p:nvSpPr>
        <p:spPr>
          <a:xfrm>
            <a:off x="3748420" y="4594788"/>
            <a:ext cx="336442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10" name="Rectangle 109"/>
          <p:cNvSpPr/>
          <p:nvPr/>
        </p:nvSpPr>
        <p:spPr>
          <a:xfrm>
            <a:off x="896675" y="4594788"/>
            <a:ext cx="336442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7B4EA32-CE9B-4D8D-A2B9-36CB1EA6A6E8}"/>
              </a:ext>
            </a:extLst>
          </p:cNvPr>
          <p:cNvGrpSpPr/>
          <p:nvPr/>
        </p:nvGrpSpPr>
        <p:grpSpPr>
          <a:xfrm>
            <a:off x="639029" y="2209543"/>
            <a:ext cx="355994" cy="2018654"/>
            <a:chOff x="271526" y="2700582"/>
            <a:chExt cx="355994" cy="2018654"/>
          </a:xfrm>
        </p:grpSpPr>
        <p:sp>
          <p:nvSpPr>
            <p:cNvPr id="116" name="Rectangle 115"/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7" name="Rectangle 116"/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E42BEAE6-3496-4169-A65D-12BD72BC07CA}"/>
              </a:ext>
            </a:extLst>
          </p:cNvPr>
          <p:cNvGrpSpPr/>
          <p:nvPr/>
        </p:nvGrpSpPr>
        <p:grpSpPr>
          <a:xfrm>
            <a:off x="866359" y="4577686"/>
            <a:ext cx="337050" cy="2018652"/>
            <a:chOff x="1070216" y="2255891"/>
            <a:chExt cx="337050" cy="2018652"/>
          </a:xfrm>
        </p:grpSpPr>
        <p:sp>
          <p:nvSpPr>
            <p:cNvPr id="118" name="Rectangle 117"/>
            <p:cNvSpPr/>
            <p:nvPr/>
          </p:nvSpPr>
          <p:spPr>
            <a:xfrm>
              <a:off x="1070824" y="3265329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9" name="Rectangle 118"/>
            <p:cNvSpPr/>
            <p:nvPr/>
          </p:nvSpPr>
          <p:spPr>
            <a:xfrm>
              <a:off x="1070824" y="3769936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61" name="Rectangle 160">
              <a:extLst>
                <a:ext uri="{FF2B5EF4-FFF2-40B4-BE49-F238E27FC236}">
                  <a16:creationId xmlns:a16="http://schemas.microsoft.com/office/drawing/2014/main" id="{26FFB3D1-F0B6-4C70-9E6A-6D2D4FB67855}"/>
                </a:ext>
              </a:extLst>
            </p:cNvPr>
            <p:cNvSpPr/>
            <p:nvPr/>
          </p:nvSpPr>
          <p:spPr>
            <a:xfrm>
              <a:off x="1070216" y="2255891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39" name="Rectangle 238">
              <a:extLst>
                <a:ext uri="{FF2B5EF4-FFF2-40B4-BE49-F238E27FC236}">
                  <a16:creationId xmlns:a16="http://schemas.microsoft.com/office/drawing/2014/main" id="{22B6741E-E484-4C07-8C32-5C99BFC191F8}"/>
                </a:ext>
              </a:extLst>
            </p:cNvPr>
            <p:cNvSpPr/>
            <p:nvPr/>
          </p:nvSpPr>
          <p:spPr>
            <a:xfrm>
              <a:off x="1070216" y="2760498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DA3BFB13-2FAD-4EBD-8BCE-97D1CABFFC46}"/>
              </a:ext>
            </a:extLst>
          </p:cNvPr>
          <p:cNvGrpSpPr/>
          <p:nvPr/>
        </p:nvGrpSpPr>
        <p:grpSpPr>
          <a:xfrm>
            <a:off x="1139202" y="2209543"/>
            <a:ext cx="355994" cy="2018654"/>
            <a:chOff x="271526" y="2700582"/>
            <a:chExt cx="355994" cy="2018654"/>
          </a:xfrm>
        </p:grpSpPr>
        <p:sp>
          <p:nvSpPr>
            <p:cNvPr id="242" name="Rectangle 241">
              <a:extLst>
                <a:ext uri="{FF2B5EF4-FFF2-40B4-BE49-F238E27FC236}">
                  <a16:creationId xmlns:a16="http://schemas.microsoft.com/office/drawing/2014/main" id="{3B040040-5DE2-435B-9D22-4225E671503F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0317ADC3-671E-4979-A0FC-38D7BA0EE6D0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52434553-C68B-4171-8915-D0789D914CF7}"/>
              </a:ext>
            </a:extLst>
          </p:cNvPr>
          <p:cNvGrpSpPr/>
          <p:nvPr/>
        </p:nvGrpSpPr>
        <p:grpSpPr>
          <a:xfrm>
            <a:off x="2018063" y="2209319"/>
            <a:ext cx="355994" cy="2018654"/>
            <a:chOff x="271526" y="2700582"/>
            <a:chExt cx="355994" cy="2018654"/>
          </a:xfrm>
        </p:grpSpPr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93D13E85-733E-4DA9-810F-AED0474B8622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6" name="Rectangle 245">
              <a:extLst>
                <a:ext uri="{FF2B5EF4-FFF2-40B4-BE49-F238E27FC236}">
                  <a16:creationId xmlns:a16="http://schemas.microsoft.com/office/drawing/2014/main" id="{F46EB80E-E1B5-4574-A51E-5849E9DB7360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B7856151-73C1-4945-9C20-00557143BAD7}"/>
              </a:ext>
            </a:extLst>
          </p:cNvPr>
          <p:cNvGrpSpPr/>
          <p:nvPr/>
        </p:nvGrpSpPr>
        <p:grpSpPr>
          <a:xfrm>
            <a:off x="2518236" y="2209319"/>
            <a:ext cx="355994" cy="2018654"/>
            <a:chOff x="271526" y="2700582"/>
            <a:chExt cx="355994" cy="2018654"/>
          </a:xfrm>
        </p:grpSpPr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id="{2440E748-E907-4741-867F-C097C9ABF3A0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493C54C5-94BA-4165-BA7B-171EB15DE6FD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5DE9BEF8-3F63-4B62-A67E-28767E0A0D18}"/>
              </a:ext>
            </a:extLst>
          </p:cNvPr>
          <p:cNvGrpSpPr/>
          <p:nvPr/>
        </p:nvGrpSpPr>
        <p:grpSpPr>
          <a:xfrm>
            <a:off x="3453374" y="2209095"/>
            <a:ext cx="355994" cy="2018654"/>
            <a:chOff x="271526" y="2700582"/>
            <a:chExt cx="355994" cy="2018654"/>
          </a:xfrm>
        </p:grpSpPr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id="{14B34889-5A05-40E0-A911-14DB074DD0F1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BE3DD34E-CEDC-4312-9FC5-D9BF31ECC97C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1B870F94-50D6-45F4-896B-4140D82EC2EF}"/>
              </a:ext>
            </a:extLst>
          </p:cNvPr>
          <p:cNvGrpSpPr/>
          <p:nvPr/>
        </p:nvGrpSpPr>
        <p:grpSpPr>
          <a:xfrm>
            <a:off x="3953547" y="2209095"/>
            <a:ext cx="355994" cy="2018654"/>
            <a:chOff x="271526" y="2700582"/>
            <a:chExt cx="355994" cy="2018654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F5D928F7-5855-4E65-A120-D2132307CA5A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id="{F5D37795-5BF3-4A9B-A06F-4D959EA27830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A468D919-2AEE-4EB3-9FF5-3B120127FB76}"/>
              </a:ext>
            </a:extLst>
          </p:cNvPr>
          <p:cNvGrpSpPr/>
          <p:nvPr/>
        </p:nvGrpSpPr>
        <p:grpSpPr>
          <a:xfrm>
            <a:off x="4832408" y="2208871"/>
            <a:ext cx="355994" cy="2018654"/>
            <a:chOff x="271526" y="2700582"/>
            <a:chExt cx="355994" cy="2018654"/>
          </a:xfrm>
        </p:grpSpPr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84217775-A614-4D08-87D0-318B112D088F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539717C4-22BD-4273-9F1B-C1E159B92D84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2463EA3D-D848-45F8-959B-D0ADD80AF3F9}"/>
              </a:ext>
            </a:extLst>
          </p:cNvPr>
          <p:cNvGrpSpPr/>
          <p:nvPr/>
        </p:nvGrpSpPr>
        <p:grpSpPr>
          <a:xfrm>
            <a:off x="5332581" y="2208871"/>
            <a:ext cx="355994" cy="2018654"/>
            <a:chOff x="271526" y="2700582"/>
            <a:chExt cx="355994" cy="2018654"/>
          </a:xfrm>
        </p:grpSpPr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EDBB9BA3-8D8A-4E5C-AD30-1046654054EB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id="{99C81893-7E89-43D5-8831-6A4E7544988F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FD28699D-6B95-48AB-B0CC-D0DBB86AD056}"/>
              </a:ext>
            </a:extLst>
          </p:cNvPr>
          <p:cNvGrpSpPr/>
          <p:nvPr/>
        </p:nvGrpSpPr>
        <p:grpSpPr>
          <a:xfrm>
            <a:off x="6355621" y="2208647"/>
            <a:ext cx="355994" cy="2018654"/>
            <a:chOff x="271526" y="2700582"/>
            <a:chExt cx="355994" cy="2018654"/>
          </a:xfrm>
        </p:grpSpPr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id="{432149FE-D64E-4B66-BF79-E62782EE7842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id="{2A20690B-E514-4A92-8D9E-E619C781F975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D350F1FD-71C6-4238-A53A-0F15F5A385AE}"/>
              </a:ext>
            </a:extLst>
          </p:cNvPr>
          <p:cNvGrpSpPr/>
          <p:nvPr/>
        </p:nvGrpSpPr>
        <p:grpSpPr>
          <a:xfrm>
            <a:off x="6855794" y="2208647"/>
            <a:ext cx="355994" cy="2018654"/>
            <a:chOff x="271526" y="2700582"/>
            <a:chExt cx="355994" cy="2018654"/>
          </a:xfrm>
        </p:grpSpPr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0E167759-285C-4D6E-8220-CFF283675F83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67" name="Rectangle 266">
              <a:extLst>
                <a:ext uri="{FF2B5EF4-FFF2-40B4-BE49-F238E27FC236}">
                  <a16:creationId xmlns:a16="http://schemas.microsoft.com/office/drawing/2014/main" id="{8E59E41E-D5D8-477A-B134-4899FFF6943B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2CAA5BEE-6787-422C-BAFB-FA38CDC4278E}"/>
              </a:ext>
            </a:extLst>
          </p:cNvPr>
          <p:cNvGrpSpPr/>
          <p:nvPr/>
        </p:nvGrpSpPr>
        <p:grpSpPr>
          <a:xfrm>
            <a:off x="7734655" y="2208423"/>
            <a:ext cx="355994" cy="2018654"/>
            <a:chOff x="271526" y="2700582"/>
            <a:chExt cx="355994" cy="2018654"/>
          </a:xfrm>
        </p:grpSpPr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E206D11D-C17A-428F-98E9-4A07526B4CD2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id="{5234B94E-586A-4415-B6D1-05A3FEC435EE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E8895751-CC1F-472B-A016-C9A25AC71146}"/>
              </a:ext>
            </a:extLst>
          </p:cNvPr>
          <p:cNvGrpSpPr/>
          <p:nvPr/>
        </p:nvGrpSpPr>
        <p:grpSpPr>
          <a:xfrm>
            <a:off x="8234828" y="2208423"/>
            <a:ext cx="355994" cy="2018654"/>
            <a:chOff x="271526" y="2700582"/>
            <a:chExt cx="355994" cy="2018654"/>
          </a:xfrm>
        </p:grpSpPr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id="{9812626C-3A54-4D45-AD81-C8664127FAA0}"/>
                </a:ext>
              </a:extLst>
            </p:cNvPr>
            <p:cNvSpPr/>
            <p:nvPr/>
          </p:nvSpPr>
          <p:spPr>
            <a:xfrm>
              <a:off x="291078" y="2700582"/>
              <a:ext cx="336442" cy="2018654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id="{F31EF91E-2211-44BE-BB47-6038F24EB46A}"/>
                </a:ext>
              </a:extLst>
            </p:cNvPr>
            <p:cNvSpPr/>
            <p:nvPr/>
          </p:nvSpPr>
          <p:spPr>
            <a:xfrm>
              <a:off x="271526" y="2700582"/>
              <a:ext cx="336405" cy="201843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76" name="Rectangle 275">
            <a:extLst>
              <a:ext uri="{FF2B5EF4-FFF2-40B4-BE49-F238E27FC236}">
                <a16:creationId xmlns:a16="http://schemas.microsoft.com/office/drawing/2014/main" id="{66547C03-183C-4A0E-B844-F98025A0DDFD}"/>
              </a:ext>
            </a:extLst>
          </p:cNvPr>
          <p:cNvSpPr/>
          <p:nvPr/>
        </p:nvSpPr>
        <p:spPr>
          <a:xfrm>
            <a:off x="879668" y="4577685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77" name="Rectangle 276">
            <a:extLst>
              <a:ext uri="{FF2B5EF4-FFF2-40B4-BE49-F238E27FC236}">
                <a16:creationId xmlns:a16="http://schemas.microsoft.com/office/drawing/2014/main" id="{B6518869-029B-42D3-8539-DE70FC531952}"/>
              </a:ext>
            </a:extLst>
          </p:cNvPr>
          <p:cNvSpPr/>
          <p:nvPr/>
        </p:nvSpPr>
        <p:spPr>
          <a:xfrm>
            <a:off x="2267465" y="4594788"/>
            <a:ext cx="336442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37EE3391-8836-40E5-90BA-4FA074BEAFB4}"/>
              </a:ext>
            </a:extLst>
          </p:cNvPr>
          <p:cNvGrpSpPr/>
          <p:nvPr/>
        </p:nvGrpSpPr>
        <p:grpSpPr>
          <a:xfrm>
            <a:off x="2237149" y="4577686"/>
            <a:ext cx="337050" cy="2018652"/>
            <a:chOff x="1070216" y="2255891"/>
            <a:chExt cx="337050" cy="2018652"/>
          </a:xfrm>
        </p:grpSpPr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77A3CE31-9350-41E9-AD64-71AD2F5A1BEF}"/>
                </a:ext>
              </a:extLst>
            </p:cNvPr>
            <p:cNvSpPr/>
            <p:nvPr/>
          </p:nvSpPr>
          <p:spPr>
            <a:xfrm>
              <a:off x="1070824" y="3265329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97019225-D821-43FB-AD8E-A63B15A47826}"/>
                </a:ext>
              </a:extLst>
            </p:cNvPr>
            <p:cNvSpPr/>
            <p:nvPr/>
          </p:nvSpPr>
          <p:spPr>
            <a:xfrm>
              <a:off x="1070824" y="3769936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D2C59694-8B55-4F5D-B701-A196BAC63491}"/>
                </a:ext>
              </a:extLst>
            </p:cNvPr>
            <p:cNvSpPr/>
            <p:nvPr/>
          </p:nvSpPr>
          <p:spPr>
            <a:xfrm>
              <a:off x="1070216" y="2255891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id="{9B4C53B1-210D-43B2-9AE2-3E9C54E2C4D2}"/>
                </a:ext>
              </a:extLst>
            </p:cNvPr>
            <p:cNvSpPr/>
            <p:nvPr/>
          </p:nvSpPr>
          <p:spPr>
            <a:xfrm>
              <a:off x="1070216" y="2760498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83" name="Rectangle 282">
            <a:extLst>
              <a:ext uri="{FF2B5EF4-FFF2-40B4-BE49-F238E27FC236}">
                <a16:creationId xmlns:a16="http://schemas.microsoft.com/office/drawing/2014/main" id="{47D3EA6F-2A8F-4FBB-B0C8-C6CD472FFFB1}"/>
              </a:ext>
            </a:extLst>
          </p:cNvPr>
          <p:cNvSpPr/>
          <p:nvPr/>
        </p:nvSpPr>
        <p:spPr>
          <a:xfrm>
            <a:off x="2250458" y="4577685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078DE73B-85FF-4ADB-BE8F-CBCB3B6AFB66}"/>
              </a:ext>
            </a:extLst>
          </p:cNvPr>
          <p:cNvGrpSpPr/>
          <p:nvPr/>
        </p:nvGrpSpPr>
        <p:grpSpPr>
          <a:xfrm>
            <a:off x="3718104" y="4577686"/>
            <a:ext cx="337050" cy="2018652"/>
            <a:chOff x="1070216" y="2255891"/>
            <a:chExt cx="337050" cy="2018652"/>
          </a:xfrm>
        </p:grpSpPr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A6BDEB78-541A-4AB4-8FB8-024733EF3B44}"/>
                </a:ext>
              </a:extLst>
            </p:cNvPr>
            <p:cNvSpPr/>
            <p:nvPr/>
          </p:nvSpPr>
          <p:spPr>
            <a:xfrm>
              <a:off x="1070824" y="3265329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86F36778-512B-419C-A162-5C68678F61AD}"/>
                </a:ext>
              </a:extLst>
            </p:cNvPr>
            <p:cNvSpPr/>
            <p:nvPr/>
          </p:nvSpPr>
          <p:spPr>
            <a:xfrm>
              <a:off x="1070824" y="3769936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8" name="Rectangle 287">
              <a:extLst>
                <a:ext uri="{FF2B5EF4-FFF2-40B4-BE49-F238E27FC236}">
                  <a16:creationId xmlns:a16="http://schemas.microsoft.com/office/drawing/2014/main" id="{696097FF-DEF2-4566-811E-396FEDC1FB0E}"/>
                </a:ext>
              </a:extLst>
            </p:cNvPr>
            <p:cNvSpPr/>
            <p:nvPr/>
          </p:nvSpPr>
          <p:spPr>
            <a:xfrm>
              <a:off x="1070216" y="2255891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DCFCD789-DFA1-4C59-B0FF-9B76E1E9C062}"/>
                </a:ext>
              </a:extLst>
            </p:cNvPr>
            <p:cNvSpPr/>
            <p:nvPr/>
          </p:nvSpPr>
          <p:spPr>
            <a:xfrm>
              <a:off x="1070216" y="2760498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90" name="Rectangle 289">
            <a:extLst>
              <a:ext uri="{FF2B5EF4-FFF2-40B4-BE49-F238E27FC236}">
                <a16:creationId xmlns:a16="http://schemas.microsoft.com/office/drawing/2014/main" id="{5DC731D8-0BC9-4C19-87E1-F072D7F14242}"/>
              </a:ext>
            </a:extLst>
          </p:cNvPr>
          <p:cNvSpPr/>
          <p:nvPr/>
        </p:nvSpPr>
        <p:spPr>
          <a:xfrm>
            <a:off x="3731413" y="4577685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3CB9438D-D980-4889-8FA7-BE955D35442D}"/>
              </a:ext>
            </a:extLst>
          </p:cNvPr>
          <p:cNvGrpSpPr/>
          <p:nvPr/>
        </p:nvGrpSpPr>
        <p:grpSpPr>
          <a:xfrm>
            <a:off x="5088894" y="4577686"/>
            <a:ext cx="337050" cy="2018652"/>
            <a:chOff x="1070216" y="2255891"/>
            <a:chExt cx="337050" cy="2018652"/>
          </a:xfrm>
        </p:grpSpPr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EDF6F935-11E6-4C9E-AE89-EEF41CF3E6C5}"/>
                </a:ext>
              </a:extLst>
            </p:cNvPr>
            <p:cNvSpPr/>
            <p:nvPr/>
          </p:nvSpPr>
          <p:spPr>
            <a:xfrm>
              <a:off x="1070824" y="3265329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4AC02D2C-4C90-4D99-8EAD-B1192E64EAC6}"/>
                </a:ext>
              </a:extLst>
            </p:cNvPr>
            <p:cNvSpPr/>
            <p:nvPr/>
          </p:nvSpPr>
          <p:spPr>
            <a:xfrm>
              <a:off x="1070824" y="3769936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id="{65F81A2D-6A20-456F-93DE-FD19922FB3F9}"/>
                </a:ext>
              </a:extLst>
            </p:cNvPr>
            <p:cNvSpPr/>
            <p:nvPr/>
          </p:nvSpPr>
          <p:spPr>
            <a:xfrm>
              <a:off x="1070216" y="2255891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id="{06901C7C-17DB-4EC9-9878-275E4368381E}"/>
                </a:ext>
              </a:extLst>
            </p:cNvPr>
            <p:cNvSpPr/>
            <p:nvPr/>
          </p:nvSpPr>
          <p:spPr>
            <a:xfrm>
              <a:off x="1070216" y="2760498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297" name="Rectangle 296">
            <a:extLst>
              <a:ext uri="{FF2B5EF4-FFF2-40B4-BE49-F238E27FC236}">
                <a16:creationId xmlns:a16="http://schemas.microsoft.com/office/drawing/2014/main" id="{A8689EA9-0396-4029-A7EA-EDCFD8E8E279}"/>
              </a:ext>
            </a:extLst>
          </p:cNvPr>
          <p:cNvSpPr/>
          <p:nvPr/>
        </p:nvSpPr>
        <p:spPr>
          <a:xfrm>
            <a:off x="5102203" y="4577685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BCD4A59C-64FB-40EE-A7E5-75EC81D4FE33}"/>
              </a:ext>
            </a:extLst>
          </p:cNvPr>
          <p:cNvGrpSpPr/>
          <p:nvPr/>
        </p:nvGrpSpPr>
        <p:grpSpPr>
          <a:xfrm>
            <a:off x="6628724" y="4577686"/>
            <a:ext cx="337050" cy="2018652"/>
            <a:chOff x="1070216" y="2255891"/>
            <a:chExt cx="337050" cy="2018652"/>
          </a:xfrm>
        </p:grpSpPr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id="{8F985CD7-E1A5-4C83-80FF-4A93158AE7A3}"/>
                </a:ext>
              </a:extLst>
            </p:cNvPr>
            <p:cNvSpPr/>
            <p:nvPr/>
          </p:nvSpPr>
          <p:spPr>
            <a:xfrm>
              <a:off x="1070824" y="3265329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id="{97A87AE6-CD86-4794-9A31-02AE23355A6B}"/>
                </a:ext>
              </a:extLst>
            </p:cNvPr>
            <p:cNvSpPr/>
            <p:nvPr/>
          </p:nvSpPr>
          <p:spPr>
            <a:xfrm>
              <a:off x="1070824" y="3769936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id="{BDCC0BDD-1F12-4C1E-9CEA-32C3F3876CCD}"/>
                </a:ext>
              </a:extLst>
            </p:cNvPr>
            <p:cNvSpPr/>
            <p:nvPr/>
          </p:nvSpPr>
          <p:spPr>
            <a:xfrm>
              <a:off x="1070216" y="2255891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84ED63D7-F28A-4E8A-B425-976439E1F6B9}"/>
                </a:ext>
              </a:extLst>
            </p:cNvPr>
            <p:cNvSpPr/>
            <p:nvPr/>
          </p:nvSpPr>
          <p:spPr>
            <a:xfrm>
              <a:off x="1070216" y="2760498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04" name="Rectangle 303">
            <a:extLst>
              <a:ext uri="{FF2B5EF4-FFF2-40B4-BE49-F238E27FC236}">
                <a16:creationId xmlns:a16="http://schemas.microsoft.com/office/drawing/2014/main" id="{D3B13C2D-243D-4915-964B-E943A19374B2}"/>
              </a:ext>
            </a:extLst>
          </p:cNvPr>
          <p:cNvSpPr/>
          <p:nvPr/>
        </p:nvSpPr>
        <p:spPr>
          <a:xfrm>
            <a:off x="6642033" y="4577685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058C46A3-0A58-4E2D-BB5B-6E45F60ABB78}"/>
              </a:ext>
            </a:extLst>
          </p:cNvPr>
          <p:cNvGrpSpPr/>
          <p:nvPr/>
        </p:nvGrpSpPr>
        <p:grpSpPr>
          <a:xfrm>
            <a:off x="7999514" y="4577686"/>
            <a:ext cx="337050" cy="2018652"/>
            <a:chOff x="1070216" y="2255891"/>
            <a:chExt cx="337050" cy="2018652"/>
          </a:xfrm>
        </p:grpSpPr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id="{85ABAE42-8A09-416F-9805-50A84EB01EF4}"/>
                </a:ext>
              </a:extLst>
            </p:cNvPr>
            <p:cNvSpPr/>
            <p:nvPr/>
          </p:nvSpPr>
          <p:spPr>
            <a:xfrm>
              <a:off x="1070824" y="3265329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id="{BCF61C83-DB15-4286-9013-D0A123116B9D}"/>
                </a:ext>
              </a:extLst>
            </p:cNvPr>
            <p:cNvSpPr/>
            <p:nvPr/>
          </p:nvSpPr>
          <p:spPr>
            <a:xfrm>
              <a:off x="1070824" y="3769936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id="{9E69B6CF-DB46-4A58-968C-B938DCE58C65}"/>
                </a:ext>
              </a:extLst>
            </p:cNvPr>
            <p:cNvSpPr/>
            <p:nvPr/>
          </p:nvSpPr>
          <p:spPr>
            <a:xfrm>
              <a:off x="1070216" y="2255891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id="{FA2B740C-99A6-4892-ABEB-B6679F023E8E}"/>
                </a:ext>
              </a:extLst>
            </p:cNvPr>
            <p:cNvSpPr/>
            <p:nvPr/>
          </p:nvSpPr>
          <p:spPr>
            <a:xfrm>
              <a:off x="1070216" y="2760498"/>
              <a:ext cx="336442" cy="504607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11" name="Rectangle 310">
            <a:extLst>
              <a:ext uri="{FF2B5EF4-FFF2-40B4-BE49-F238E27FC236}">
                <a16:creationId xmlns:a16="http://schemas.microsoft.com/office/drawing/2014/main" id="{8C89DFA6-091F-4B31-9328-1BFB60C29EB0}"/>
              </a:ext>
            </a:extLst>
          </p:cNvPr>
          <p:cNvSpPr/>
          <p:nvPr/>
        </p:nvSpPr>
        <p:spPr>
          <a:xfrm>
            <a:off x="8012823" y="4577685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B5F493A-4549-4594-A2C8-7DEDC8808D2A}"/>
              </a:ext>
            </a:extLst>
          </p:cNvPr>
          <p:cNvGrpSpPr/>
          <p:nvPr/>
        </p:nvGrpSpPr>
        <p:grpSpPr>
          <a:xfrm>
            <a:off x="2233414" y="4577462"/>
            <a:ext cx="337050" cy="2018653"/>
            <a:chOff x="9683561" y="3968928"/>
            <a:chExt cx="337050" cy="2018653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A48E6D90-64EF-4286-90E4-299B30CA44F6}"/>
                </a:ext>
              </a:extLst>
            </p:cNvPr>
            <p:cNvSpPr/>
            <p:nvPr/>
          </p:nvSpPr>
          <p:spPr>
            <a:xfrm>
              <a:off x="9684169" y="4978143"/>
              <a:ext cx="336442" cy="1009438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id="{F354C6B3-966C-41C8-86D7-1EF68BF54F31}"/>
                </a:ext>
              </a:extLst>
            </p:cNvPr>
            <p:cNvSpPr/>
            <p:nvPr/>
          </p:nvSpPr>
          <p:spPr>
            <a:xfrm>
              <a:off x="9683561" y="3968928"/>
              <a:ext cx="336442" cy="1009438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14" name="Rectangle 113">
            <a:extLst>
              <a:ext uri="{FF2B5EF4-FFF2-40B4-BE49-F238E27FC236}">
                <a16:creationId xmlns:a16="http://schemas.microsoft.com/office/drawing/2014/main" id="{5978E1B1-1299-4ACB-A7FE-22519A8AC4CF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463B114B-2279-4D0B-9CC2-6076B19F203E}"/>
              </a:ext>
            </a:extLst>
          </p:cNvPr>
          <p:cNvGrpSpPr/>
          <p:nvPr/>
        </p:nvGrpSpPr>
        <p:grpSpPr>
          <a:xfrm>
            <a:off x="780669" y="480760"/>
            <a:ext cx="3486124" cy="1379327"/>
            <a:chOff x="780669" y="480760"/>
            <a:chExt cx="3486124" cy="1379327"/>
          </a:xfrm>
        </p:grpSpPr>
        <p:sp>
          <p:nvSpPr>
            <p:cNvPr id="154" name="Rectangle: Rounded Corners 153">
              <a:extLst>
                <a:ext uri="{FF2B5EF4-FFF2-40B4-BE49-F238E27FC236}">
                  <a16:creationId xmlns:a16="http://schemas.microsoft.com/office/drawing/2014/main" id="{48F5A544-5947-471D-856C-75D309D999B4}"/>
                </a:ext>
              </a:extLst>
            </p:cNvPr>
            <p:cNvSpPr/>
            <p:nvPr/>
          </p:nvSpPr>
          <p:spPr>
            <a:xfrm>
              <a:off x="780669" y="480760"/>
              <a:ext cx="3486124" cy="1379327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5" name="Rectangle 154">
              <a:extLst>
                <a:ext uri="{FF2B5EF4-FFF2-40B4-BE49-F238E27FC236}">
                  <a16:creationId xmlns:a16="http://schemas.microsoft.com/office/drawing/2014/main" id="{3250B68C-C844-4C2C-9A02-0DFBFBB6D0B7}"/>
                </a:ext>
              </a:extLst>
            </p:cNvPr>
            <p:cNvSpPr/>
            <p:nvPr/>
          </p:nvSpPr>
          <p:spPr>
            <a:xfrm>
              <a:off x="2936735" y="597797"/>
              <a:ext cx="1177680" cy="1144720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607EE76-7902-4967-BB3B-94845461179A}"/>
                </a:ext>
              </a:extLst>
            </p:cNvPr>
            <p:cNvGrpSpPr/>
            <p:nvPr/>
          </p:nvGrpSpPr>
          <p:grpSpPr>
            <a:xfrm>
              <a:off x="1234211" y="709650"/>
              <a:ext cx="541334" cy="1032867"/>
              <a:chOff x="2709980" y="5471319"/>
              <a:chExt cx="541334" cy="1032867"/>
            </a:xfrm>
          </p:grpSpPr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954AC64F-CF9C-4F95-85C6-5897BD507EE2}"/>
                  </a:ext>
                </a:extLst>
              </p:cNvPr>
              <p:cNvSpPr txBox="1"/>
              <p:nvPr/>
            </p:nvSpPr>
            <p:spPr>
              <a:xfrm>
                <a:off x="2732662" y="5471319"/>
                <a:ext cx="418704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1</a:t>
                </a:r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20F1EC82-EE02-4B7F-8E52-6BEEA34A93F9}"/>
                  </a:ext>
                </a:extLst>
              </p:cNvPr>
              <p:cNvSpPr txBox="1"/>
              <p:nvPr/>
            </p:nvSpPr>
            <p:spPr>
              <a:xfrm>
                <a:off x="2709980" y="5857855"/>
                <a:ext cx="541334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600" dirty="0">
                    <a:ea typeface="Cambria Math" panose="02040503050406030204" pitchFamily="18" charset="0"/>
                  </a:rPr>
                  <a:t>4</a:t>
                </a:r>
              </a:p>
            </p:txBody>
          </p: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C9A681E3-9EB0-493C-B852-F6059B6E08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724738" y="5996690"/>
                <a:ext cx="435719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1C0FE6A4-DABA-4492-A809-FF5EE00EEF64}"/>
                </a:ext>
              </a:extLst>
            </p:cNvPr>
            <p:cNvSpPr txBox="1"/>
            <p:nvPr/>
          </p:nvSpPr>
          <p:spPr>
            <a:xfrm>
              <a:off x="1731186" y="902920"/>
              <a:ext cx="36280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x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C8781E7A-A1D9-49BA-BC45-F84E577BC718}"/>
                </a:ext>
              </a:extLst>
            </p:cNvPr>
            <p:cNvSpPr txBox="1"/>
            <p:nvPr/>
          </p:nvSpPr>
          <p:spPr>
            <a:xfrm>
              <a:off x="2076535" y="895182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6</a:t>
              </a:r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6D71CB7E-49F2-46DF-9285-60079D063F13}"/>
                </a:ext>
              </a:extLst>
            </p:cNvPr>
            <p:cNvSpPr txBox="1"/>
            <p:nvPr/>
          </p:nvSpPr>
          <p:spPr>
            <a:xfrm>
              <a:off x="2453062" y="898154"/>
              <a:ext cx="36280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=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243D2A2A-45C8-4D68-B956-2410B6B305AC}"/>
                </a:ext>
              </a:extLst>
            </p:cNvPr>
            <p:cNvSpPr txBox="1"/>
            <p:nvPr/>
          </p:nvSpPr>
          <p:spPr>
            <a:xfrm>
              <a:off x="877436" y="902920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F21B9A98-6D24-48A0-8B6E-3DBB5066F60E}"/>
                </a:ext>
              </a:extLst>
            </p:cNvPr>
            <p:cNvGrpSpPr/>
            <p:nvPr/>
          </p:nvGrpSpPr>
          <p:grpSpPr>
            <a:xfrm>
              <a:off x="3565250" y="668120"/>
              <a:ext cx="553072" cy="1107834"/>
              <a:chOff x="3429720" y="654371"/>
              <a:chExt cx="553072" cy="1107834"/>
            </a:xfrm>
          </p:grpSpPr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A9A21D6E-1E8E-4FD1-BD55-6D4FDCD0EFDA}"/>
                  </a:ext>
                </a:extLst>
              </p:cNvPr>
              <p:cNvSpPr txBox="1"/>
              <p:nvPr/>
            </p:nvSpPr>
            <p:spPr>
              <a:xfrm>
                <a:off x="3429720" y="654371"/>
                <a:ext cx="553072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3F599F3-B667-47F2-9541-A5BDEAB7A675}"/>
                  </a:ext>
                </a:extLst>
              </p:cNvPr>
              <p:cNvGrpSpPr/>
              <p:nvPr/>
            </p:nvGrpSpPr>
            <p:grpSpPr>
              <a:xfrm>
                <a:off x="3443782" y="1131263"/>
                <a:ext cx="477358" cy="630942"/>
                <a:chOff x="3443782" y="1131263"/>
                <a:chExt cx="477358" cy="630942"/>
              </a:xfrm>
            </p:grpSpPr>
            <p:cxnSp>
              <p:nvCxnSpPr>
                <p:cNvPr id="166" name="Straight Connector 165">
                  <a:extLst>
                    <a:ext uri="{FF2B5EF4-FFF2-40B4-BE49-F238E27FC236}">
                      <a16:creationId xmlns:a16="http://schemas.microsoft.com/office/drawing/2014/main" id="{65030848-6E5D-4D79-99A8-60095C2B60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470041" y="1182130"/>
                  <a:ext cx="442355" cy="0"/>
                </a:xfrm>
                <a:prstGeom prst="line">
                  <a:avLst/>
                </a:prstGeom>
                <a:ln w="381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7" name="TextBox 166">
                  <a:extLst>
                    <a:ext uri="{FF2B5EF4-FFF2-40B4-BE49-F238E27FC236}">
                      <a16:creationId xmlns:a16="http://schemas.microsoft.com/office/drawing/2014/main" id="{B446055B-9566-427D-A143-67FC66EF2557}"/>
                    </a:ext>
                  </a:extLst>
                </p:cNvPr>
                <p:cNvSpPr txBox="1"/>
                <p:nvPr/>
              </p:nvSpPr>
              <p:spPr>
                <a:xfrm>
                  <a:off x="3443782" y="1131263"/>
                  <a:ext cx="477358" cy="63094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GB" sz="3500" b="1" dirty="0">
                      <a:latin typeface="Arial Black" panose="020B0A04020102020204" pitchFamily="34" charset="0"/>
                    </a:rPr>
                    <a:t>4</a:t>
                  </a:r>
                </a:p>
              </p:txBody>
            </p:sp>
          </p:grpSp>
        </p:grp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886C7C2A-6B0D-4C48-9BFF-5BAC4509F3C7}"/>
                </a:ext>
              </a:extLst>
            </p:cNvPr>
            <p:cNvSpPr txBox="1"/>
            <p:nvPr/>
          </p:nvSpPr>
          <p:spPr>
            <a:xfrm>
              <a:off x="2891067" y="906257"/>
              <a:ext cx="806635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13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676FEFF8-2851-42F5-83C2-82BC318F4A00}"/>
              </a:ext>
            </a:extLst>
          </p:cNvPr>
          <p:cNvGrpSpPr/>
          <p:nvPr/>
        </p:nvGrpSpPr>
        <p:grpSpPr>
          <a:xfrm>
            <a:off x="4713892" y="273431"/>
            <a:ext cx="3524309" cy="1824860"/>
            <a:chOff x="4713892" y="273431"/>
            <a:chExt cx="3524309" cy="1824860"/>
          </a:xfrm>
        </p:grpSpPr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7943BECC-C8EB-4911-811D-D624A32EA790}"/>
                </a:ext>
              </a:extLst>
            </p:cNvPr>
            <p:cNvSpPr txBox="1"/>
            <p:nvPr/>
          </p:nvSpPr>
          <p:spPr>
            <a:xfrm>
              <a:off x="4713892" y="273431"/>
              <a:ext cx="320838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x 6 = 1 2</a:t>
              </a:r>
            </a:p>
          </p:txBody>
        </p: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CB875872-7BD1-426B-9214-571382ACA54C}"/>
                </a:ext>
              </a:extLst>
            </p:cNvPr>
            <p:cNvGrpSpPr/>
            <p:nvPr/>
          </p:nvGrpSpPr>
          <p:grpSpPr>
            <a:xfrm>
              <a:off x="4750519" y="1010866"/>
              <a:ext cx="1777629" cy="1070231"/>
              <a:chOff x="1810483" y="3730258"/>
              <a:chExt cx="1777629" cy="1070231"/>
            </a:xfrm>
          </p:grpSpPr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B80F43F-5C35-4702-8E1F-2547DA73BF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14176" y="4242263"/>
                <a:ext cx="437981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2CBE5A29-A06F-46D1-8DBA-F8979ECDEADA}"/>
                  </a:ext>
                </a:extLst>
              </p:cNvPr>
              <p:cNvSpPr txBox="1"/>
              <p:nvPr/>
            </p:nvSpPr>
            <p:spPr>
              <a:xfrm>
                <a:off x="1814176" y="3730258"/>
                <a:ext cx="491594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1</a:t>
                </a:r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73286EEE-25C4-47D6-AE04-776807F140A0}"/>
                  </a:ext>
                </a:extLst>
              </p:cNvPr>
              <p:cNvSpPr txBox="1"/>
              <p:nvPr/>
            </p:nvSpPr>
            <p:spPr>
              <a:xfrm>
                <a:off x="1810483" y="4169547"/>
                <a:ext cx="491594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D38324C9-B0C0-4F65-AFC5-57C0F73B5E10}"/>
                  </a:ext>
                </a:extLst>
              </p:cNvPr>
              <p:cNvSpPr txBox="1"/>
              <p:nvPr/>
            </p:nvSpPr>
            <p:spPr>
              <a:xfrm>
                <a:off x="2201512" y="3741559"/>
                <a:ext cx="1386600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x 6</a:t>
                </a:r>
              </a:p>
            </p:txBody>
          </p:sp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DCF95321-1FF8-4CE4-A5EE-034D01845827}"/>
                  </a:ext>
                </a:extLst>
              </p:cNvPr>
              <p:cNvSpPr txBox="1"/>
              <p:nvPr/>
            </p:nvSpPr>
            <p:spPr>
              <a:xfrm>
                <a:off x="3116459" y="3751620"/>
                <a:ext cx="440400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=</a:t>
                </a:r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011DD542-1B5E-4233-B33D-B33583D27067}"/>
                  </a:ext>
                </a:extLst>
              </p:cNvPr>
              <p:cNvSpPr txBox="1"/>
              <p:nvPr/>
            </p:nvSpPr>
            <p:spPr>
              <a:xfrm>
                <a:off x="3153419" y="3871928"/>
                <a:ext cx="32487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endParaRPr lang="en-GB" sz="3500" b="1" dirty="0">
                  <a:latin typeface="Arial Black" panose="020B0A04020102020204" pitchFamily="34" charset="0"/>
                </a:endParaRP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B8E6FA74-5242-4EDF-8FFD-FCE932445A97}"/>
                </a:ext>
              </a:extLst>
            </p:cNvPr>
            <p:cNvGrpSpPr/>
            <p:nvPr/>
          </p:nvGrpSpPr>
          <p:grpSpPr>
            <a:xfrm>
              <a:off x="6470435" y="1010866"/>
              <a:ext cx="539911" cy="1087425"/>
              <a:chOff x="2659395" y="1943506"/>
              <a:chExt cx="539911" cy="1087425"/>
            </a:xfrm>
          </p:grpSpPr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7C74E31C-D9C7-45DB-A69A-9EB6FD49359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717689" y="2460949"/>
                <a:ext cx="441853" cy="2807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CBA5B775-B903-447E-A05D-00F2C6B831DC}"/>
                  </a:ext>
                </a:extLst>
              </p:cNvPr>
              <p:cNvSpPr txBox="1"/>
              <p:nvPr/>
            </p:nvSpPr>
            <p:spPr>
              <a:xfrm>
                <a:off x="2659395" y="2399989"/>
                <a:ext cx="53991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B433D602-C6BA-44FE-81D1-7FE4DC5BB1B6}"/>
                  </a:ext>
                </a:extLst>
              </p:cNvPr>
              <p:cNvSpPr txBox="1"/>
              <p:nvPr/>
            </p:nvSpPr>
            <p:spPr>
              <a:xfrm>
                <a:off x="2697734" y="1943506"/>
                <a:ext cx="501571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6</a:t>
                </a:r>
              </a:p>
            </p:txBody>
          </p:sp>
        </p:grp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B5E1ABB6-7828-42BB-A53A-94CD710C9A52}"/>
                </a:ext>
              </a:extLst>
            </p:cNvPr>
            <p:cNvSpPr txBox="1"/>
            <p:nvPr/>
          </p:nvSpPr>
          <p:spPr>
            <a:xfrm>
              <a:off x="6955175" y="1023686"/>
              <a:ext cx="48229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D9BB5026-DD73-4303-8969-559649A27272}"/>
                </a:ext>
              </a:extLst>
            </p:cNvPr>
            <p:cNvSpPr txBox="1"/>
            <p:nvPr/>
          </p:nvSpPr>
          <p:spPr>
            <a:xfrm>
              <a:off x="7437468" y="1022167"/>
              <a:ext cx="4474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EECF8245-62FF-4AE3-A7D5-0735BD63137F}"/>
                </a:ext>
              </a:extLst>
            </p:cNvPr>
            <p:cNvSpPr txBox="1"/>
            <p:nvPr/>
          </p:nvSpPr>
          <p:spPr>
            <a:xfrm>
              <a:off x="7900412" y="999808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2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513E0DE-D5E0-4E54-9DDE-BA3D9E5E095D}"/>
                </a:ext>
              </a:extLst>
            </p:cNvPr>
            <p:cNvCxnSpPr>
              <a:cxnSpLocks/>
            </p:cNvCxnSpPr>
            <p:nvPr/>
          </p:nvCxnSpPr>
          <p:spPr>
            <a:xfrm>
              <a:off x="7970546" y="1320638"/>
              <a:ext cx="210866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8E827916-6154-43C2-83BE-E6D813EC5D33}"/>
                </a:ext>
              </a:extLst>
            </p:cNvPr>
            <p:cNvSpPr txBox="1"/>
            <p:nvPr/>
          </p:nvSpPr>
          <p:spPr>
            <a:xfrm>
              <a:off x="7908650" y="1256549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4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-2.96296E-6 L -0.23489 0.07107 " pathEditMode="relative" rAng="0" ptsTypes="AA">
                                      <p:cBhvr>
                                        <p:cTn id="100" dur="20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745" y="3542"/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-2.96296E-6 L -0.34739 0.14422 " pathEditMode="relative" rAng="0" ptsTypes="AA">
                                      <p:cBhvr>
                                        <p:cTn id="102" dur="2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370" y="7199"/>
                                    </p:animMotion>
                                  </p:childTnLst>
                                </p:cTn>
                              </p:par>
                              <p:par>
                                <p:cTn id="10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4.07407E-6 L -0.4737 0.21829 " pathEditMode="relative" rAng="0" ptsTypes="AA">
                                      <p:cBhvr>
                                        <p:cTn id="104" dur="20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685" y="10903"/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2.96296E-6 L -0.47435 0.07107 " pathEditMode="relative" rAng="0" ptsTypes="AA">
                                      <p:cBhvr>
                                        <p:cTn id="106" dur="200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724" y="35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0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6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500"/>
                            </p:stCondLst>
                            <p:childTnLst>
                              <p:par>
                                <p:cTn id="1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5" grpId="0" animBg="1"/>
      <p:bldP spid="305" grpId="1" animBg="1"/>
      <p:bldP spid="298" grpId="0" animBg="1"/>
      <p:bldP spid="298" grpId="1" animBg="1"/>
      <p:bldP spid="291" grpId="0" animBg="1"/>
      <p:bldP spid="291" grpId="1" animBg="1"/>
      <p:bldP spid="284" grpId="0" animBg="1"/>
      <p:bldP spid="284" grpId="1" animBg="1"/>
      <p:bldP spid="110" grpId="0" animBg="1"/>
      <p:bldP spid="276" grpId="0" animBg="1"/>
      <p:bldP spid="277" grpId="0" animBg="1"/>
      <p:bldP spid="283" grpId="0" animBg="1"/>
      <p:bldP spid="290" grpId="0" animBg="1"/>
      <p:bldP spid="290" grpId="1" animBg="1"/>
      <p:bldP spid="297" grpId="0" animBg="1"/>
      <p:bldP spid="297" grpId="1" animBg="1"/>
      <p:bldP spid="304" grpId="0" animBg="1"/>
      <p:bldP spid="304" grpId="1" animBg="1"/>
      <p:bldP spid="311" grpId="0" animBg="1"/>
      <p:bldP spid="311" grpId="1" animBg="1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: Rounded Corners 184">
            <a:extLst>
              <a:ext uri="{FF2B5EF4-FFF2-40B4-BE49-F238E27FC236}">
                <a16:creationId xmlns:a16="http://schemas.microsoft.com/office/drawing/2014/main" id="{7A0BA80E-7270-457E-B1AC-F7AA3C8413DE}"/>
              </a:ext>
            </a:extLst>
          </p:cNvPr>
          <p:cNvSpPr/>
          <p:nvPr/>
        </p:nvSpPr>
        <p:spPr>
          <a:xfrm>
            <a:off x="776066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B1DEE4F6-A181-4C6C-AE7B-9BD108739BC3}"/>
              </a:ext>
            </a:extLst>
          </p:cNvPr>
          <p:cNvSpPr/>
          <p:nvPr/>
        </p:nvSpPr>
        <p:spPr>
          <a:xfrm>
            <a:off x="2932132" y="600319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E4618BCA-1FDC-427B-B779-14844A2F96A2}"/>
              </a:ext>
            </a:extLst>
          </p:cNvPr>
          <p:cNvGrpSpPr/>
          <p:nvPr/>
        </p:nvGrpSpPr>
        <p:grpSpPr>
          <a:xfrm>
            <a:off x="1229608" y="712172"/>
            <a:ext cx="541334" cy="1032867"/>
            <a:chOff x="2709980" y="5471319"/>
            <a:chExt cx="541334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1690F281-9689-4426-84EC-06F694A8B2C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FBB1F18-1815-49C8-9C07-F0121B09C50F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11BB49A4-0D88-41CD-9EFA-07547D5C5BC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1" name="TextBox 190">
            <a:extLst>
              <a:ext uri="{FF2B5EF4-FFF2-40B4-BE49-F238E27FC236}">
                <a16:creationId xmlns:a16="http://schemas.microsoft.com/office/drawing/2014/main" id="{F1720F05-BD5E-4D83-B18D-BA006F441B97}"/>
              </a:ext>
            </a:extLst>
          </p:cNvPr>
          <p:cNvSpPr txBox="1"/>
          <p:nvPr/>
        </p:nvSpPr>
        <p:spPr>
          <a:xfrm>
            <a:off x="1679515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E9CC5DBC-5C7E-4F7A-B9D5-3F6457C7C7A2}"/>
              </a:ext>
            </a:extLst>
          </p:cNvPr>
          <p:cNvSpPr txBox="1"/>
          <p:nvPr/>
        </p:nvSpPr>
        <p:spPr>
          <a:xfrm>
            <a:off x="1944182" y="897704"/>
            <a:ext cx="6527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60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7FE31AB9-7BF9-43B4-8F81-DB4358AB1FF8}"/>
              </a:ext>
            </a:extLst>
          </p:cNvPr>
          <p:cNvSpPr txBox="1"/>
          <p:nvPr/>
        </p:nvSpPr>
        <p:spPr>
          <a:xfrm>
            <a:off x="2448459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2857D50E-B3BD-480A-8F64-995DDFBF5888}"/>
              </a:ext>
            </a:extLst>
          </p:cNvPr>
          <p:cNvSpPr txBox="1"/>
          <p:nvPr/>
        </p:nvSpPr>
        <p:spPr>
          <a:xfrm>
            <a:off x="872833" y="90544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2809B25D-693F-456C-8A13-6340EEE63746}"/>
              </a:ext>
            </a:extLst>
          </p:cNvPr>
          <p:cNvSpPr/>
          <p:nvPr/>
        </p:nvSpPr>
        <p:spPr>
          <a:xfrm>
            <a:off x="6134308" y="480760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1F35A3E5-B089-4406-90F6-29FAD129C5BD}"/>
              </a:ext>
            </a:extLst>
          </p:cNvPr>
          <p:cNvSpPr/>
          <p:nvPr/>
        </p:nvSpPr>
        <p:spPr>
          <a:xfrm>
            <a:off x="8290374" y="597797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A8DA512F-4D2C-4883-9EEE-7EB837940266}"/>
              </a:ext>
            </a:extLst>
          </p:cNvPr>
          <p:cNvGrpSpPr/>
          <p:nvPr/>
        </p:nvGrpSpPr>
        <p:grpSpPr>
          <a:xfrm>
            <a:off x="7411572" y="709919"/>
            <a:ext cx="548092" cy="1032867"/>
            <a:chOff x="2724738" y="5471319"/>
            <a:chExt cx="548092" cy="103286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866B555-139F-420C-A7E7-6548AFF2513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D7EF9C8-AC01-4DB5-A56F-8067F5C80B59}"/>
                </a:ext>
              </a:extLst>
            </p:cNvPr>
            <p:cNvSpPr txBox="1"/>
            <p:nvPr/>
          </p:nvSpPr>
          <p:spPr>
            <a:xfrm>
              <a:off x="2731496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3CC32DCC-FE31-4CCD-9E0F-5FCCB8A0BB8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5F3AB3DE-4742-4A5A-944C-3D2CB0674DA3}"/>
              </a:ext>
            </a:extLst>
          </p:cNvPr>
          <p:cNvSpPr txBox="1"/>
          <p:nvPr/>
        </p:nvSpPr>
        <p:spPr>
          <a:xfrm>
            <a:off x="6805124" y="902920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7C92FDA6-E2F0-4471-9CD7-D0524B39D3E2}"/>
              </a:ext>
            </a:extLst>
          </p:cNvPr>
          <p:cNvSpPr txBox="1"/>
          <p:nvPr/>
        </p:nvSpPr>
        <p:spPr>
          <a:xfrm>
            <a:off x="6279941" y="897703"/>
            <a:ext cx="6527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13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93C7F79-ED14-4C7F-AC60-04C5D368A69D}"/>
              </a:ext>
            </a:extLst>
          </p:cNvPr>
          <p:cNvSpPr txBox="1"/>
          <p:nvPr/>
        </p:nvSpPr>
        <p:spPr>
          <a:xfrm>
            <a:off x="7806701" y="898154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349D9025-4EE7-432F-8480-5A5A6053D278}"/>
              </a:ext>
            </a:extLst>
          </p:cNvPr>
          <p:cNvSpPr txBox="1"/>
          <p:nvPr/>
        </p:nvSpPr>
        <p:spPr>
          <a:xfrm>
            <a:off x="7072310" y="90318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8B59F939-7561-4FCE-8BD1-335A9A7DB73E}"/>
              </a:ext>
            </a:extLst>
          </p:cNvPr>
          <p:cNvSpPr txBox="1"/>
          <p:nvPr/>
        </p:nvSpPr>
        <p:spPr>
          <a:xfrm>
            <a:off x="3158250" y="910614"/>
            <a:ext cx="8925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80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C1CD48FD-4EAA-40C6-BEC4-EA6ADD54BC0B}"/>
              </a:ext>
            </a:extLst>
          </p:cNvPr>
          <p:cNvGrpSpPr/>
          <p:nvPr/>
        </p:nvGrpSpPr>
        <p:grpSpPr>
          <a:xfrm>
            <a:off x="8918889" y="668120"/>
            <a:ext cx="553072" cy="1107834"/>
            <a:chOff x="3429720" y="654371"/>
            <a:chExt cx="553072" cy="1107834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247842F2-1C11-4EF0-BAAA-6381A538ED40}"/>
                </a:ext>
              </a:extLst>
            </p:cNvPr>
            <p:cNvSpPr txBox="1"/>
            <p:nvPr/>
          </p:nvSpPr>
          <p:spPr>
            <a:xfrm>
              <a:off x="3429720" y="654371"/>
              <a:ext cx="5530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06" name="Group 205">
              <a:extLst>
                <a:ext uri="{FF2B5EF4-FFF2-40B4-BE49-F238E27FC236}">
                  <a16:creationId xmlns:a16="http://schemas.microsoft.com/office/drawing/2014/main" id="{5B28E0CE-213C-4E6B-AD0A-AE593111CF95}"/>
                </a:ext>
              </a:extLst>
            </p:cNvPr>
            <p:cNvGrpSpPr/>
            <p:nvPr/>
          </p:nvGrpSpPr>
          <p:grpSpPr>
            <a:xfrm>
              <a:off x="3443782" y="1131263"/>
              <a:ext cx="477358" cy="630942"/>
              <a:chOff x="3443782" y="1131263"/>
              <a:chExt cx="477358" cy="630942"/>
            </a:xfrm>
          </p:grpSpPr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58B0F7F5-91FE-46DD-A201-738F165487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70041" y="1182130"/>
                <a:ext cx="44235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2A4A574F-C381-4554-8905-EA6512917ABB}"/>
                  </a:ext>
                </a:extLst>
              </p:cNvPr>
              <p:cNvSpPr txBox="1"/>
              <p:nvPr/>
            </p:nvSpPr>
            <p:spPr>
              <a:xfrm>
                <a:off x="3443782" y="1131263"/>
                <a:ext cx="47735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</p:grpSp>
      <p:sp>
        <p:nvSpPr>
          <p:cNvPr id="213" name="TextBox 212">
            <a:extLst>
              <a:ext uri="{FF2B5EF4-FFF2-40B4-BE49-F238E27FC236}">
                <a16:creationId xmlns:a16="http://schemas.microsoft.com/office/drawing/2014/main" id="{AA78EB9C-ED68-430A-BF41-CECC9EBF2BA4}"/>
              </a:ext>
            </a:extLst>
          </p:cNvPr>
          <p:cNvSpPr txBox="1"/>
          <p:nvPr/>
        </p:nvSpPr>
        <p:spPr>
          <a:xfrm>
            <a:off x="8244706" y="906257"/>
            <a:ext cx="8066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19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52DE418A-76BA-40E2-B4E5-D882AFD081CD}"/>
              </a:ext>
            </a:extLst>
          </p:cNvPr>
          <p:cNvSpPr txBox="1"/>
          <p:nvPr/>
        </p:nvSpPr>
        <p:spPr>
          <a:xfrm>
            <a:off x="885748" y="2203846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6 0 = 6 0</a:t>
            </a:r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568FF8E4-2436-4D1F-852B-318C3B229290}"/>
              </a:ext>
            </a:extLst>
          </p:cNvPr>
          <p:cNvGrpSpPr/>
          <p:nvPr/>
        </p:nvGrpSpPr>
        <p:grpSpPr>
          <a:xfrm>
            <a:off x="922375" y="3094015"/>
            <a:ext cx="2196951" cy="1070231"/>
            <a:chOff x="1810483" y="3730258"/>
            <a:chExt cx="2196951" cy="1070231"/>
          </a:xfrm>
        </p:grpSpPr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9C982D82-7EC3-47C9-89D5-8FDE1D29B62C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450855A9-31A2-42B8-B5A1-D717609395C0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820E8258-8077-4F4A-BF98-111AE7FEA797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387ED8F-760D-49B7-9B9E-84CF2BE7AF75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6 0</a:t>
              </a: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2B5B3978-DB76-4B0B-A475-8FA549EF4EDE}"/>
                </a:ext>
              </a:extLst>
            </p:cNvPr>
            <p:cNvSpPr txBox="1"/>
            <p:nvPr/>
          </p:nvSpPr>
          <p:spPr>
            <a:xfrm>
              <a:off x="3567034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25F6DB56-3EF7-4F09-93EE-D2B40C338954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CFD4DE62-C20E-47E5-AB6E-B95C909E3659}"/>
              </a:ext>
            </a:extLst>
          </p:cNvPr>
          <p:cNvGrpSpPr/>
          <p:nvPr/>
        </p:nvGrpSpPr>
        <p:grpSpPr>
          <a:xfrm>
            <a:off x="3133535" y="3094015"/>
            <a:ext cx="958954" cy="1087425"/>
            <a:chOff x="2240352" y="1943506"/>
            <a:chExt cx="958954" cy="1087425"/>
          </a:xfrm>
        </p:grpSpPr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1CAA087A-2BA5-4DF9-A0C4-5F8C7AB384F6}"/>
                </a:ext>
              </a:extLst>
            </p:cNvPr>
            <p:cNvCxnSpPr>
              <a:cxnSpLocks/>
            </p:cNvCxnSpPr>
            <p:nvPr/>
          </p:nvCxnSpPr>
          <p:spPr>
            <a:xfrm>
              <a:off x="2240352" y="2460949"/>
              <a:ext cx="919190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24D3D2C8-659F-4F9B-9438-3EABE342A480}"/>
                </a:ext>
              </a:extLst>
            </p:cNvPr>
            <p:cNvSpPr txBox="1"/>
            <p:nvPr/>
          </p:nvSpPr>
          <p:spPr>
            <a:xfrm>
              <a:off x="2434807" y="2399989"/>
              <a:ext cx="53991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C6213BDB-7B47-4F1A-A09E-A685974A1A0B}"/>
                </a:ext>
              </a:extLst>
            </p:cNvPr>
            <p:cNvSpPr txBox="1"/>
            <p:nvPr/>
          </p:nvSpPr>
          <p:spPr>
            <a:xfrm>
              <a:off x="2240352" y="1943506"/>
              <a:ext cx="9589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6 0</a:t>
              </a:r>
            </a:p>
          </p:txBody>
        </p: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D465F335-4C85-4575-90D9-C56F295386CB}"/>
              </a:ext>
            </a:extLst>
          </p:cNvPr>
          <p:cNvSpPr txBox="1"/>
          <p:nvPr/>
        </p:nvSpPr>
        <p:spPr>
          <a:xfrm>
            <a:off x="4024961" y="3106835"/>
            <a:ext cx="14759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 2 0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87386017-CA6C-4A10-8A4F-DF57D6622123}"/>
              </a:ext>
            </a:extLst>
          </p:cNvPr>
          <p:cNvSpPr txBox="1"/>
          <p:nvPr/>
        </p:nvSpPr>
        <p:spPr>
          <a:xfrm>
            <a:off x="6243314" y="2204877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1 3 = 1 3</a:t>
            </a:r>
          </a:p>
        </p:txBody>
      </p: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987A837A-D544-4D24-BD12-C241A35C886E}"/>
              </a:ext>
            </a:extLst>
          </p:cNvPr>
          <p:cNvGrpSpPr/>
          <p:nvPr/>
        </p:nvGrpSpPr>
        <p:grpSpPr>
          <a:xfrm>
            <a:off x="6270213" y="3095046"/>
            <a:ext cx="2196951" cy="1070231"/>
            <a:chOff x="1810483" y="3730258"/>
            <a:chExt cx="2196951" cy="1070231"/>
          </a:xfrm>
        </p:grpSpPr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3992FEB2-73BD-44CB-953F-BF11AFD39046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B1E5DCD-CEBB-47FB-A4A6-0CD005D235D0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5387E553-4240-40F6-BA7A-D19CFD09C123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540F0174-14D2-4800-9530-565F16E13C90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1 3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B11C0770-5F2A-4969-90BA-BCFB45F6598C}"/>
                </a:ext>
              </a:extLst>
            </p:cNvPr>
            <p:cNvSpPr txBox="1"/>
            <p:nvPr/>
          </p:nvSpPr>
          <p:spPr>
            <a:xfrm>
              <a:off x="3567034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BE22669E-57CA-469D-B651-A1F4CB0C889C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500B518F-F935-42C9-8730-9B5F3F237004}"/>
              </a:ext>
            </a:extLst>
          </p:cNvPr>
          <p:cNvGrpSpPr/>
          <p:nvPr/>
        </p:nvGrpSpPr>
        <p:grpSpPr>
          <a:xfrm>
            <a:off x="8481373" y="3095046"/>
            <a:ext cx="958954" cy="1087425"/>
            <a:chOff x="2240352" y="1943506"/>
            <a:chExt cx="958954" cy="1087425"/>
          </a:xfrm>
        </p:grpSpPr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C9B4C321-E2C7-4AA0-A276-FC2E880B07BC}"/>
                </a:ext>
              </a:extLst>
            </p:cNvPr>
            <p:cNvCxnSpPr>
              <a:cxnSpLocks/>
            </p:cNvCxnSpPr>
            <p:nvPr/>
          </p:nvCxnSpPr>
          <p:spPr>
            <a:xfrm>
              <a:off x="2240352" y="2460949"/>
              <a:ext cx="919190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BFFC964-0A1D-41A3-8E71-61277226F195}"/>
                </a:ext>
              </a:extLst>
            </p:cNvPr>
            <p:cNvSpPr txBox="1"/>
            <p:nvPr/>
          </p:nvSpPr>
          <p:spPr>
            <a:xfrm>
              <a:off x="2466891" y="2399989"/>
              <a:ext cx="53991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F9331C08-79C6-490F-B6F4-948DFD4C24B3}"/>
                </a:ext>
              </a:extLst>
            </p:cNvPr>
            <p:cNvSpPr txBox="1"/>
            <p:nvPr/>
          </p:nvSpPr>
          <p:spPr>
            <a:xfrm>
              <a:off x="2240352" y="1943506"/>
              <a:ext cx="9589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</p:grpSp>
      <p:sp>
        <p:nvSpPr>
          <p:cNvPr id="196" name="TextBox 195">
            <a:extLst>
              <a:ext uri="{FF2B5EF4-FFF2-40B4-BE49-F238E27FC236}">
                <a16:creationId xmlns:a16="http://schemas.microsoft.com/office/drawing/2014/main" id="{3E545875-A9FA-42E1-8E4B-E3B491DC87C1}"/>
              </a:ext>
            </a:extLst>
          </p:cNvPr>
          <p:cNvSpPr txBox="1"/>
          <p:nvPr/>
        </p:nvSpPr>
        <p:spPr>
          <a:xfrm>
            <a:off x="9372799" y="3107866"/>
            <a:ext cx="4822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9A7381CA-BDFE-46A8-8678-20BF5218D065}"/>
              </a:ext>
            </a:extLst>
          </p:cNvPr>
          <p:cNvSpPr txBox="1"/>
          <p:nvPr/>
        </p:nvSpPr>
        <p:spPr>
          <a:xfrm>
            <a:off x="9808531" y="310634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D480A8E8-24D1-4A4A-825E-F398F69949A5}"/>
              </a:ext>
            </a:extLst>
          </p:cNvPr>
          <p:cNvSpPr txBox="1"/>
          <p:nvPr/>
        </p:nvSpPr>
        <p:spPr>
          <a:xfrm>
            <a:off x="10215058" y="3077456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199" name="Straight Connector 198">
            <a:extLst>
              <a:ext uri="{FF2B5EF4-FFF2-40B4-BE49-F238E27FC236}">
                <a16:creationId xmlns:a16="http://schemas.microsoft.com/office/drawing/2014/main" id="{F4407C49-F2FE-49EC-B8E9-1758FA32592B}"/>
              </a:ext>
            </a:extLst>
          </p:cNvPr>
          <p:cNvCxnSpPr>
            <a:cxnSpLocks/>
          </p:cNvCxnSpPr>
          <p:nvPr/>
        </p:nvCxnSpPr>
        <p:spPr>
          <a:xfrm>
            <a:off x="10285192" y="3398286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2621EF39-7642-4019-8F02-020DE37101F9}"/>
              </a:ext>
            </a:extLst>
          </p:cNvPr>
          <p:cNvSpPr txBox="1"/>
          <p:nvPr/>
        </p:nvSpPr>
        <p:spPr>
          <a:xfrm>
            <a:off x="10223296" y="333419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69E13474-122F-4C73-809B-6DF99350D998}"/>
              </a:ext>
            </a:extLst>
          </p:cNvPr>
          <p:cNvSpPr txBox="1"/>
          <p:nvPr/>
        </p:nvSpPr>
        <p:spPr>
          <a:xfrm>
            <a:off x="6662901" y="4460210"/>
            <a:ext cx="9871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1 3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99AFAD0F-63E3-4AD3-8960-CCD9643A920F}"/>
              </a:ext>
            </a:extLst>
          </p:cNvPr>
          <p:cNvSpPr txBox="1"/>
          <p:nvPr/>
        </p:nvSpPr>
        <p:spPr>
          <a:xfrm>
            <a:off x="6283321" y="4898688"/>
            <a:ext cx="10625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  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AF453BCE-8D3D-4F63-B5D9-F2ED8E821C3E}"/>
              </a:ext>
            </a:extLst>
          </p:cNvPr>
          <p:cNvSpPr txBox="1"/>
          <p:nvPr/>
        </p:nvSpPr>
        <p:spPr>
          <a:xfrm>
            <a:off x="7121208" y="4905220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9768FB0E-FCDF-469B-A667-C81D12D999D8}"/>
              </a:ext>
            </a:extLst>
          </p:cNvPr>
          <p:cNvSpPr txBox="1"/>
          <p:nvPr/>
        </p:nvSpPr>
        <p:spPr>
          <a:xfrm>
            <a:off x="7542249" y="4850929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15" name="Straight Connector 214">
            <a:extLst>
              <a:ext uri="{FF2B5EF4-FFF2-40B4-BE49-F238E27FC236}">
                <a16:creationId xmlns:a16="http://schemas.microsoft.com/office/drawing/2014/main" id="{90A53387-CAEC-4B7D-B32D-25BEB82CF31B}"/>
              </a:ext>
            </a:extLst>
          </p:cNvPr>
          <p:cNvCxnSpPr>
            <a:cxnSpLocks/>
          </p:cNvCxnSpPr>
          <p:nvPr/>
        </p:nvCxnSpPr>
        <p:spPr>
          <a:xfrm>
            <a:off x="7612383" y="5171759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D6F46B24-C757-4E41-A597-1AA810676F04}"/>
              </a:ext>
            </a:extLst>
          </p:cNvPr>
          <p:cNvSpPr txBox="1"/>
          <p:nvPr/>
        </p:nvSpPr>
        <p:spPr>
          <a:xfrm>
            <a:off x="7550487" y="5107670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17" name="Straight Connector 216">
            <a:extLst>
              <a:ext uri="{FF2B5EF4-FFF2-40B4-BE49-F238E27FC236}">
                <a16:creationId xmlns:a16="http://schemas.microsoft.com/office/drawing/2014/main" id="{155CB195-E93E-404A-8ABD-4F36BED04598}"/>
              </a:ext>
            </a:extLst>
          </p:cNvPr>
          <p:cNvCxnSpPr>
            <a:cxnSpLocks/>
          </p:cNvCxnSpPr>
          <p:nvPr/>
        </p:nvCxnSpPr>
        <p:spPr>
          <a:xfrm>
            <a:off x="6283321" y="5412247"/>
            <a:ext cx="180066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0" name="TextBox 229">
            <a:extLst>
              <a:ext uri="{FF2B5EF4-FFF2-40B4-BE49-F238E27FC236}">
                <a16:creationId xmlns:a16="http://schemas.microsoft.com/office/drawing/2014/main" id="{3B87138B-E82E-4EFD-9B98-BABC7CF9BA5C}"/>
              </a:ext>
            </a:extLst>
          </p:cNvPr>
          <p:cNvSpPr txBox="1"/>
          <p:nvPr/>
        </p:nvSpPr>
        <p:spPr>
          <a:xfrm>
            <a:off x="7560820" y="5367991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31" name="Straight Connector 230">
            <a:extLst>
              <a:ext uri="{FF2B5EF4-FFF2-40B4-BE49-F238E27FC236}">
                <a16:creationId xmlns:a16="http://schemas.microsoft.com/office/drawing/2014/main" id="{9F71CD56-7CD7-4B76-A395-09280FA8DF00}"/>
              </a:ext>
            </a:extLst>
          </p:cNvPr>
          <p:cNvCxnSpPr>
            <a:cxnSpLocks/>
          </p:cNvCxnSpPr>
          <p:nvPr/>
        </p:nvCxnSpPr>
        <p:spPr>
          <a:xfrm>
            <a:off x="7630954" y="5688821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5" name="TextBox 234">
            <a:extLst>
              <a:ext uri="{FF2B5EF4-FFF2-40B4-BE49-F238E27FC236}">
                <a16:creationId xmlns:a16="http://schemas.microsoft.com/office/drawing/2014/main" id="{4B65915B-592D-4FA9-9CB1-A934144B8B5D}"/>
              </a:ext>
            </a:extLst>
          </p:cNvPr>
          <p:cNvSpPr txBox="1"/>
          <p:nvPr/>
        </p:nvSpPr>
        <p:spPr>
          <a:xfrm>
            <a:off x="7569058" y="5624732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3DE11762-0939-41DE-B4BB-F77B275C669A}"/>
              </a:ext>
            </a:extLst>
          </p:cNvPr>
          <p:cNvSpPr txBox="1"/>
          <p:nvPr/>
        </p:nvSpPr>
        <p:spPr>
          <a:xfrm>
            <a:off x="7143098" y="536667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2AF290B1-A485-455D-9FDC-0BE083C98AAE}"/>
              </a:ext>
            </a:extLst>
          </p:cNvPr>
          <p:cNvSpPr txBox="1"/>
          <p:nvPr/>
        </p:nvSpPr>
        <p:spPr>
          <a:xfrm>
            <a:off x="6685632" y="536209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665B60A9-DAD3-40A5-9679-C49CA74053D7}"/>
              </a:ext>
            </a:extLst>
          </p:cNvPr>
          <p:cNvSpPr txBox="1"/>
          <p:nvPr/>
        </p:nvSpPr>
        <p:spPr>
          <a:xfrm>
            <a:off x="908625" y="4442964"/>
            <a:ext cx="36863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 0 + 2 0 = 8 0</a:t>
            </a:r>
          </a:p>
        </p:txBody>
      </p:sp>
    </p:spTree>
    <p:extLst>
      <p:ext uri="{BB962C8B-B14F-4D97-AF65-F5344CB8AC3E}">
        <p14:creationId xmlns:p14="http://schemas.microsoft.com/office/powerpoint/2010/main" val="34843237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" grpId="0"/>
      <p:bldP spid="213" grpId="0"/>
      <p:bldP spid="133" grpId="0"/>
      <p:bldP spid="161" grpId="0"/>
      <p:bldP spid="162" grpId="0"/>
      <p:bldP spid="196" grpId="0"/>
      <p:bldP spid="197" grpId="0"/>
      <p:bldP spid="198" grpId="0"/>
      <p:bldP spid="200" grpId="0"/>
      <p:bldP spid="201" grpId="0"/>
      <p:bldP spid="211" grpId="0"/>
      <p:bldP spid="212" grpId="0"/>
      <p:bldP spid="214" grpId="0"/>
      <p:bldP spid="216" grpId="0"/>
      <p:bldP spid="230" grpId="0"/>
      <p:bldP spid="235" grpId="0"/>
      <p:bldP spid="236" grpId="0"/>
      <p:bldP spid="237" grpId="0"/>
      <p:bldP spid="132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: Rounded Corners 184">
            <a:extLst>
              <a:ext uri="{FF2B5EF4-FFF2-40B4-BE49-F238E27FC236}">
                <a16:creationId xmlns:a16="http://schemas.microsoft.com/office/drawing/2014/main" id="{7A0BA80E-7270-457E-B1AC-F7AA3C8413DE}"/>
              </a:ext>
            </a:extLst>
          </p:cNvPr>
          <p:cNvSpPr/>
          <p:nvPr/>
        </p:nvSpPr>
        <p:spPr>
          <a:xfrm>
            <a:off x="776066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B1DEE4F6-A181-4C6C-AE7B-9BD108739BC3}"/>
              </a:ext>
            </a:extLst>
          </p:cNvPr>
          <p:cNvSpPr/>
          <p:nvPr/>
        </p:nvSpPr>
        <p:spPr>
          <a:xfrm>
            <a:off x="2932132" y="600319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E4618BCA-1FDC-427B-B779-14844A2F96A2}"/>
              </a:ext>
            </a:extLst>
          </p:cNvPr>
          <p:cNvGrpSpPr/>
          <p:nvPr/>
        </p:nvGrpSpPr>
        <p:grpSpPr>
          <a:xfrm>
            <a:off x="1229608" y="712172"/>
            <a:ext cx="541334" cy="1032867"/>
            <a:chOff x="2709980" y="5471319"/>
            <a:chExt cx="541334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1690F281-9689-4426-84EC-06F694A8B2C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FBB1F18-1815-49C8-9C07-F0121B09C50F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11BB49A4-0D88-41CD-9EFA-07547D5C5BC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1" name="TextBox 190">
            <a:extLst>
              <a:ext uri="{FF2B5EF4-FFF2-40B4-BE49-F238E27FC236}">
                <a16:creationId xmlns:a16="http://schemas.microsoft.com/office/drawing/2014/main" id="{F1720F05-BD5E-4D83-B18D-BA006F441B97}"/>
              </a:ext>
            </a:extLst>
          </p:cNvPr>
          <p:cNvSpPr txBox="1"/>
          <p:nvPr/>
        </p:nvSpPr>
        <p:spPr>
          <a:xfrm>
            <a:off x="1726583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E9CC5DBC-5C7E-4F7A-B9D5-3F6457C7C7A2}"/>
              </a:ext>
            </a:extLst>
          </p:cNvPr>
          <p:cNvSpPr txBox="1"/>
          <p:nvPr/>
        </p:nvSpPr>
        <p:spPr>
          <a:xfrm>
            <a:off x="2071932" y="8977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7FE31AB9-7BF9-43B4-8F81-DB4358AB1FF8}"/>
              </a:ext>
            </a:extLst>
          </p:cNvPr>
          <p:cNvSpPr txBox="1"/>
          <p:nvPr/>
        </p:nvSpPr>
        <p:spPr>
          <a:xfrm>
            <a:off x="2448459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9BA48923-DE09-4452-881C-53D57333CA7D}"/>
              </a:ext>
            </a:extLst>
          </p:cNvPr>
          <p:cNvGrpSpPr/>
          <p:nvPr/>
        </p:nvGrpSpPr>
        <p:grpSpPr>
          <a:xfrm>
            <a:off x="3570399" y="654371"/>
            <a:ext cx="553072" cy="1107834"/>
            <a:chOff x="3429720" y="654371"/>
            <a:chExt cx="553072" cy="1107834"/>
          </a:xfrm>
        </p:grpSpPr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A4004B63-A0D4-4B25-94C2-863289FFC6CE}"/>
                </a:ext>
              </a:extLst>
            </p:cNvPr>
            <p:cNvSpPr txBox="1"/>
            <p:nvPr/>
          </p:nvSpPr>
          <p:spPr>
            <a:xfrm>
              <a:off x="3429720" y="654371"/>
              <a:ext cx="5530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1C543D3B-EAF1-43E9-9DE2-91489BADB424}"/>
                </a:ext>
              </a:extLst>
            </p:cNvPr>
            <p:cNvGrpSpPr/>
            <p:nvPr/>
          </p:nvGrpSpPr>
          <p:grpSpPr>
            <a:xfrm>
              <a:off x="3443782" y="1131263"/>
              <a:ext cx="477358" cy="630942"/>
              <a:chOff x="3443782" y="1131263"/>
              <a:chExt cx="477358" cy="630942"/>
            </a:xfrm>
          </p:grpSpPr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221A84FA-5AD7-44AA-B30A-3FDD2BFD10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70041" y="1182130"/>
                <a:ext cx="44235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A72DF1A0-F549-4F40-8B43-1FBABC33486D}"/>
                  </a:ext>
                </a:extLst>
              </p:cNvPr>
              <p:cNvSpPr txBox="1"/>
              <p:nvPr/>
            </p:nvSpPr>
            <p:spPr>
              <a:xfrm>
                <a:off x="3443782" y="1131263"/>
                <a:ext cx="47735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5</a:t>
                </a:r>
              </a:p>
            </p:txBody>
          </p:sp>
        </p:grp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2857D50E-B3BD-480A-8F64-995DDFBF5888}"/>
              </a:ext>
            </a:extLst>
          </p:cNvPr>
          <p:cNvSpPr txBox="1"/>
          <p:nvPr/>
        </p:nvSpPr>
        <p:spPr>
          <a:xfrm>
            <a:off x="872833" y="90544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2809B25D-693F-456C-8A13-6340EEE63746}"/>
              </a:ext>
            </a:extLst>
          </p:cNvPr>
          <p:cNvSpPr/>
          <p:nvPr/>
        </p:nvSpPr>
        <p:spPr>
          <a:xfrm>
            <a:off x="6134308" y="480760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1F35A3E5-B089-4406-90F6-29FAD129C5BD}"/>
              </a:ext>
            </a:extLst>
          </p:cNvPr>
          <p:cNvSpPr/>
          <p:nvPr/>
        </p:nvSpPr>
        <p:spPr>
          <a:xfrm>
            <a:off x="8290374" y="597797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A8DA512F-4D2C-4883-9EEE-7EB837940266}"/>
              </a:ext>
            </a:extLst>
          </p:cNvPr>
          <p:cNvGrpSpPr/>
          <p:nvPr/>
        </p:nvGrpSpPr>
        <p:grpSpPr>
          <a:xfrm>
            <a:off x="6601918" y="709650"/>
            <a:ext cx="541334" cy="1032867"/>
            <a:chOff x="2724048" y="5471319"/>
            <a:chExt cx="541334" cy="103286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866B555-139F-420C-A7E7-6548AFF2513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D7EF9C8-AC01-4DB5-A56F-8067F5C80B59}"/>
                </a:ext>
              </a:extLst>
            </p:cNvPr>
            <p:cNvSpPr txBox="1"/>
            <p:nvPr/>
          </p:nvSpPr>
          <p:spPr>
            <a:xfrm>
              <a:off x="2724048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3CC32DCC-FE31-4CCD-9E0F-5FCCB8A0BB8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5F3AB3DE-4742-4A5A-944C-3D2CB0674DA3}"/>
              </a:ext>
            </a:extLst>
          </p:cNvPr>
          <p:cNvSpPr txBox="1"/>
          <p:nvPr/>
        </p:nvSpPr>
        <p:spPr>
          <a:xfrm>
            <a:off x="7084825" y="902920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7C92FDA6-E2F0-4471-9CD7-D0524B39D3E2}"/>
              </a:ext>
            </a:extLst>
          </p:cNvPr>
          <p:cNvSpPr txBox="1"/>
          <p:nvPr/>
        </p:nvSpPr>
        <p:spPr>
          <a:xfrm>
            <a:off x="7430174" y="89518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93C7F79-ED14-4C7F-AC60-04C5D368A69D}"/>
              </a:ext>
            </a:extLst>
          </p:cNvPr>
          <p:cNvSpPr txBox="1"/>
          <p:nvPr/>
        </p:nvSpPr>
        <p:spPr>
          <a:xfrm>
            <a:off x="7806701" y="898154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349D9025-4EE7-432F-8480-5A5A6053D278}"/>
              </a:ext>
            </a:extLst>
          </p:cNvPr>
          <p:cNvSpPr txBox="1"/>
          <p:nvPr/>
        </p:nvSpPr>
        <p:spPr>
          <a:xfrm>
            <a:off x="6231075" y="90292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8B59F939-7561-4FCE-8BD1-335A9A7DB73E}"/>
              </a:ext>
            </a:extLst>
          </p:cNvPr>
          <p:cNvSpPr txBox="1"/>
          <p:nvPr/>
        </p:nvSpPr>
        <p:spPr>
          <a:xfrm>
            <a:off x="2866405" y="910614"/>
            <a:ext cx="78212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15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64ABCE11-CEA5-4980-8796-53108EC40094}"/>
              </a:ext>
            </a:extLst>
          </p:cNvPr>
          <p:cNvSpPr txBox="1"/>
          <p:nvPr/>
        </p:nvSpPr>
        <p:spPr>
          <a:xfrm>
            <a:off x="872833" y="2211785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x 4 = 1 2</a:t>
            </a:r>
          </a:p>
        </p:txBody>
      </p: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91B5652F-3744-4EC8-B582-CC1E6B723F90}"/>
              </a:ext>
            </a:extLst>
          </p:cNvPr>
          <p:cNvGrpSpPr/>
          <p:nvPr/>
        </p:nvGrpSpPr>
        <p:grpSpPr>
          <a:xfrm>
            <a:off x="909460" y="3088702"/>
            <a:ext cx="1777629" cy="1070231"/>
            <a:chOff x="1810483" y="3730258"/>
            <a:chExt cx="1777629" cy="1070231"/>
          </a:xfrm>
        </p:grpSpPr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98049288-8D7A-4FE2-9666-D99DD4602F4B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56002BC3-B2D1-4C17-881A-EE3D1BB85AF7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D1333B76-077F-42DD-A294-F9100F223FBD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E21CAB1A-A384-46A0-AB90-044AA40C5ABB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4</a:t>
              </a: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FF3E0DFF-B993-4D84-B435-6055C1CFC286}"/>
                </a:ext>
              </a:extLst>
            </p:cNvPr>
            <p:cNvSpPr txBox="1"/>
            <p:nvPr/>
          </p:nvSpPr>
          <p:spPr>
            <a:xfrm>
              <a:off x="3116459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40DD7FD8-D964-4FEB-AA20-A1105A1DC24D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83975B03-AE9C-47D6-A2DC-DD2BD6F78934}"/>
              </a:ext>
            </a:extLst>
          </p:cNvPr>
          <p:cNvGrpSpPr/>
          <p:nvPr/>
        </p:nvGrpSpPr>
        <p:grpSpPr>
          <a:xfrm>
            <a:off x="2667700" y="3088702"/>
            <a:ext cx="995573" cy="1087425"/>
            <a:chOff x="2697734" y="1943506"/>
            <a:chExt cx="501572" cy="1087425"/>
          </a:xfrm>
        </p:grpSpPr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CB1FB120-2488-414E-9A65-AFB8A5A5920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17689" y="2460949"/>
              <a:ext cx="441853" cy="2807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611A221A-0AC5-4C31-8ADD-0100B18297E3}"/>
                </a:ext>
              </a:extLst>
            </p:cNvPr>
            <p:cNvSpPr txBox="1"/>
            <p:nvPr/>
          </p:nvSpPr>
          <p:spPr>
            <a:xfrm>
              <a:off x="2808627" y="2399989"/>
              <a:ext cx="39067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6FB88BB3-77FB-4DD9-AD29-8F3ADB9EC92F}"/>
                </a:ext>
              </a:extLst>
            </p:cNvPr>
            <p:cNvSpPr txBox="1"/>
            <p:nvPr/>
          </p:nvSpPr>
          <p:spPr>
            <a:xfrm>
              <a:off x="2697734" y="1943506"/>
              <a:ext cx="5015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1 6</a:t>
              </a:r>
            </a:p>
          </p:txBody>
        </p:sp>
      </p:grpSp>
      <p:sp>
        <p:nvSpPr>
          <p:cNvPr id="177" name="TextBox 176">
            <a:extLst>
              <a:ext uri="{FF2B5EF4-FFF2-40B4-BE49-F238E27FC236}">
                <a16:creationId xmlns:a16="http://schemas.microsoft.com/office/drawing/2014/main" id="{45E8D2EB-4D63-476C-BF0E-BE94713098BC}"/>
              </a:ext>
            </a:extLst>
          </p:cNvPr>
          <p:cNvSpPr txBox="1"/>
          <p:nvPr/>
        </p:nvSpPr>
        <p:spPr>
          <a:xfrm>
            <a:off x="3576569" y="3101522"/>
            <a:ext cx="4822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5AC149BC-A922-443B-98DB-C17CC717A5E0}"/>
              </a:ext>
            </a:extLst>
          </p:cNvPr>
          <p:cNvSpPr txBox="1"/>
          <p:nvPr/>
        </p:nvSpPr>
        <p:spPr>
          <a:xfrm>
            <a:off x="4058862" y="3100003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495D635D-BD49-471C-8C72-7C3B5BABBA07}"/>
              </a:ext>
            </a:extLst>
          </p:cNvPr>
          <p:cNvSpPr txBox="1"/>
          <p:nvPr/>
        </p:nvSpPr>
        <p:spPr>
          <a:xfrm>
            <a:off x="4521806" y="3077644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180" name="Straight Connector 179">
            <a:extLst>
              <a:ext uri="{FF2B5EF4-FFF2-40B4-BE49-F238E27FC236}">
                <a16:creationId xmlns:a16="http://schemas.microsoft.com/office/drawing/2014/main" id="{99CDAC3D-CB13-48B1-86D3-E0B841C50BE3}"/>
              </a:ext>
            </a:extLst>
          </p:cNvPr>
          <p:cNvCxnSpPr>
            <a:cxnSpLocks/>
          </p:cNvCxnSpPr>
          <p:nvPr/>
        </p:nvCxnSpPr>
        <p:spPr>
          <a:xfrm>
            <a:off x="4591940" y="3398474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1" name="TextBox 180">
            <a:extLst>
              <a:ext uri="{FF2B5EF4-FFF2-40B4-BE49-F238E27FC236}">
                <a16:creationId xmlns:a16="http://schemas.microsoft.com/office/drawing/2014/main" id="{2C72FC41-406D-49C1-BC48-B65BD7CB4C81}"/>
              </a:ext>
            </a:extLst>
          </p:cNvPr>
          <p:cNvSpPr txBox="1"/>
          <p:nvPr/>
        </p:nvSpPr>
        <p:spPr>
          <a:xfrm>
            <a:off x="4530044" y="3334385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D53226F9-B0A8-4556-952C-F29D9BBC6EED}"/>
              </a:ext>
            </a:extLst>
          </p:cNvPr>
          <p:cNvSpPr txBox="1"/>
          <p:nvPr/>
        </p:nvSpPr>
        <p:spPr>
          <a:xfrm>
            <a:off x="910884" y="4433500"/>
            <a:ext cx="99275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648FC661-DB24-4BD2-9B7D-A1A3E0F982BD}"/>
              </a:ext>
            </a:extLst>
          </p:cNvPr>
          <p:cNvGrpSpPr/>
          <p:nvPr/>
        </p:nvGrpSpPr>
        <p:grpSpPr>
          <a:xfrm>
            <a:off x="1798310" y="4404383"/>
            <a:ext cx="1892651" cy="668458"/>
            <a:chOff x="1334074" y="4404383"/>
            <a:chExt cx="1892651" cy="668458"/>
          </a:xfrm>
        </p:grpSpPr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33704F9A-3244-48A2-963D-3566AFBE7B59}"/>
                </a:ext>
              </a:extLst>
            </p:cNvPr>
            <p:cNvSpPr txBox="1"/>
            <p:nvPr/>
          </p:nvSpPr>
          <p:spPr>
            <a:xfrm>
              <a:off x="1334074" y="4441899"/>
              <a:ext cx="5337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89DC7C02-106F-49E6-AAA1-0E8CF79D97BF}"/>
                </a:ext>
              </a:extLst>
            </p:cNvPr>
            <p:cNvSpPr txBox="1"/>
            <p:nvPr/>
          </p:nvSpPr>
          <p:spPr>
            <a:xfrm>
              <a:off x="2693008" y="4432388"/>
              <a:ext cx="5337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16800B9-23CE-4983-8ED9-B00D74F0DAE7}"/>
                </a:ext>
              </a:extLst>
            </p:cNvPr>
            <p:cNvSpPr txBox="1"/>
            <p:nvPr/>
          </p:nvSpPr>
          <p:spPr>
            <a:xfrm>
              <a:off x="1816125" y="4426742"/>
              <a:ext cx="4474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CFC9CB3-D1F7-439C-88F4-D9E0682F8EAC}"/>
                </a:ext>
              </a:extLst>
            </p:cNvPr>
            <p:cNvSpPr txBox="1"/>
            <p:nvPr/>
          </p:nvSpPr>
          <p:spPr>
            <a:xfrm>
              <a:off x="2279069" y="4404383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1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947DD976-8270-4CD1-84B6-D4E1190E1825}"/>
                </a:ext>
              </a:extLst>
            </p:cNvPr>
            <p:cNvCxnSpPr>
              <a:cxnSpLocks/>
            </p:cNvCxnSpPr>
            <p:nvPr/>
          </p:nvCxnSpPr>
          <p:spPr>
            <a:xfrm>
              <a:off x="2349203" y="4725213"/>
              <a:ext cx="210866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AEEF3409-4500-4108-901A-58FFF4D34147}"/>
                </a:ext>
              </a:extLst>
            </p:cNvPr>
            <p:cNvSpPr txBox="1"/>
            <p:nvPr/>
          </p:nvSpPr>
          <p:spPr>
            <a:xfrm>
              <a:off x="2287307" y="4661124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5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C1CD48FD-4EAA-40C6-BEC4-EA6ADD54BC0B}"/>
              </a:ext>
            </a:extLst>
          </p:cNvPr>
          <p:cNvGrpSpPr/>
          <p:nvPr/>
        </p:nvGrpSpPr>
        <p:grpSpPr>
          <a:xfrm>
            <a:off x="8918889" y="668120"/>
            <a:ext cx="553072" cy="1107834"/>
            <a:chOff x="3429720" y="654371"/>
            <a:chExt cx="553072" cy="1107834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247842F2-1C11-4EF0-BAAA-6381A538ED40}"/>
                </a:ext>
              </a:extLst>
            </p:cNvPr>
            <p:cNvSpPr txBox="1"/>
            <p:nvPr/>
          </p:nvSpPr>
          <p:spPr>
            <a:xfrm>
              <a:off x="3429720" y="654371"/>
              <a:ext cx="5530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grpSp>
          <p:nvGrpSpPr>
            <p:cNvPr id="206" name="Group 205">
              <a:extLst>
                <a:ext uri="{FF2B5EF4-FFF2-40B4-BE49-F238E27FC236}">
                  <a16:creationId xmlns:a16="http://schemas.microsoft.com/office/drawing/2014/main" id="{5B28E0CE-213C-4E6B-AD0A-AE593111CF95}"/>
                </a:ext>
              </a:extLst>
            </p:cNvPr>
            <p:cNvGrpSpPr/>
            <p:nvPr/>
          </p:nvGrpSpPr>
          <p:grpSpPr>
            <a:xfrm>
              <a:off x="3443782" y="1131263"/>
              <a:ext cx="477358" cy="630942"/>
              <a:chOff x="3443782" y="1131263"/>
              <a:chExt cx="477358" cy="630942"/>
            </a:xfrm>
          </p:grpSpPr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58B0F7F5-91FE-46DD-A201-738F165487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70041" y="1182130"/>
                <a:ext cx="44235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2A4A574F-C381-4554-8905-EA6512917ABB}"/>
                  </a:ext>
                </a:extLst>
              </p:cNvPr>
              <p:cNvSpPr txBox="1"/>
              <p:nvPr/>
            </p:nvSpPr>
            <p:spPr>
              <a:xfrm>
                <a:off x="3443782" y="1131263"/>
                <a:ext cx="47735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3</a:t>
                </a:r>
              </a:p>
            </p:txBody>
          </p:sp>
        </p:grpSp>
      </p:grpSp>
      <p:sp>
        <p:nvSpPr>
          <p:cNvPr id="213" name="TextBox 212">
            <a:extLst>
              <a:ext uri="{FF2B5EF4-FFF2-40B4-BE49-F238E27FC236}">
                <a16:creationId xmlns:a16="http://schemas.microsoft.com/office/drawing/2014/main" id="{AA78EB9C-ED68-430A-BF41-CECC9EBF2BA4}"/>
              </a:ext>
            </a:extLst>
          </p:cNvPr>
          <p:cNvSpPr txBox="1"/>
          <p:nvPr/>
        </p:nvSpPr>
        <p:spPr>
          <a:xfrm>
            <a:off x="8244706" y="906257"/>
            <a:ext cx="8066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18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BDCF7EFF-704E-4B51-A5C7-5D3B3A1DABDE}"/>
              </a:ext>
            </a:extLst>
          </p:cNvPr>
          <p:cNvSpPr txBox="1"/>
          <p:nvPr/>
        </p:nvSpPr>
        <p:spPr>
          <a:xfrm>
            <a:off x="6235259" y="2225534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x 7 = 1 4</a:t>
            </a:r>
          </a:p>
        </p:txBody>
      </p: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38F93105-7F08-4AE5-B0B8-4064C6821703}"/>
              </a:ext>
            </a:extLst>
          </p:cNvPr>
          <p:cNvGrpSpPr/>
          <p:nvPr/>
        </p:nvGrpSpPr>
        <p:grpSpPr>
          <a:xfrm>
            <a:off x="6271886" y="3102451"/>
            <a:ext cx="1777629" cy="1070231"/>
            <a:chOff x="1810483" y="3730258"/>
            <a:chExt cx="1777629" cy="1070231"/>
          </a:xfrm>
        </p:grpSpPr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2EDBEC69-D2F0-4784-82FC-702CB35C73A1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E6FC2DB0-6016-4933-AA16-24B41F3987D5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3B44640D-FB4D-440A-8004-0D1E2753D362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8D45CD54-99F4-4525-BC5B-50861F99D9A4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7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0EC7BCE4-6FB5-47A6-834B-C309D8C03B3F}"/>
                </a:ext>
              </a:extLst>
            </p:cNvPr>
            <p:cNvSpPr txBox="1"/>
            <p:nvPr/>
          </p:nvSpPr>
          <p:spPr>
            <a:xfrm>
              <a:off x="3116459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C47D094A-4B42-444B-9D32-1D257BE5523F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7BA315B6-8CE5-4650-A9BA-236EB4CA0883}"/>
              </a:ext>
            </a:extLst>
          </p:cNvPr>
          <p:cNvGrpSpPr/>
          <p:nvPr/>
        </p:nvGrpSpPr>
        <p:grpSpPr>
          <a:xfrm>
            <a:off x="8011422" y="3088666"/>
            <a:ext cx="1029977" cy="1087425"/>
            <a:chOff x="2697734" y="1943506"/>
            <a:chExt cx="501572" cy="1087425"/>
          </a:xfrm>
        </p:grpSpPr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8A76CBF1-63B5-4E5C-AFD5-E5991FEAD26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17689" y="2460949"/>
              <a:ext cx="441853" cy="2807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09F34AFA-F8AF-45C2-82F7-DFA8294A1A39}"/>
                </a:ext>
              </a:extLst>
            </p:cNvPr>
            <p:cNvSpPr txBox="1"/>
            <p:nvPr/>
          </p:nvSpPr>
          <p:spPr>
            <a:xfrm>
              <a:off x="2822935" y="2399989"/>
              <a:ext cx="3763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553AEA85-7D54-467B-B009-8EC21843DDE0}"/>
                </a:ext>
              </a:extLst>
            </p:cNvPr>
            <p:cNvSpPr txBox="1"/>
            <p:nvPr/>
          </p:nvSpPr>
          <p:spPr>
            <a:xfrm>
              <a:off x="2697734" y="1943506"/>
              <a:ext cx="5015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1 4</a:t>
              </a:r>
            </a:p>
          </p:txBody>
        </p:sp>
      </p:grpSp>
      <p:sp>
        <p:nvSpPr>
          <p:cNvPr id="243" name="TextBox 242">
            <a:extLst>
              <a:ext uri="{FF2B5EF4-FFF2-40B4-BE49-F238E27FC236}">
                <a16:creationId xmlns:a16="http://schemas.microsoft.com/office/drawing/2014/main" id="{A982DD26-461A-4080-BECD-C460F3E3860E}"/>
              </a:ext>
            </a:extLst>
          </p:cNvPr>
          <p:cNvSpPr txBox="1"/>
          <p:nvPr/>
        </p:nvSpPr>
        <p:spPr>
          <a:xfrm>
            <a:off x="8926852" y="3101486"/>
            <a:ext cx="4822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BE75B882-88D2-4DF4-BB3B-9987EE4C9DFA}"/>
              </a:ext>
            </a:extLst>
          </p:cNvPr>
          <p:cNvSpPr txBox="1"/>
          <p:nvPr/>
        </p:nvSpPr>
        <p:spPr>
          <a:xfrm>
            <a:off x="9409145" y="3099967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4CB84C98-4406-4C7D-849F-8C819A8D153B}"/>
              </a:ext>
            </a:extLst>
          </p:cNvPr>
          <p:cNvSpPr txBox="1"/>
          <p:nvPr/>
        </p:nvSpPr>
        <p:spPr>
          <a:xfrm>
            <a:off x="9872089" y="3077608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BAE9FD8B-E4E3-40CA-9712-DCE60B8BF308}"/>
              </a:ext>
            </a:extLst>
          </p:cNvPr>
          <p:cNvCxnSpPr>
            <a:cxnSpLocks/>
          </p:cNvCxnSpPr>
          <p:nvPr/>
        </p:nvCxnSpPr>
        <p:spPr>
          <a:xfrm>
            <a:off x="9942223" y="3398438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7" name="TextBox 246">
            <a:extLst>
              <a:ext uri="{FF2B5EF4-FFF2-40B4-BE49-F238E27FC236}">
                <a16:creationId xmlns:a16="http://schemas.microsoft.com/office/drawing/2014/main" id="{24C81B01-7C0E-4829-A456-62A00008F2CC}"/>
              </a:ext>
            </a:extLst>
          </p:cNvPr>
          <p:cNvSpPr txBox="1"/>
          <p:nvPr/>
        </p:nvSpPr>
        <p:spPr>
          <a:xfrm>
            <a:off x="9880327" y="3334349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6F2C1919-7650-4FD2-BE57-3947312435CD}"/>
              </a:ext>
            </a:extLst>
          </p:cNvPr>
          <p:cNvSpPr txBox="1"/>
          <p:nvPr/>
        </p:nvSpPr>
        <p:spPr>
          <a:xfrm>
            <a:off x="6282176" y="4447249"/>
            <a:ext cx="97985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1 4</a:t>
            </a:r>
          </a:p>
        </p:txBody>
      </p: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07E28E8D-A161-41B0-8868-C01789400627}"/>
              </a:ext>
            </a:extLst>
          </p:cNvPr>
          <p:cNvGrpSpPr/>
          <p:nvPr/>
        </p:nvGrpSpPr>
        <p:grpSpPr>
          <a:xfrm>
            <a:off x="7126804" y="4418132"/>
            <a:ext cx="1892651" cy="668458"/>
            <a:chOff x="1334074" y="4404383"/>
            <a:chExt cx="1892651" cy="668458"/>
          </a:xfrm>
        </p:grpSpPr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70E74035-3305-4640-BEAB-2A111742334A}"/>
                </a:ext>
              </a:extLst>
            </p:cNvPr>
            <p:cNvSpPr txBox="1"/>
            <p:nvPr/>
          </p:nvSpPr>
          <p:spPr>
            <a:xfrm>
              <a:off x="1334074" y="4441899"/>
              <a:ext cx="5337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+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21AFF1BC-FF96-46E5-94A7-723545200D9C}"/>
                </a:ext>
              </a:extLst>
            </p:cNvPr>
            <p:cNvSpPr txBox="1"/>
            <p:nvPr/>
          </p:nvSpPr>
          <p:spPr>
            <a:xfrm>
              <a:off x="2693008" y="4432388"/>
              <a:ext cx="533717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45EB6581-C7E8-43C7-B167-761B6B6D6559}"/>
                </a:ext>
              </a:extLst>
            </p:cNvPr>
            <p:cNvSpPr txBox="1"/>
            <p:nvPr/>
          </p:nvSpPr>
          <p:spPr>
            <a:xfrm>
              <a:off x="1816125" y="4426742"/>
              <a:ext cx="4474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7E4E2ACF-2D55-4995-82DA-4C1F569E5224}"/>
                </a:ext>
              </a:extLst>
            </p:cNvPr>
            <p:cNvSpPr txBox="1"/>
            <p:nvPr/>
          </p:nvSpPr>
          <p:spPr>
            <a:xfrm>
              <a:off x="2279069" y="4404383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2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20B509C4-6B71-41EC-B4C8-A32F753FA8CC}"/>
                </a:ext>
              </a:extLst>
            </p:cNvPr>
            <p:cNvCxnSpPr>
              <a:cxnSpLocks/>
            </p:cNvCxnSpPr>
            <p:nvPr/>
          </p:nvCxnSpPr>
          <p:spPr>
            <a:xfrm>
              <a:off x="2349203" y="4725213"/>
              <a:ext cx="210866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503CC5D1-D0DE-48DE-8379-4377F81563C8}"/>
                </a:ext>
              </a:extLst>
            </p:cNvPr>
            <p:cNvSpPr txBox="1"/>
            <p:nvPr/>
          </p:nvSpPr>
          <p:spPr>
            <a:xfrm>
              <a:off x="2287307" y="4661124"/>
              <a:ext cx="32955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3</a:t>
              </a:r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sp>
        <p:nvSpPr>
          <p:cNvPr id="259" name="TextBox 258">
            <a:extLst>
              <a:ext uri="{FF2B5EF4-FFF2-40B4-BE49-F238E27FC236}">
                <a16:creationId xmlns:a16="http://schemas.microsoft.com/office/drawing/2014/main" id="{4945A344-749D-41EC-8862-CD972BFFAA96}"/>
              </a:ext>
            </a:extLst>
          </p:cNvPr>
          <p:cNvSpPr txBox="1"/>
          <p:nvPr/>
        </p:nvSpPr>
        <p:spPr>
          <a:xfrm>
            <a:off x="8926690" y="4433500"/>
            <a:ext cx="9689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1 8</a:t>
            </a: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2A3387FB-6756-42E1-BF85-82FC6697D452}"/>
              </a:ext>
            </a:extLst>
          </p:cNvPr>
          <p:cNvSpPr txBox="1"/>
          <p:nvPr/>
        </p:nvSpPr>
        <p:spPr>
          <a:xfrm>
            <a:off x="9848866" y="4411141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61" name="Straight Connector 260">
            <a:extLst>
              <a:ext uri="{FF2B5EF4-FFF2-40B4-BE49-F238E27FC236}">
                <a16:creationId xmlns:a16="http://schemas.microsoft.com/office/drawing/2014/main" id="{FB4D78F2-5A11-4FE3-A797-73B1CFD82EC2}"/>
              </a:ext>
            </a:extLst>
          </p:cNvPr>
          <p:cNvCxnSpPr>
            <a:cxnSpLocks/>
          </p:cNvCxnSpPr>
          <p:nvPr/>
        </p:nvCxnSpPr>
        <p:spPr>
          <a:xfrm>
            <a:off x="9919000" y="4731971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2" name="TextBox 261">
            <a:extLst>
              <a:ext uri="{FF2B5EF4-FFF2-40B4-BE49-F238E27FC236}">
                <a16:creationId xmlns:a16="http://schemas.microsoft.com/office/drawing/2014/main" id="{820DCD57-8444-4E04-9B61-0113896A6494}"/>
              </a:ext>
            </a:extLst>
          </p:cNvPr>
          <p:cNvSpPr txBox="1"/>
          <p:nvPr/>
        </p:nvSpPr>
        <p:spPr>
          <a:xfrm>
            <a:off x="9857104" y="4667882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3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ADB62DBD-57BE-41C5-A7FF-0CC865B87BC8}"/>
              </a:ext>
            </a:extLst>
          </p:cNvPr>
          <p:cNvSpPr txBox="1"/>
          <p:nvPr/>
        </p:nvSpPr>
        <p:spPr>
          <a:xfrm>
            <a:off x="3543947" y="4440491"/>
            <a:ext cx="9689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1 5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391B3F9D-0ED5-42C5-8306-603D5CD57DC1}"/>
              </a:ext>
            </a:extLst>
          </p:cNvPr>
          <p:cNvSpPr txBox="1"/>
          <p:nvPr/>
        </p:nvSpPr>
        <p:spPr>
          <a:xfrm>
            <a:off x="4466123" y="4418132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0BBE062A-42AD-470F-B7B9-C8DDD379EDF8}"/>
              </a:ext>
            </a:extLst>
          </p:cNvPr>
          <p:cNvCxnSpPr>
            <a:cxnSpLocks/>
          </p:cNvCxnSpPr>
          <p:nvPr/>
        </p:nvCxnSpPr>
        <p:spPr>
          <a:xfrm>
            <a:off x="4536257" y="4738962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TextBox 135">
            <a:extLst>
              <a:ext uri="{FF2B5EF4-FFF2-40B4-BE49-F238E27FC236}">
                <a16:creationId xmlns:a16="http://schemas.microsoft.com/office/drawing/2014/main" id="{6EA5D492-6294-4648-A71B-539A6EFB7014}"/>
              </a:ext>
            </a:extLst>
          </p:cNvPr>
          <p:cNvSpPr txBox="1"/>
          <p:nvPr/>
        </p:nvSpPr>
        <p:spPr>
          <a:xfrm>
            <a:off x="4474361" y="4674873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5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293385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" grpId="0"/>
      <p:bldP spid="144" grpId="0"/>
      <p:bldP spid="177" grpId="0"/>
      <p:bldP spid="178" grpId="0"/>
      <p:bldP spid="179" grpId="0"/>
      <p:bldP spid="181" grpId="0"/>
      <p:bldP spid="182" grpId="0"/>
      <p:bldP spid="213" grpId="0"/>
      <p:bldP spid="219" grpId="0"/>
      <p:bldP spid="243" grpId="0"/>
      <p:bldP spid="244" grpId="0"/>
      <p:bldP spid="245" grpId="0"/>
      <p:bldP spid="247" grpId="0"/>
      <p:bldP spid="248" grpId="0"/>
      <p:bldP spid="259" grpId="0"/>
      <p:bldP spid="260" grpId="0"/>
      <p:bldP spid="262" grpId="0"/>
      <p:bldP spid="133" grpId="0"/>
      <p:bldP spid="134" grpId="0"/>
      <p:bldP spid="136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: Rounded Corners 184">
            <a:extLst>
              <a:ext uri="{FF2B5EF4-FFF2-40B4-BE49-F238E27FC236}">
                <a16:creationId xmlns:a16="http://schemas.microsoft.com/office/drawing/2014/main" id="{7A0BA80E-7270-457E-B1AC-F7AA3C8413DE}"/>
              </a:ext>
            </a:extLst>
          </p:cNvPr>
          <p:cNvSpPr/>
          <p:nvPr/>
        </p:nvSpPr>
        <p:spPr>
          <a:xfrm>
            <a:off x="776066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B1DEE4F6-A181-4C6C-AE7B-9BD108739BC3}"/>
              </a:ext>
            </a:extLst>
          </p:cNvPr>
          <p:cNvSpPr/>
          <p:nvPr/>
        </p:nvSpPr>
        <p:spPr>
          <a:xfrm>
            <a:off x="2932132" y="600319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E4618BCA-1FDC-427B-B779-14844A2F96A2}"/>
              </a:ext>
            </a:extLst>
          </p:cNvPr>
          <p:cNvGrpSpPr/>
          <p:nvPr/>
        </p:nvGrpSpPr>
        <p:grpSpPr>
          <a:xfrm>
            <a:off x="1229608" y="712172"/>
            <a:ext cx="541334" cy="1032867"/>
            <a:chOff x="2709980" y="5471319"/>
            <a:chExt cx="541334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1690F281-9689-4426-84EC-06F694A8B2C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FBB1F18-1815-49C8-9C07-F0121B09C50F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11BB49A4-0D88-41CD-9EFA-07547D5C5BC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1" name="TextBox 190">
            <a:extLst>
              <a:ext uri="{FF2B5EF4-FFF2-40B4-BE49-F238E27FC236}">
                <a16:creationId xmlns:a16="http://schemas.microsoft.com/office/drawing/2014/main" id="{F1720F05-BD5E-4D83-B18D-BA006F441B97}"/>
              </a:ext>
            </a:extLst>
          </p:cNvPr>
          <p:cNvSpPr txBox="1"/>
          <p:nvPr/>
        </p:nvSpPr>
        <p:spPr>
          <a:xfrm>
            <a:off x="1679515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E9CC5DBC-5C7E-4F7A-B9D5-3F6457C7C7A2}"/>
              </a:ext>
            </a:extLst>
          </p:cNvPr>
          <p:cNvSpPr txBox="1"/>
          <p:nvPr/>
        </p:nvSpPr>
        <p:spPr>
          <a:xfrm>
            <a:off x="1944182" y="897704"/>
            <a:ext cx="6527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40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7FE31AB9-7BF9-43B4-8F81-DB4358AB1FF8}"/>
              </a:ext>
            </a:extLst>
          </p:cNvPr>
          <p:cNvSpPr txBox="1"/>
          <p:nvPr/>
        </p:nvSpPr>
        <p:spPr>
          <a:xfrm>
            <a:off x="2448459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2857D50E-B3BD-480A-8F64-995DDFBF5888}"/>
              </a:ext>
            </a:extLst>
          </p:cNvPr>
          <p:cNvSpPr txBox="1"/>
          <p:nvPr/>
        </p:nvSpPr>
        <p:spPr>
          <a:xfrm>
            <a:off x="872833" y="90544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2809B25D-693F-456C-8A13-6340EEE63746}"/>
              </a:ext>
            </a:extLst>
          </p:cNvPr>
          <p:cNvSpPr/>
          <p:nvPr/>
        </p:nvSpPr>
        <p:spPr>
          <a:xfrm>
            <a:off x="6134308" y="480760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1F35A3E5-B089-4406-90F6-29FAD129C5BD}"/>
              </a:ext>
            </a:extLst>
          </p:cNvPr>
          <p:cNvSpPr/>
          <p:nvPr/>
        </p:nvSpPr>
        <p:spPr>
          <a:xfrm>
            <a:off x="8290374" y="597797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A8DA512F-4D2C-4883-9EEE-7EB837940266}"/>
              </a:ext>
            </a:extLst>
          </p:cNvPr>
          <p:cNvGrpSpPr/>
          <p:nvPr/>
        </p:nvGrpSpPr>
        <p:grpSpPr>
          <a:xfrm>
            <a:off x="7411572" y="709919"/>
            <a:ext cx="548092" cy="1032867"/>
            <a:chOff x="2724738" y="5471319"/>
            <a:chExt cx="548092" cy="103286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866B555-139F-420C-A7E7-6548AFF2513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D7EF9C8-AC01-4DB5-A56F-8067F5C80B59}"/>
                </a:ext>
              </a:extLst>
            </p:cNvPr>
            <p:cNvSpPr txBox="1"/>
            <p:nvPr/>
          </p:nvSpPr>
          <p:spPr>
            <a:xfrm>
              <a:off x="2731496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3CC32DCC-FE31-4CCD-9E0F-5FCCB8A0BB8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5F3AB3DE-4742-4A5A-944C-3D2CB0674DA3}"/>
              </a:ext>
            </a:extLst>
          </p:cNvPr>
          <p:cNvSpPr txBox="1"/>
          <p:nvPr/>
        </p:nvSpPr>
        <p:spPr>
          <a:xfrm>
            <a:off x="6805124" y="902920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7C92FDA6-E2F0-4471-9CD7-D0524B39D3E2}"/>
              </a:ext>
            </a:extLst>
          </p:cNvPr>
          <p:cNvSpPr txBox="1"/>
          <p:nvPr/>
        </p:nvSpPr>
        <p:spPr>
          <a:xfrm>
            <a:off x="6279941" y="897703"/>
            <a:ext cx="6527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25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93C7F79-ED14-4C7F-AC60-04C5D368A69D}"/>
              </a:ext>
            </a:extLst>
          </p:cNvPr>
          <p:cNvSpPr txBox="1"/>
          <p:nvPr/>
        </p:nvSpPr>
        <p:spPr>
          <a:xfrm>
            <a:off x="7806701" y="898154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349D9025-4EE7-432F-8480-5A5A6053D278}"/>
              </a:ext>
            </a:extLst>
          </p:cNvPr>
          <p:cNvSpPr txBox="1"/>
          <p:nvPr/>
        </p:nvSpPr>
        <p:spPr>
          <a:xfrm>
            <a:off x="7072310" y="903189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8B59F939-7561-4FCE-8BD1-335A9A7DB73E}"/>
              </a:ext>
            </a:extLst>
          </p:cNvPr>
          <p:cNvSpPr txBox="1"/>
          <p:nvPr/>
        </p:nvSpPr>
        <p:spPr>
          <a:xfrm>
            <a:off x="3158250" y="910614"/>
            <a:ext cx="8925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50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C1CD48FD-4EAA-40C6-BEC4-EA6ADD54BC0B}"/>
              </a:ext>
            </a:extLst>
          </p:cNvPr>
          <p:cNvGrpSpPr/>
          <p:nvPr/>
        </p:nvGrpSpPr>
        <p:grpSpPr>
          <a:xfrm>
            <a:off x="8918889" y="668120"/>
            <a:ext cx="553072" cy="1107834"/>
            <a:chOff x="3429720" y="654371"/>
            <a:chExt cx="553072" cy="1107834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247842F2-1C11-4EF0-BAAA-6381A538ED40}"/>
                </a:ext>
              </a:extLst>
            </p:cNvPr>
            <p:cNvSpPr txBox="1"/>
            <p:nvPr/>
          </p:nvSpPr>
          <p:spPr>
            <a:xfrm>
              <a:off x="3429720" y="654371"/>
              <a:ext cx="5530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06" name="Group 205">
              <a:extLst>
                <a:ext uri="{FF2B5EF4-FFF2-40B4-BE49-F238E27FC236}">
                  <a16:creationId xmlns:a16="http://schemas.microsoft.com/office/drawing/2014/main" id="{5B28E0CE-213C-4E6B-AD0A-AE593111CF95}"/>
                </a:ext>
              </a:extLst>
            </p:cNvPr>
            <p:cNvGrpSpPr/>
            <p:nvPr/>
          </p:nvGrpSpPr>
          <p:grpSpPr>
            <a:xfrm>
              <a:off x="3443782" y="1131263"/>
              <a:ext cx="477358" cy="630942"/>
              <a:chOff x="3443782" y="1131263"/>
              <a:chExt cx="477358" cy="630942"/>
            </a:xfrm>
          </p:grpSpPr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58B0F7F5-91FE-46DD-A201-738F165487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70041" y="1182130"/>
                <a:ext cx="44235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2A4A574F-C381-4554-8905-EA6512917ABB}"/>
                  </a:ext>
                </a:extLst>
              </p:cNvPr>
              <p:cNvSpPr txBox="1"/>
              <p:nvPr/>
            </p:nvSpPr>
            <p:spPr>
              <a:xfrm>
                <a:off x="3443782" y="1131263"/>
                <a:ext cx="47735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</p:grpSp>
      <p:sp>
        <p:nvSpPr>
          <p:cNvPr id="213" name="TextBox 212">
            <a:extLst>
              <a:ext uri="{FF2B5EF4-FFF2-40B4-BE49-F238E27FC236}">
                <a16:creationId xmlns:a16="http://schemas.microsoft.com/office/drawing/2014/main" id="{AA78EB9C-ED68-430A-BF41-CECC9EBF2BA4}"/>
              </a:ext>
            </a:extLst>
          </p:cNvPr>
          <p:cNvSpPr txBox="1"/>
          <p:nvPr/>
        </p:nvSpPr>
        <p:spPr>
          <a:xfrm>
            <a:off x="8244706" y="906257"/>
            <a:ext cx="8066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37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52DE418A-76BA-40E2-B4E5-D882AFD081CD}"/>
              </a:ext>
            </a:extLst>
          </p:cNvPr>
          <p:cNvSpPr txBox="1"/>
          <p:nvPr/>
        </p:nvSpPr>
        <p:spPr>
          <a:xfrm>
            <a:off x="885748" y="2203846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4 0 = 4 0</a:t>
            </a:r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568FF8E4-2436-4D1F-852B-318C3B229290}"/>
              </a:ext>
            </a:extLst>
          </p:cNvPr>
          <p:cNvGrpSpPr/>
          <p:nvPr/>
        </p:nvGrpSpPr>
        <p:grpSpPr>
          <a:xfrm>
            <a:off x="922375" y="3094015"/>
            <a:ext cx="2196951" cy="1070231"/>
            <a:chOff x="1810483" y="3730258"/>
            <a:chExt cx="2196951" cy="1070231"/>
          </a:xfrm>
        </p:grpSpPr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9C982D82-7EC3-47C9-89D5-8FDE1D29B62C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450855A9-31A2-42B8-B5A1-D717609395C0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820E8258-8077-4F4A-BF98-111AE7FEA797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3387ED8F-760D-49B7-9B9E-84CF2BE7AF75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4 0</a:t>
              </a: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2B5B3978-DB76-4B0B-A475-8FA549EF4EDE}"/>
                </a:ext>
              </a:extLst>
            </p:cNvPr>
            <p:cNvSpPr txBox="1"/>
            <p:nvPr/>
          </p:nvSpPr>
          <p:spPr>
            <a:xfrm>
              <a:off x="3567034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25F6DB56-3EF7-4F09-93EE-D2B40C338954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CFD4DE62-C20E-47E5-AB6E-B95C909E3659}"/>
              </a:ext>
            </a:extLst>
          </p:cNvPr>
          <p:cNvGrpSpPr/>
          <p:nvPr/>
        </p:nvGrpSpPr>
        <p:grpSpPr>
          <a:xfrm>
            <a:off x="3133535" y="3094015"/>
            <a:ext cx="958954" cy="1087425"/>
            <a:chOff x="2240352" y="1943506"/>
            <a:chExt cx="958954" cy="1087425"/>
          </a:xfrm>
        </p:grpSpPr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1CAA087A-2BA5-4DF9-A0C4-5F8C7AB384F6}"/>
                </a:ext>
              </a:extLst>
            </p:cNvPr>
            <p:cNvCxnSpPr>
              <a:cxnSpLocks/>
            </p:cNvCxnSpPr>
            <p:nvPr/>
          </p:nvCxnSpPr>
          <p:spPr>
            <a:xfrm>
              <a:off x="2240352" y="2460949"/>
              <a:ext cx="919190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24D3D2C8-659F-4F9B-9438-3EABE342A480}"/>
                </a:ext>
              </a:extLst>
            </p:cNvPr>
            <p:cNvSpPr txBox="1"/>
            <p:nvPr/>
          </p:nvSpPr>
          <p:spPr>
            <a:xfrm>
              <a:off x="2434807" y="2399989"/>
              <a:ext cx="53991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C6213BDB-7B47-4F1A-A09E-A685974A1A0B}"/>
                </a:ext>
              </a:extLst>
            </p:cNvPr>
            <p:cNvSpPr txBox="1"/>
            <p:nvPr/>
          </p:nvSpPr>
          <p:spPr>
            <a:xfrm>
              <a:off x="2240352" y="1943506"/>
              <a:ext cx="9589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4 0</a:t>
              </a:r>
            </a:p>
          </p:txBody>
        </p: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D465F335-4C85-4575-90D9-C56F295386CB}"/>
              </a:ext>
            </a:extLst>
          </p:cNvPr>
          <p:cNvSpPr txBox="1"/>
          <p:nvPr/>
        </p:nvSpPr>
        <p:spPr>
          <a:xfrm>
            <a:off x="4024961" y="3106835"/>
            <a:ext cx="14759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 1 0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87386017-CA6C-4A10-8A4F-DF57D6622123}"/>
              </a:ext>
            </a:extLst>
          </p:cNvPr>
          <p:cNvSpPr txBox="1"/>
          <p:nvPr/>
        </p:nvSpPr>
        <p:spPr>
          <a:xfrm>
            <a:off x="6243314" y="2204877"/>
            <a:ext cx="320838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x 2 5 = 2 5</a:t>
            </a:r>
          </a:p>
        </p:txBody>
      </p: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987A837A-D544-4D24-BD12-C241A35C886E}"/>
              </a:ext>
            </a:extLst>
          </p:cNvPr>
          <p:cNvGrpSpPr/>
          <p:nvPr/>
        </p:nvGrpSpPr>
        <p:grpSpPr>
          <a:xfrm>
            <a:off x="6270213" y="3095046"/>
            <a:ext cx="2196951" cy="1070231"/>
            <a:chOff x="1810483" y="3730258"/>
            <a:chExt cx="2196951" cy="1070231"/>
          </a:xfrm>
        </p:grpSpPr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3992FEB2-73BD-44CB-953F-BF11AFD39046}"/>
                </a:ext>
              </a:extLst>
            </p:cNvPr>
            <p:cNvCxnSpPr>
              <a:cxnSpLocks/>
            </p:cNvCxnSpPr>
            <p:nvPr/>
          </p:nvCxnSpPr>
          <p:spPr>
            <a:xfrm>
              <a:off x="1814176" y="4242263"/>
              <a:ext cx="437981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B1E5DCD-CEBB-47FB-A4A6-0CD005D235D0}"/>
                </a:ext>
              </a:extLst>
            </p:cNvPr>
            <p:cNvSpPr txBox="1"/>
            <p:nvPr/>
          </p:nvSpPr>
          <p:spPr>
            <a:xfrm>
              <a:off x="1814176" y="3730258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5387E553-4240-40F6-BA7A-D19CFD09C123}"/>
                </a:ext>
              </a:extLst>
            </p:cNvPr>
            <p:cNvSpPr txBox="1"/>
            <p:nvPr/>
          </p:nvSpPr>
          <p:spPr>
            <a:xfrm>
              <a:off x="1810483" y="4169547"/>
              <a:ext cx="49159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540F0174-14D2-4800-9530-565F16E13C90}"/>
                </a:ext>
              </a:extLst>
            </p:cNvPr>
            <p:cNvSpPr txBox="1"/>
            <p:nvPr/>
          </p:nvSpPr>
          <p:spPr>
            <a:xfrm>
              <a:off x="2201512" y="3741559"/>
              <a:ext cx="13866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 2 5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B11C0770-5F2A-4969-90BA-BCFB45F6598C}"/>
                </a:ext>
              </a:extLst>
            </p:cNvPr>
            <p:cNvSpPr txBox="1"/>
            <p:nvPr/>
          </p:nvSpPr>
          <p:spPr>
            <a:xfrm>
              <a:off x="3567034" y="3751620"/>
              <a:ext cx="440400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BE22669E-57CA-469D-B651-A1F4CB0C889C}"/>
                </a:ext>
              </a:extLst>
            </p:cNvPr>
            <p:cNvSpPr txBox="1"/>
            <p:nvPr/>
          </p:nvSpPr>
          <p:spPr>
            <a:xfrm>
              <a:off x="3153419" y="3871928"/>
              <a:ext cx="32487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GB" sz="3500" b="1" dirty="0">
                <a:latin typeface="Arial Black" panose="020B0A04020102020204" pitchFamily="34" charset="0"/>
              </a:endParaRPr>
            </a:p>
          </p:txBody>
        </p: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500B518F-F935-42C9-8730-9B5F3F237004}"/>
              </a:ext>
            </a:extLst>
          </p:cNvPr>
          <p:cNvGrpSpPr/>
          <p:nvPr/>
        </p:nvGrpSpPr>
        <p:grpSpPr>
          <a:xfrm>
            <a:off x="8481373" y="3095046"/>
            <a:ext cx="958954" cy="1087425"/>
            <a:chOff x="2240352" y="1943506"/>
            <a:chExt cx="958954" cy="1087425"/>
          </a:xfrm>
        </p:grpSpPr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C9B4C321-E2C7-4AA0-A276-FC2E880B07BC}"/>
                </a:ext>
              </a:extLst>
            </p:cNvPr>
            <p:cNvCxnSpPr>
              <a:cxnSpLocks/>
            </p:cNvCxnSpPr>
            <p:nvPr/>
          </p:nvCxnSpPr>
          <p:spPr>
            <a:xfrm>
              <a:off x="2240352" y="2460949"/>
              <a:ext cx="919190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FBFFC964-0A1D-41A3-8E71-61277226F195}"/>
                </a:ext>
              </a:extLst>
            </p:cNvPr>
            <p:cNvSpPr txBox="1"/>
            <p:nvPr/>
          </p:nvSpPr>
          <p:spPr>
            <a:xfrm>
              <a:off x="2466891" y="2399989"/>
              <a:ext cx="539911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F9331C08-79C6-490F-B6F4-948DFD4C24B3}"/>
                </a:ext>
              </a:extLst>
            </p:cNvPr>
            <p:cNvSpPr txBox="1"/>
            <p:nvPr/>
          </p:nvSpPr>
          <p:spPr>
            <a:xfrm>
              <a:off x="2240352" y="1943506"/>
              <a:ext cx="9589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2 5</a:t>
              </a:r>
            </a:p>
          </p:txBody>
        </p:sp>
      </p:grpSp>
      <p:sp>
        <p:nvSpPr>
          <p:cNvPr id="196" name="TextBox 195">
            <a:extLst>
              <a:ext uri="{FF2B5EF4-FFF2-40B4-BE49-F238E27FC236}">
                <a16:creationId xmlns:a16="http://schemas.microsoft.com/office/drawing/2014/main" id="{3E545875-A9FA-42E1-8E4B-E3B491DC87C1}"/>
              </a:ext>
            </a:extLst>
          </p:cNvPr>
          <p:cNvSpPr txBox="1"/>
          <p:nvPr/>
        </p:nvSpPr>
        <p:spPr>
          <a:xfrm>
            <a:off x="9372799" y="3107866"/>
            <a:ext cx="4822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9A7381CA-BDFE-46A8-8678-20BF5218D065}"/>
              </a:ext>
            </a:extLst>
          </p:cNvPr>
          <p:cNvSpPr txBox="1"/>
          <p:nvPr/>
        </p:nvSpPr>
        <p:spPr>
          <a:xfrm>
            <a:off x="9797222" y="3106347"/>
            <a:ext cx="92543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D480A8E8-24D1-4A4A-825E-F398F69949A5}"/>
              </a:ext>
            </a:extLst>
          </p:cNvPr>
          <p:cNvSpPr txBox="1"/>
          <p:nvPr/>
        </p:nvSpPr>
        <p:spPr>
          <a:xfrm>
            <a:off x="10681783" y="3077456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199" name="Straight Connector 198">
            <a:extLst>
              <a:ext uri="{FF2B5EF4-FFF2-40B4-BE49-F238E27FC236}">
                <a16:creationId xmlns:a16="http://schemas.microsoft.com/office/drawing/2014/main" id="{F4407C49-F2FE-49EC-B8E9-1758FA32592B}"/>
              </a:ext>
            </a:extLst>
          </p:cNvPr>
          <p:cNvCxnSpPr>
            <a:cxnSpLocks/>
          </p:cNvCxnSpPr>
          <p:nvPr/>
        </p:nvCxnSpPr>
        <p:spPr>
          <a:xfrm>
            <a:off x="10751917" y="3398286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2621EF39-7642-4019-8F02-020DE37101F9}"/>
              </a:ext>
            </a:extLst>
          </p:cNvPr>
          <p:cNvSpPr txBox="1"/>
          <p:nvPr/>
        </p:nvSpPr>
        <p:spPr>
          <a:xfrm>
            <a:off x="10690021" y="3334197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69E13474-122F-4C73-809B-6DF99350D998}"/>
              </a:ext>
            </a:extLst>
          </p:cNvPr>
          <p:cNvSpPr txBox="1"/>
          <p:nvPr/>
        </p:nvSpPr>
        <p:spPr>
          <a:xfrm>
            <a:off x="6662901" y="4460210"/>
            <a:ext cx="98711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2 5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99AFAD0F-63E3-4AD3-8960-CCD9643A920F}"/>
              </a:ext>
            </a:extLst>
          </p:cNvPr>
          <p:cNvSpPr txBox="1"/>
          <p:nvPr/>
        </p:nvSpPr>
        <p:spPr>
          <a:xfrm>
            <a:off x="6283321" y="4898688"/>
            <a:ext cx="106254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+  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AF453BCE-8D3D-4F63-B5D9-F2ED8E821C3E}"/>
              </a:ext>
            </a:extLst>
          </p:cNvPr>
          <p:cNvSpPr txBox="1"/>
          <p:nvPr/>
        </p:nvSpPr>
        <p:spPr>
          <a:xfrm>
            <a:off x="6667561" y="4905220"/>
            <a:ext cx="92962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1 2</a:t>
            </a: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9768FB0E-FCDF-469B-A667-C81D12D999D8}"/>
              </a:ext>
            </a:extLst>
          </p:cNvPr>
          <p:cNvSpPr txBox="1"/>
          <p:nvPr/>
        </p:nvSpPr>
        <p:spPr>
          <a:xfrm>
            <a:off x="7542249" y="4850929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15" name="Straight Connector 214">
            <a:extLst>
              <a:ext uri="{FF2B5EF4-FFF2-40B4-BE49-F238E27FC236}">
                <a16:creationId xmlns:a16="http://schemas.microsoft.com/office/drawing/2014/main" id="{90A53387-CAEC-4B7D-B32D-25BEB82CF31B}"/>
              </a:ext>
            </a:extLst>
          </p:cNvPr>
          <p:cNvCxnSpPr>
            <a:cxnSpLocks/>
          </p:cNvCxnSpPr>
          <p:nvPr/>
        </p:nvCxnSpPr>
        <p:spPr>
          <a:xfrm>
            <a:off x="7612383" y="5171759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D6F46B24-C757-4E41-A597-1AA810676F04}"/>
              </a:ext>
            </a:extLst>
          </p:cNvPr>
          <p:cNvSpPr txBox="1"/>
          <p:nvPr/>
        </p:nvSpPr>
        <p:spPr>
          <a:xfrm>
            <a:off x="7550487" y="5107670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17" name="Straight Connector 216">
            <a:extLst>
              <a:ext uri="{FF2B5EF4-FFF2-40B4-BE49-F238E27FC236}">
                <a16:creationId xmlns:a16="http://schemas.microsoft.com/office/drawing/2014/main" id="{155CB195-E93E-404A-8ABD-4F36BED04598}"/>
              </a:ext>
            </a:extLst>
          </p:cNvPr>
          <p:cNvCxnSpPr>
            <a:cxnSpLocks/>
          </p:cNvCxnSpPr>
          <p:nvPr/>
        </p:nvCxnSpPr>
        <p:spPr>
          <a:xfrm>
            <a:off x="6283321" y="5412247"/>
            <a:ext cx="1800664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0" name="TextBox 229">
            <a:extLst>
              <a:ext uri="{FF2B5EF4-FFF2-40B4-BE49-F238E27FC236}">
                <a16:creationId xmlns:a16="http://schemas.microsoft.com/office/drawing/2014/main" id="{3B87138B-E82E-4EFD-9B98-BABC7CF9BA5C}"/>
              </a:ext>
            </a:extLst>
          </p:cNvPr>
          <p:cNvSpPr txBox="1"/>
          <p:nvPr/>
        </p:nvSpPr>
        <p:spPr>
          <a:xfrm>
            <a:off x="7560820" y="5367991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31" name="Straight Connector 230">
            <a:extLst>
              <a:ext uri="{FF2B5EF4-FFF2-40B4-BE49-F238E27FC236}">
                <a16:creationId xmlns:a16="http://schemas.microsoft.com/office/drawing/2014/main" id="{9F71CD56-7CD7-4B76-A395-09280FA8DF00}"/>
              </a:ext>
            </a:extLst>
          </p:cNvPr>
          <p:cNvCxnSpPr>
            <a:cxnSpLocks/>
          </p:cNvCxnSpPr>
          <p:nvPr/>
        </p:nvCxnSpPr>
        <p:spPr>
          <a:xfrm>
            <a:off x="7630954" y="5688821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5" name="TextBox 234">
            <a:extLst>
              <a:ext uri="{FF2B5EF4-FFF2-40B4-BE49-F238E27FC236}">
                <a16:creationId xmlns:a16="http://schemas.microsoft.com/office/drawing/2014/main" id="{4B65915B-592D-4FA9-9CB1-A934144B8B5D}"/>
              </a:ext>
            </a:extLst>
          </p:cNvPr>
          <p:cNvSpPr txBox="1"/>
          <p:nvPr/>
        </p:nvSpPr>
        <p:spPr>
          <a:xfrm>
            <a:off x="7569058" y="5624732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3DE11762-0939-41DE-B4BB-F77B275C669A}"/>
              </a:ext>
            </a:extLst>
          </p:cNvPr>
          <p:cNvSpPr txBox="1"/>
          <p:nvPr/>
        </p:nvSpPr>
        <p:spPr>
          <a:xfrm>
            <a:off x="7143098" y="5366671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2AF290B1-A485-455D-9FDC-0BE083C98AAE}"/>
              </a:ext>
            </a:extLst>
          </p:cNvPr>
          <p:cNvSpPr txBox="1"/>
          <p:nvPr/>
        </p:nvSpPr>
        <p:spPr>
          <a:xfrm>
            <a:off x="6685632" y="536209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665B60A9-DAD3-40A5-9679-C49CA74053D7}"/>
              </a:ext>
            </a:extLst>
          </p:cNvPr>
          <p:cNvSpPr txBox="1"/>
          <p:nvPr/>
        </p:nvSpPr>
        <p:spPr>
          <a:xfrm>
            <a:off x="908625" y="4442964"/>
            <a:ext cx="368634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 0 + 1 0 = 5 0</a:t>
            </a:r>
          </a:p>
        </p:txBody>
      </p:sp>
    </p:spTree>
    <p:extLst>
      <p:ext uri="{BB962C8B-B14F-4D97-AF65-F5344CB8AC3E}">
        <p14:creationId xmlns:p14="http://schemas.microsoft.com/office/powerpoint/2010/main" val="4645866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" grpId="0"/>
      <p:bldP spid="213" grpId="0"/>
      <p:bldP spid="133" grpId="0"/>
      <p:bldP spid="161" grpId="0"/>
      <p:bldP spid="162" grpId="0"/>
      <p:bldP spid="196" grpId="0"/>
      <p:bldP spid="197" grpId="0"/>
      <p:bldP spid="198" grpId="0"/>
      <p:bldP spid="200" grpId="0"/>
      <p:bldP spid="201" grpId="0"/>
      <p:bldP spid="211" grpId="0"/>
      <p:bldP spid="212" grpId="0"/>
      <p:bldP spid="214" grpId="0"/>
      <p:bldP spid="216" grpId="0"/>
      <p:bldP spid="230" grpId="0"/>
      <p:bldP spid="235" grpId="0"/>
      <p:bldP spid="236" grpId="0"/>
      <p:bldP spid="237" grpId="0"/>
      <p:bldP spid="132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DB31F33-708C-4430-B343-E9D94F448A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1" dirty="0">
                <a:hlinkClick r:id="rId2"/>
              </a:rPr>
              <a:t>46 Multiply a mixed number by a whole number by converting to an improper fraction</a:t>
            </a:r>
            <a:endParaRPr lang="en-GB" dirty="0">
              <a:hlinkClick r:id="rId2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ADB0F88-9F96-46D0-89DB-91C21C8B3C0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56654496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: Rounded Corners 184">
            <a:extLst>
              <a:ext uri="{FF2B5EF4-FFF2-40B4-BE49-F238E27FC236}">
                <a16:creationId xmlns:a16="http://schemas.microsoft.com/office/drawing/2014/main" id="{7A0BA80E-7270-457E-B1AC-F7AA3C8413DE}"/>
              </a:ext>
            </a:extLst>
          </p:cNvPr>
          <p:cNvSpPr/>
          <p:nvPr/>
        </p:nvSpPr>
        <p:spPr>
          <a:xfrm>
            <a:off x="776066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B1DEE4F6-A181-4C6C-AE7B-9BD108739BC3}"/>
              </a:ext>
            </a:extLst>
          </p:cNvPr>
          <p:cNvSpPr/>
          <p:nvPr/>
        </p:nvSpPr>
        <p:spPr>
          <a:xfrm>
            <a:off x="2932132" y="600319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E4618BCA-1FDC-427B-B779-14844A2F96A2}"/>
              </a:ext>
            </a:extLst>
          </p:cNvPr>
          <p:cNvGrpSpPr/>
          <p:nvPr/>
        </p:nvGrpSpPr>
        <p:grpSpPr>
          <a:xfrm>
            <a:off x="1229608" y="712172"/>
            <a:ext cx="541334" cy="1032867"/>
            <a:chOff x="2709980" y="5471319"/>
            <a:chExt cx="541334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1690F281-9689-4426-84EC-06F694A8B2C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FBB1F18-1815-49C8-9C07-F0121B09C50F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11BB49A4-0D88-41CD-9EFA-07547D5C5BC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1" name="TextBox 190">
            <a:extLst>
              <a:ext uri="{FF2B5EF4-FFF2-40B4-BE49-F238E27FC236}">
                <a16:creationId xmlns:a16="http://schemas.microsoft.com/office/drawing/2014/main" id="{F1720F05-BD5E-4D83-B18D-BA006F441B97}"/>
              </a:ext>
            </a:extLst>
          </p:cNvPr>
          <p:cNvSpPr txBox="1"/>
          <p:nvPr/>
        </p:nvSpPr>
        <p:spPr>
          <a:xfrm>
            <a:off x="1726583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72EF424C-9BA5-4522-846E-A358EB0D16C1}"/>
              </a:ext>
            </a:extLst>
          </p:cNvPr>
          <p:cNvSpPr txBox="1"/>
          <p:nvPr/>
        </p:nvSpPr>
        <p:spPr>
          <a:xfrm>
            <a:off x="915175" y="2203220"/>
            <a:ext cx="101315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1 1</a:t>
            </a:r>
          </a:p>
        </p:txBody>
      </p: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FAF64D3D-8B30-4153-B851-19E536F6DEA6}"/>
              </a:ext>
            </a:extLst>
          </p:cNvPr>
          <p:cNvCxnSpPr>
            <a:cxnSpLocks/>
          </p:cNvCxnSpPr>
          <p:nvPr/>
        </p:nvCxnSpPr>
        <p:spPr>
          <a:xfrm>
            <a:off x="922087" y="2713206"/>
            <a:ext cx="89084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TextBox 196">
            <a:extLst>
              <a:ext uri="{FF2B5EF4-FFF2-40B4-BE49-F238E27FC236}">
                <a16:creationId xmlns:a16="http://schemas.microsoft.com/office/drawing/2014/main" id="{D5D5E24D-CD01-4F88-AF96-0249038242AB}"/>
              </a:ext>
            </a:extLst>
          </p:cNvPr>
          <p:cNvSpPr txBox="1"/>
          <p:nvPr/>
        </p:nvSpPr>
        <p:spPr>
          <a:xfrm>
            <a:off x="1093079" y="2635508"/>
            <a:ext cx="76223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A379835C-033E-41DF-9F95-E826E8DD07C4}"/>
              </a:ext>
            </a:extLst>
          </p:cNvPr>
          <p:cNvSpPr txBox="1"/>
          <p:nvPr/>
        </p:nvSpPr>
        <p:spPr>
          <a:xfrm>
            <a:off x="2723437" y="2242411"/>
            <a:ext cx="6155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BB5593F5-42D4-4B7D-802D-E9183931057C}"/>
              </a:ext>
            </a:extLst>
          </p:cNvPr>
          <p:cNvSpPr txBox="1"/>
          <p:nvPr/>
        </p:nvSpPr>
        <p:spPr>
          <a:xfrm>
            <a:off x="3114057" y="2189751"/>
            <a:ext cx="10009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3 3</a:t>
            </a:r>
          </a:p>
        </p:txBody>
      </p: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8D36DF84-635A-42C7-921E-017337F9EE0E}"/>
              </a:ext>
            </a:extLst>
          </p:cNvPr>
          <p:cNvGrpSpPr/>
          <p:nvPr/>
        </p:nvGrpSpPr>
        <p:grpSpPr>
          <a:xfrm>
            <a:off x="3178964" y="2666643"/>
            <a:ext cx="873405" cy="630942"/>
            <a:chOff x="10744572" y="2666643"/>
            <a:chExt cx="903291" cy="630942"/>
          </a:xfrm>
        </p:grpSpPr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02D44A06-AF13-47D2-97DF-63F13350C204}"/>
                </a:ext>
              </a:extLst>
            </p:cNvPr>
            <p:cNvCxnSpPr>
              <a:cxnSpLocks/>
            </p:cNvCxnSpPr>
            <p:nvPr/>
          </p:nvCxnSpPr>
          <p:spPr>
            <a:xfrm>
              <a:off x="10744572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8D8F7F87-08CB-4973-9DD1-5140B536297A}"/>
                </a:ext>
              </a:extLst>
            </p:cNvPr>
            <p:cNvSpPr txBox="1"/>
            <p:nvPr/>
          </p:nvSpPr>
          <p:spPr>
            <a:xfrm>
              <a:off x="10898760" y="2666643"/>
              <a:ext cx="7491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18" name="TextBox 217">
            <a:extLst>
              <a:ext uri="{FF2B5EF4-FFF2-40B4-BE49-F238E27FC236}">
                <a16:creationId xmlns:a16="http://schemas.microsoft.com/office/drawing/2014/main" id="{E9CC5DBC-5C7E-4F7A-B9D5-3F6457C7C7A2}"/>
              </a:ext>
            </a:extLst>
          </p:cNvPr>
          <p:cNvSpPr txBox="1"/>
          <p:nvPr/>
        </p:nvSpPr>
        <p:spPr>
          <a:xfrm>
            <a:off x="2071932" y="8977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7FE31AB9-7BF9-43B4-8F81-DB4358AB1FF8}"/>
              </a:ext>
            </a:extLst>
          </p:cNvPr>
          <p:cNvSpPr txBox="1"/>
          <p:nvPr/>
        </p:nvSpPr>
        <p:spPr>
          <a:xfrm>
            <a:off x="2448459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75AB552C-0C59-4F98-96E4-4AABB0BC3D1F}"/>
              </a:ext>
            </a:extLst>
          </p:cNvPr>
          <p:cNvSpPr txBox="1"/>
          <p:nvPr/>
        </p:nvSpPr>
        <p:spPr>
          <a:xfrm>
            <a:off x="2239673" y="2205989"/>
            <a:ext cx="5787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74D55F8-91C2-4D3F-8420-1BC0BD8BF8F7}"/>
              </a:ext>
            </a:extLst>
          </p:cNvPr>
          <p:cNvSpPr txBox="1"/>
          <p:nvPr/>
        </p:nvSpPr>
        <p:spPr>
          <a:xfrm>
            <a:off x="1791178" y="2192757"/>
            <a:ext cx="5787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A4004B63-A0D4-4B25-94C2-863289FFC6CE}"/>
              </a:ext>
            </a:extLst>
          </p:cNvPr>
          <p:cNvSpPr txBox="1"/>
          <p:nvPr/>
        </p:nvSpPr>
        <p:spPr>
          <a:xfrm>
            <a:off x="3429720" y="654371"/>
            <a:ext cx="55307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C543D3B-EAF1-43E9-9DE2-91489BADB424}"/>
              </a:ext>
            </a:extLst>
          </p:cNvPr>
          <p:cNvGrpSpPr/>
          <p:nvPr/>
        </p:nvGrpSpPr>
        <p:grpSpPr>
          <a:xfrm>
            <a:off x="3443782" y="1131263"/>
            <a:ext cx="477358" cy="630942"/>
            <a:chOff x="3443782" y="1131263"/>
            <a:chExt cx="477358" cy="630942"/>
          </a:xfrm>
        </p:grpSpPr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221A84FA-5AD7-44AA-B30A-3FDD2BFD106B}"/>
                </a:ext>
              </a:extLst>
            </p:cNvPr>
            <p:cNvCxnSpPr>
              <a:cxnSpLocks/>
            </p:cNvCxnSpPr>
            <p:nvPr/>
          </p:nvCxnSpPr>
          <p:spPr>
            <a:xfrm>
              <a:off x="3470041" y="1182130"/>
              <a:ext cx="44235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2DF1A0-F549-4F40-8B43-1FBABC33486D}"/>
                </a:ext>
              </a:extLst>
            </p:cNvPr>
            <p:cNvSpPr txBox="1"/>
            <p:nvPr/>
          </p:nvSpPr>
          <p:spPr>
            <a:xfrm>
              <a:off x="3443782" y="1131263"/>
              <a:ext cx="4773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2857D50E-B3BD-480A-8F64-995DDFBF5888}"/>
              </a:ext>
            </a:extLst>
          </p:cNvPr>
          <p:cNvSpPr txBox="1"/>
          <p:nvPr/>
        </p:nvSpPr>
        <p:spPr>
          <a:xfrm>
            <a:off x="872833" y="90544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2809B25D-693F-456C-8A13-6340EEE63746}"/>
              </a:ext>
            </a:extLst>
          </p:cNvPr>
          <p:cNvSpPr/>
          <p:nvPr/>
        </p:nvSpPr>
        <p:spPr>
          <a:xfrm>
            <a:off x="6134308" y="480760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1F35A3E5-B089-4406-90F6-29FAD129C5BD}"/>
              </a:ext>
            </a:extLst>
          </p:cNvPr>
          <p:cNvSpPr/>
          <p:nvPr/>
        </p:nvSpPr>
        <p:spPr>
          <a:xfrm>
            <a:off x="8290374" y="597797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A8DA512F-4D2C-4883-9EEE-7EB837940266}"/>
              </a:ext>
            </a:extLst>
          </p:cNvPr>
          <p:cNvGrpSpPr/>
          <p:nvPr/>
        </p:nvGrpSpPr>
        <p:grpSpPr>
          <a:xfrm>
            <a:off x="6587850" y="709650"/>
            <a:ext cx="541334" cy="1032867"/>
            <a:chOff x="2709980" y="5471319"/>
            <a:chExt cx="541334" cy="103286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866B555-139F-420C-A7E7-6548AFF2513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D7EF9C8-AC01-4DB5-A56F-8067F5C80B59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3CC32DCC-FE31-4CCD-9E0F-5FCCB8A0BB8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5F3AB3DE-4742-4A5A-944C-3D2CB0674DA3}"/>
              </a:ext>
            </a:extLst>
          </p:cNvPr>
          <p:cNvSpPr txBox="1"/>
          <p:nvPr/>
        </p:nvSpPr>
        <p:spPr>
          <a:xfrm>
            <a:off x="7084825" y="902920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C40B9F1B-A4D8-486D-87D4-B73276EF81D0}"/>
              </a:ext>
            </a:extLst>
          </p:cNvPr>
          <p:cNvSpPr txBox="1"/>
          <p:nvPr/>
        </p:nvSpPr>
        <p:spPr>
          <a:xfrm>
            <a:off x="6273417" y="2200698"/>
            <a:ext cx="101315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9A2A686C-38A3-4012-ADA2-FB1D7666A9E2}"/>
              </a:ext>
            </a:extLst>
          </p:cNvPr>
          <p:cNvCxnSpPr>
            <a:cxnSpLocks/>
          </p:cNvCxnSpPr>
          <p:nvPr/>
        </p:nvCxnSpPr>
        <p:spPr>
          <a:xfrm>
            <a:off x="6280329" y="2710684"/>
            <a:ext cx="4432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TextBox 161">
            <a:extLst>
              <a:ext uri="{FF2B5EF4-FFF2-40B4-BE49-F238E27FC236}">
                <a16:creationId xmlns:a16="http://schemas.microsoft.com/office/drawing/2014/main" id="{CCFF2788-3903-46D3-A983-37437637ECBC}"/>
              </a:ext>
            </a:extLst>
          </p:cNvPr>
          <p:cNvSpPr txBox="1"/>
          <p:nvPr/>
        </p:nvSpPr>
        <p:spPr>
          <a:xfrm>
            <a:off x="6259221" y="2632986"/>
            <a:ext cx="3792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36A94FE7-D22B-42BF-A6E3-E2B23AB686B8}"/>
              </a:ext>
            </a:extLst>
          </p:cNvPr>
          <p:cNvSpPr txBox="1"/>
          <p:nvPr/>
        </p:nvSpPr>
        <p:spPr>
          <a:xfrm>
            <a:off x="7634411" y="2239889"/>
            <a:ext cx="6155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339DF1C0-3164-4AD4-A67C-788A62776050}"/>
              </a:ext>
            </a:extLst>
          </p:cNvPr>
          <p:cNvSpPr txBox="1"/>
          <p:nvPr/>
        </p:nvSpPr>
        <p:spPr>
          <a:xfrm>
            <a:off x="8025030" y="2187229"/>
            <a:ext cx="9436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5 4</a:t>
            </a:r>
          </a:p>
        </p:txBody>
      </p: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9E878B12-EDC5-4874-B26A-8FA97AE3F91F}"/>
              </a:ext>
            </a:extLst>
          </p:cNvPr>
          <p:cNvGrpSpPr/>
          <p:nvPr/>
        </p:nvGrpSpPr>
        <p:grpSpPr>
          <a:xfrm>
            <a:off x="8090234" y="2664121"/>
            <a:ext cx="878491" cy="630942"/>
            <a:chOff x="10744572" y="2666643"/>
            <a:chExt cx="903291" cy="630942"/>
          </a:xfrm>
        </p:grpSpPr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1915C7FE-0A3E-43D2-9726-D23857171D3B}"/>
                </a:ext>
              </a:extLst>
            </p:cNvPr>
            <p:cNvCxnSpPr>
              <a:cxnSpLocks/>
            </p:cNvCxnSpPr>
            <p:nvPr/>
          </p:nvCxnSpPr>
          <p:spPr>
            <a:xfrm>
              <a:off x="10744572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771389A5-24B4-4C40-BE2E-C6D216D56C1F}"/>
                </a:ext>
              </a:extLst>
            </p:cNvPr>
            <p:cNvSpPr txBox="1"/>
            <p:nvPr/>
          </p:nvSpPr>
          <p:spPr>
            <a:xfrm>
              <a:off x="10908815" y="2666643"/>
              <a:ext cx="73904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7C92FDA6-E2F0-4471-9CD7-D0524B39D3E2}"/>
              </a:ext>
            </a:extLst>
          </p:cNvPr>
          <p:cNvSpPr txBox="1"/>
          <p:nvPr/>
        </p:nvSpPr>
        <p:spPr>
          <a:xfrm>
            <a:off x="7430174" y="89518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93C7F79-ED14-4C7F-AC60-04C5D368A69D}"/>
              </a:ext>
            </a:extLst>
          </p:cNvPr>
          <p:cNvSpPr txBox="1"/>
          <p:nvPr/>
        </p:nvSpPr>
        <p:spPr>
          <a:xfrm>
            <a:off x="7806701" y="898154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D03A55C6-D723-49E5-BE37-73FE443432FC}"/>
              </a:ext>
            </a:extLst>
          </p:cNvPr>
          <p:cNvSpPr txBox="1"/>
          <p:nvPr/>
        </p:nvSpPr>
        <p:spPr>
          <a:xfrm>
            <a:off x="7158467" y="2203467"/>
            <a:ext cx="3864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6335339E-29CF-4A50-AA1C-E24189BBA625}"/>
              </a:ext>
            </a:extLst>
          </p:cNvPr>
          <p:cNvSpPr txBox="1"/>
          <p:nvPr/>
        </p:nvSpPr>
        <p:spPr>
          <a:xfrm>
            <a:off x="6702268" y="2190235"/>
            <a:ext cx="5787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349D9025-4EE7-432F-8480-5A5A6053D278}"/>
              </a:ext>
            </a:extLst>
          </p:cNvPr>
          <p:cNvSpPr txBox="1"/>
          <p:nvPr/>
        </p:nvSpPr>
        <p:spPr>
          <a:xfrm>
            <a:off x="6231075" y="90292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8B59F939-7561-4FCE-8BD1-335A9A7DB73E}"/>
              </a:ext>
            </a:extLst>
          </p:cNvPr>
          <p:cNvSpPr txBox="1"/>
          <p:nvPr/>
        </p:nvSpPr>
        <p:spPr>
          <a:xfrm>
            <a:off x="3030497" y="910614"/>
            <a:ext cx="4773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5282A1C9-67B1-4F76-886A-EFB6C1EAA191}"/>
              </a:ext>
            </a:extLst>
          </p:cNvPr>
          <p:cNvSpPr txBox="1"/>
          <p:nvPr/>
        </p:nvSpPr>
        <p:spPr>
          <a:xfrm>
            <a:off x="10292623" y="2645856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5 4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69C6D8B0-33C0-4F1A-8722-C7AF05685179}"/>
              </a:ext>
            </a:extLst>
          </p:cNvPr>
          <p:cNvSpPr txBox="1"/>
          <p:nvPr/>
        </p:nvSpPr>
        <p:spPr>
          <a:xfrm>
            <a:off x="9818006" y="2658919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214" name="Straight Connector 213">
            <a:extLst>
              <a:ext uri="{FF2B5EF4-FFF2-40B4-BE49-F238E27FC236}">
                <a16:creationId xmlns:a16="http://schemas.microsoft.com/office/drawing/2014/main" id="{D6C3D060-C064-432C-876C-C4564C76E338}"/>
              </a:ext>
            </a:extLst>
          </p:cNvPr>
          <p:cNvCxnSpPr>
            <a:cxnSpLocks/>
          </p:cNvCxnSpPr>
          <p:nvPr/>
        </p:nvCxnSpPr>
        <p:spPr>
          <a:xfrm>
            <a:off x="10292623" y="2708476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Straight Connector 214">
            <a:extLst>
              <a:ext uri="{FF2B5EF4-FFF2-40B4-BE49-F238E27FC236}">
                <a16:creationId xmlns:a16="http://schemas.microsoft.com/office/drawing/2014/main" id="{251BC2CA-074C-4D3B-9046-533188B874CD}"/>
              </a:ext>
            </a:extLst>
          </p:cNvPr>
          <p:cNvCxnSpPr>
            <a:cxnSpLocks/>
          </p:cNvCxnSpPr>
          <p:nvPr/>
        </p:nvCxnSpPr>
        <p:spPr>
          <a:xfrm>
            <a:off x="10311575" y="2708476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0D86F062-83FF-461D-A321-5701E2E47D0B}"/>
              </a:ext>
            </a:extLst>
          </p:cNvPr>
          <p:cNvSpPr txBox="1"/>
          <p:nvPr/>
        </p:nvSpPr>
        <p:spPr>
          <a:xfrm>
            <a:off x="10292994" y="220816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092EEF88-AE3B-456F-A042-DC84739A8CEE}"/>
              </a:ext>
            </a:extLst>
          </p:cNvPr>
          <p:cNvSpPr txBox="1"/>
          <p:nvPr/>
        </p:nvSpPr>
        <p:spPr>
          <a:xfrm>
            <a:off x="10716000" y="220816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ED5A073C-454A-4477-9B75-E32E1D35888C}"/>
              </a:ext>
            </a:extLst>
          </p:cNvPr>
          <p:cNvSpPr txBox="1"/>
          <p:nvPr/>
        </p:nvSpPr>
        <p:spPr>
          <a:xfrm>
            <a:off x="10603245" y="2692431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C59FCB50-BC96-4ECE-A7F1-8AAAB2131647}"/>
              </a:ext>
            </a:extLst>
          </p:cNvPr>
          <p:cNvSpPr txBox="1"/>
          <p:nvPr/>
        </p:nvSpPr>
        <p:spPr>
          <a:xfrm>
            <a:off x="11148580" y="216906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F31A7A63-5EA3-4296-9BC7-95D8474A9D1B}"/>
              </a:ext>
            </a:extLst>
          </p:cNvPr>
          <p:cNvGrpSpPr/>
          <p:nvPr/>
        </p:nvGrpSpPr>
        <p:grpSpPr>
          <a:xfrm>
            <a:off x="11143802" y="2425943"/>
            <a:ext cx="447403" cy="400110"/>
            <a:chOff x="1739891" y="3773739"/>
            <a:chExt cx="447403" cy="400110"/>
          </a:xfrm>
        </p:grpSpPr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865BAD4F-7C40-44CA-83F1-329AF4AE0B03}"/>
                </a:ext>
              </a:extLst>
            </p:cNvPr>
            <p:cNvCxnSpPr>
              <a:cxnSpLocks/>
            </p:cNvCxnSpPr>
            <p:nvPr/>
          </p:nvCxnSpPr>
          <p:spPr>
            <a:xfrm>
              <a:off x="1807634" y="3835526"/>
              <a:ext cx="23253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83A46D9E-6BA1-4A5F-88D1-2837444FB4EF}"/>
                </a:ext>
              </a:extLst>
            </p:cNvPr>
            <p:cNvSpPr txBox="1"/>
            <p:nvPr/>
          </p:nvSpPr>
          <p:spPr>
            <a:xfrm>
              <a:off x="1739891" y="3773739"/>
              <a:ext cx="447403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79" name="TextBox 278">
            <a:extLst>
              <a:ext uri="{FF2B5EF4-FFF2-40B4-BE49-F238E27FC236}">
                <a16:creationId xmlns:a16="http://schemas.microsoft.com/office/drawing/2014/main" id="{715B6E53-264C-4700-80C8-5A4490183E42}"/>
              </a:ext>
            </a:extLst>
          </p:cNvPr>
          <p:cNvSpPr txBox="1"/>
          <p:nvPr/>
        </p:nvSpPr>
        <p:spPr>
          <a:xfrm>
            <a:off x="8928338" y="680989"/>
            <a:ext cx="55307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4577FB2A-9757-4D37-8055-D89EB8C7C761}"/>
              </a:ext>
            </a:extLst>
          </p:cNvPr>
          <p:cNvGrpSpPr/>
          <p:nvPr/>
        </p:nvGrpSpPr>
        <p:grpSpPr>
          <a:xfrm>
            <a:off x="8942400" y="1157881"/>
            <a:ext cx="477358" cy="630942"/>
            <a:chOff x="3443782" y="1131263"/>
            <a:chExt cx="477358" cy="630942"/>
          </a:xfrm>
        </p:grpSpPr>
        <p:cxnSp>
          <p:nvCxnSpPr>
            <p:cNvPr id="281" name="Straight Connector 280">
              <a:extLst>
                <a:ext uri="{FF2B5EF4-FFF2-40B4-BE49-F238E27FC236}">
                  <a16:creationId xmlns:a16="http://schemas.microsoft.com/office/drawing/2014/main" id="{6529A012-ACF1-4ECB-BF7C-A5F003D93F02}"/>
                </a:ext>
              </a:extLst>
            </p:cNvPr>
            <p:cNvCxnSpPr>
              <a:cxnSpLocks/>
            </p:cNvCxnSpPr>
            <p:nvPr/>
          </p:nvCxnSpPr>
          <p:spPr>
            <a:xfrm>
              <a:off x="3470041" y="1182130"/>
              <a:ext cx="44235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E818B9A5-1866-4276-951C-97305672071F}"/>
                </a:ext>
              </a:extLst>
            </p:cNvPr>
            <p:cNvSpPr txBox="1"/>
            <p:nvPr/>
          </p:nvSpPr>
          <p:spPr>
            <a:xfrm>
              <a:off x="3443782" y="1131263"/>
              <a:ext cx="4773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283" name="TextBox 282">
            <a:extLst>
              <a:ext uri="{FF2B5EF4-FFF2-40B4-BE49-F238E27FC236}">
                <a16:creationId xmlns:a16="http://schemas.microsoft.com/office/drawing/2014/main" id="{DC0142A1-3C6B-467D-B11D-D0A9E30A0FBA}"/>
              </a:ext>
            </a:extLst>
          </p:cNvPr>
          <p:cNvSpPr txBox="1"/>
          <p:nvPr/>
        </p:nvSpPr>
        <p:spPr>
          <a:xfrm>
            <a:off x="8264369" y="911655"/>
            <a:ext cx="88142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13</a:t>
            </a:r>
          </a:p>
        </p:txBody>
      </p:sp>
    </p:spTree>
    <p:extLst>
      <p:ext uri="{BB962C8B-B14F-4D97-AF65-F5344CB8AC3E}">
        <p14:creationId xmlns:p14="http://schemas.microsoft.com/office/powerpoint/2010/main" val="5188476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  <p:bldP spid="197" grpId="0"/>
      <p:bldP spid="194" grpId="0"/>
      <p:bldP spid="198" grpId="0"/>
      <p:bldP spid="231" grpId="0"/>
      <p:bldP spid="240" grpId="0"/>
      <p:bldP spid="253" grpId="0"/>
      <p:bldP spid="160" grpId="0"/>
      <p:bldP spid="162" grpId="0"/>
      <p:bldP spid="163" grpId="0"/>
      <p:bldP spid="164" grpId="0"/>
      <p:bldP spid="170" grpId="0"/>
      <p:bldP spid="173" grpId="0"/>
      <p:bldP spid="210" grpId="0"/>
      <p:bldP spid="211" grpId="0"/>
      <p:bldP spid="212" grpId="0"/>
      <p:bldP spid="216" grpId="0"/>
      <p:bldP spid="217" grpId="0"/>
      <p:bldP spid="230" grpId="0"/>
      <p:bldP spid="235" grpId="0"/>
      <p:bldP spid="279" grpId="0"/>
      <p:bldP spid="283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Rectangle 93"/>
          <p:cNvSpPr/>
          <p:nvPr/>
        </p:nvSpPr>
        <p:spPr>
          <a:xfrm>
            <a:off x="9056692" y="5087571"/>
            <a:ext cx="672885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95" name="Rectangle 94"/>
          <p:cNvSpPr/>
          <p:nvPr/>
        </p:nvSpPr>
        <p:spPr>
          <a:xfrm>
            <a:off x="9056692" y="4582963"/>
            <a:ext cx="672885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31" name="Rectangle 30"/>
          <p:cNvSpPr/>
          <p:nvPr/>
        </p:nvSpPr>
        <p:spPr>
          <a:xfrm>
            <a:off x="1587673" y="4078243"/>
            <a:ext cx="672885" cy="20186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2" name="Group 31"/>
          <p:cNvGrpSpPr/>
          <p:nvPr/>
        </p:nvGrpSpPr>
        <p:grpSpPr>
          <a:xfrm>
            <a:off x="1587673" y="4078243"/>
            <a:ext cx="672885" cy="2018654"/>
            <a:chOff x="3209876" y="4317578"/>
            <a:chExt cx="720080" cy="2160240"/>
          </a:xfrm>
        </p:grpSpPr>
        <p:sp>
          <p:nvSpPr>
            <p:cNvPr id="33" name="Rectangle 32"/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4" name="Rectangle 33"/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5" name="Rectangle 34"/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6" name="Rectangle 35"/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37" name="Rectangle 36"/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38" name="Rectangle 37"/>
          <p:cNvSpPr/>
          <p:nvPr/>
        </p:nvSpPr>
        <p:spPr>
          <a:xfrm>
            <a:off x="2395134" y="4078243"/>
            <a:ext cx="672885" cy="20186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39" name="Group 38"/>
          <p:cNvGrpSpPr/>
          <p:nvPr/>
        </p:nvGrpSpPr>
        <p:grpSpPr>
          <a:xfrm>
            <a:off x="2395134" y="4078243"/>
            <a:ext cx="672885" cy="2018654"/>
            <a:chOff x="3209876" y="4317578"/>
            <a:chExt cx="720080" cy="2160240"/>
          </a:xfrm>
        </p:grpSpPr>
        <p:sp>
          <p:nvSpPr>
            <p:cNvPr id="40" name="Rectangle 39"/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1" name="Rectangle 40"/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2" name="Rectangle 41"/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3" name="Rectangle 42"/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4" name="Rectangle 43"/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45" name="Rectangle 44"/>
          <p:cNvSpPr/>
          <p:nvPr/>
        </p:nvSpPr>
        <p:spPr>
          <a:xfrm>
            <a:off x="3202596" y="4078244"/>
            <a:ext cx="672885" cy="1513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46" name="Group 45"/>
          <p:cNvGrpSpPr/>
          <p:nvPr/>
        </p:nvGrpSpPr>
        <p:grpSpPr>
          <a:xfrm>
            <a:off x="3202596" y="4078243"/>
            <a:ext cx="672885" cy="2018654"/>
            <a:chOff x="3209876" y="4317578"/>
            <a:chExt cx="720080" cy="2160240"/>
          </a:xfrm>
        </p:grpSpPr>
        <p:sp>
          <p:nvSpPr>
            <p:cNvPr id="47" name="Rectangle 46"/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8" name="Rectangle 47"/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49" name="Rectangle 48"/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0" name="Rectangle 49"/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1" name="Rectangle 50"/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52" name="Rectangle 51"/>
          <p:cNvSpPr/>
          <p:nvPr/>
        </p:nvSpPr>
        <p:spPr>
          <a:xfrm>
            <a:off x="4548365" y="4078243"/>
            <a:ext cx="672885" cy="20186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53" name="Group 52"/>
          <p:cNvGrpSpPr/>
          <p:nvPr/>
        </p:nvGrpSpPr>
        <p:grpSpPr>
          <a:xfrm>
            <a:off x="4548365" y="4078243"/>
            <a:ext cx="672885" cy="2018654"/>
            <a:chOff x="3209876" y="4317578"/>
            <a:chExt cx="720080" cy="2160240"/>
          </a:xfrm>
        </p:grpSpPr>
        <p:sp>
          <p:nvSpPr>
            <p:cNvPr id="54" name="Rectangle 53"/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5" name="Rectangle 54"/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6" name="Rectangle 55"/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59" name="Rectangle 58"/>
          <p:cNvSpPr/>
          <p:nvPr/>
        </p:nvSpPr>
        <p:spPr>
          <a:xfrm>
            <a:off x="5355827" y="4078243"/>
            <a:ext cx="672885" cy="20186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60" name="Group 59"/>
          <p:cNvGrpSpPr/>
          <p:nvPr/>
        </p:nvGrpSpPr>
        <p:grpSpPr>
          <a:xfrm>
            <a:off x="5355827" y="4078243"/>
            <a:ext cx="672885" cy="2018654"/>
            <a:chOff x="3209876" y="4317578"/>
            <a:chExt cx="720080" cy="2160240"/>
          </a:xfrm>
        </p:grpSpPr>
        <p:sp>
          <p:nvSpPr>
            <p:cNvPr id="61" name="Rectangle 60"/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2" name="Rectangle 61"/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3" name="Rectangle 62"/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4" name="Rectangle 63"/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5" name="Rectangle 64"/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66" name="Rectangle 65"/>
          <p:cNvSpPr/>
          <p:nvPr/>
        </p:nvSpPr>
        <p:spPr>
          <a:xfrm>
            <a:off x="6163288" y="4078244"/>
            <a:ext cx="672885" cy="1513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67" name="Group 66"/>
          <p:cNvGrpSpPr/>
          <p:nvPr/>
        </p:nvGrpSpPr>
        <p:grpSpPr>
          <a:xfrm>
            <a:off x="6163288" y="4078243"/>
            <a:ext cx="672885" cy="2018654"/>
            <a:chOff x="3209876" y="4317578"/>
            <a:chExt cx="720080" cy="2160240"/>
          </a:xfrm>
        </p:grpSpPr>
        <p:sp>
          <p:nvSpPr>
            <p:cNvPr id="68" name="Rectangle 67"/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69" name="Rectangle 68"/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0" name="Rectangle 69"/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1" name="Rectangle 70"/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2" name="Rectangle 71"/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73" name="Rectangle 72"/>
          <p:cNvSpPr/>
          <p:nvPr/>
        </p:nvSpPr>
        <p:spPr>
          <a:xfrm>
            <a:off x="7441769" y="4078243"/>
            <a:ext cx="672885" cy="20186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74" name="Group 73"/>
          <p:cNvGrpSpPr/>
          <p:nvPr/>
        </p:nvGrpSpPr>
        <p:grpSpPr>
          <a:xfrm>
            <a:off x="7441769" y="4078243"/>
            <a:ext cx="672885" cy="2018654"/>
            <a:chOff x="3209876" y="4317578"/>
            <a:chExt cx="720080" cy="2160240"/>
          </a:xfrm>
        </p:grpSpPr>
        <p:sp>
          <p:nvSpPr>
            <p:cNvPr id="75" name="Rectangle 74"/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6" name="Rectangle 75"/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7" name="Rectangle 76"/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8" name="Rectangle 77"/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79" name="Rectangle 78"/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80" name="Rectangle 79"/>
          <p:cNvSpPr/>
          <p:nvPr/>
        </p:nvSpPr>
        <p:spPr>
          <a:xfrm>
            <a:off x="8249231" y="4078243"/>
            <a:ext cx="672885" cy="20186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81" name="Group 80"/>
          <p:cNvGrpSpPr/>
          <p:nvPr/>
        </p:nvGrpSpPr>
        <p:grpSpPr>
          <a:xfrm>
            <a:off x="8249231" y="4078243"/>
            <a:ext cx="672885" cy="2018654"/>
            <a:chOff x="3209876" y="4317578"/>
            <a:chExt cx="720080" cy="2160240"/>
          </a:xfrm>
        </p:grpSpPr>
        <p:sp>
          <p:nvSpPr>
            <p:cNvPr id="82" name="Rectangle 81"/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3" name="Rectangle 82"/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4" name="Rectangle 83"/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5" name="Rectangle 84"/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86" name="Rectangle 85"/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87" name="Rectangle 86"/>
          <p:cNvSpPr/>
          <p:nvPr/>
        </p:nvSpPr>
        <p:spPr>
          <a:xfrm>
            <a:off x="9056692" y="4078244"/>
            <a:ext cx="672885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88" name="Group 87"/>
          <p:cNvGrpSpPr/>
          <p:nvPr/>
        </p:nvGrpSpPr>
        <p:grpSpPr>
          <a:xfrm>
            <a:off x="9056692" y="4078243"/>
            <a:ext cx="672885" cy="2018654"/>
            <a:chOff x="3209876" y="4317578"/>
            <a:chExt cx="720080" cy="2160240"/>
          </a:xfrm>
        </p:grpSpPr>
        <p:sp>
          <p:nvSpPr>
            <p:cNvPr id="89" name="Rectangle 88"/>
            <p:cNvSpPr/>
            <p:nvPr/>
          </p:nvSpPr>
          <p:spPr>
            <a:xfrm>
              <a:off x="3209876" y="4317578"/>
              <a:ext cx="72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0" name="Rectangle 89"/>
            <p:cNvSpPr/>
            <p:nvPr/>
          </p:nvSpPr>
          <p:spPr>
            <a:xfrm>
              <a:off x="3209876" y="431757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1" name="Rectangle 90"/>
            <p:cNvSpPr/>
            <p:nvPr/>
          </p:nvSpPr>
          <p:spPr>
            <a:xfrm>
              <a:off x="3209876" y="485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2" name="Rectangle 91"/>
            <p:cNvSpPr/>
            <p:nvPr/>
          </p:nvSpPr>
          <p:spPr>
            <a:xfrm>
              <a:off x="3209876" y="539769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93" name="Rectangle 92"/>
            <p:cNvSpPr/>
            <p:nvPr/>
          </p:nvSpPr>
          <p:spPr>
            <a:xfrm>
              <a:off x="3209876" y="5937818"/>
              <a:ext cx="72008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D958BBCF-2D74-44F3-BBAC-3821DD5E8D11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7" name="Rectangle: Rounded Corners 96">
            <a:extLst>
              <a:ext uri="{FF2B5EF4-FFF2-40B4-BE49-F238E27FC236}">
                <a16:creationId xmlns:a16="http://schemas.microsoft.com/office/drawing/2014/main" id="{B1A8D77B-F38F-4052-A436-91A16094FA59}"/>
              </a:ext>
            </a:extLst>
          </p:cNvPr>
          <p:cNvSpPr/>
          <p:nvPr/>
        </p:nvSpPr>
        <p:spPr>
          <a:xfrm>
            <a:off x="776066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B76E40A9-19C8-4011-96A4-FFB0BFB10325}"/>
              </a:ext>
            </a:extLst>
          </p:cNvPr>
          <p:cNvSpPr/>
          <p:nvPr/>
        </p:nvSpPr>
        <p:spPr>
          <a:xfrm>
            <a:off x="2932132" y="600319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4DFAA9D0-6BD6-47B5-9A55-7734F9DB2F45}"/>
              </a:ext>
            </a:extLst>
          </p:cNvPr>
          <p:cNvGrpSpPr/>
          <p:nvPr/>
        </p:nvGrpSpPr>
        <p:grpSpPr>
          <a:xfrm>
            <a:off x="1229608" y="712172"/>
            <a:ext cx="541334" cy="1032867"/>
            <a:chOff x="2709980" y="5471319"/>
            <a:chExt cx="541334" cy="1032867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E86D9430-BE4C-4B9D-9383-E965D2C601B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2F493B88-FC3A-457F-8F13-ABE05CE20260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55F42B1E-3CE6-4553-85CF-8691F1AAC2CC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3" name="TextBox 102">
            <a:extLst>
              <a:ext uri="{FF2B5EF4-FFF2-40B4-BE49-F238E27FC236}">
                <a16:creationId xmlns:a16="http://schemas.microsoft.com/office/drawing/2014/main" id="{908BE530-CDAA-4FB1-953F-B06C8EF7A0F5}"/>
              </a:ext>
            </a:extLst>
          </p:cNvPr>
          <p:cNvSpPr txBox="1"/>
          <p:nvPr/>
        </p:nvSpPr>
        <p:spPr>
          <a:xfrm>
            <a:off x="1726583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03A5A625-5D7A-4280-A9E4-3B0C342CE369}"/>
              </a:ext>
            </a:extLst>
          </p:cNvPr>
          <p:cNvSpPr txBox="1"/>
          <p:nvPr/>
        </p:nvSpPr>
        <p:spPr>
          <a:xfrm>
            <a:off x="2071932" y="8977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65CDFB55-C8BC-4745-BDFC-FBA05893F34C}"/>
              </a:ext>
            </a:extLst>
          </p:cNvPr>
          <p:cNvSpPr txBox="1"/>
          <p:nvPr/>
        </p:nvSpPr>
        <p:spPr>
          <a:xfrm>
            <a:off x="2448459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70E215D1-85BF-478B-BC2F-D4D20C95F157}"/>
              </a:ext>
            </a:extLst>
          </p:cNvPr>
          <p:cNvSpPr txBox="1"/>
          <p:nvPr/>
        </p:nvSpPr>
        <p:spPr>
          <a:xfrm>
            <a:off x="3429720" y="654371"/>
            <a:ext cx="55307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B58914BD-7605-4A71-877D-7BA0FCA5241B}"/>
              </a:ext>
            </a:extLst>
          </p:cNvPr>
          <p:cNvGrpSpPr/>
          <p:nvPr/>
        </p:nvGrpSpPr>
        <p:grpSpPr>
          <a:xfrm>
            <a:off x="3443782" y="1131263"/>
            <a:ext cx="477358" cy="630942"/>
            <a:chOff x="3443782" y="1131263"/>
            <a:chExt cx="477358" cy="630942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C70B7C92-98D8-4A0A-9814-3E37733E842E}"/>
                </a:ext>
              </a:extLst>
            </p:cNvPr>
            <p:cNvCxnSpPr>
              <a:cxnSpLocks/>
            </p:cNvCxnSpPr>
            <p:nvPr/>
          </p:nvCxnSpPr>
          <p:spPr>
            <a:xfrm>
              <a:off x="3470041" y="1182130"/>
              <a:ext cx="44235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EC72BFA6-01A9-4CC4-BACA-B14E82DA7EE7}"/>
                </a:ext>
              </a:extLst>
            </p:cNvPr>
            <p:cNvSpPr txBox="1"/>
            <p:nvPr/>
          </p:nvSpPr>
          <p:spPr>
            <a:xfrm>
              <a:off x="3443782" y="1131263"/>
              <a:ext cx="4773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122" name="TextBox 121">
            <a:extLst>
              <a:ext uri="{FF2B5EF4-FFF2-40B4-BE49-F238E27FC236}">
                <a16:creationId xmlns:a16="http://schemas.microsoft.com/office/drawing/2014/main" id="{6931187E-A731-41EE-81FB-A941FAD6ADCC}"/>
              </a:ext>
            </a:extLst>
          </p:cNvPr>
          <p:cNvSpPr txBox="1"/>
          <p:nvPr/>
        </p:nvSpPr>
        <p:spPr>
          <a:xfrm>
            <a:off x="872833" y="90544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7CB672EE-1652-4A12-8AE2-2CF3AF2D4C15}"/>
              </a:ext>
            </a:extLst>
          </p:cNvPr>
          <p:cNvSpPr txBox="1"/>
          <p:nvPr/>
        </p:nvSpPr>
        <p:spPr>
          <a:xfrm>
            <a:off x="3030497" y="910614"/>
            <a:ext cx="47735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ABFA9C3-6E27-42C1-9379-C8ABC2147C3D}"/>
              </a:ext>
            </a:extLst>
          </p:cNvPr>
          <p:cNvGrpSpPr/>
          <p:nvPr/>
        </p:nvGrpSpPr>
        <p:grpSpPr>
          <a:xfrm>
            <a:off x="915175" y="2189751"/>
            <a:ext cx="3199796" cy="1107834"/>
            <a:chOff x="915175" y="2189751"/>
            <a:chExt cx="3199796" cy="1107834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2066A762-7240-46E3-83C4-FFFFD88DB570}"/>
                </a:ext>
              </a:extLst>
            </p:cNvPr>
            <p:cNvSpPr txBox="1"/>
            <p:nvPr/>
          </p:nvSpPr>
          <p:spPr>
            <a:xfrm>
              <a:off x="915175" y="2203220"/>
              <a:ext cx="1013159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1 1</a:t>
              </a:r>
            </a:p>
          </p:txBody>
        </p: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A2D32E97-E81E-46F4-9029-8453AC509DF0}"/>
                </a:ext>
              </a:extLst>
            </p:cNvPr>
            <p:cNvCxnSpPr>
              <a:cxnSpLocks/>
            </p:cNvCxnSpPr>
            <p:nvPr/>
          </p:nvCxnSpPr>
          <p:spPr>
            <a:xfrm>
              <a:off x="922087" y="2713206"/>
              <a:ext cx="89084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64F8872C-7669-415B-AB13-07EAEF4F7F17}"/>
                </a:ext>
              </a:extLst>
            </p:cNvPr>
            <p:cNvSpPr txBox="1"/>
            <p:nvPr/>
          </p:nvSpPr>
          <p:spPr>
            <a:xfrm>
              <a:off x="1093079" y="2635508"/>
              <a:ext cx="76223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57D690D3-238D-4BE2-8392-E1B41A285A32}"/>
                </a:ext>
              </a:extLst>
            </p:cNvPr>
            <p:cNvSpPr txBox="1"/>
            <p:nvPr/>
          </p:nvSpPr>
          <p:spPr>
            <a:xfrm>
              <a:off x="2723437" y="2242411"/>
              <a:ext cx="61555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=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E9FD130F-2907-4448-BE1B-5A5275DC37CA}"/>
                </a:ext>
              </a:extLst>
            </p:cNvPr>
            <p:cNvSpPr txBox="1"/>
            <p:nvPr/>
          </p:nvSpPr>
          <p:spPr>
            <a:xfrm>
              <a:off x="3114057" y="2189751"/>
              <a:ext cx="100091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3 3</a:t>
              </a:r>
            </a:p>
          </p:txBody>
        </p:sp>
        <p:grpSp>
          <p:nvGrpSpPr>
            <p:cNvPr id="129" name="Group 128">
              <a:extLst>
                <a:ext uri="{FF2B5EF4-FFF2-40B4-BE49-F238E27FC236}">
                  <a16:creationId xmlns:a16="http://schemas.microsoft.com/office/drawing/2014/main" id="{AB72C618-0096-4D8D-BB9F-B3D7417B9A4E}"/>
                </a:ext>
              </a:extLst>
            </p:cNvPr>
            <p:cNvGrpSpPr/>
            <p:nvPr/>
          </p:nvGrpSpPr>
          <p:grpSpPr>
            <a:xfrm>
              <a:off x="3178964" y="2666643"/>
              <a:ext cx="873405" cy="630942"/>
              <a:chOff x="10744572" y="2666643"/>
              <a:chExt cx="903291" cy="630942"/>
            </a:xfrm>
          </p:grpSpPr>
          <p:cxnSp>
            <p:nvCxnSpPr>
              <p:cNvPr id="130" name="Straight Connector 129">
                <a:extLst>
                  <a:ext uri="{FF2B5EF4-FFF2-40B4-BE49-F238E27FC236}">
                    <a16:creationId xmlns:a16="http://schemas.microsoft.com/office/drawing/2014/main" id="{8A2F934D-3D47-4494-A37E-244C8B7018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744572" y="2717510"/>
                <a:ext cx="885782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DB75775B-2325-468A-BC5E-F347CEE1E5C0}"/>
                  </a:ext>
                </a:extLst>
              </p:cNvPr>
              <p:cNvSpPr txBox="1"/>
              <p:nvPr/>
            </p:nvSpPr>
            <p:spPr>
              <a:xfrm>
                <a:off x="10898760" y="2666643"/>
                <a:ext cx="749103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47CD8A5-A72A-427D-9A53-D46B5B52A36B}"/>
                </a:ext>
              </a:extLst>
            </p:cNvPr>
            <p:cNvSpPr txBox="1"/>
            <p:nvPr/>
          </p:nvSpPr>
          <p:spPr>
            <a:xfrm>
              <a:off x="2239673" y="2205989"/>
              <a:ext cx="5787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93E8106-0A6B-46AC-9899-5626A65BBD61}"/>
                </a:ext>
              </a:extLst>
            </p:cNvPr>
            <p:cNvSpPr txBox="1"/>
            <p:nvPr/>
          </p:nvSpPr>
          <p:spPr>
            <a:xfrm>
              <a:off x="1791178" y="2192757"/>
              <a:ext cx="578754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2.59259E-6 L -0.48021 0.14722 " pathEditMode="relative" rAng="0" ptsTypes="AA">
                                      <p:cBhvr>
                                        <p:cTn id="70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010" y="736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000"/>
                            </p:stCondLst>
                            <p:childTnLst>
                              <p:par>
                                <p:cTn id="72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6 L -0.23724 0.07107 " pathEditMode="relative" rAng="0" ptsTypes="AA">
                                      <p:cBhvr>
                                        <p:cTn id="73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862" y="35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 animBg="1"/>
      <p:bldP spid="94" grpId="1" animBg="1"/>
      <p:bldP spid="95" grpId="0" animBg="1"/>
      <p:bldP spid="95" grpId="1" animBg="1"/>
      <p:bldP spid="31" grpId="0" animBg="1"/>
      <p:bldP spid="38" grpId="0" animBg="1"/>
      <p:bldP spid="45" grpId="0" animBg="1"/>
      <p:bldP spid="52" grpId="0" animBg="1"/>
      <p:bldP spid="59" grpId="0" animBg="1"/>
      <p:bldP spid="66" grpId="0" animBg="1"/>
      <p:bldP spid="73" grpId="0" animBg="1"/>
      <p:bldP spid="80" grpId="0" animBg="1"/>
      <p:bldP spid="87" grpId="0" animBg="1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Rectangle 234"/>
          <p:cNvSpPr/>
          <p:nvPr/>
        </p:nvSpPr>
        <p:spPr>
          <a:xfrm>
            <a:off x="9460423" y="5817797"/>
            <a:ext cx="336442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4" name="Rectangle 223"/>
          <p:cNvSpPr/>
          <p:nvPr/>
        </p:nvSpPr>
        <p:spPr>
          <a:xfrm>
            <a:off x="9460423" y="4303750"/>
            <a:ext cx="336442" cy="151382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6" name="Rectangle 235"/>
          <p:cNvSpPr/>
          <p:nvPr/>
        </p:nvSpPr>
        <p:spPr>
          <a:xfrm>
            <a:off x="9931442" y="5313077"/>
            <a:ext cx="336442" cy="10092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2" name="Rectangle 211"/>
          <p:cNvSpPr/>
          <p:nvPr/>
        </p:nvSpPr>
        <p:spPr>
          <a:xfrm>
            <a:off x="9931442" y="4292864"/>
            <a:ext cx="336442" cy="10092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8" name="Rectangle 217"/>
          <p:cNvSpPr/>
          <p:nvPr/>
        </p:nvSpPr>
        <p:spPr>
          <a:xfrm>
            <a:off x="10402462" y="4303750"/>
            <a:ext cx="336442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0" name="Rectangle 199"/>
          <p:cNvSpPr/>
          <p:nvPr/>
        </p:nvSpPr>
        <p:spPr>
          <a:xfrm>
            <a:off x="8652962" y="4303750"/>
            <a:ext cx="336442" cy="5046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4" name="Rectangle 233"/>
          <p:cNvSpPr/>
          <p:nvPr/>
        </p:nvSpPr>
        <p:spPr>
          <a:xfrm>
            <a:off x="8181942" y="5313189"/>
            <a:ext cx="336442" cy="10092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grpSp>
        <p:nvGrpSpPr>
          <p:cNvPr id="230" name="Group 229"/>
          <p:cNvGrpSpPr/>
          <p:nvPr/>
        </p:nvGrpSpPr>
        <p:grpSpPr>
          <a:xfrm>
            <a:off x="847500" y="4303750"/>
            <a:ext cx="1278481" cy="2018654"/>
            <a:chOff x="905620" y="4605610"/>
            <a:chExt cx="1368152" cy="2160240"/>
          </a:xfrm>
        </p:grpSpPr>
        <p:sp>
          <p:nvSpPr>
            <p:cNvPr id="103" name="Rectangle 102"/>
            <p:cNvSpPr/>
            <p:nvPr/>
          </p:nvSpPr>
          <p:spPr>
            <a:xfrm>
              <a:off x="1409676" y="4605610"/>
              <a:ext cx="360040" cy="216024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5" name="Rectangle 104"/>
            <p:cNvSpPr/>
            <p:nvPr/>
          </p:nvSpPr>
          <p:spPr>
            <a:xfrm>
              <a:off x="1409676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1409676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7" name="Rectangle 106"/>
            <p:cNvSpPr/>
            <p:nvPr/>
          </p:nvSpPr>
          <p:spPr>
            <a:xfrm>
              <a:off x="1409676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8" name="Rectangle 107"/>
            <p:cNvSpPr/>
            <p:nvPr/>
          </p:nvSpPr>
          <p:spPr>
            <a:xfrm>
              <a:off x="1409676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09" name="Rectangle 108"/>
            <p:cNvSpPr/>
            <p:nvPr/>
          </p:nvSpPr>
          <p:spPr>
            <a:xfrm>
              <a:off x="1409676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0" name="Rectangle 109"/>
            <p:cNvSpPr/>
            <p:nvPr/>
          </p:nvSpPr>
          <p:spPr>
            <a:xfrm>
              <a:off x="1913732" y="4605610"/>
              <a:ext cx="360040" cy="5400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1" name="Rectangle 110"/>
            <p:cNvSpPr/>
            <p:nvPr/>
          </p:nvSpPr>
          <p:spPr>
            <a:xfrm>
              <a:off x="1913732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2" name="Rectangle 111"/>
            <p:cNvSpPr/>
            <p:nvPr/>
          </p:nvSpPr>
          <p:spPr>
            <a:xfrm>
              <a:off x="1913732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3" name="Rectangle 112"/>
            <p:cNvSpPr/>
            <p:nvPr/>
          </p:nvSpPr>
          <p:spPr>
            <a:xfrm>
              <a:off x="1913732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4" name="Rectangle 113"/>
            <p:cNvSpPr/>
            <p:nvPr/>
          </p:nvSpPr>
          <p:spPr>
            <a:xfrm>
              <a:off x="1913732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5" name="Rectangle 114"/>
            <p:cNvSpPr/>
            <p:nvPr/>
          </p:nvSpPr>
          <p:spPr>
            <a:xfrm>
              <a:off x="1913732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6" name="Rectangle 115"/>
            <p:cNvSpPr/>
            <p:nvPr/>
          </p:nvSpPr>
          <p:spPr>
            <a:xfrm>
              <a:off x="905620" y="4605610"/>
              <a:ext cx="360040" cy="216024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7" name="Rectangle 116"/>
            <p:cNvSpPr/>
            <p:nvPr/>
          </p:nvSpPr>
          <p:spPr>
            <a:xfrm>
              <a:off x="905620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8" name="Rectangle 117"/>
            <p:cNvSpPr/>
            <p:nvPr/>
          </p:nvSpPr>
          <p:spPr>
            <a:xfrm>
              <a:off x="905620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19" name="Rectangle 118"/>
            <p:cNvSpPr/>
            <p:nvPr/>
          </p:nvSpPr>
          <p:spPr>
            <a:xfrm>
              <a:off x="905620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0" name="Rectangle 119"/>
            <p:cNvSpPr/>
            <p:nvPr/>
          </p:nvSpPr>
          <p:spPr>
            <a:xfrm>
              <a:off x="905620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1" name="Rectangle 120"/>
            <p:cNvSpPr/>
            <p:nvPr/>
          </p:nvSpPr>
          <p:spPr>
            <a:xfrm>
              <a:off x="905620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1" name="Group 230"/>
          <p:cNvGrpSpPr/>
          <p:nvPr/>
        </p:nvGrpSpPr>
        <p:grpSpPr>
          <a:xfrm>
            <a:off x="2529711" y="4303750"/>
            <a:ext cx="1278481" cy="2018654"/>
            <a:chOff x="2705820" y="4605610"/>
            <a:chExt cx="1368152" cy="2160240"/>
          </a:xfrm>
        </p:grpSpPr>
        <p:sp>
          <p:nvSpPr>
            <p:cNvPr id="122" name="Rectangle 121"/>
            <p:cNvSpPr/>
            <p:nvPr/>
          </p:nvSpPr>
          <p:spPr>
            <a:xfrm>
              <a:off x="3209876" y="4605610"/>
              <a:ext cx="360040" cy="216024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3" name="Rectangle 122"/>
            <p:cNvSpPr/>
            <p:nvPr/>
          </p:nvSpPr>
          <p:spPr>
            <a:xfrm>
              <a:off x="3209876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4" name="Rectangle 123"/>
            <p:cNvSpPr/>
            <p:nvPr/>
          </p:nvSpPr>
          <p:spPr>
            <a:xfrm>
              <a:off x="3209876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5" name="Rectangle 124"/>
            <p:cNvSpPr/>
            <p:nvPr/>
          </p:nvSpPr>
          <p:spPr>
            <a:xfrm>
              <a:off x="3209876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6" name="Rectangle 125"/>
            <p:cNvSpPr/>
            <p:nvPr/>
          </p:nvSpPr>
          <p:spPr>
            <a:xfrm>
              <a:off x="3209876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7" name="Rectangle 126"/>
            <p:cNvSpPr/>
            <p:nvPr/>
          </p:nvSpPr>
          <p:spPr>
            <a:xfrm>
              <a:off x="3209876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8" name="Rectangle 127"/>
            <p:cNvSpPr/>
            <p:nvPr/>
          </p:nvSpPr>
          <p:spPr>
            <a:xfrm>
              <a:off x="3713932" y="4605610"/>
              <a:ext cx="360040" cy="5400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29" name="Rectangle 128"/>
            <p:cNvSpPr/>
            <p:nvPr/>
          </p:nvSpPr>
          <p:spPr>
            <a:xfrm>
              <a:off x="3713932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0" name="Rectangle 129"/>
            <p:cNvSpPr/>
            <p:nvPr/>
          </p:nvSpPr>
          <p:spPr>
            <a:xfrm>
              <a:off x="3713932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1" name="Rectangle 130"/>
            <p:cNvSpPr/>
            <p:nvPr/>
          </p:nvSpPr>
          <p:spPr>
            <a:xfrm>
              <a:off x="3713932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2" name="Rectangle 131"/>
            <p:cNvSpPr/>
            <p:nvPr/>
          </p:nvSpPr>
          <p:spPr>
            <a:xfrm>
              <a:off x="3713932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3" name="Rectangle 132"/>
            <p:cNvSpPr/>
            <p:nvPr/>
          </p:nvSpPr>
          <p:spPr>
            <a:xfrm>
              <a:off x="3713932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4" name="Rectangle 133"/>
            <p:cNvSpPr/>
            <p:nvPr/>
          </p:nvSpPr>
          <p:spPr>
            <a:xfrm>
              <a:off x="2705820" y="4605610"/>
              <a:ext cx="360040" cy="216024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5" name="Rectangle 134"/>
            <p:cNvSpPr/>
            <p:nvPr/>
          </p:nvSpPr>
          <p:spPr>
            <a:xfrm>
              <a:off x="2705820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6" name="Rectangle 135"/>
            <p:cNvSpPr/>
            <p:nvPr/>
          </p:nvSpPr>
          <p:spPr>
            <a:xfrm>
              <a:off x="2705820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7" name="Rectangle 136"/>
            <p:cNvSpPr/>
            <p:nvPr/>
          </p:nvSpPr>
          <p:spPr>
            <a:xfrm>
              <a:off x="2705820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8" name="Rectangle 137"/>
            <p:cNvSpPr/>
            <p:nvPr/>
          </p:nvSpPr>
          <p:spPr>
            <a:xfrm>
              <a:off x="2705820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39" name="Rectangle 138"/>
            <p:cNvSpPr/>
            <p:nvPr/>
          </p:nvSpPr>
          <p:spPr>
            <a:xfrm>
              <a:off x="2705820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2" name="Group 231"/>
          <p:cNvGrpSpPr/>
          <p:nvPr/>
        </p:nvGrpSpPr>
        <p:grpSpPr>
          <a:xfrm>
            <a:off x="4279211" y="4303750"/>
            <a:ext cx="1278481" cy="2018654"/>
            <a:chOff x="4578028" y="4605610"/>
            <a:chExt cx="1368152" cy="2160240"/>
          </a:xfrm>
        </p:grpSpPr>
        <p:sp>
          <p:nvSpPr>
            <p:cNvPr id="140" name="Rectangle 139"/>
            <p:cNvSpPr/>
            <p:nvPr/>
          </p:nvSpPr>
          <p:spPr>
            <a:xfrm>
              <a:off x="5082084" y="4605610"/>
              <a:ext cx="360040" cy="216024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1" name="Rectangle 140"/>
            <p:cNvSpPr/>
            <p:nvPr/>
          </p:nvSpPr>
          <p:spPr>
            <a:xfrm>
              <a:off x="5082084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2" name="Rectangle 141"/>
            <p:cNvSpPr/>
            <p:nvPr/>
          </p:nvSpPr>
          <p:spPr>
            <a:xfrm>
              <a:off x="5082084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3" name="Rectangle 142"/>
            <p:cNvSpPr/>
            <p:nvPr/>
          </p:nvSpPr>
          <p:spPr>
            <a:xfrm>
              <a:off x="5082084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4" name="Rectangle 143"/>
            <p:cNvSpPr/>
            <p:nvPr/>
          </p:nvSpPr>
          <p:spPr>
            <a:xfrm>
              <a:off x="5082084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5" name="Rectangle 144"/>
            <p:cNvSpPr/>
            <p:nvPr/>
          </p:nvSpPr>
          <p:spPr>
            <a:xfrm>
              <a:off x="5082084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6" name="Rectangle 145"/>
            <p:cNvSpPr/>
            <p:nvPr/>
          </p:nvSpPr>
          <p:spPr>
            <a:xfrm>
              <a:off x="5586140" y="4605610"/>
              <a:ext cx="360040" cy="5400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7" name="Rectangle 146"/>
            <p:cNvSpPr/>
            <p:nvPr/>
          </p:nvSpPr>
          <p:spPr>
            <a:xfrm>
              <a:off x="5586140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8" name="Rectangle 147"/>
            <p:cNvSpPr/>
            <p:nvPr/>
          </p:nvSpPr>
          <p:spPr>
            <a:xfrm>
              <a:off x="5586140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49" name="Rectangle 148"/>
            <p:cNvSpPr/>
            <p:nvPr/>
          </p:nvSpPr>
          <p:spPr>
            <a:xfrm>
              <a:off x="5586140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0" name="Rectangle 149"/>
            <p:cNvSpPr/>
            <p:nvPr/>
          </p:nvSpPr>
          <p:spPr>
            <a:xfrm>
              <a:off x="5586140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1" name="Rectangle 150"/>
            <p:cNvSpPr/>
            <p:nvPr/>
          </p:nvSpPr>
          <p:spPr>
            <a:xfrm>
              <a:off x="5586140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2" name="Rectangle 151"/>
            <p:cNvSpPr/>
            <p:nvPr/>
          </p:nvSpPr>
          <p:spPr>
            <a:xfrm>
              <a:off x="4578028" y="4605610"/>
              <a:ext cx="360040" cy="216024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3" name="Rectangle 152"/>
            <p:cNvSpPr/>
            <p:nvPr/>
          </p:nvSpPr>
          <p:spPr>
            <a:xfrm>
              <a:off x="4578028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4" name="Rectangle 153"/>
            <p:cNvSpPr/>
            <p:nvPr/>
          </p:nvSpPr>
          <p:spPr>
            <a:xfrm>
              <a:off x="4578028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5" name="Rectangle 154"/>
            <p:cNvSpPr/>
            <p:nvPr/>
          </p:nvSpPr>
          <p:spPr>
            <a:xfrm>
              <a:off x="4578028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6" name="Rectangle 155"/>
            <p:cNvSpPr/>
            <p:nvPr/>
          </p:nvSpPr>
          <p:spPr>
            <a:xfrm>
              <a:off x="4578028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57" name="Rectangle 156"/>
            <p:cNvSpPr/>
            <p:nvPr/>
          </p:nvSpPr>
          <p:spPr>
            <a:xfrm>
              <a:off x="4578028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grpSp>
        <p:nvGrpSpPr>
          <p:cNvPr id="233" name="Group 232"/>
          <p:cNvGrpSpPr/>
          <p:nvPr/>
        </p:nvGrpSpPr>
        <p:grpSpPr>
          <a:xfrm>
            <a:off x="6028711" y="4303750"/>
            <a:ext cx="1278481" cy="2018654"/>
            <a:chOff x="6450236" y="4605610"/>
            <a:chExt cx="1368152" cy="2160240"/>
          </a:xfrm>
        </p:grpSpPr>
        <p:sp>
          <p:nvSpPr>
            <p:cNvPr id="176" name="Rectangle 175"/>
            <p:cNvSpPr/>
            <p:nvPr/>
          </p:nvSpPr>
          <p:spPr>
            <a:xfrm>
              <a:off x="6954292" y="4605610"/>
              <a:ext cx="360040" cy="216024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7" name="Rectangle 176"/>
            <p:cNvSpPr/>
            <p:nvPr/>
          </p:nvSpPr>
          <p:spPr>
            <a:xfrm>
              <a:off x="6954292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8" name="Rectangle 177"/>
            <p:cNvSpPr/>
            <p:nvPr/>
          </p:nvSpPr>
          <p:spPr>
            <a:xfrm>
              <a:off x="6954292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79" name="Rectangle 178"/>
            <p:cNvSpPr/>
            <p:nvPr/>
          </p:nvSpPr>
          <p:spPr>
            <a:xfrm>
              <a:off x="6954292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0" name="Rectangle 179"/>
            <p:cNvSpPr/>
            <p:nvPr/>
          </p:nvSpPr>
          <p:spPr>
            <a:xfrm>
              <a:off x="6954292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1" name="Rectangle 180"/>
            <p:cNvSpPr/>
            <p:nvPr/>
          </p:nvSpPr>
          <p:spPr>
            <a:xfrm>
              <a:off x="6954292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2" name="Rectangle 181"/>
            <p:cNvSpPr/>
            <p:nvPr/>
          </p:nvSpPr>
          <p:spPr>
            <a:xfrm>
              <a:off x="7458348" y="4605610"/>
              <a:ext cx="360040" cy="5400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3" name="Rectangle 182"/>
            <p:cNvSpPr/>
            <p:nvPr/>
          </p:nvSpPr>
          <p:spPr>
            <a:xfrm>
              <a:off x="7458348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4" name="Rectangle 183"/>
            <p:cNvSpPr/>
            <p:nvPr/>
          </p:nvSpPr>
          <p:spPr>
            <a:xfrm>
              <a:off x="7458348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5" name="Rectangle 184"/>
            <p:cNvSpPr/>
            <p:nvPr/>
          </p:nvSpPr>
          <p:spPr>
            <a:xfrm>
              <a:off x="7458348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6" name="Rectangle 185"/>
            <p:cNvSpPr/>
            <p:nvPr/>
          </p:nvSpPr>
          <p:spPr>
            <a:xfrm>
              <a:off x="7458348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7" name="Rectangle 186"/>
            <p:cNvSpPr/>
            <p:nvPr/>
          </p:nvSpPr>
          <p:spPr>
            <a:xfrm>
              <a:off x="7458348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8" name="Rectangle 187"/>
            <p:cNvSpPr/>
            <p:nvPr/>
          </p:nvSpPr>
          <p:spPr>
            <a:xfrm>
              <a:off x="6450236" y="4605610"/>
              <a:ext cx="360040" cy="216024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89" name="Rectangle 188"/>
            <p:cNvSpPr/>
            <p:nvPr/>
          </p:nvSpPr>
          <p:spPr>
            <a:xfrm>
              <a:off x="6450236" y="4605610"/>
              <a:ext cx="360000" cy="2160000"/>
            </a:xfrm>
            <a:prstGeom prst="rect">
              <a:avLst/>
            </a:prstGeom>
            <a:noFill/>
            <a:ln w="635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0" name="Rectangle 189"/>
            <p:cNvSpPr/>
            <p:nvPr/>
          </p:nvSpPr>
          <p:spPr>
            <a:xfrm>
              <a:off x="6450236" y="460561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1" name="Rectangle 190"/>
            <p:cNvSpPr/>
            <p:nvPr/>
          </p:nvSpPr>
          <p:spPr>
            <a:xfrm>
              <a:off x="6450236" y="514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2" name="Rectangle 191"/>
            <p:cNvSpPr/>
            <p:nvPr/>
          </p:nvSpPr>
          <p:spPr>
            <a:xfrm>
              <a:off x="6450236" y="568573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  <p:sp>
          <p:nvSpPr>
            <p:cNvPr id="193" name="Rectangle 192"/>
            <p:cNvSpPr/>
            <p:nvPr/>
          </p:nvSpPr>
          <p:spPr>
            <a:xfrm>
              <a:off x="6450236" y="6225850"/>
              <a:ext cx="360040" cy="540000"/>
            </a:xfrm>
            <a:prstGeom prst="rect">
              <a:avLst/>
            </a:prstGeom>
            <a:noFill/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sz="1682"/>
            </a:p>
          </p:txBody>
        </p:sp>
      </p:grpSp>
      <p:sp>
        <p:nvSpPr>
          <p:cNvPr id="194" name="Rectangle 193"/>
          <p:cNvSpPr/>
          <p:nvPr/>
        </p:nvSpPr>
        <p:spPr>
          <a:xfrm>
            <a:off x="8181942" y="4303750"/>
            <a:ext cx="336442" cy="1009215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5" name="Rectangle 194"/>
          <p:cNvSpPr/>
          <p:nvPr/>
        </p:nvSpPr>
        <p:spPr>
          <a:xfrm>
            <a:off x="8181942" y="4303750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6" name="Rectangle 195"/>
          <p:cNvSpPr/>
          <p:nvPr/>
        </p:nvSpPr>
        <p:spPr>
          <a:xfrm>
            <a:off x="8181942" y="430375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7" name="Rectangle 196"/>
          <p:cNvSpPr/>
          <p:nvPr/>
        </p:nvSpPr>
        <p:spPr>
          <a:xfrm>
            <a:off x="8181942" y="480847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8" name="Rectangle 197"/>
          <p:cNvSpPr/>
          <p:nvPr/>
        </p:nvSpPr>
        <p:spPr>
          <a:xfrm>
            <a:off x="8181942" y="531307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99" name="Rectangle 198"/>
          <p:cNvSpPr/>
          <p:nvPr/>
        </p:nvSpPr>
        <p:spPr>
          <a:xfrm>
            <a:off x="8181942" y="581779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1" name="Rectangle 200"/>
          <p:cNvSpPr/>
          <p:nvPr/>
        </p:nvSpPr>
        <p:spPr>
          <a:xfrm>
            <a:off x="8652962" y="4303750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2" name="Rectangle 201"/>
          <p:cNvSpPr/>
          <p:nvPr/>
        </p:nvSpPr>
        <p:spPr>
          <a:xfrm>
            <a:off x="8652962" y="430375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3" name="Rectangle 202"/>
          <p:cNvSpPr/>
          <p:nvPr/>
        </p:nvSpPr>
        <p:spPr>
          <a:xfrm>
            <a:off x="8652962" y="480847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4" name="Rectangle 203"/>
          <p:cNvSpPr/>
          <p:nvPr/>
        </p:nvSpPr>
        <p:spPr>
          <a:xfrm>
            <a:off x="8652962" y="531307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5" name="Rectangle 204"/>
          <p:cNvSpPr/>
          <p:nvPr/>
        </p:nvSpPr>
        <p:spPr>
          <a:xfrm>
            <a:off x="8652962" y="581779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6" name="Rectangle 205"/>
          <p:cNvSpPr/>
          <p:nvPr/>
        </p:nvSpPr>
        <p:spPr>
          <a:xfrm>
            <a:off x="7710923" y="4303750"/>
            <a:ext cx="336442" cy="2018654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7" name="Rectangle 206"/>
          <p:cNvSpPr/>
          <p:nvPr/>
        </p:nvSpPr>
        <p:spPr>
          <a:xfrm>
            <a:off x="7710923" y="4303750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8" name="Rectangle 207"/>
          <p:cNvSpPr/>
          <p:nvPr/>
        </p:nvSpPr>
        <p:spPr>
          <a:xfrm>
            <a:off x="7710923" y="430375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09" name="Rectangle 208"/>
          <p:cNvSpPr/>
          <p:nvPr/>
        </p:nvSpPr>
        <p:spPr>
          <a:xfrm>
            <a:off x="7710923" y="480847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0" name="Rectangle 209"/>
          <p:cNvSpPr/>
          <p:nvPr/>
        </p:nvSpPr>
        <p:spPr>
          <a:xfrm>
            <a:off x="7710923" y="531307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1" name="Rectangle 210"/>
          <p:cNvSpPr/>
          <p:nvPr/>
        </p:nvSpPr>
        <p:spPr>
          <a:xfrm>
            <a:off x="7710923" y="581779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3" name="Rectangle 212"/>
          <p:cNvSpPr/>
          <p:nvPr/>
        </p:nvSpPr>
        <p:spPr>
          <a:xfrm>
            <a:off x="9931442" y="4303750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4" name="Rectangle 213"/>
          <p:cNvSpPr/>
          <p:nvPr/>
        </p:nvSpPr>
        <p:spPr>
          <a:xfrm>
            <a:off x="9931442" y="430375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5" name="Rectangle 214"/>
          <p:cNvSpPr/>
          <p:nvPr/>
        </p:nvSpPr>
        <p:spPr>
          <a:xfrm>
            <a:off x="9931442" y="480847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6" name="Rectangle 215"/>
          <p:cNvSpPr/>
          <p:nvPr/>
        </p:nvSpPr>
        <p:spPr>
          <a:xfrm>
            <a:off x="9931442" y="531307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7" name="Rectangle 216"/>
          <p:cNvSpPr/>
          <p:nvPr/>
        </p:nvSpPr>
        <p:spPr>
          <a:xfrm>
            <a:off x="9931442" y="581779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19" name="Rectangle 218"/>
          <p:cNvSpPr/>
          <p:nvPr/>
        </p:nvSpPr>
        <p:spPr>
          <a:xfrm>
            <a:off x="10402462" y="4303750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0" name="Rectangle 219"/>
          <p:cNvSpPr/>
          <p:nvPr/>
        </p:nvSpPr>
        <p:spPr>
          <a:xfrm>
            <a:off x="10402462" y="430375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1" name="Rectangle 220"/>
          <p:cNvSpPr/>
          <p:nvPr/>
        </p:nvSpPr>
        <p:spPr>
          <a:xfrm>
            <a:off x="10402462" y="480847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2" name="Rectangle 221"/>
          <p:cNvSpPr/>
          <p:nvPr/>
        </p:nvSpPr>
        <p:spPr>
          <a:xfrm>
            <a:off x="10402462" y="531307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3" name="Rectangle 222"/>
          <p:cNvSpPr/>
          <p:nvPr/>
        </p:nvSpPr>
        <p:spPr>
          <a:xfrm>
            <a:off x="10402462" y="581779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5" name="Rectangle 224"/>
          <p:cNvSpPr/>
          <p:nvPr/>
        </p:nvSpPr>
        <p:spPr>
          <a:xfrm>
            <a:off x="9460423" y="4303750"/>
            <a:ext cx="336405" cy="2018430"/>
          </a:xfrm>
          <a:prstGeom prst="rect">
            <a:avLst/>
          </a:prstGeom>
          <a:noFill/>
          <a:ln w="635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6" name="Rectangle 225"/>
          <p:cNvSpPr/>
          <p:nvPr/>
        </p:nvSpPr>
        <p:spPr>
          <a:xfrm>
            <a:off x="9460423" y="430375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7" name="Rectangle 226"/>
          <p:cNvSpPr/>
          <p:nvPr/>
        </p:nvSpPr>
        <p:spPr>
          <a:xfrm>
            <a:off x="9460423" y="4808470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8" name="Rectangle 227"/>
          <p:cNvSpPr/>
          <p:nvPr/>
        </p:nvSpPr>
        <p:spPr>
          <a:xfrm>
            <a:off x="9460423" y="531307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29" name="Rectangle 228"/>
          <p:cNvSpPr/>
          <p:nvPr/>
        </p:nvSpPr>
        <p:spPr>
          <a:xfrm>
            <a:off x="9460423" y="5817797"/>
            <a:ext cx="336442" cy="50460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7" name="Rectangle 236"/>
          <p:cNvSpPr/>
          <p:nvPr/>
        </p:nvSpPr>
        <p:spPr>
          <a:xfrm>
            <a:off x="8181942" y="4303750"/>
            <a:ext cx="336442" cy="10093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238" name="Rectangle 237"/>
          <p:cNvSpPr/>
          <p:nvPr/>
        </p:nvSpPr>
        <p:spPr>
          <a:xfrm>
            <a:off x="8181942" y="5313077"/>
            <a:ext cx="336442" cy="1009327"/>
          </a:xfrm>
          <a:prstGeom prst="rect">
            <a:avLst/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682"/>
          </a:p>
        </p:txBody>
      </p:sp>
      <p:sp>
        <p:nvSpPr>
          <p:cNvPr id="161" name="Rectangle 160">
            <a:extLst>
              <a:ext uri="{FF2B5EF4-FFF2-40B4-BE49-F238E27FC236}">
                <a16:creationId xmlns:a16="http://schemas.microsoft.com/office/drawing/2014/main" id="{29B2D00D-EF5A-448E-8DC8-DD577DA1C213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0" name="Rectangle: Rounded Corners 309">
            <a:extLst>
              <a:ext uri="{FF2B5EF4-FFF2-40B4-BE49-F238E27FC236}">
                <a16:creationId xmlns:a16="http://schemas.microsoft.com/office/drawing/2014/main" id="{DD9A4001-99EF-4FE7-9A74-10E3EC3AF055}"/>
              </a:ext>
            </a:extLst>
          </p:cNvPr>
          <p:cNvSpPr/>
          <p:nvPr/>
        </p:nvSpPr>
        <p:spPr>
          <a:xfrm>
            <a:off x="779241" y="480760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11" name="Rectangle 310">
            <a:extLst>
              <a:ext uri="{FF2B5EF4-FFF2-40B4-BE49-F238E27FC236}">
                <a16:creationId xmlns:a16="http://schemas.microsoft.com/office/drawing/2014/main" id="{07293C40-B480-456B-BA24-477D544C0D29}"/>
              </a:ext>
            </a:extLst>
          </p:cNvPr>
          <p:cNvSpPr/>
          <p:nvPr/>
        </p:nvSpPr>
        <p:spPr>
          <a:xfrm>
            <a:off x="2935307" y="597797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FBF9375D-131B-4395-B92A-39467B326D43}"/>
              </a:ext>
            </a:extLst>
          </p:cNvPr>
          <p:cNvGrpSpPr/>
          <p:nvPr/>
        </p:nvGrpSpPr>
        <p:grpSpPr>
          <a:xfrm>
            <a:off x="1232783" y="709650"/>
            <a:ext cx="541334" cy="1032867"/>
            <a:chOff x="2709980" y="5471319"/>
            <a:chExt cx="541334" cy="1032867"/>
          </a:xfrm>
        </p:grpSpPr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5E97C6DA-B7C0-4E50-B5CD-6C6F5A1A4AC1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C4632976-1435-4681-9C91-93D475E0BB4E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479D47CE-DD37-47FE-A7A0-48F99EBCC52E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6" name="TextBox 315">
            <a:extLst>
              <a:ext uri="{FF2B5EF4-FFF2-40B4-BE49-F238E27FC236}">
                <a16:creationId xmlns:a16="http://schemas.microsoft.com/office/drawing/2014/main" id="{A86BBCCC-A709-4B3C-889E-6DB814C11F91}"/>
              </a:ext>
            </a:extLst>
          </p:cNvPr>
          <p:cNvSpPr txBox="1"/>
          <p:nvPr/>
        </p:nvSpPr>
        <p:spPr>
          <a:xfrm>
            <a:off x="1729758" y="902920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CA83355F-8CF2-4983-AC60-B9DD10C584B6}"/>
              </a:ext>
            </a:extLst>
          </p:cNvPr>
          <p:cNvSpPr txBox="1"/>
          <p:nvPr/>
        </p:nvSpPr>
        <p:spPr>
          <a:xfrm>
            <a:off x="878019" y="2200698"/>
            <a:ext cx="101315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cxnSp>
        <p:nvCxnSpPr>
          <p:cNvPr id="318" name="Straight Connector 317">
            <a:extLst>
              <a:ext uri="{FF2B5EF4-FFF2-40B4-BE49-F238E27FC236}">
                <a16:creationId xmlns:a16="http://schemas.microsoft.com/office/drawing/2014/main" id="{E68C5CDB-BD27-4E88-AC12-FE0079F7E9C5}"/>
              </a:ext>
            </a:extLst>
          </p:cNvPr>
          <p:cNvCxnSpPr>
            <a:cxnSpLocks/>
          </p:cNvCxnSpPr>
          <p:nvPr/>
        </p:nvCxnSpPr>
        <p:spPr>
          <a:xfrm>
            <a:off x="884931" y="2710684"/>
            <a:ext cx="4432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9" name="TextBox 318">
            <a:extLst>
              <a:ext uri="{FF2B5EF4-FFF2-40B4-BE49-F238E27FC236}">
                <a16:creationId xmlns:a16="http://schemas.microsoft.com/office/drawing/2014/main" id="{93DE6120-12B3-42ED-B051-B6BE58118892}"/>
              </a:ext>
            </a:extLst>
          </p:cNvPr>
          <p:cNvSpPr txBox="1"/>
          <p:nvPr/>
        </p:nvSpPr>
        <p:spPr>
          <a:xfrm>
            <a:off x="863823" y="2632986"/>
            <a:ext cx="3792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D714C0FA-B07A-430F-A30E-A8B4F954AFE0}"/>
              </a:ext>
            </a:extLst>
          </p:cNvPr>
          <p:cNvSpPr txBox="1"/>
          <p:nvPr/>
        </p:nvSpPr>
        <p:spPr>
          <a:xfrm>
            <a:off x="2239013" y="2404779"/>
            <a:ext cx="6155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182D75E9-273C-490E-9554-BEA7A41FB75D}"/>
              </a:ext>
            </a:extLst>
          </p:cNvPr>
          <p:cNvSpPr txBox="1"/>
          <p:nvPr/>
        </p:nvSpPr>
        <p:spPr>
          <a:xfrm>
            <a:off x="2629632" y="2187229"/>
            <a:ext cx="9436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5 4</a:t>
            </a:r>
          </a:p>
        </p:txBody>
      </p: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E59D6F2F-4EDC-45A0-9CFE-CAF2D04F79CD}"/>
              </a:ext>
            </a:extLst>
          </p:cNvPr>
          <p:cNvGrpSpPr/>
          <p:nvPr/>
        </p:nvGrpSpPr>
        <p:grpSpPr>
          <a:xfrm>
            <a:off x="2694836" y="2664121"/>
            <a:ext cx="878491" cy="630942"/>
            <a:chOff x="10744572" y="2666643"/>
            <a:chExt cx="903291" cy="630942"/>
          </a:xfrm>
        </p:grpSpPr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BF581195-71F9-4204-A22E-48EA1B4331DA}"/>
                </a:ext>
              </a:extLst>
            </p:cNvPr>
            <p:cNvCxnSpPr>
              <a:cxnSpLocks/>
            </p:cNvCxnSpPr>
            <p:nvPr/>
          </p:nvCxnSpPr>
          <p:spPr>
            <a:xfrm>
              <a:off x="10744572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32D2BBD4-990F-42A4-A520-5B3337203C1B}"/>
                </a:ext>
              </a:extLst>
            </p:cNvPr>
            <p:cNvSpPr txBox="1"/>
            <p:nvPr/>
          </p:nvSpPr>
          <p:spPr>
            <a:xfrm>
              <a:off x="10908815" y="2666643"/>
              <a:ext cx="73904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325" name="TextBox 324">
            <a:extLst>
              <a:ext uri="{FF2B5EF4-FFF2-40B4-BE49-F238E27FC236}">
                <a16:creationId xmlns:a16="http://schemas.microsoft.com/office/drawing/2014/main" id="{FCB7971C-D022-4A53-8AD5-BFED6FE2C2AB}"/>
              </a:ext>
            </a:extLst>
          </p:cNvPr>
          <p:cNvSpPr txBox="1"/>
          <p:nvPr/>
        </p:nvSpPr>
        <p:spPr>
          <a:xfrm>
            <a:off x="2075107" y="89518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6</a:t>
            </a:r>
          </a:p>
        </p:txBody>
      </p:sp>
      <p:sp>
        <p:nvSpPr>
          <p:cNvPr id="326" name="TextBox 325">
            <a:extLst>
              <a:ext uri="{FF2B5EF4-FFF2-40B4-BE49-F238E27FC236}">
                <a16:creationId xmlns:a16="http://schemas.microsoft.com/office/drawing/2014/main" id="{906BBACA-AD57-4316-8292-ADD82C67B765}"/>
              </a:ext>
            </a:extLst>
          </p:cNvPr>
          <p:cNvSpPr txBox="1"/>
          <p:nvPr/>
        </p:nvSpPr>
        <p:spPr>
          <a:xfrm>
            <a:off x="2451634" y="898154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327" name="TextBox 326">
            <a:extLst>
              <a:ext uri="{FF2B5EF4-FFF2-40B4-BE49-F238E27FC236}">
                <a16:creationId xmlns:a16="http://schemas.microsoft.com/office/drawing/2014/main" id="{B5EB1946-012B-4F2B-A062-FF86986FC966}"/>
              </a:ext>
            </a:extLst>
          </p:cNvPr>
          <p:cNvSpPr txBox="1"/>
          <p:nvPr/>
        </p:nvSpPr>
        <p:spPr>
          <a:xfrm>
            <a:off x="1763069" y="2203467"/>
            <a:ext cx="3864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6</a:t>
            </a: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E32415DA-87A6-46AB-9207-55BD075549E6}"/>
              </a:ext>
            </a:extLst>
          </p:cNvPr>
          <p:cNvSpPr txBox="1"/>
          <p:nvPr/>
        </p:nvSpPr>
        <p:spPr>
          <a:xfrm>
            <a:off x="1322912" y="2204473"/>
            <a:ext cx="5787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331" name="TextBox 330">
            <a:extLst>
              <a:ext uri="{FF2B5EF4-FFF2-40B4-BE49-F238E27FC236}">
                <a16:creationId xmlns:a16="http://schemas.microsoft.com/office/drawing/2014/main" id="{DFBA2371-4258-4601-A455-82383B01FAD7}"/>
              </a:ext>
            </a:extLst>
          </p:cNvPr>
          <p:cNvSpPr txBox="1"/>
          <p:nvPr/>
        </p:nvSpPr>
        <p:spPr>
          <a:xfrm>
            <a:off x="876008" y="90292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332" name="TextBox 331">
            <a:extLst>
              <a:ext uri="{FF2B5EF4-FFF2-40B4-BE49-F238E27FC236}">
                <a16:creationId xmlns:a16="http://schemas.microsoft.com/office/drawing/2014/main" id="{D62B81D3-FFEF-408A-902E-A977BC8F6FC3}"/>
              </a:ext>
            </a:extLst>
          </p:cNvPr>
          <p:cNvSpPr txBox="1"/>
          <p:nvPr/>
        </p:nvSpPr>
        <p:spPr>
          <a:xfrm>
            <a:off x="4897225" y="2645856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5 4</a:t>
            </a:r>
          </a:p>
        </p:txBody>
      </p:sp>
      <p:sp>
        <p:nvSpPr>
          <p:cNvPr id="333" name="TextBox 332">
            <a:extLst>
              <a:ext uri="{FF2B5EF4-FFF2-40B4-BE49-F238E27FC236}">
                <a16:creationId xmlns:a16="http://schemas.microsoft.com/office/drawing/2014/main" id="{976C07E1-52A0-463B-AEEE-B3BA3992428F}"/>
              </a:ext>
            </a:extLst>
          </p:cNvPr>
          <p:cNvSpPr txBox="1"/>
          <p:nvPr/>
        </p:nvSpPr>
        <p:spPr>
          <a:xfrm>
            <a:off x="4422608" y="2658919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cxnSp>
        <p:nvCxnSpPr>
          <p:cNvPr id="334" name="Straight Connector 333">
            <a:extLst>
              <a:ext uri="{FF2B5EF4-FFF2-40B4-BE49-F238E27FC236}">
                <a16:creationId xmlns:a16="http://schemas.microsoft.com/office/drawing/2014/main" id="{298F7696-6FA2-4B08-935C-2DC94DD8C2CA}"/>
              </a:ext>
            </a:extLst>
          </p:cNvPr>
          <p:cNvCxnSpPr>
            <a:cxnSpLocks/>
          </p:cNvCxnSpPr>
          <p:nvPr/>
        </p:nvCxnSpPr>
        <p:spPr>
          <a:xfrm>
            <a:off x="4897225" y="2708476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5" name="Straight Connector 334">
            <a:extLst>
              <a:ext uri="{FF2B5EF4-FFF2-40B4-BE49-F238E27FC236}">
                <a16:creationId xmlns:a16="http://schemas.microsoft.com/office/drawing/2014/main" id="{750E47B7-BA18-4F7C-A095-88F33724B684}"/>
              </a:ext>
            </a:extLst>
          </p:cNvPr>
          <p:cNvCxnSpPr>
            <a:cxnSpLocks/>
          </p:cNvCxnSpPr>
          <p:nvPr/>
        </p:nvCxnSpPr>
        <p:spPr>
          <a:xfrm>
            <a:off x="4916177" y="2708476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6" name="TextBox 335">
            <a:extLst>
              <a:ext uri="{FF2B5EF4-FFF2-40B4-BE49-F238E27FC236}">
                <a16:creationId xmlns:a16="http://schemas.microsoft.com/office/drawing/2014/main" id="{8E3E862E-D480-4962-AAAA-33CF819F07AE}"/>
              </a:ext>
            </a:extLst>
          </p:cNvPr>
          <p:cNvSpPr txBox="1"/>
          <p:nvPr/>
        </p:nvSpPr>
        <p:spPr>
          <a:xfrm>
            <a:off x="4897596" y="220816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37" name="TextBox 336">
            <a:extLst>
              <a:ext uri="{FF2B5EF4-FFF2-40B4-BE49-F238E27FC236}">
                <a16:creationId xmlns:a16="http://schemas.microsoft.com/office/drawing/2014/main" id="{6FFF99FF-3B07-411A-BDCF-40B4CA4E41BD}"/>
              </a:ext>
            </a:extLst>
          </p:cNvPr>
          <p:cNvSpPr txBox="1"/>
          <p:nvPr/>
        </p:nvSpPr>
        <p:spPr>
          <a:xfrm>
            <a:off x="5320602" y="220816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338" name="TextBox 337">
            <a:extLst>
              <a:ext uri="{FF2B5EF4-FFF2-40B4-BE49-F238E27FC236}">
                <a16:creationId xmlns:a16="http://schemas.microsoft.com/office/drawing/2014/main" id="{79748D0B-CBD9-47DF-86AC-E1E48533D177}"/>
              </a:ext>
            </a:extLst>
          </p:cNvPr>
          <p:cNvSpPr txBox="1"/>
          <p:nvPr/>
        </p:nvSpPr>
        <p:spPr>
          <a:xfrm>
            <a:off x="5207847" y="2692431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24176FAD-0D5E-4D00-A384-FB3DC3AD5429}"/>
              </a:ext>
            </a:extLst>
          </p:cNvPr>
          <p:cNvSpPr txBox="1"/>
          <p:nvPr/>
        </p:nvSpPr>
        <p:spPr>
          <a:xfrm>
            <a:off x="5753182" y="216906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705E55FC-7206-4184-BAD1-D64E95257489}"/>
              </a:ext>
            </a:extLst>
          </p:cNvPr>
          <p:cNvGrpSpPr/>
          <p:nvPr/>
        </p:nvGrpSpPr>
        <p:grpSpPr>
          <a:xfrm>
            <a:off x="5748404" y="2425943"/>
            <a:ext cx="447403" cy="400110"/>
            <a:chOff x="1739891" y="3773739"/>
            <a:chExt cx="447403" cy="400110"/>
          </a:xfrm>
        </p:grpSpPr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920415B4-2F4F-4501-A4A2-B9BA0D7954C3}"/>
                </a:ext>
              </a:extLst>
            </p:cNvPr>
            <p:cNvCxnSpPr>
              <a:cxnSpLocks/>
            </p:cNvCxnSpPr>
            <p:nvPr/>
          </p:nvCxnSpPr>
          <p:spPr>
            <a:xfrm>
              <a:off x="1807634" y="3835526"/>
              <a:ext cx="23253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C7C267B7-269A-4C32-B92D-F901848D8CE0}"/>
                </a:ext>
              </a:extLst>
            </p:cNvPr>
            <p:cNvSpPr txBox="1"/>
            <p:nvPr/>
          </p:nvSpPr>
          <p:spPr>
            <a:xfrm>
              <a:off x="1739891" y="3773739"/>
              <a:ext cx="447403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4</a:t>
              </a:r>
            </a:p>
          </p:txBody>
        </p:sp>
      </p:grpSp>
      <p:sp>
        <p:nvSpPr>
          <p:cNvPr id="347" name="TextBox 346">
            <a:extLst>
              <a:ext uri="{FF2B5EF4-FFF2-40B4-BE49-F238E27FC236}">
                <a16:creationId xmlns:a16="http://schemas.microsoft.com/office/drawing/2014/main" id="{797B8CEA-0069-4C51-9679-28FBFE9C0B62}"/>
              </a:ext>
            </a:extLst>
          </p:cNvPr>
          <p:cNvSpPr txBox="1"/>
          <p:nvPr/>
        </p:nvSpPr>
        <p:spPr>
          <a:xfrm>
            <a:off x="2909302" y="911655"/>
            <a:ext cx="88142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13</a:t>
            </a:r>
          </a:p>
        </p:txBody>
      </p: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7DFF5EC6-1A4C-49A7-A33A-1D01213B1864}"/>
              </a:ext>
            </a:extLst>
          </p:cNvPr>
          <p:cNvGrpSpPr/>
          <p:nvPr/>
        </p:nvGrpSpPr>
        <p:grpSpPr>
          <a:xfrm>
            <a:off x="3590383" y="681104"/>
            <a:ext cx="553072" cy="1107834"/>
            <a:chOff x="3582120" y="806771"/>
            <a:chExt cx="553072" cy="1107834"/>
          </a:xfrm>
        </p:grpSpPr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A64AECCD-BA94-40E9-AB07-2B10B9369588}"/>
                </a:ext>
              </a:extLst>
            </p:cNvPr>
            <p:cNvSpPr txBox="1"/>
            <p:nvPr/>
          </p:nvSpPr>
          <p:spPr>
            <a:xfrm>
              <a:off x="3582120" y="806771"/>
              <a:ext cx="5530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2</a:t>
              </a:r>
            </a:p>
          </p:txBody>
        </p:sp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869FB75D-1A28-43DD-80D9-C081E4D0CF98}"/>
                </a:ext>
              </a:extLst>
            </p:cNvPr>
            <p:cNvGrpSpPr/>
            <p:nvPr/>
          </p:nvGrpSpPr>
          <p:grpSpPr>
            <a:xfrm>
              <a:off x="3596182" y="1283663"/>
              <a:ext cx="477358" cy="630942"/>
              <a:chOff x="3443782" y="1131263"/>
              <a:chExt cx="477358" cy="630942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FF961B06-AABC-4368-9F8C-BABB2A9724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70041" y="1182130"/>
                <a:ext cx="44235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2" name="TextBox 351">
                <a:extLst>
                  <a:ext uri="{FF2B5EF4-FFF2-40B4-BE49-F238E27FC236}">
                    <a16:creationId xmlns:a16="http://schemas.microsoft.com/office/drawing/2014/main" id="{4D71F7A8-9F15-41AF-B52B-BB1CB66A7B63}"/>
                  </a:ext>
                </a:extLst>
              </p:cNvPr>
              <p:cNvSpPr txBox="1"/>
              <p:nvPr/>
            </p:nvSpPr>
            <p:spPr>
              <a:xfrm>
                <a:off x="3443782" y="1131263"/>
                <a:ext cx="47735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4</a:t>
                </a: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1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3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8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4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3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6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2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5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8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99 0.00231 L -0.52396 -0.07361 " pathEditMode="relative" rAng="0" ptsTypes="AA">
                                      <p:cBhvr>
                                        <p:cTn id="145" dur="10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497" y="-379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1000"/>
                            </p:stCondLst>
                            <p:childTnLst>
                              <p:par>
                                <p:cTn id="147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8 0.00259 L -0.56312 0.22107 " pathEditMode="relative" rAng="0" ptsTypes="AA">
                                      <p:cBhvr>
                                        <p:cTn id="148" dur="1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300" y="109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2000"/>
                            </p:stCondLst>
                            <p:childTnLst>
                              <p:par>
                                <p:cTn id="150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73 -2.96296E-6 L -0.49297 0.07361 " pathEditMode="relative" rAng="0" ptsTypes="AA">
                                      <p:cBhvr>
                                        <p:cTn id="151" dur="1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518" y="368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3000"/>
                            </p:stCondLst>
                            <p:childTnLst>
                              <p:par>
                                <p:cTn id="153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4.81481E-6 L -0.34778 -0.14723 " pathEditMode="relative" rAng="0" ptsTypes="AA">
                                      <p:cBhvr>
                                        <p:cTn id="154" dur="1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396" y="-736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4000"/>
                            </p:stCondLst>
                            <p:childTnLst>
                              <p:par>
                                <p:cTn id="156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74 0.00509 L -0.38633 0.14722 " pathEditMode="relative" rAng="0" ptsTypes="AA">
                                      <p:cBhvr>
                                        <p:cTn id="157" dur="10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180" y="7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5000"/>
                            </p:stCondLst>
                            <p:childTnLst>
                              <p:par>
                                <p:cTn id="159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8 3.13865E-6 L -0.24285 -0.07355 " pathEditMode="relative" rAng="0" ptsTypes="AA">
                                      <p:cBhvr>
                                        <p:cTn id="16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300" y="-37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>
                            <p:stCondLst>
                              <p:cond delay="6000"/>
                            </p:stCondLst>
                            <p:childTnLst>
                              <p:par>
                                <p:cTn id="162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67 2.74064E-6 L -0.28143 0.21847 " pathEditMode="relative" rAng="0" ptsTypes="AA">
                                      <p:cBhvr>
                                        <p:cTn id="163" dur="1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900" y="109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" grpId="0" animBg="1"/>
      <p:bldP spid="235" grpId="1" animBg="1"/>
      <p:bldP spid="224" grpId="0" animBg="1"/>
      <p:bldP spid="224" grpId="1" animBg="1"/>
      <p:bldP spid="236" grpId="0" animBg="1"/>
      <p:bldP spid="236" grpId="1" animBg="1"/>
      <p:bldP spid="212" grpId="0" animBg="1"/>
      <p:bldP spid="212" grpId="1" animBg="1"/>
      <p:bldP spid="218" grpId="0" animBg="1"/>
      <p:bldP spid="218" grpId="1" animBg="1"/>
      <p:bldP spid="200" grpId="0" animBg="1"/>
      <p:bldP spid="200" grpId="1" animBg="1"/>
      <p:bldP spid="234" grpId="0" animBg="1"/>
      <p:bldP spid="234" grpId="1" animBg="1"/>
      <p:bldP spid="194" grpId="0" animBg="1"/>
      <p:bldP spid="195" grpId="0" animBg="1"/>
      <p:bldP spid="196" grpId="1" animBg="1"/>
      <p:bldP spid="197" grpId="1" animBg="1"/>
      <p:bldP spid="198" grpId="1" animBg="1"/>
      <p:bldP spid="199" grpId="1" animBg="1"/>
      <p:bldP spid="201" grpId="0" animBg="1"/>
      <p:bldP spid="202" grpId="0" animBg="1"/>
      <p:bldP spid="203" grpId="0" animBg="1"/>
      <p:bldP spid="204" grpId="0" animBg="1"/>
      <p:bldP spid="205" grpId="0" animBg="1"/>
      <p:bldP spid="206" grpId="0" animBg="1"/>
      <p:bldP spid="207" grpId="0" animBg="1"/>
      <p:bldP spid="208" grpId="0" animBg="1"/>
      <p:bldP spid="209" grpId="0" animBg="1"/>
      <p:bldP spid="210" grpId="0" animBg="1"/>
      <p:bldP spid="211" grpId="0" animBg="1"/>
      <p:bldP spid="213" grpId="0" animBg="1"/>
      <p:bldP spid="214" grpId="0" animBg="1"/>
      <p:bldP spid="215" grpId="0" animBg="1"/>
      <p:bldP spid="216" grpId="0" animBg="1"/>
      <p:bldP spid="217" grpId="0" animBg="1"/>
      <p:bldP spid="219" grpId="0" animBg="1"/>
      <p:bldP spid="220" grpId="0" animBg="1"/>
      <p:bldP spid="221" grpId="0" animBg="1"/>
      <p:bldP spid="222" grpId="0" animBg="1"/>
      <p:bldP spid="223" grpId="0" animBg="1"/>
      <p:bldP spid="225" grpId="0" animBg="1"/>
      <p:bldP spid="226" grpId="0" animBg="1"/>
      <p:bldP spid="227" grpId="0" animBg="1"/>
      <p:bldP spid="228" grpId="0" animBg="1"/>
      <p:bldP spid="229" grpId="0" animBg="1"/>
      <p:bldP spid="237" grpId="1" animBg="1"/>
      <p:bldP spid="238" grpId="1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Rectangle 119">
            <a:extLst>
              <a:ext uri="{FF2B5EF4-FFF2-40B4-BE49-F238E27FC236}">
                <a16:creationId xmlns:a16="http://schemas.microsoft.com/office/drawing/2014/main" id="{F2DC028A-02CE-40C2-B3AE-A87072C14B0E}"/>
              </a:ext>
            </a:extLst>
          </p:cNvPr>
          <p:cNvSpPr/>
          <p:nvPr/>
        </p:nvSpPr>
        <p:spPr>
          <a:xfrm>
            <a:off x="5818159" y="1821621"/>
            <a:ext cx="44423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C62473DE-5D94-4D8A-B969-D470EE21997C}"/>
              </a:ext>
            </a:extLst>
          </p:cNvPr>
          <p:cNvSpPr/>
          <p:nvPr/>
        </p:nvSpPr>
        <p:spPr>
          <a:xfrm>
            <a:off x="8044228" y="1820406"/>
            <a:ext cx="45241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: Rounded Corners 184">
            <a:extLst>
              <a:ext uri="{FF2B5EF4-FFF2-40B4-BE49-F238E27FC236}">
                <a16:creationId xmlns:a16="http://schemas.microsoft.com/office/drawing/2014/main" id="{7A0BA80E-7270-457E-B1AC-F7AA3C8413DE}"/>
              </a:ext>
            </a:extLst>
          </p:cNvPr>
          <p:cNvSpPr/>
          <p:nvPr/>
        </p:nvSpPr>
        <p:spPr>
          <a:xfrm>
            <a:off x="776066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B1DEE4F6-A181-4C6C-AE7B-9BD108739BC3}"/>
              </a:ext>
            </a:extLst>
          </p:cNvPr>
          <p:cNvSpPr/>
          <p:nvPr/>
        </p:nvSpPr>
        <p:spPr>
          <a:xfrm>
            <a:off x="2932132" y="600319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E4618BCA-1FDC-427B-B779-14844A2F96A2}"/>
              </a:ext>
            </a:extLst>
          </p:cNvPr>
          <p:cNvGrpSpPr/>
          <p:nvPr/>
        </p:nvGrpSpPr>
        <p:grpSpPr>
          <a:xfrm>
            <a:off x="1229608" y="712172"/>
            <a:ext cx="541334" cy="1032867"/>
            <a:chOff x="2709980" y="5471319"/>
            <a:chExt cx="541334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1690F281-9689-4426-84EC-06F694A8B2C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FBB1F18-1815-49C8-9C07-F0121B09C50F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11BB49A4-0D88-41CD-9EFA-07547D5C5BC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1" name="TextBox 190">
            <a:extLst>
              <a:ext uri="{FF2B5EF4-FFF2-40B4-BE49-F238E27FC236}">
                <a16:creationId xmlns:a16="http://schemas.microsoft.com/office/drawing/2014/main" id="{F1720F05-BD5E-4D83-B18D-BA006F441B97}"/>
              </a:ext>
            </a:extLst>
          </p:cNvPr>
          <p:cNvSpPr txBox="1"/>
          <p:nvPr/>
        </p:nvSpPr>
        <p:spPr>
          <a:xfrm>
            <a:off x="1679515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E9CC5DBC-5C7E-4F7A-B9D5-3F6457C7C7A2}"/>
              </a:ext>
            </a:extLst>
          </p:cNvPr>
          <p:cNvSpPr txBox="1"/>
          <p:nvPr/>
        </p:nvSpPr>
        <p:spPr>
          <a:xfrm>
            <a:off x="1944182" y="897704"/>
            <a:ext cx="6527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60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7FE31AB9-7BF9-43B4-8F81-DB4358AB1FF8}"/>
              </a:ext>
            </a:extLst>
          </p:cNvPr>
          <p:cNvSpPr txBox="1"/>
          <p:nvPr/>
        </p:nvSpPr>
        <p:spPr>
          <a:xfrm>
            <a:off x="2448459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2857D50E-B3BD-480A-8F64-995DDFBF5888}"/>
              </a:ext>
            </a:extLst>
          </p:cNvPr>
          <p:cNvSpPr txBox="1"/>
          <p:nvPr/>
        </p:nvSpPr>
        <p:spPr>
          <a:xfrm>
            <a:off x="872833" y="90544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2809B25D-693F-456C-8A13-6340EEE63746}"/>
              </a:ext>
            </a:extLst>
          </p:cNvPr>
          <p:cNvSpPr/>
          <p:nvPr/>
        </p:nvSpPr>
        <p:spPr>
          <a:xfrm>
            <a:off x="776066" y="3365688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1F35A3E5-B089-4406-90F6-29FAD129C5BD}"/>
              </a:ext>
            </a:extLst>
          </p:cNvPr>
          <p:cNvSpPr/>
          <p:nvPr/>
        </p:nvSpPr>
        <p:spPr>
          <a:xfrm>
            <a:off x="2932132" y="3482725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A8DA512F-4D2C-4883-9EEE-7EB837940266}"/>
              </a:ext>
            </a:extLst>
          </p:cNvPr>
          <p:cNvGrpSpPr/>
          <p:nvPr/>
        </p:nvGrpSpPr>
        <p:grpSpPr>
          <a:xfrm>
            <a:off x="2053330" y="3594847"/>
            <a:ext cx="548092" cy="1032867"/>
            <a:chOff x="2724738" y="5471319"/>
            <a:chExt cx="548092" cy="103286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866B555-139F-420C-A7E7-6548AFF2513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D7EF9C8-AC01-4DB5-A56F-8067F5C80B59}"/>
                </a:ext>
              </a:extLst>
            </p:cNvPr>
            <p:cNvSpPr txBox="1"/>
            <p:nvPr/>
          </p:nvSpPr>
          <p:spPr>
            <a:xfrm>
              <a:off x="2731496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3CC32DCC-FE31-4CCD-9E0F-5FCCB8A0BB8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5F3AB3DE-4742-4A5A-944C-3D2CB0674DA3}"/>
              </a:ext>
            </a:extLst>
          </p:cNvPr>
          <p:cNvSpPr txBox="1"/>
          <p:nvPr/>
        </p:nvSpPr>
        <p:spPr>
          <a:xfrm>
            <a:off x="1446882" y="3787848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7C92FDA6-E2F0-4471-9CD7-D0524B39D3E2}"/>
              </a:ext>
            </a:extLst>
          </p:cNvPr>
          <p:cNvSpPr txBox="1"/>
          <p:nvPr/>
        </p:nvSpPr>
        <p:spPr>
          <a:xfrm>
            <a:off x="921699" y="3782631"/>
            <a:ext cx="6527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13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93C7F79-ED14-4C7F-AC60-04C5D368A69D}"/>
              </a:ext>
            </a:extLst>
          </p:cNvPr>
          <p:cNvSpPr txBox="1"/>
          <p:nvPr/>
        </p:nvSpPr>
        <p:spPr>
          <a:xfrm>
            <a:off x="2448459" y="378308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349D9025-4EE7-432F-8480-5A5A6053D278}"/>
              </a:ext>
            </a:extLst>
          </p:cNvPr>
          <p:cNvSpPr txBox="1"/>
          <p:nvPr/>
        </p:nvSpPr>
        <p:spPr>
          <a:xfrm>
            <a:off x="1714068" y="378811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8B59F939-7561-4FCE-8BD1-335A9A7DB73E}"/>
              </a:ext>
            </a:extLst>
          </p:cNvPr>
          <p:cNvSpPr txBox="1"/>
          <p:nvPr/>
        </p:nvSpPr>
        <p:spPr>
          <a:xfrm>
            <a:off x="3158250" y="910614"/>
            <a:ext cx="8925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80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C1CD48FD-4EAA-40C6-BEC4-EA6ADD54BC0B}"/>
              </a:ext>
            </a:extLst>
          </p:cNvPr>
          <p:cNvGrpSpPr/>
          <p:nvPr/>
        </p:nvGrpSpPr>
        <p:grpSpPr>
          <a:xfrm>
            <a:off x="3560647" y="3553048"/>
            <a:ext cx="553072" cy="1107834"/>
            <a:chOff x="3429720" y="654371"/>
            <a:chExt cx="553072" cy="1107834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247842F2-1C11-4EF0-BAAA-6381A538ED40}"/>
                </a:ext>
              </a:extLst>
            </p:cNvPr>
            <p:cNvSpPr txBox="1"/>
            <p:nvPr/>
          </p:nvSpPr>
          <p:spPr>
            <a:xfrm>
              <a:off x="3429720" y="654371"/>
              <a:ext cx="5530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06" name="Group 205">
              <a:extLst>
                <a:ext uri="{FF2B5EF4-FFF2-40B4-BE49-F238E27FC236}">
                  <a16:creationId xmlns:a16="http://schemas.microsoft.com/office/drawing/2014/main" id="{5B28E0CE-213C-4E6B-AD0A-AE593111CF95}"/>
                </a:ext>
              </a:extLst>
            </p:cNvPr>
            <p:cNvGrpSpPr/>
            <p:nvPr/>
          </p:nvGrpSpPr>
          <p:grpSpPr>
            <a:xfrm>
              <a:off x="3443782" y="1131263"/>
              <a:ext cx="477358" cy="630942"/>
              <a:chOff x="3443782" y="1131263"/>
              <a:chExt cx="477358" cy="630942"/>
            </a:xfrm>
          </p:grpSpPr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58B0F7F5-91FE-46DD-A201-738F165487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70041" y="1182130"/>
                <a:ext cx="44235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2A4A574F-C381-4554-8905-EA6512917ABB}"/>
                  </a:ext>
                </a:extLst>
              </p:cNvPr>
              <p:cNvSpPr txBox="1"/>
              <p:nvPr/>
            </p:nvSpPr>
            <p:spPr>
              <a:xfrm>
                <a:off x="3443782" y="1131263"/>
                <a:ext cx="47735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</p:grpSp>
      <p:sp>
        <p:nvSpPr>
          <p:cNvPr id="213" name="TextBox 212">
            <a:extLst>
              <a:ext uri="{FF2B5EF4-FFF2-40B4-BE49-F238E27FC236}">
                <a16:creationId xmlns:a16="http://schemas.microsoft.com/office/drawing/2014/main" id="{AA78EB9C-ED68-430A-BF41-CECC9EBF2BA4}"/>
              </a:ext>
            </a:extLst>
          </p:cNvPr>
          <p:cNvSpPr txBox="1"/>
          <p:nvPr/>
        </p:nvSpPr>
        <p:spPr>
          <a:xfrm>
            <a:off x="2886464" y="3791185"/>
            <a:ext cx="8066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19</a:t>
            </a:r>
          </a:p>
        </p:txBody>
      </p: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BA169CF2-32A8-4431-B6EE-7942BAF05207}"/>
              </a:ext>
            </a:extLst>
          </p:cNvPr>
          <p:cNvCxnSpPr>
            <a:cxnSpLocks/>
          </p:cNvCxnSpPr>
          <p:nvPr/>
        </p:nvCxnSpPr>
        <p:spPr>
          <a:xfrm>
            <a:off x="4933219" y="4055750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TextBox 143">
            <a:extLst>
              <a:ext uri="{FF2B5EF4-FFF2-40B4-BE49-F238E27FC236}">
                <a16:creationId xmlns:a16="http://schemas.microsoft.com/office/drawing/2014/main" id="{BA8B552E-7E98-4471-9D8C-4A14862F0083}"/>
              </a:ext>
            </a:extLst>
          </p:cNvPr>
          <p:cNvSpPr txBox="1"/>
          <p:nvPr/>
        </p:nvSpPr>
        <p:spPr>
          <a:xfrm>
            <a:off x="4906092" y="354498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B2686E9E-8DC8-44F0-B4B1-E7FF400476F4}"/>
              </a:ext>
            </a:extLst>
          </p:cNvPr>
          <p:cNvSpPr txBox="1"/>
          <p:nvPr/>
        </p:nvSpPr>
        <p:spPr>
          <a:xfrm>
            <a:off x="4911084" y="399205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7B57A928-65DF-4DAF-B742-03658B4B7684}"/>
              </a:ext>
            </a:extLst>
          </p:cNvPr>
          <p:cNvSpPr txBox="1"/>
          <p:nvPr/>
        </p:nvSpPr>
        <p:spPr>
          <a:xfrm>
            <a:off x="5320555" y="3555046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1 3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D8246A0A-42DC-46E3-B3E8-506A3E096429}"/>
              </a:ext>
            </a:extLst>
          </p:cNvPr>
          <p:cNvSpPr txBox="1"/>
          <p:nvPr/>
        </p:nvSpPr>
        <p:spPr>
          <a:xfrm>
            <a:off x="6670579" y="356510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99DDB5E6-37C7-4A96-A9A2-3025281261E6}"/>
              </a:ext>
            </a:extLst>
          </p:cNvPr>
          <p:cNvSpPr txBox="1"/>
          <p:nvPr/>
        </p:nvSpPr>
        <p:spPr>
          <a:xfrm>
            <a:off x="7141943" y="3547916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3 9</a:t>
            </a:r>
          </a:p>
        </p:txBody>
      </p:sp>
      <p:cxnSp>
        <p:nvCxnSpPr>
          <p:cNvPr id="149" name="Straight Connector 148">
            <a:extLst>
              <a:ext uri="{FF2B5EF4-FFF2-40B4-BE49-F238E27FC236}">
                <a16:creationId xmlns:a16="http://schemas.microsoft.com/office/drawing/2014/main" id="{686D19FB-B76E-4A55-97F1-3398D47F553A}"/>
              </a:ext>
            </a:extLst>
          </p:cNvPr>
          <p:cNvCxnSpPr>
            <a:cxnSpLocks/>
          </p:cNvCxnSpPr>
          <p:nvPr/>
        </p:nvCxnSpPr>
        <p:spPr>
          <a:xfrm>
            <a:off x="7158251" y="4055750"/>
            <a:ext cx="8897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TextBox 149">
            <a:extLst>
              <a:ext uri="{FF2B5EF4-FFF2-40B4-BE49-F238E27FC236}">
                <a16:creationId xmlns:a16="http://schemas.microsoft.com/office/drawing/2014/main" id="{27D116C5-70F2-4C55-8E48-878F73ABE7F5}"/>
              </a:ext>
            </a:extLst>
          </p:cNvPr>
          <p:cNvSpPr txBox="1"/>
          <p:nvPr/>
        </p:nvSpPr>
        <p:spPr>
          <a:xfrm>
            <a:off x="7408266" y="400088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AA6694E4-2A97-4036-B20C-8248F9344A84}"/>
              </a:ext>
            </a:extLst>
          </p:cNvPr>
          <p:cNvGrpSpPr/>
          <p:nvPr/>
        </p:nvGrpSpPr>
        <p:grpSpPr>
          <a:xfrm>
            <a:off x="5370125" y="4885458"/>
            <a:ext cx="1861800" cy="1405123"/>
            <a:chOff x="2248666" y="1937292"/>
            <a:chExt cx="1861800" cy="1405123"/>
          </a:xfrm>
        </p:grpSpPr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AD09302-6085-4FEA-BD25-1E9A3E4FE076}"/>
                </a:ext>
              </a:extLst>
            </p:cNvPr>
            <p:cNvSpPr txBox="1"/>
            <p:nvPr/>
          </p:nvSpPr>
          <p:spPr>
            <a:xfrm>
              <a:off x="2709336" y="1937292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1 3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0C400405-F67D-41CD-B27C-B4A8039C1EF3}"/>
                </a:ext>
              </a:extLst>
            </p:cNvPr>
            <p:cNvSpPr txBox="1"/>
            <p:nvPr/>
          </p:nvSpPr>
          <p:spPr>
            <a:xfrm>
              <a:off x="3140936" y="2385280"/>
              <a:ext cx="9695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F7F4333B-0B17-451B-9F22-7490F9BEC230}"/>
                </a:ext>
              </a:extLst>
            </p:cNvPr>
            <p:cNvSpPr txBox="1"/>
            <p:nvPr/>
          </p:nvSpPr>
          <p:spPr>
            <a:xfrm>
              <a:off x="2257985" y="2353381"/>
              <a:ext cx="5239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x</a:t>
              </a:r>
            </a:p>
          </p:txBody>
        </p: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6A319611-8A7F-448F-8148-0ED9306D6F57}"/>
                </a:ext>
              </a:extLst>
            </p:cNvPr>
            <p:cNvCxnSpPr>
              <a:cxnSpLocks/>
            </p:cNvCxnSpPr>
            <p:nvPr/>
          </p:nvCxnSpPr>
          <p:spPr>
            <a:xfrm>
              <a:off x="2248666" y="2888679"/>
              <a:ext cx="1351784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B7894DD7-80A6-4B06-A53D-D4D6608A559E}"/>
                </a:ext>
              </a:extLst>
            </p:cNvPr>
            <p:cNvCxnSpPr>
              <a:cxnSpLocks/>
            </p:cNvCxnSpPr>
            <p:nvPr/>
          </p:nvCxnSpPr>
          <p:spPr>
            <a:xfrm>
              <a:off x="2257985" y="3342415"/>
              <a:ext cx="134246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8" name="TextBox 177">
            <a:extLst>
              <a:ext uri="{FF2B5EF4-FFF2-40B4-BE49-F238E27FC236}">
                <a16:creationId xmlns:a16="http://schemas.microsoft.com/office/drawing/2014/main" id="{0AF976BF-507A-431B-B05A-3123AA7161F9}"/>
              </a:ext>
            </a:extLst>
          </p:cNvPr>
          <p:cNvSpPr txBox="1"/>
          <p:nvPr/>
        </p:nvSpPr>
        <p:spPr>
          <a:xfrm>
            <a:off x="6265240" y="5777034"/>
            <a:ext cx="49008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D73BACAF-46D5-4D49-86D5-BC0AF72D9BB6}"/>
              </a:ext>
            </a:extLst>
          </p:cNvPr>
          <p:cNvSpPr txBox="1"/>
          <p:nvPr/>
        </p:nvSpPr>
        <p:spPr>
          <a:xfrm>
            <a:off x="5839389" y="5777035"/>
            <a:ext cx="52126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2BCB45D3-1B0F-4E62-8238-F6BD8461E2F4}"/>
              </a:ext>
            </a:extLst>
          </p:cNvPr>
          <p:cNvSpPr txBox="1"/>
          <p:nvPr/>
        </p:nvSpPr>
        <p:spPr>
          <a:xfrm>
            <a:off x="7992606" y="354498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A7A7E28B-E0D4-456B-BA08-B6C7B979B7D6}"/>
              </a:ext>
            </a:extLst>
          </p:cNvPr>
          <p:cNvSpPr txBox="1"/>
          <p:nvPr/>
        </p:nvSpPr>
        <p:spPr>
          <a:xfrm>
            <a:off x="7596786" y="5329846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3 9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7B896B27-060D-40D6-8C68-81C3ACCA230C}"/>
              </a:ext>
            </a:extLst>
          </p:cNvPr>
          <p:cNvSpPr txBox="1"/>
          <p:nvPr/>
        </p:nvSpPr>
        <p:spPr>
          <a:xfrm>
            <a:off x="7122169" y="5342909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83" name="Straight Connector 182">
            <a:extLst>
              <a:ext uri="{FF2B5EF4-FFF2-40B4-BE49-F238E27FC236}">
                <a16:creationId xmlns:a16="http://schemas.microsoft.com/office/drawing/2014/main" id="{ABB3DAEE-4968-4E7B-A1A4-791611BFF86F}"/>
              </a:ext>
            </a:extLst>
          </p:cNvPr>
          <p:cNvCxnSpPr>
            <a:cxnSpLocks/>
          </p:cNvCxnSpPr>
          <p:nvPr/>
        </p:nvCxnSpPr>
        <p:spPr>
          <a:xfrm>
            <a:off x="7589012" y="5392466"/>
            <a:ext cx="91552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Straight Connector 183">
            <a:extLst>
              <a:ext uri="{FF2B5EF4-FFF2-40B4-BE49-F238E27FC236}">
                <a16:creationId xmlns:a16="http://schemas.microsoft.com/office/drawing/2014/main" id="{31295EEB-9DF0-4FCB-B509-E7DD1ED0ECCE}"/>
              </a:ext>
            </a:extLst>
          </p:cNvPr>
          <p:cNvCxnSpPr>
            <a:cxnSpLocks/>
          </p:cNvCxnSpPr>
          <p:nvPr/>
        </p:nvCxnSpPr>
        <p:spPr>
          <a:xfrm>
            <a:off x="7608595" y="5378180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2" name="TextBox 191">
            <a:extLst>
              <a:ext uri="{FF2B5EF4-FFF2-40B4-BE49-F238E27FC236}">
                <a16:creationId xmlns:a16="http://schemas.microsoft.com/office/drawing/2014/main" id="{CE11E7DD-8FD5-4A0D-89DA-9494917EBDA1}"/>
              </a:ext>
            </a:extLst>
          </p:cNvPr>
          <p:cNvSpPr txBox="1"/>
          <p:nvPr/>
        </p:nvSpPr>
        <p:spPr>
          <a:xfrm>
            <a:off x="7600595" y="489215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0F8414E1-79C6-46E1-8DD4-1692A79EEAAB}"/>
              </a:ext>
            </a:extLst>
          </p:cNvPr>
          <p:cNvSpPr txBox="1"/>
          <p:nvPr/>
        </p:nvSpPr>
        <p:spPr>
          <a:xfrm>
            <a:off x="7914915" y="536182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D3B3BAB3-1E47-41E0-BF97-451D8B6F53EB}"/>
              </a:ext>
            </a:extLst>
          </p:cNvPr>
          <p:cNvSpPr txBox="1"/>
          <p:nvPr/>
        </p:nvSpPr>
        <p:spPr>
          <a:xfrm>
            <a:off x="8047998" y="489196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B6E62DB8-E6B4-4AEF-951E-77316147CDC8}"/>
              </a:ext>
            </a:extLst>
          </p:cNvPr>
          <p:cNvSpPr txBox="1"/>
          <p:nvPr/>
        </p:nvSpPr>
        <p:spPr>
          <a:xfrm>
            <a:off x="8466440" y="4872390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DFC11950-1138-49B6-83CD-5080B7485089}"/>
              </a:ext>
            </a:extLst>
          </p:cNvPr>
          <p:cNvCxnSpPr>
            <a:cxnSpLocks/>
          </p:cNvCxnSpPr>
          <p:nvPr/>
        </p:nvCxnSpPr>
        <p:spPr>
          <a:xfrm>
            <a:off x="8536574" y="5193220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1FB0D297-7FA3-4FD6-9B18-B15A678D3DCF}"/>
              </a:ext>
            </a:extLst>
          </p:cNvPr>
          <p:cNvSpPr txBox="1"/>
          <p:nvPr/>
        </p:nvSpPr>
        <p:spPr>
          <a:xfrm>
            <a:off x="8474678" y="5129131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029C07EE-4D8D-437D-B30D-7E815542E4E4}"/>
              </a:ext>
            </a:extLst>
          </p:cNvPr>
          <p:cNvSpPr txBox="1"/>
          <p:nvPr/>
        </p:nvSpPr>
        <p:spPr>
          <a:xfrm>
            <a:off x="9358904" y="3538893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23" name="Straight Connector 222">
            <a:extLst>
              <a:ext uri="{FF2B5EF4-FFF2-40B4-BE49-F238E27FC236}">
                <a16:creationId xmlns:a16="http://schemas.microsoft.com/office/drawing/2014/main" id="{149FA84D-9BDC-4E2A-8064-06A78A087792}"/>
              </a:ext>
            </a:extLst>
          </p:cNvPr>
          <p:cNvCxnSpPr>
            <a:cxnSpLocks/>
          </p:cNvCxnSpPr>
          <p:nvPr/>
        </p:nvCxnSpPr>
        <p:spPr>
          <a:xfrm>
            <a:off x="9429038" y="3859723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4" name="TextBox 223">
            <a:extLst>
              <a:ext uri="{FF2B5EF4-FFF2-40B4-BE49-F238E27FC236}">
                <a16:creationId xmlns:a16="http://schemas.microsoft.com/office/drawing/2014/main" id="{9B57B692-74A3-4DA1-BC1A-9B716D0B833D}"/>
              </a:ext>
            </a:extLst>
          </p:cNvPr>
          <p:cNvSpPr txBox="1"/>
          <p:nvPr/>
        </p:nvSpPr>
        <p:spPr>
          <a:xfrm>
            <a:off x="9367142" y="3795634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F40342EF-E315-411B-819F-CECAF37A2651}"/>
              </a:ext>
            </a:extLst>
          </p:cNvPr>
          <p:cNvSpPr txBox="1"/>
          <p:nvPr/>
        </p:nvSpPr>
        <p:spPr>
          <a:xfrm>
            <a:off x="8880894" y="355878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9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B47D65B5-C287-4F77-842A-647A88767030}"/>
              </a:ext>
            </a:extLst>
          </p:cNvPr>
          <p:cNvSpPr txBox="1"/>
          <p:nvPr/>
        </p:nvSpPr>
        <p:spPr>
          <a:xfrm>
            <a:off x="8443524" y="355420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cxnSp>
        <p:nvCxnSpPr>
          <p:cNvPr id="277" name="Straight Connector 276">
            <a:extLst>
              <a:ext uri="{FF2B5EF4-FFF2-40B4-BE49-F238E27FC236}">
                <a16:creationId xmlns:a16="http://schemas.microsoft.com/office/drawing/2014/main" id="{81BA342F-9CE8-40F9-BD60-885CA585E8D5}"/>
              </a:ext>
            </a:extLst>
          </p:cNvPr>
          <p:cNvCxnSpPr>
            <a:cxnSpLocks/>
          </p:cNvCxnSpPr>
          <p:nvPr/>
        </p:nvCxnSpPr>
        <p:spPr>
          <a:xfrm>
            <a:off x="4946271" y="94234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8" name="TextBox 277">
            <a:extLst>
              <a:ext uri="{FF2B5EF4-FFF2-40B4-BE49-F238E27FC236}">
                <a16:creationId xmlns:a16="http://schemas.microsoft.com/office/drawing/2014/main" id="{DBD15069-8D01-4A65-814E-55CA3F38B773}"/>
              </a:ext>
            </a:extLst>
          </p:cNvPr>
          <p:cNvSpPr txBox="1"/>
          <p:nvPr/>
        </p:nvSpPr>
        <p:spPr>
          <a:xfrm>
            <a:off x="4919144" y="43157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ABC34458-93E6-4D3F-A0E1-33923680F7F0}"/>
              </a:ext>
            </a:extLst>
          </p:cNvPr>
          <p:cNvSpPr txBox="1"/>
          <p:nvPr/>
        </p:nvSpPr>
        <p:spPr>
          <a:xfrm>
            <a:off x="4924136" y="8786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1E44E487-5AE5-4852-B878-B4BA12ECEDC8}"/>
              </a:ext>
            </a:extLst>
          </p:cNvPr>
          <p:cNvSpPr txBox="1"/>
          <p:nvPr/>
        </p:nvSpPr>
        <p:spPr>
          <a:xfrm>
            <a:off x="5333607" y="441637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6 0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D52AF0FD-FC24-4AEA-A660-36CF8E151B01}"/>
              </a:ext>
            </a:extLst>
          </p:cNvPr>
          <p:cNvSpPr txBox="1"/>
          <p:nvPr/>
        </p:nvSpPr>
        <p:spPr>
          <a:xfrm>
            <a:off x="6683631" y="45169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A6455171-40B6-4574-9D0D-E18D9A95EF14}"/>
              </a:ext>
            </a:extLst>
          </p:cNvPr>
          <p:cNvSpPr txBox="1"/>
          <p:nvPr/>
        </p:nvSpPr>
        <p:spPr>
          <a:xfrm>
            <a:off x="7154995" y="434507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2 4 0</a:t>
            </a: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9108A595-9A50-4543-9B8B-76D081258E34}"/>
              </a:ext>
            </a:extLst>
          </p:cNvPr>
          <p:cNvSpPr txBox="1"/>
          <p:nvPr/>
        </p:nvSpPr>
        <p:spPr>
          <a:xfrm>
            <a:off x="4946277" y="1756823"/>
            <a:ext cx="27282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2 4 0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3 =</a:t>
            </a:r>
          </a:p>
        </p:txBody>
      </p:sp>
      <p:sp>
        <p:nvSpPr>
          <p:cNvPr id="286" name="TextBox 285">
            <a:extLst>
              <a:ext uri="{FF2B5EF4-FFF2-40B4-BE49-F238E27FC236}">
                <a16:creationId xmlns:a16="http://schemas.microsoft.com/office/drawing/2014/main" id="{E32B487D-52C6-4AE4-AAEC-C3338B0E4F8C}"/>
              </a:ext>
            </a:extLst>
          </p:cNvPr>
          <p:cNvSpPr txBox="1"/>
          <p:nvPr/>
        </p:nvSpPr>
        <p:spPr>
          <a:xfrm>
            <a:off x="7602045" y="1756823"/>
            <a:ext cx="9801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8 0</a:t>
            </a:r>
          </a:p>
        </p:txBody>
      </p:sp>
      <p:cxnSp>
        <p:nvCxnSpPr>
          <p:cNvPr id="289" name="Straight Connector 288">
            <a:extLst>
              <a:ext uri="{FF2B5EF4-FFF2-40B4-BE49-F238E27FC236}">
                <a16:creationId xmlns:a16="http://schemas.microsoft.com/office/drawing/2014/main" id="{83B8739B-1C82-44F9-8FEB-64DBB59470AE}"/>
              </a:ext>
            </a:extLst>
          </p:cNvPr>
          <p:cNvCxnSpPr>
            <a:cxnSpLocks/>
          </p:cNvCxnSpPr>
          <p:nvPr/>
        </p:nvCxnSpPr>
        <p:spPr>
          <a:xfrm>
            <a:off x="7154995" y="942341"/>
            <a:ext cx="1342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0" name="TextBox 289">
            <a:extLst>
              <a:ext uri="{FF2B5EF4-FFF2-40B4-BE49-F238E27FC236}">
                <a16:creationId xmlns:a16="http://schemas.microsoft.com/office/drawing/2014/main" id="{1F9A06F3-17FE-45B4-967A-C6119922195B}"/>
              </a:ext>
            </a:extLst>
          </p:cNvPr>
          <p:cNvSpPr txBox="1"/>
          <p:nvPr/>
        </p:nvSpPr>
        <p:spPr>
          <a:xfrm>
            <a:off x="7580342" y="88747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32248399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" grpId="0" animBg="1"/>
      <p:bldP spid="121" grpId="0" animBg="1"/>
      <p:bldP spid="210" grpId="0"/>
      <p:bldP spid="213" grpId="0"/>
      <p:bldP spid="144" grpId="0"/>
      <p:bldP spid="145" grpId="0"/>
      <p:bldP spid="146" grpId="0"/>
      <p:bldP spid="147" grpId="0"/>
      <p:bldP spid="148" grpId="0"/>
      <p:bldP spid="150" grpId="0"/>
      <p:bldP spid="178" grpId="0"/>
      <p:bldP spid="179" grpId="0"/>
      <p:bldP spid="180" grpId="0"/>
      <p:bldP spid="181" grpId="0"/>
      <p:bldP spid="182" grpId="0"/>
      <p:bldP spid="192" grpId="0"/>
      <p:bldP spid="193" grpId="0"/>
      <p:bldP spid="202" grpId="0"/>
      <p:bldP spid="203" grpId="0"/>
      <p:bldP spid="220" grpId="0"/>
      <p:bldP spid="222" grpId="0"/>
      <p:bldP spid="224" grpId="0"/>
      <p:bldP spid="225" grpId="0"/>
      <p:bldP spid="226" grpId="0"/>
      <p:bldP spid="278" grpId="0"/>
      <p:bldP spid="279" grpId="0"/>
      <p:bldP spid="280" grpId="0"/>
      <p:bldP spid="281" grpId="0"/>
      <p:bldP spid="282" grpId="0"/>
      <p:bldP spid="285" grpId="0"/>
      <p:bldP spid="286" grpId="0"/>
      <p:bldP spid="290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: Rounded Corners 184">
            <a:extLst>
              <a:ext uri="{FF2B5EF4-FFF2-40B4-BE49-F238E27FC236}">
                <a16:creationId xmlns:a16="http://schemas.microsoft.com/office/drawing/2014/main" id="{7A0BA80E-7270-457E-B1AC-F7AA3C8413DE}"/>
              </a:ext>
            </a:extLst>
          </p:cNvPr>
          <p:cNvSpPr/>
          <p:nvPr/>
        </p:nvSpPr>
        <p:spPr>
          <a:xfrm>
            <a:off x="776066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B1DEE4F6-A181-4C6C-AE7B-9BD108739BC3}"/>
              </a:ext>
            </a:extLst>
          </p:cNvPr>
          <p:cNvSpPr/>
          <p:nvPr/>
        </p:nvSpPr>
        <p:spPr>
          <a:xfrm>
            <a:off x="2932132" y="600319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E4618BCA-1FDC-427B-B779-14844A2F96A2}"/>
              </a:ext>
            </a:extLst>
          </p:cNvPr>
          <p:cNvGrpSpPr/>
          <p:nvPr/>
        </p:nvGrpSpPr>
        <p:grpSpPr>
          <a:xfrm>
            <a:off x="1229608" y="712172"/>
            <a:ext cx="541334" cy="1032867"/>
            <a:chOff x="2709980" y="5471319"/>
            <a:chExt cx="541334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1690F281-9689-4426-84EC-06F694A8B2C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FBB1F18-1815-49C8-9C07-F0121B09C50F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5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11BB49A4-0D88-41CD-9EFA-07547D5C5BC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1" name="TextBox 190">
            <a:extLst>
              <a:ext uri="{FF2B5EF4-FFF2-40B4-BE49-F238E27FC236}">
                <a16:creationId xmlns:a16="http://schemas.microsoft.com/office/drawing/2014/main" id="{F1720F05-BD5E-4D83-B18D-BA006F441B97}"/>
              </a:ext>
            </a:extLst>
          </p:cNvPr>
          <p:cNvSpPr txBox="1"/>
          <p:nvPr/>
        </p:nvSpPr>
        <p:spPr>
          <a:xfrm>
            <a:off x="1726583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72EF424C-9BA5-4522-846E-A358EB0D16C1}"/>
              </a:ext>
            </a:extLst>
          </p:cNvPr>
          <p:cNvSpPr txBox="1"/>
          <p:nvPr/>
        </p:nvSpPr>
        <p:spPr>
          <a:xfrm>
            <a:off x="457752" y="2203220"/>
            <a:ext cx="101315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1 9</a:t>
            </a:r>
          </a:p>
        </p:txBody>
      </p: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FAF64D3D-8B30-4153-B851-19E536F6DEA6}"/>
              </a:ext>
            </a:extLst>
          </p:cNvPr>
          <p:cNvCxnSpPr>
            <a:cxnSpLocks/>
          </p:cNvCxnSpPr>
          <p:nvPr/>
        </p:nvCxnSpPr>
        <p:spPr>
          <a:xfrm>
            <a:off x="464664" y="2713206"/>
            <a:ext cx="890842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TextBox 196">
            <a:extLst>
              <a:ext uri="{FF2B5EF4-FFF2-40B4-BE49-F238E27FC236}">
                <a16:creationId xmlns:a16="http://schemas.microsoft.com/office/drawing/2014/main" id="{D5D5E24D-CD01-4F88-AF96-0249038242AB}"/>
              </a:ext>
            </a:extLst>
          </p:cNvPr>
          <p:cNvSpPr txBox="1"/>
          <p:nvPr/>
        </p:nvSpPr>
        <p:spPr>
          <a:xfrm>
            <a:off x="635656" y="2635508"/>
            <a:ext cx="76223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A379835C-033E-41DF-9F95-E826E8DD07C4}"/>
              </a:ext>
            </a:extLst>
          </p:cNvPr>
          <p:cNvSpPr txBox="1"/>
          <p:nvPr/>
        </p:nvSpPr>
        <p:spPr>
          <a:xfrm>
            <a:off x="2268625" y="2205825"/>
            <a:ext cx="6155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BB5593F5-42D4-4B7D-802D-E9183931057C}"/>
              </a:ext>
            </a:extLst>
          </p:cNvPr>
          <p:cNvSpPr txBox="1"/>
          <p:nvPr/>
        </p:nvSpPr>
        <p:spPr>
          <a:xfrm>
            <a:off x="2659245" y="2189751"/>
            <a:ext cx="100091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7 6</a:t>
            </a:r>
          </a:p>
        </p:txBody>
      </p: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8D36DF84-635A-42C7-921E-017337F9EE0E}"/>
              </a:ext>
            </a:extLst>
          </p:cNvPr>
          <p:cNvGrpSpPr/>
          <p:nvPr/>
        </p:nvGrpSpPr>
        <p:grpSpPr>
          <a:xfrm>
            <a:off x="2724152" y="2666643"/>
            <a:ext cx="873405" cy="630942"/>
            <a:chOff x="10744572" y="2666643"/>
            <a:chExt cx="903291" cy="630942"/>
          </a:xfrm>
        </p:grpSpPr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02D44A06-AF13-47D2-97DF-63F13350C204}"/>
                </a:ext>
              </a:extLst>
            </p:cNvPr>
            <p:cNvCxnSpPr>
              <a:cxnSpLocks/>
            </p:cNvCxnSpPr>
            <p:nvPr/>
          </p:nvCxnSpPr>
          <p:spPr>
            <a:xfrm>
              <a:off x="10744572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8D8F7F87-08CB-4973-9DD1-5140B536297A}"/>
                </a:ext>
              </a:extLst>
            </p:cNvPr>
            <p:cNvSpPr txBox="1"/>
            <p:nvPr/>
          </p:nvSpPr>
          <p:spPr>
            <a:xfrm>
              <a:off x="10898760" y="2666643"/>
              <a:ext cx="749103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18" name="TextBox 217">
            <a:extLst>
              <a:ext uri="{FF2B5EF4-FFF2-40B4-BE49-F238E27FC236}">
                <a16:creationId xmlns:a16="http://schemas.microsoft.com/office/drawing/2014/main" id="{E9CC5DBC-5C7E-4F7A-B9D5-3F6457C7C7A2}"/>
              </a:ext>
            </a:extLst>
          </p:cNvPr>
          <p:cNvSpPr txBox="1"/>
          <p:nvPr/>
        </p:nvSpPr>
        <p:spPr>
          <a:xfrm>
            <a:off x="2071932" y="897704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4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7FE31AB9-7BF9-43B4-8F81-DB4358AB1FF8}"/>
              </a:ext>
            </a:extLst>
          </p:cNvPr>
          <p:cNvSpPr txBox="1"/>
          <p:nvPr/>
        </p:nvSpPr>
        <p:spPr>
          <a:xfrm>
            <a:off x="2448459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75AB552C-0C59-4F98-96E4-4AABB0BC3D1F}"/>
              </a:ext>
            </a:extLst>
          </p:cNvPr>
          <p:cNvSpPr txBox="1"/>
          <p:nvPr/>
        </p:nvSpPr>
        <p:spPr>
          <a:xfrm>
            <a:off x="1770580" y="2205989"/>
            <a:ext cx="5787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F74D55F8-91C2-4D3F-8420-1BC0BD8BF8F7}"/>
              </a:ext>
            </a:extLst>
          </p:cNvPr>
          <p:cNvSpPr txBox="1"/>
          <p:nvPr/>
        </p:nvSpPr>
        <p:spPr>
          <a:xfrm>
            <a:off x="1333755" y="2196936"/>
            <a:ext cx="5787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253" name="TextBox 252">
            <a:extLst>
              <a:ext uri="{FF2B5EF4-FFF2-40B4-BE49-F238E27FC236}">
                <a16:creationId xmlns:a16="http://schemas.microsoft.com/office/drawing/2014/main" id="{A4004B63-A0D4-4B25-94C2-863289FFC6CE}"/>
              </a:ext>
            </a:extLst>
          </p:cNvPr>
          <p:cNvSpPr txBox="1"/>
          <p:nvPr/>
        </p:nvSpPr>
        <p:spPr>
          <a:xfrm>
            <a:off x="3582125" y="654371"/>
            <a:ext cx="55307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C543D3B-EAF1-43E9-9DE2-91489BADB424}"/>
              </a:ext>
            </a:extLst>
          </p:cNvPr>
          <p:cNvGrpSpPr/>
          <p:nvPr/>
        </p:nvGrpSpPr>
        <p:grpSpPr>
          <a:xfrm>
            <a:off x="3596187" y="1131263"/>
            <a:ext cx="477358" cy="630942"/>
            <a:chOff x="3443782" y="1131263"/>
            <a:chExt cx="477358" cy="630942"/>
          </a:xfrm>
        </p:grpSpPr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221A84FA-5AD7-44AA-B30A-3FDD2BFD106B}"/>
                </a:ext>
              </a:extLst>
            </p:cNvPr>
            <p:cNvCxnSpPr>
              <a:cxnSpLocks/>
            </p:cNvCxnSpPr>
            <p:nvPr/>
          </p:nvCxnSpPr>
          <p:spPr>
            <a:xfrm>
              <a:off x="3470041" y="1182130"/>
              <a:ext cx="44235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A72DF1A0-F549-4F40-8B43-1FBABC33486D}"/>
                </a:ext>
              </a:extLst>
            </p:cNvPr>
            <p:cNvSpPr txBox="1"/>
            <p:nvPr/>
          </p:nvSpPr>
          <p:spPr>
            <a:xfrm>
              <a:off x="3443782" y="1131263"/>
              <a:ext cx="4773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2857D50E-B3BD-480A-8F64-995DDFBF5888}"/>
              </a:ext>
            </a:extLst>
          </p:cNvPr>
          <p:cNvSpPr txBox="1"/>
          <p:nvPr/>
        </p:nvSpPr>
        <p:spPr>
          <a:xfrm>
            <a:off x="872833" y="90544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3</a:t>
            </a:r>
          </a:p>
        </p:txBody>
      </p: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2809B25D-693F-456C-8A13-6340EEE63746}"/>
              </a:ext>
            </a:extLst>
          </p:cNvPr>
          <p:cNvSpPr/>
          <p:nvPr/>
        </p:nvSpPr>
        <p:spPr>
          <a:xfrm>
            <a:off x="6134308" y="480760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1F35A3E5-B089-4406-90F6-29FAD129C5BD}"/>
              </a:ext>
            </a:extLst>
          </p:cNvPr>
          <p:cNvSpPr/>
          <p:nvPr/>
        </p:nvSpPr>
        <p:spPr>
          <a:xfrm>
            <a:off x="8290374" y="597797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A8DA512F-4D2C-4883-9EEE-7EB837940266}"/>
              </a:ext>
            </a:extLst>
          </p:cNvPr>
          <p:cNvGrpSpPr/>
          <p:nvPr/>
        </p:nvGrpSpPr>
        <p:grpSpPr>
          <a:xfrm>
            <a:off x="6587850" y="709650"/>
            <a:ext cx="541334" cy="1032867"/>
            <a:chOff x="2709980" y="5471319"/>
            <a:chExt cx="541334" cy="103286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866B555-139F-420C-A7E7-6548AFF2513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D7EF9C8-AC01-4DB5-A56F-8067F5C80B59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3</a:t>
              </a:r>
            </a:p>
          </p:txBody>
        </p: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3CC32DCC-FE31-4CCD-9E0F-5FCCB8A0BB8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5F3AB3DE-4742-4A5A-944C-3D2CB0674DA3}"/>
              </a:ext>
            </a:extLst>
          </p:cNvPr>
          <p:cNvSpPr txBox="1"/>
          <p:nvPr/>
        </p:nvSpPr>
        <p:spPr>
          <a:xfrm>
            <a:off x="7084825" y="902920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C40B9F1B-A4D8-486D-87D4-B73276EF81D0}"/>
              </a:ext>
            </a:extLst>
          </p:cNvPr>
          <p:cNvSpPr txBox="1"/>
          <p:nvPr/>
        </p:nvSpPr>
        <p:spPr>
          <a:xfrm>
            <a:off x="6259599" y="2200698"/>
            <a:ext cx="101315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9A2A686C-38A3-4012-ADA2-FB1D7666A9E2}"/>
              </a:ext>
            </a:extLst>
          </p:cNvPr>
          <p:cNvCxnSpPr>
            <a:cxnSpLocks/>
          </p:cNvCxnSpPr>
          <p:nvPr/>
        </p:nvCxnSpPr>
        <p:spPr>
          <a:xfrm>
            <a:off x="6266511" y="2710684"/>
            <a:ext cx="44325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TextBox 161">
            <a:extLst>
              <a:ext uri="{FF2B5EF4-FFF2-40B4-BE49-F238E27FC236}">
                <a16:creationId xmlns:a16="http://schemas.microsoft.com/office/drawing/2014/main" id="{CCFF2788-3903-46D3-A983-37437637ECBC}"/>
              </a:ext>
            </a:extLst>
          </p:cNvPr>
          <p:cNvSpPr txBox="1"/>
          <p:nvPr/>
        </p:nvSpPr>
        <p:spPr>
          <a:xfrm>
            <a:off x="6245403" y="2632986"/>
            <a:ext cx="3792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36A94FE7-D22B-42BF-A6E3-E2B23AB686B8}"/>
              </a:ext>
            </a:extLst>
          </p:cNvPr>
          <p:cNvSpPr txBox="1"/>
          <p:nvPr/>
        </p:nvSpPr>
        <p:spPr>
          <a:xfrm>
            <a:off x="7620593" y="2203303"/>
            <a:ext cx="61555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339DF1C0-3164-4AD4-A67C-788A62776050}"/>
              </a:ext>
            </a:extLst>
          </p:cNvPr>
          <p:cNvSpPr txBox="1"/>
          <p:nvPr/>
        </p:nvSpPr>
        <p:spPr>
          <a:xfrm>
            <a:off x="8011212" y="2187229"/>
            <a:ext cx="94368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5 6</a:t>
            </a:r>
          </a:p>
        </p:txBody>
      </p: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9E878B12-EDC5-4874-B26A-8FA97AE3F91F}"/>
              </a:ext>
            </a:extLst>
          </p:cNvPr>
          <p:cNvGrpSpPr/>
          <p:nvPr/>
        </p:nvGrpSpPr>
        <p:grpSpPr>
          <a:xfrm>
            <a:off x="8076416" y="2664121"/>
            <a:ext cx="878491" cy="630942"/>
            <a:chOff x="10744572" y="2666643"/>
            <a:chExt cx="903291" cy="630942"/>
          </a:xfrm>
        </p:grpSpPr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1915C7FE-0A3E-43D2-9726-D23857171D3B}"/>
                </a:ext>
              </a:extLst>
            </p:cNvPr>
            <p:cNvCxnSpPr>
              <a:cxnSpLocks/>
            </p:cNvCxnSpPr>
            <p:nvPr/>
          </p:nvCxnSpPr>
          <p:spPr>
            <a:xfrm>
              <a:off x="10744572" y="2717510"/>
              <a:ext cx="885782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771389A5-24B4-4C40-BE2E-C6D216D56C1F}"/>
                </a:ext>
              </a:extLst>
            </p:cNvPr>
            <p:cNvSpPr txBox="1"/>
            <p:nvPr/>
          </p:nvSpPr>
          <p:spPr>
            <a:xfrm>
              <a:off x="10908815" y="2666643"/>
              <a:ext cx="73904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168" name="TextBox 167">
            <a:extLst>
              <a:ext uri="{FF2B5EF4-FFF2-40B4-BE49-F238E27FC236}">
                <a16:creationId xmlns:a16="http://schemas.microsoft.com/office/drawing/2014/main" id="{7C92FDA6-E2F0-4471-9CD7-D0524B39D3E2}"/>
              </a:ext>
            </a:extLst>
          </p:cNvPr>
          <p:cNvSpPr txBox="1"/>
          <p:nvPr/>
        </p:nvSpPr>
        <p:spPr>
          <a:xfrm>
            <a:off x="7430174" y="89518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7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93C7F79-ED14-4C7F-AC60-04C5D368A69D}"/>
              </a:ext>
            </a:extLst>
          </p:cNvPr>
          <p:cNvSpPr txBox="1"/>
          <p:nvPr/>
        </p:nvSpPr>
        <p:spPr>
          <a:xfrm>
            <a:off x="7806701" y="898154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D03A55C6-D723-49E5-BE37-73FE443432FC}"/>
              </a:ext>
            </a:extLst>
          </p:cNvPr>
          <p:cNvSpPr txBox="1"/>
          <p:nvPr/>
        </p:nvSpPr>
        <p:spPr>
          <a:xfrm>
            <a:off x="7144649" y="2203467"/>
            <a:ext cx="38649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6335339E-29CF-4A50-AA1C-E24189BBA625}"/>
              </a:ext>
            </a:extLst>
          </p:cNvPr>
          <p:cNvSpPr txBox="1"/>
          <p:nvPr/>
        </p:nvSpPr>
        <p:spPr>
          <a:xfrm>
            <a:off x="6688450" y="2194412"/>
            <a:ext cx="57875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349D9025-4EE7-432F-8480-5A5A6053D278}"/>
              </a:ext>
            </a:extLst>
          </p:cNvPr>
          <p:cNvSpPr txBox="1"/>
          <p:nvPr/>
        </p:nvSpPr>
        <p:spPr>
          <a:xfrm>
            <a:off x="6231075" y="902920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8B59F939-7561-4FCE-8BD1-335A9A7DB73E}"/>
              </a:ext>
            </a:extLst>
          </p:cNvPr>
          <p:cNvSpPr txBox="1"/>
          <p:nvPr/>
        </p:nvSpPr>
        <p:spPr>
          <a:xfrm>
            <a:off x="2866412" y="910614"/>
            <a:ext cx="79384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15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5282A1C9-67B1-4F76-886A-EFB6C1EAA191}"/>
              </a:ext>
            </a:extLst>
          </p:cNvPr>
          <p:cNvSpPr txBox="1"/>
          <p:nvPr/>
        </p:nvSpPr>
        <p:spPr>
          <a:xfrm>
            <a:off x="1342718" y="4014995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7 6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69C6D8B0-33C0-4F1A-8722-C7AF05685179}"/>
              </a:ext>
            </a:extLst>
          </p:cNvPr>
          <p:cNvSpPr txBox="1"/>
          <p:nvPr/>
        </p:nvSpPr>
        <p:spPr>
          <a:xfrm>
            <a:off x="868101" y="4028058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cxnSp>
        <p:nvCxnSpPr>
          <p:cNvPr id="214" name="Straight Connector 213">
            <a:extLst>
              <a:ext uri="{FF2B5EF4-FFF2-40B4-BE49-F238E27FC236}">
                <a16:creationId xmlns:a16="http://schemas.microsoft.com/office/drawing/2014/main" id="{D6C3D060-C064-432C-876C-C4564C76E338}"/>
              </a:ext>
            </a:extLst>
          </p:cNvPr>
          <p:cNvCxnSpPr>
            <a:cxnSpLocks/>
          </p:cNvCxnSpPr>
          <p:nvPr/>
        </p:nvCxnSpPr>
        <p:spPr>
          <a:xfrm>
            <a:off x="1342718" y="4077615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Straight Connector 214">
            <a:extLst>
              <a:ext uri="{FF2B5EF4-FFF2-40B4-BE49-F238E27FC236}">
                <a16:creationId xmlns:a16="http://schemas.microsoft.com/office/drawing/2014/main" id="{251BC2CA-074C-4D3B-9046-533188B874CD}"/>
              </a:ext>
            </a:extLst>
          </p:cNvPr>
          <p:cNvCxnSpPr>
            <a:cxnSpLocks/>
          </p:cNvCxnSpPr>
          <p:nvPr/>
        </p:nvCxnSpPr>
        <p:spPr>
          <a:xfrm>
            <a:off x="1361670" y="4077615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6" name="TextBox 215">
            <a:extLst>
              <a:ext uri="{FF2B5EF4-FFF2-40B4-BE49-F238E27FC236}">
                <a16:creationId xmlns:a16="http://schemas.microsoft.com/office/drawing/2014/main" id="{0D86F062-83FF-461D-A321-5701E2E47D0B}"/>
              </a:ext>
            </a:extLst>
          </p:cNvPr>
          <p:cNvSpPr txBox="1"/>
          <p:nvPr/>
        </p:nvSpPr>
        <p:spPr>
          <a:xfrm>
            <a:off x="1343089" y="357730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092EEF88-AE3B-456F-A042-DC84739A8CEE}"/>
              </a:ext>
            </a:extLst>
          </p:cNvPr>
          <p:cNvSpPr txBox="1"/>
          <p:nvPr/>
        </p:nvSpPr>
        <p:spPr>
          <a:xfrm>
            <a:off x="1766095" y="357730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ED5A073C-454A-4477-9B75-E32E1D35888C}"/>
              </a:ext>
            </a:extLst>
          </p:cNvPr>
          <p:cNvSpPr txBox="1"/>
          <p:nvPr/>
        </p:nvSpPr>
        <p:spPr>
          <a:xfrm>
            <a:off x="1653340" y="4061570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C59FCB50-BC96-4ECE-A7F1-8AAAB2131647}"/>
              </a:ext>
            </a:extLst>
          </p:cNvPr>
          <p:cNvSpPr txBox="1"/>
          <p:nvPr/>
        </p:nvSpPr>
        <p:spPr>
          <a:xfrm>
            <a:off x="2198675" y="3538207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F31A7A63-5EA3-4296-9BC7-95D8474A9D1B}"/>
              </a:ext>
            </a:extLst>
          </p:cNvPr>
          <p:cNvGrpSpPr/>
          <p:nvPr/>
        </p:nvGrpSpPr>
        <p:grpSpPr>
          <a:xfrm>
            <a:off x="2193897" y="3795082"/>
            <a:ext cx="447403" cy="400110"/>
            <a:chOff x="1739891" y="3773739"/>
            <a:chExt cx="447403" cy="400110"/>
          </a:xfrm>
        </p:grpSpPr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865BAD4F-7C40-44CA-83F1-329AF4AE0B03}"/>
                </a:ext>
              </a:extLst>
            </p:cNvPr>
            <p:cNvCxnSpPr>
              <a:cxnSpLocks/>
            </p:cNvCxnSpPr>
            <p:nvPr/>
          </p:nvCxnSpPr>
          <p:spPr>
            <a:xfrm>
              <a:off x="1807634" y="3835526"/>
              <a:ext cx="23253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83A46D9E-6BA1-4A5F-88D1-2837444FB4EF}"/>
                </a:ext>
              </a:extLst>
            </p:cNvPr>
            <p:cNvSpPr txBox="1"/>
            <p:nvPr/>
          </p:nvSpPr>
          <p:spPr>
            <a:xfrm>
              <a:off x="1739891" y="3773739"/>
              <a:ext cx="447403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5</a:t>
              </a:r>
            </a:p>
          </p:txBody>
        </p:sp>
      </p:grpSp>
      <p:sp>
        <p:nvSpPr>
          <p:cNvPr id="279" name="TextBox 278">
            <a:extLst>
              <a:ext uri="{FF2B5EF4-FFF2-40B4-BE49-F238E27FC236}">
                <a16:creationId xmlns:a16="http://schemas.microsoft.com/office/drawing/2014/main" id="{715B6E53-264C-4700-80C8-5A4490183E42}"/>
              </a:ext>
            </a:extLst>
          </p:cNvPr>
          <p:cNvSpPr txBox="1"/>
          <p:nvPr/>
        </p:nvSpPr>
        <p:spPr>
          <a:xfrm>
            <a:off x="8928338" y="680989"/>
            <a:ext cx="553072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4577FB2A-9757-4D37-8055-D89EB8C7C761}"/>
              </a:ext>
            </a:extLst>
          </p:cNvPr>
          <p:cNvGrpSpPr/>
          <p:nvPr/>
        </p:nvGrpSpPr>
        <p:grpSpPr>
          <a:xfrm>
            <a:off x="8942400" y="1157881"/>
            <a:ext cx="477358" cy="630942"/>
            <a:chOff x="3443782" y="1131263"/>
            <a:chExt cx="477358" cy="630942"/>
          </a:xfrm>
        </p:grpSpPr>
        <p:cxnSp>
          <p:nvCxnSpPr>
            <p:cNvPr id="281" name="Straight Connector 280">
              <a:extLst>
                <a:ext uri="{FF2B5EF4-FFF2-40B4-BE49-F238E27FC236}">
                  <a16:creationId xmlns:a16="http://schemas.microsoft.com/office/drawing/2014/main" id="{6529A012-ACF1-4ECB-BF7C-A5F003D93F02}"/>
                </a:ext>
              </a:extLst>
            </p:cNvPr>
            <p:cNvCxnSpPr>
              <a:cxnSpLocks/>
            </p:cNvCxnSpPr>
            <p:nvPr/>
          </p:nvCxnSpPr>
          <p:spPr>
            <a:xfrm>
              <a:off x="3470041" y="1182130"/>
              <a:ext cx="44235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TextBox 281">
              <a:extLst>
                <a:ext uri="{FF2B5EF4-FFF2-40B4-BE49-F238E27FC236}">
                  <a16:creationId xmlns:a16="http://schemas.microsoft.com/office/drawing/2014/main" id="{E818B9A5-1866-4276-951C-97305672071F}"/>
                </a:ext>
              </a:extLst>
            </p:cNvPr>
            <p:cNvSpPr txBox="1"/>
            <p:nvPr/>
          </p:nvSpPr>
          <p:spPr>
            <a:xfrm>
              <a:off x="3443782" y="1131263"/>
              <a:ext cx="477358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283" name="TextBox 282">
            <a:extLst>
              <a:ext uri="{FF2B5EF4-FFF2-40B4-BE49-F238E27FC236}">
                <a16:creationId xmlns:a16="http://schemas.microsoft.com/office/drawing/2014/main" id="{DC0142A1-3C6B-467D-B11D-D0A9E30A0FBA}"/>
              </a:ext>
            </a:extLst>
          </p:cNvPr>
          <p:cNvSpPr txBox="1"/>
          <p:nvPr/>
        </p:nvSpPr>
        <p:spPr>
          <a:xfrm>
            <a:off x="8264369" y="911655"/>
            <a:ext cx="881428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18</a:t>
            </a:r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5A448484-1856-4423-9A9B-6D171749C335}"/>
              </a:ext>
            </a:extLst>
          </p:cNvPr>
          <p:cNvSpPr txBox="1"/>
          <p:nvPr/>
        </p:nvSpPr>
        <p:spPr>
          <a:xfrm>
            <a:off x="6701329" y="3993508"/>
            <a:ext cx="107625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5 6</a:t>
            </a: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DA741A0B-97B5-483C-B7ED-1B00753161D6}"/>
              </a:ext>
            </a:extLst>
          </p:cNvPr>
          <p:cNvSpPr txBox="1"/>
          <p:nvPr/>
        </p:nvSpPr>
        <p:spPr>
          <a:xfrm>
            <a:off x="6226712" y="4006571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302" name="Straight Connector 301">
            <a:extLst>
              <a:ext uri="{FF2B5EF4-FFF2-40B4-BE49-F238E27FC236}">
                <a16:creationId xmlns:a16="http://schemas.microsoft.com/office/drawing/2014/main" id="{FDC8E341-B95B-4E7E-A02E-70BCA97444A3}"/>
              </a:ext>
            </a:extLst>
          </p:cNvPr>
          <p:cNvCxnSpPr>
            <a:cxnSpLocks/>
          </p:cNvCxnSpPr>
          <p:nvPr/>
        </p:nvCxnSpPr>
        <p:spPr>
          <a:xfrm>
            <a:off x="6701329" y="4056128"/>
            <a:ext cx="906753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3" name="Straight Connector 302">
            <a:extLst>
              <a:ext uri="{FF2B5EF4-FFF2-40B4-BE49-F238E27FC236}">
                <a16:creationId xmlns:a16="http://schemas.microsoft.com/office/drawing/2014/main" id="{26517BEC-1FCD-47F4-9483-711303FAE7DD}"/>
              </a:ext>
            </a:extLst>
          </p:cNvPr>
          <p:cNvCxnSpPr>
            <a:cxnSpLocks/>
          </p:cNvCxnSpPr>
          <p:nvPr/>
        </p:nvCxnSpPr>
        <p:spPr>
          <a:xfrm>
            <a:off x="6720281" y="4056128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4" name="TextBox 303">
            <a:extLst>
              <a:ext uri="{FF2B5EF4-FFF2-40B4-BE49-F238E27FC236}">
                <a16:creationId xmlns:a16="http://schemas.microsoft.com/office/drawing/2014/main" id="{AD16C917-B18A-43CA-8713-D40F5AF73793}"/>
              </a:ext>
            </a:extLst>
          </p:cNvPr>
          <p:cNvSpPr txBox="1"/>
          <p:nvPr/>
        </p:nvSpPr>
        <p:spPr>
          <a:xfrm>
            <a:off x="6701700" y="355581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305" name="TextBox 304">
            <a:extLst>
              <a:ext uri="{FF2B5EF4-FFF2-40B4-BE49-F238E27FC236}">
                <a16:creationId xmlns:a16="http://schemas.microsoft.com/office/drawing/2014/main" id="{D7EB4F39-2C96-446E-A332-737517CD3340}"/>
              </a:ext>
            </a:extLst>
          </p:cNvPr>
          <p:cNvSpPr txBox="1"/>
          <p:nvPr/>
        </p:nvSpPr>
        <p:spPr>
          <a:xfrm>
            <a:off x="7124706" y="355581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8</a:t>
            </a:r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C2C5CC9F-3C66-47F8-9053-0676C439BAFE}"/>
              </a:ext>
            </a:extLst>
          </p:cNvPr>
          <p:cNvSpPr txBox="1"/>
          <p:nvPr/>
        </p:nvSpPr>
        <p:spPr>
          <a:xfrm>
            <a:off x="7557286" y="3516720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1EBA41D3-3EBD-4514-B624-C8E77E336C9C}"/>
              </a:ext>
            </a:extLst>
          </p:cNvPr>
          <p:cNvGrpSpPr/>
          <p:nvPr/>
        </p:nvGrpSpPr>
        <p:grpSpPr>
          <a:xfrm>
            <a:off x="7552508" y="3773595"/>
            <a:ext cx="447403" cy="400110"/>
            <a:chOff x="1739891" y="3773739"/>
            <a:chExt cx="447403" cy="400110"/>
          </a:xfrm>
        </p:grpSpPr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EA9930C8-FD4C-4F24-BD53-897F21052DAC}"/>
                </a:ext>
              </a:extLst>
            </p:cNvPr>
            <p:cNvCxnSpPr>
              <a:cxnSpLocks/>
            </p:cNvCxnSpPr>
            <p:nvPr/>
          </p:nvCxnSpPr>
          <p:spPr>
            <a:xfrm>
              <a:off x="1807634" y="3835526"/>
              <a:ext cx="23253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57A67357-C543-4ADE-B846-50B5BCF02B57}"/>
                </a:ext>
              </a:extLst>
            </p:cNvPr>
            <p:cNvSpPr txBox="1"/>
            <p:nvPr/>
          </p:nvSpPr>
          <p:spPr>
            <a:xfrm>
              <a:off x="1739891" y="3773739"/>
              <a:ext cx="447403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 Black" panose="020B0A04020102020204" pitchFamily="34" charset="0"/>
                </a:rPr>
                <a:t>3</a:t>
              </a:r>
            </a:p>
          </p:txBody>
        </p: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ADE3DADD-9340-4192-80D7-EC69D2A3D52F}"/>
              </a:ext>
            </a:extLst>
          </p:cNvPr>
          <p:cNvSpPr txBox="1"/>
          <p:nvPr/>
        </p:nvSpPr>
        <p:spPr>
          <a:xfrm>
            <a:off x="6991053" y="4048782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8499064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  <p:bldP spid="197" grpId="0"/>
      <p:bldP spid="194" grpId="0"/>
      <p:bldP spid="198" grpId="0"/>
      <p:bldP spid="231" grpId="0"/>
      <p:bldP spid="240" grpId="0"/>
      <p:bldP spid="253" grpId="0"/>
      <p:bldP spid="160" grpId="0"/>
      <p:bldP spid="162" grpId="0"/>
      <p:bldP spid="163" grpId="0"/>
      <p:bldP spid="164" grpId="0"/>
      <p:bldP spid="170" grpId="0"/>
      <p:bldP spid="173" grpId="0"/>
      <p:bldP spid="210" grpId="0"/>
      <p:bldP spid="211" grpId="0"/>
      <p:bldP spid="212" grpId="0"/>
      <p:bldP spid="216" grpId="0"/>
      <p:bldP spid="217" grpId="0"/>
      <p:bldP spid="230" grpId="0"/>
      <p:bldP spid="235" grpId="0"/>
      <p:bldP spid="279" grpId="0"/>
      <p:bldP spid="283" grpId="0"/>
      <p:bldP spid="300" grpId="0"/>
      <p:bldP spid="301" grpId="0"/>
      <p:bldP spid="304" grpId="0"/>
      <p:bldP spid="305" grpId="0"/>
      <p:bldP spid="307" grpId="0"/>
      <p:bldP spid="144" grpId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Rectangle 119">
            <a:extLst>
              <a:ext uri="{FF2B5EF4-FFF2-40B4-BE49-F238E27FC236}">
                <a16:creationId xmlns:a16="http://schemas.microsoft.com/office/drawing/2014/main" id="{F2DC028A-02CE-40C2-B3AE-A87072C14B0E}"/>
              </a:ext>
            </a:extLst>
          </p:cNvPr>
          <p:cNvSpPr/>
          <p:nvPr/>
        </p:nvSpPr>
        <p:spPr>
          <a:xfrm>
            <a:off x="5818159" y="1821621"/>
            <a:ext cx="44423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C62473DE-5D94-4D8A-B969-D470EE21997C}"/>
              </a:ext>
            </a:extLst>
          </p:cNvPr>
          <p:cNvSpPr/>
          <p:nvPr/>
        </p:nvSpPr>
        <p:spPr>
          <a:xfrm>
            <a:off x="8044228" y="1820406"/>
            <a:ext cx="452415" cy="45030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F0D6C90-760A-4B28-BC9B-954FB1CF4A11}"/>
              </a:ext>
            </a:extLst>
          </p:cNvPr>
          <p:cNvGrpSpPr/>
          <p:nvPr/>
        </p:nvGrpSpPr>
        <p:grpSpPr>
          <a:xfrm>
            <a:off x="0" y="-121230"/>
            <a:ext cx="12192000" cy="6858582"/>
            <a:chOff x="0" y="-19632"/>
            <a:chExt cx="12192000" cy="6858582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5A45027-9DCD-4A62-BF09-6393C42DA430}"/>
                </a:ext>
              </a:extLst>
            </p:cNvPr>
            <p:cNvCxnSpPr/>
            <p:nvPr/>
          </p:nvCxnSpPr>
          <p:spPr>
            <a:xfrm>
              <a:off x="4611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4F40A51-B700-4527-AE59-8694ACA466F2}"/>
                </a:ext>
              </a:extLst>
            </p:cNvPr>
            <p:cNvCxnSpPr/>
            <p:nvPr/>
          </p:nvCxnSpPr>
          <p:spPr>
            <a:xfrm>
              <a:off x="905687" y="-19632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D4AEE01A-4A0E-46AE-A876-D0B44E689DAD}"/>
                </a:ext>
              </a:extLst>
            </p:cNvPr>
            <p:cNvCxnSpPr/>
            <p:nvPr/>
          </p:nvCxnSpPr>
          <p:spPr>
            <a:xfrm>
              <a:off x="1353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4D805B7-1BA7-4BA4-B86D-01D2A402DD84}"/>
                </a:ext>
              </a:extLst>
            </p:cNvPr>
            <p:cNvCxnSpPr/>
            <p:nvPr/>
          </p:nvCxnSpPr>
          <p:spPr>
            <a:xfrm>
              <a:off x="12067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2DFC8B9-EA7A-4C53-9A5B-E8C1CD4FD7F7}"/>
                </a:ext>
              </a:extLst>
            </p:cNvPr>
            <p:cNvCxnSpPr/>
            <p:nvPr/>
          </p:nvCxnSpPr>
          <p:spPr>
            <a:xfrm>
              <a:off x="8049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3E2DDFA-3E3B-4CB2-AFB7-C2902FF5642A}"/>
                </a:ext>
              </a:extLst>
            </p:cNvPr>
            <p:cNvCxnSpPr/>
            <p:nvPr/>
          </p:nvCxnSpPr>
          <p:spPr>
            <a:xfrm>
              <a:off x="11174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D6D21C5E-CD17-47E8-B760-07141EA633EC}"/>
                </a:ext>
              </a:extLst>
            </p:cNvPr>
            <p:cNvCxnSpPr/>
            <p:nvPr/>
          </p:nvCxnSpPr>
          <p:spPr>
            <a:xfrm>
              <a:off x="11620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19FCF8DD-2B5F-4171-835F-BBF97DE7C79B}"/>
                </a:ext>
              </a:extLst>
            </p:cNvPr>
            <p:cNvCxnSpPr/>
            <p:nvPr/>
          </p:nvCxnSpPr>
          <p:spPr>
            <a:xfrm>
              <a:off x="6710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F4FE259-82EB-48C2-B2A4-C2B15AC04919}"/>
                </a:ext>
              </a:extLst>
            </p:cNvPr>
            <p:cNvCxnSpPr/>
            <p:nvPr/>
          </p:nvCxnSpPr>
          <p:spPr>
            <a:xfrm>
              <a:off x="8496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015D044-5427-4AB1-AB4B-403ED481E2DE}"/>
                </a:ext>
              </a:extLst>
            </p:cNvPr>
            <p:cNvCxnSpPr/>
            <p:nvPr/>
          </p:nvCxnSpPr>
          <p:spPr>
            <a:xfrm>
              <a:off x="8942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A20E6A0-66FC-48F6-9A30-1EE2BA8DE810}"/>
                </a:ext>
              </a:extLst>
            </p:cNvPr>
            <p:cNvCxnSpPr/>
            <p:nvPr/>
          </p:nvCxnSpPr>
          <p:spPr>
            <a:xfrm>
              <a:off x="9388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4A6D29A7-1B46-4BF8-A0C4-5F6185CD3D7A}"/>
                </a:ext>
              </a:extLst>
            </p:cNvPr>
            <p:cNvCxnSpPr/>
            <p:nvPr/>
          </p:nvCxnSpPr>
          <p:spPr>
            <a:xfrm>
              <a:off x="9835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5F63D0D4-CA8B-481B-84CA-A19133839E81}"/>
                </a:ext>
              </a:extLst>
            </p:cNvPr>
            <p:cNvCxnSpPr/>
            <p:nvPr/>
          </p:nvCxnSpPr>
          <p:spPr>
            <a:xfrm>
              <a:off x="10281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2A9F3C-437A-4A53-9B77-ED7A2326942D}"/>
                </a:ext>
              </a:extLst>
            </p:cNvPr>
            <p:cNvCxnSpPr/>
            <p:nvPr/>
          </p:nvCxnSpPr>
          <p:spPr>
            <a:xfrm>
              <a:off x="10728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09E79A6A-F727-425B-AF09-0FDBEB256E70}"/>
                </a:ext>
              </a:extLst>
            </p:cNvPr>
            <p:cNvCxnSpPr/>
            <p:nvPr/>
          </p:nvCxnSpPr>
          <p:spPr>
            <a:xfrm>
              <a:off x="1800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820E106C-E24E-4654-B9BD-DE9FF6A69913}"/>
                </a:ext>
              </a:extLst>
            </p:cNvPr>
            <p:cNvCxnSpPr/>
            <p:nvPr/>
          </p:nvCxnSpPr>
          <p:spPr>
            <a:xfrm>
              <a:off x="5371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2726DE8-12E4-4A6C-A082-E19B460E3D0A}"/>
                </a:ext>
              </a:extLst>
            </p:cNvPr>
            <p:cNvCxnSpPr/>
            <p:nvPr/>
          </p:nvCxnSpPr>
          <p:spPr>
            <a:xfrm>
              <a:off x="5817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B8339365-798E-4C9F-B60C-433DA3C15E8C}"/>
                </a:ext>
              </a:extLst>
            </p:cNvPr>
            <p:cNvCxnSpPr/>
            <p:nvPr/>
          </p:nvCxnSpPr>
          <p:spPr>
            <a:xfrm>
              <a:off x="6264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009941C-02A3-4087-BF96-F0A90DC4466F}"/>
                </a:ext>
              </a:extLst>
            </p:cNvPr>
            <p:cNvCxnSpPr/>
            <p:nvPr/>
          </p:nvCxnSpPr>
          <p:spPr>
            <a:xfrm>
              <a:off x="7156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C444F32D-7D47-4B51-BCFA-879CCF6DCFC7}"/>
                </a:ext>
              </a:extLst>
            </p:cNvPr>
            <p:cNvCxnSpPr/>
            <p:nvPr/>
          </p:nvCxnSpPr>
          <p:spPr>
            <a:xfrm>
              <a:off x="7603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0F4235D-F1C8-4FAB-8EF9-F58F0E2EED80}"/>
                </a:ext>
              </a:extLst>
            </p:cNvPr>
            <p:cNvCxnSpPr/>
            <p:nvPr/>
          </p:nvCxnSpPr>
          <p:spPr>
            <a:xfrm>
              <a:off x="35856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9F983B4-20E5-447B-92A8-45A26CB9713A}"/>
                </a:ext>
              </a:extLst>
            </p:cNvPr>
            <p:cNvCxnSpPr/>
            <p:nvPr/>
          </p:nvCxnSpPr>
          <p:spPr>
            <a:xfrm>
              <a:off x="40320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F497DD55-841A-476F-8F78-30B13BF656C4}"/>
                </a:ext>
              </a:extLst>
            </p:cNvPr>
            <p:cNvCxnSpPr/>
            <p:nvPr/>
          </p:nvCxnSpPr>
          <p:spPr>
            <a:xfrm>
              <a:off x="4478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D27212F-6913-4142-BC65-8AB41C826EAA}"/>
                </a:ext>
              </a:extLst>
            </p:cNvPr>
            <p:cNvCxnSpPr/>
            <p:nvPr/>
          </p:nvCxnSpPr>
          <p:spPr>
            <a:xfrm>
              <a:off x="4924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6AB685C-8AE6-4E1E-9927-1EAA0E619CE1}"/>
                </a:ext>
              </a:extLst>
            </p:cNvPr>
            <p:cNvCxnSpPr/>
            <p:nvPr/>
          </p:nvCxnSpPr>
          <p:spPr>
            <a:xfrm>
              <a:off x="22464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6EC35F5-C6D7-421F-9151-172DDC1E701D}"/>
                </a:ext>
              </a:extLst>
            </p:cNvPr>
            <p:cNvCxnSpPr/>
            <p:nvPr/>
          </p:nvCxnSpPr>
          <p:spPr>
            <a:xfrm>
              <a:off x="26928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37184067-4137-4063-9F56-CC52B549E013}"/>
                </a:ext>
              </a:extLst>
            </p:cNvPr>
            <p:cNvCxnSpPr/>
            <p:nvPr/>
          </p:nvCxnSpPr>
          <p:spPr>
            <a:xfrm>
              <a:off x="3139200" y="-19050"/>
              <a:ext cx="0" cy="685800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C8CFCA4-60C3-4422-BB93-A1D90E7EC5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83600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E965164-9022-4AA5-9730-B21A0CF2A1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6390473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1BE79F7-B0BF-4A8B-B8C0-E66EEB2446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942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653F09B-A277-492A-9F61-D5381252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496792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A8CBBDB-A15D-484E-93EF-FEF08965E6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39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8CC2852-CA8A-4C1A-8850-92CCD7E5B2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85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A00E897-A21F-4670-BC68-E2EE076708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032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5A707B3F-BC83-4166-AC09-56839E254C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371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9FA3B85-54B1-4F0F-8323-180F3D0F81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2817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98E58B3-C03C-4F1B-86FD-E2551930B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2641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E931546-759E-48DC-81C1-97CFE0E6CD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3710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B4B517BC-C0C8-4BF2-8825-1802EA64A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156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11176F0-5415-4284-8C74-ECACF9D9DF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46033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93826FD-2E9D-444D-BF72-12FD245E31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50497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E941026-C611-4DBF-AF85-4DF1732A19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4785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FA72556-A926-4AFA-BDD8-02BAF4220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0" y="1924950"/>
              <a:ext cx="12192000" cy="0"/>
            </a:xfrm>
            <a:prstGeom prst="line">
              <a:avLst/>
            </a:prstGeom>
            <a:ln>
              <a:solidFill>
                <a:srgbClr val="FF0000">
                  <a:alpha val="25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" name="Rectangle 64">
            <a:extLst>
              <a:ext uri="{FF2B5EF4-FFF2-40B4-BE49-F238E27FC236}">
                <a16:creationId xmlns:a16="http://schemas.microsoft.com/office/drawing/2014/main" id="{E78E76B0-78F0-4F5D-9F73-23730185735B}"/>
              </a:ext>
            </a:extLst>
          </p:cNvPr>
          <p:cNvSpPr/>
          <p:nvPr/>
        </p:nvSpPr>
        <p:spPr>
          <a:xfrm>
            <a:off x="56559" y="51518"/>
            <a:ext cx="12079318" cy="6756482"/>
          </a:xfrm>
          <a:prstGeom prst="rect">
            <a:avLst/>
          </a:prstGeom>
          <a:noFill/>
          <a:ln w="104775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5" name="Rectangle: Rounded Corners 184">
            <a:extLst>
              <a:ext uri="{FF2B5EF4-FFF2-40B4-BE49-F238E27FC236}">
                <a16:creationId xmlns:a16="http://schemas.microsoft.com/office/drawing/2014/main" id="{7A0BA80E-7270-457E-B1AC-F7AA3C8413DE}"/>
              </a:ext>
            </a:extLst>
          </p:cNvPr>
          <p:cNvSpPr/>
          <p:nvPr/>
        </p:nvSpPr>
        <p:spPr>
          <a:xfrm>
            <a:off x="776066" y="483282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B1DEE4F6-A181-4C6C-AE7B-9BD108739BC3}"/>
              </a:ext>
            </a:extLst>
          </p:cNvPr>
          <p:cNvSpPr/>
          <p:nvPr/>
        </p:nvSpPr>
        <p:spPr>
          <a:xfrm>
            <a:off x="2932132" y="600319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E4618BCA-1FDC-427B-B779-14844A2F96A2}"/>
              </a:ext>
            </a:extLst>
          </p:cNvPr>
          <p:cNvGrpSpPr/>
          <p:nvPr/>
        </p:nvGrpSpPr>
        <p:grpSpPr>
          <a:xfrm>
            <a:off x="1229608" y="712172"/>
            <a:ext cx="541334" cy="1032867"/>
            <a:chOff x="2709980" y="5471319"/>
            <a:chExt cx="541334" cy="103286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1690F281-9689-4426-84EC-06F694A8B2CF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EFBB1F18-1815-49C8-9C07-F0121B09C50F}"/>
                </a:ext>
              </a:extLst>
            </p:cNvPr>
            <p:cNvSpPr txBox="1"/>
            <p:nvPr/>
          </p:nvSpPr>
          <p:spPr>
            <a:xfrm>
              <a:off x="2709980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4</a:t>
              </a:r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11BB49A4-0D88-41CD-9EFA-07547D5C5BCF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1" name="TextBox 190">
            <a:extLst>
              <a:ext uri="{FF2B5EF4-FFF2-40B4-BE49-F238E27FC236}">
                <a16:creationId xmlns:a16="http://schemas.microsoft.com/office/drawing/2014/main" id="{F1720F05-BD5E-4D83-B18D-BA006F441B97}"/>
              </a:ext>
            </a:extLst>
          </p:cNvPr>
          <p:cNvSpPr txBox="1"/>
          <p:nvPr/>
        </p:nvSpPr>
        <p:spPr>
          <a:xfrm>
            <a:off x="1679515" y="90544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E9CC5DBC-5C7E-4F7A-B9D5-3F6457C7C7A2}"/>
              </a:ext>
            </a:extLst>
          </p:cNvPr>
          <p:cNvSpPr txBox="1"/>
          <p:nvPr/>
        </p:nvSpPr>
        <p:spPr>
          <a:xfrm>
            <a:off x="1944182" y="897704"/>
            <a:ext cx="6527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40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7FE31AB9-7BF9-43B4-8F81-DB4358AB1FF8}"/>
              </a:ext>
            </a:extLst>
          </p:cNvPr>
          <p:cNvSpPr txBox="1"/>
          <p:nvPr/>
        </p:nvSpPr>
        <p:spPr>
          <a:xfrm>
            <a:off x="2448459" y="900676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2857D50E-B3BD-480A-8F64-995DDFBF5888}"/>
              </a:ext>
            </a:extLst>
          </p:cNvPr>
          <p:cNvSpPr txBox="1"/>
          <p:nvPr/>
        </p:nvSpPr>
        <p:spPr>
          <a:xfrm>
            <a:off x="872833" y="905442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153" name="Rectangle: Rounded Corners 152">
            <a:extLst>
              <a:ext uri="{FF2B5EF4-FFF2-40B4-BE49-F238E27FC236}">
                <a16:creationId xmlns:a16="http://schemas.microsoft.com/office/drawing/2014/main" id="{2809B25D-693F-456C-8A13-6340EEE63746}"/>
              </a:ext>
            </a:extLst>
          </p:cNvPr>
          <p:cNvSpPr/>
          <p:nvPr/>
        </p:nvSpPr>
        <p:spPr>
          <a:xfrm>
            <a:off x="776066" y="3365688"/>
            <a:ext cx="3486124" cy="1379327"/>
          </a:xfrm>
          <a:prstGeom prst="round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1F35A3E5-B089-4406-90F6-29FAD129C5BD}"/>
              </a:ext>
            </a:extLst>
          </p:cNvPr>
          <p:cNvSpPr/>
          <p:nvPr/>
        </p:nvSpPr>
        <p:spPr>
          <a:xfrm>
            <a:off x="2932132" y="3482725"/>
            <a:ext cx="1177680" cy="1144720"/>
          </a:xfrm>
          <a:prstGeom prst="rect">
            <a:avLst/>
          </a:prstGeom>
          <a:noFill/>
          <a:ln w="3810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A8DA512F-4D2C-4883-9EEE-7EB837940266}"/>
              </a:ext>
            </a:extLst>
          </p:cNvPr>
          <p:cNvGrpSpPr/>
          <p:nvPr/>
        </p:nvGrpSpPr>
        <p:grpSpPr>
          <a:xfrm>
            <a:off x="2053330" y="3594847"/>
            <a:ext cx="548092" cy="1032867"/>
            <a:chOff x="2724738" y="5471319"/>
            <a:chExt cx="548092" cy="1032867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866B555-139F-420C-A7E7-6548AFF25133}"/>
                </a:ext>
              </a:extLst>
            </p:cNvPr>
            <p:cNvSpPr txBox="1"/>
            <p:nvPr/>
          </p:nvSpPr>
          <p:spPr>
            <a:xfrm>
              <a:off x="2732662" y="5471319"/>
              <a:ext cx="41870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1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D7EF9C8-AC01-4DB5-A56F-8067F5C80B59}"/>
                </a:ext>
              </a:extLst>
            </p:cNvPr>
            <p:cNvSpPr txBox="1"/>
            <p:nvPr/>
          </p:nvSpPr>
          <p:spPr>
            <a:xfrm>
              <a:off x="2731496" y="5857855"/>
              <a:ext cx="5413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600" dirty="0">
                  <a:ea typeface="Cambria Math" panose="02040503050406030204" pitchFamily="18" charset="0"/>
                </a:rPr>
                <a:t>2</a:t>
              </a:r>
            </a:p>
          </p:txBody>
        </p: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3CC32DCC-FE31-4CCD-9E0F-5FCCB8A0BB8D}"/>
                </a:ext>
              </a:extLst>
            </p:cNvPr>
            <p:cNvCxnSpPr>
              <a:cxnSpLocks/>
            </p:cNvCxnSpPr>
            <p:nvPr/>
          </p:nvCxnSpPr>
          <p:spPr>
            <a:xfrm>
              <a:off x="2724738" y="5996690"/>
              <a:ext cx="435719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5F3AB3DE-4742-4A5A-944C-3D2CB0674DA3}"/>
              </a:ext>
            </a:extLst>
          </p:cNvPr>
          <p:cNvSpPr txBox="1"/>
          <p:nvPr/>
        </p:nvSpPr>
        <p:spPr>
          <a:xfrm>
            <a:off x="1446882" y="3787848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x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7C92FDA6-E2F0-4471-9CD7-D0524B39D3E2}"/>
              </a:ext>
            </a:extLst>
          </p:cNvPr>
          <p:cNvSpPr txBox="1"/>
          <p:nvPr/>
        </p:nvSpPr>
        <p:spPr>
          <a:xfrm>
            <a:off x="921699" y="3782631"/>
            <a:ext cx="6527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25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93C7F79-ED14-4C7F-AC60-04C5D368A69D}"/>
              </a:ext>
            </a:extLst>
          </p:cNvPr>
          <p:cNvSpPr txBox="1"/>
          <p:nvPr/>
        </p:nvSpPr>
        <p:spPr>
          <a:xfrm>
            <a:off x="2448459" y="3783082"/>
            <a:ext cx="36280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=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349D9025-4EE7-432F-8480-5A5A6053D278}"/>
              </a:ext>
            </a:extLst>
          </p:cNvPr>
          <p:cNvSpPr txBox="1"/>
          <p:nvPr/>
        </p:nvSpPr>
        <p:spPr>
          <a:xfrm>
            <a:off x="1714068" y="3788117"/>
            <a:ext cx="4187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ea typeface="Cambria Math" panose="02040503050406030204" pitchFamily="18" charset="0"/>
              </a:rPr>
              <a:t>1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8B59F939-7561-4FCE-8BD1-335A9A7DB73E}"/>
              </a:ext>
            </a:extLst>
          </p:cNvPr>
          <p:cNvSpPr txBox="1"/>
          <p:nvPr/>
        </p:nvSpPr>
        <p:spPr>
          <a:xfrm>
            <a:off x="3158250" y="910614"/>
            <a:ext cx="89256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50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C1CD48FD-4EAA-40C6-BEC4-EA6ADD54BC0B}"/>
              </a:ext>
            </a:extLst>
          </p:cNvPr>
          <p:cNvGrpSpPr/>
          <p:nvPr/>
        </p:nvGrpSpPr>
        <p:grpSpPr>
          <a:xfrm>
            <a:off x="3560647" y="3553048"/>
            <a:ext cx="553072" cy="1107834"/>
            <a:chOff x="3429720" y="654371"/>
            <a:chExt cx="553072" cy="1107834"/>
          </a:xfrm>
        </p:grpSpPr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247842F2-1C11-4EF0-BAAA-6381A538ED40}"/>
                </a:ext>
              </a:extLst>
            </p:cNvPr>
            <p:cNvSpPr txBox="1"/>
            <p:nvPr/>
          </p:nvSpPr>
          <p:spPr>
            <a:xfrm>
              <a:off x="3429720" y="654371"/>
              <a:ext cx="553072" cy="630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3500" b="1" dirty="0">
                  <a:latin typeface="Arial Black" panose="020B0A04020102020204" pitchFamily="34" charset="0"/>
                </a:rPr>
                <a:t>1</a:t>
              </a:r>
            </a:p>
          </p:txBody>
        </p:sp>
        <p:grpSp>
          <p:nvGrpSpPr>
            <p:cNvPr id="206" name="Group 205">
              <a:extLst>
                <a:ext uri="{FF2B5EF4-FFF2-40B4-BE49-F238E27FC236}">
                  <a16:creationId xmlns:a16="http://schemas.microsoft.com/office/drawing/2014/main" id="{5B28E0CE-213C-4E6B-AD0A-AE593111CF95}"/>
                </a:ext>
              </a:extLst>
            </p:cNvPr>
            <p:cNvGrpSpPr/>
            <p:nvPr/>
          </p:nvGrpSpPr>
          <p:grpSpPr>
            <a:xfrm>
              <a:off x="3443782" y="1131263"/>
              <a:ext cx="477358" cy="630942"/>
              <a:chOff x="3443782" y="1131263"/>
              <a:chExt cx="477358" cy="630942"/>
            </a:xfrm>
          </p:grpSpPr>
          <p:cxnSp>
            <p:nvCxnSpPr>
              <p:cNvPr id="207" name="Straight Connector 206">
                <a:extLst>
                  <a:ext uri="{FF2B5EF4-FFF2-40B4-BE49-F238E27FC236}">
                    <a16:creationId xmlns:a16="http://schemas.microsoft.com/office/drawing/2014/main" id="{58B0F7F5-91FE-46DD-A201-738F165487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70041" y="1182130"/>
                <a:ext cx="442355" cy="0"/>
              </a:xfrm>
              <a:prstGeom prst="line">
                <a:avLst/>
              </a:prstGeom>
              <a:ln w="381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2A4A574F-C381-4554-8905-EA6512917ABB}"/>
                  </a:ext>
                </a:extLst>
              </p:cNvPr>
              <p:cNvSpPr txBox="1"/>
              <p:nvPr/>
            </p:nvSpPr>
            <p:spPr>
              <a:xfrm>
                <a:off x="3443782" y="1131263"/>
                <a:ext cx="477358" cy="6309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3500" b="1" dirty="0">
                    <a:latin typeface="Arial Black" panose="020B0A04020102020204" pitchFamily="34" charset="0"/>
                  </a:rPr>
                  <a:t>2</a:t>
                </a:r>
              </a:p>
            </p:txBody>
          </p:sp>
        </p:grpSp>
      </p:grpSp>
      <p:sp>
        <p:nvSpPr>
          <p:cNvPr id="213" name="TextBox 212">
            <a:extLst>
              <a:ext uri="{FF2B5EF4-FFF2-40B4-BE49-F238E27FC236}">
                <a16:creationId xmlns:a16="http://schemas.microsoft.com/office/drawing/2014/main" id="{AA78EB9C-ED68-430A-BF41-CECC9EBF2BA4}"/>
              </a:ext>
            </a:extLst>
          </p:cNvPr>
          <p:cNvSpPr txBox="1"/>
          <p:nvPr/>
        </p:nvSpPr>
        <p:spPr>
          <a:xfrm>
            <a:off x="2886464" y="3791185"/>
            <a:ext cx="8066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37</a:t>
            </a:r>
          </a:p>
        </p:txBody>
      </p: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BA169CF2-32A8-4431-B6EE-7942BAF05207}"/>
              </a:ext>
            </a:extLst>
          </p:cNvPr>
          <p:cNvCxnSpPr>
            <a:cxnSpLocks/>
          </p:cNvCxnSpPr>
          <p:nvPr/>
        </p:nvCxnSpPr>
        <p:spPr>
          <a:xfrm>
            <a:off x="4933219" y="4055750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TextBox 143">
            <a:extLst>
              <a:ext uri="{FF2B5EF4-FFF2-40B4-BE49-F238E27FC236}">
                <a16:creationId xmlns:a16="http://schemas.microsoft.com/office/drawing/2014/main" id="{BA8B552E-7E98-4471-9D8C-4A14862F0083}"/>
              </a:ext>
            </a:extLst>
          </p:cNvPr>
          <p:cNvSpPr txBox="1"/>
          <p:nvPr/>
        </p:nvSpPr>
        <p:spPr>
          <a:xfrm>
            <a:off x="4906092" y="354498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B2686E9E-8DC8-44F0-B4B1-E7FF400476F4}"/>
              </a:ext>
            </a:extLst>
          </p:cNvPr>
          <p:cNvSpPr txBox="1"/>
          <p:nvPr/>
        </p:nvSpPr>
        <p:spPr>
          <a:xfrm>
            <a:off x="4911084" y="399205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7B57A928-65DF-4DAF-B742-03658B4B7684}"/>
              </a:ext>
            </a:extLst>
          </p:cNvPr>
          <p:cNvSpPr txBox="1"/>
          <p:nvPr/>
        </p:nvSpPr>
        <p:spPr>
          <a:xfrm>
            <a:off x="5320555" y="3555046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2 5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D8246A0A-42DC-46E3-B3E8-506A3E096429}"/>
              </a:ext>
            </a:extLst>
          </p:cNvPr>
          <p:cNvSpPr txBox="1"/>
          <p:nvPr/>
        </p:nvSpPr>
        <p:spPr>
          <a:xfrm>
            <a:off x="6670579" y="356510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99DDB5E6-37C7-4A96-A9A2-3025281261E6}"/>
              </a:ext>
            </a:extLst>
          </p:cNvPr>
          <p:cNvSpPr txBox="1"/>
          <p:nvPr/>
        </p:nvSpPr>
        <p:spPr>
          <a:xfrm>
            <a:off x="7141943" y="3547916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7 5</a:t>
            </a:r>
          </a:p>
        </p:txBody>
      </p:sp>
      <p:cxnSp>
        <p:nvCxnSpPr>
          <p:cNvPr id="149" name="Straight Connector 148">
            <a:extLst>
              <a:ext uri="{FF2B5EF4-FFF2-40B4-BE49-F238E27FC236}">
                <a16:creationId xmlns:a16="http://schemas.microsoft.com/office/drawing/2014/main" id="{686D19FB-B76E-4A55-97F1-3398D47F553A}"/>
              </a:ext>
            </a:extLst>
          </p:cNvPr>
          <p:cNvCxnSpPr>
            <a:cxnSpLocks/>
          </p:cNvCxnSpPr>
          <p:nvPr/>
        </p:nvCxnSpPr>
        <p:spPr>
          <a:xfrm>
            <a:off x="7158251" y="4055750"/>
            <a:ext cx="889747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TextBox 149">
            <a:extLst>
              <a:ext uri="{FF2B5EF4-FFF2-40B4-BE49-F238E27FC236}">
                <a16:creationId xmlns:a16="http://schemas.microsoft.com/office/drawing/2014/main" id="{27D116C5-70F2-4C55-8E48-878F73ABE7F5}"/>
              </a:ext>
            </a:extLst>
          </p:cNvPr>
          <p:cNvSpPr txBox="1"/>
          <p:nvPr/>
        </p:nvSpPr>
        <p:spPr>
          <a:xfrm>
            <a:off x="7396471" y="400088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2BCB45D3-1B0F-4E62-8238-F6BD8461E2F4}"/>
              </a:ext>
            </a:extLst>
          </p:cNvPr>
          <p:cNvSpPr txBox="1"/>
          <p:nvPr/>
        </p:nvSpPr>
        <p:spPr>
          <a:xfrm>
            <a:off x="7992606" y="3544985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A7A7E28B-E0D4-456B-BA08-B6C7B979B7D6}"/>
              </a:ext>
            </a:extLst>
          </p:cNvPr>
          <p:cNvSpPr txBox="1"/>
          <p:nvPr/>
        </p:nvSpPr>
        <p:spPr>
          <a:xfrm>
            <a:off x="7596786" y="5329846"/>
            <a:ext cx="1383935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7 5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7B896B27-060D-40D6-8C68-81C3ACCA230C}"/>
              </a:ext>
            </a:extLst>
          </p:cNvPr>
          <p:cNvSpPr txBox="1"/>
          <p:nvPr/>
        </p:nvSpPr>
        <p:spPr>
          <a:xfrm>
            <a:off x="7122169" y="5342909"/>
            <a:ext cx="474617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</a:t>
            </a:r>
          </a:p>
        </p:txBody>
      </p:sp>
      <p:cxnSp>
        <p:nvCxnSpPr>
          <p:cNvPr id="183" name="Straight Connector 182">
            <a:extLst>
              <a:ext uri="{FF2B5EF4-FFF2-40B4-BE49-F238E27FC236}">
                <a16:creationId xmlns:a16="http://schemas.microsoft.com/office/drawing/2014/main" id="{ABB3DAEE-4968-4E7B-A1A4-791611BFF86F}"/>
              </a:ext>
            </a:extLst>
          </p:cNvPr>
          <p:cNvCxnSpPr>
            <a:cxnSpLocks/>
          </p:cNvCxnSpPr>
          <p:nvPr/>
        </p:nvCxnSpPr>
        <p:spPr>
          <a:xfrm>
            <a:off x="7589012" y="5392466"/>
            <a:ext cx="915525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Straight Connector 183">
            <a:extLst>
              <a:ext uri="{FF2B5EF4-FFF2-40B4-BE49-F238E27FC236}">
                <a16:creationId xmlns:a16="http://schemas.microsoft.com/office/drawing/2014/main" id="{31295EEB-9DF0-4FCB-B509-E7DD1ED0ECCE}"/>
              </a:ext>
            </a:extLst>
          </p:cNvPr>
          <p:cNvCxnSpPr>
            <a:cxnSpLocks/>
          </p:cNvCxnSpPr>
          <p:nvPr/>
        </p:nvCxnSpPr>
        <p:spPr>
          <a:xfrm>
            <a:off x="7608595" y="5378180"/>
            <a:ext cx="0" cy="458532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2" name="TextBox 191">
            <a:extLst>
              <a:ext uri="{FF2B5EF4-FFF2-40B4-BE49-F238E27FC236}">
                <a16:creationId xmlns:a16="http://schemas.microsoft.com/office/drawing/2014/main" id="{CE11E7DD-8FD5-4A0D-89DA-9494917EBDA1}"/>
              </a:ext>
            </a:extLst>
          </p:cNvPr>
          <p:cNvSpPr txBox="1"/>
          <p:nvPr/>
        </p:nvSpPr>
        <p:spPr>
          <a:xfrm>
            <a:off x="7600595" y="4892156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0F8414E1-79C6-46E1-8DD4-1692A79EEAAB}"/>
              </a:ext>
            </a:extLst>
          </p:cNvPr>
          <p:cNvSpPr txBox="1"/>
          <p:nvPr/>
        </p:nvSpPr>
        <p:spPr>
          <a:xfrm>
            <a:off x="7914915" y="5361828"/>
            <a:ext cx="4474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D3B3BAB3-1E47-41E0-BF97-451D8B6F53EB}"/>
              </a:ext>
            </a:extLst>
          </p:cNvPr>
          <p:cNvSpPr txBox="1"/>
          <p:nvPr/>
        </p:nvSpPr>
        <p:spPr>
          <a:xfrm>
            <a:off x="8047998" y="4891964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B6E62DB8-E6B4-4AEF-951E-77316147CDC8}"/>
              </a:ext>
            </a:extLst>
          </p:cNvPr>
          <p:cNvSpPr txBox="1"/>
          <p:nvPr/>
        </p:nvSpPr>
        <p:spPr>
          <a:xfrm>
            <a:off x="8466440" y="4872390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DFC11950-1138-49B6-83CD-5080B7485089}"/>
              </a:ext>
            </a:extLst>
          </p:cNvPr>
          <p:cNvCxnSpPr>
            <a:cxnSpLocks/>
          </p:cNvCxnSpPr>
          <p:nvPr/>
        </p:nvCxnSpPr>
        <p:spPr>
          <a:xfrm>
            <a:off x="8536574" y="5193220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1FB0D297-7FA3-4FD6-9B18-B15A678D3DCF}"/>
              </a:ext>
            </a:extLst>
          </p:cNvPr>
          <p:cNvSpPr txBox="1"/>
          <p:nvPr/>
        </p:nvSpPr>
        <p:spPr>
          <a:xfrm>
            <a:off x="8474678" y="5129131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029C07EE-4D8D-437D-B30D-7E815542E4E4}"/>
              </a:ext>
            </a:extLst>
          </p:cNvPr>
          <p:cNvSpPr txBox="1"/>
          <p:nvPr/>
        </p:nvSpPr>
        <p:spPr>
          <a:xfrm>
            <a:off x="9358904" y="3538893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1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cxnSp>
        <p:nvCxnSpPr>
          <p:cNvPr id="223" name="Straight Connector 222">
            <a:extLst>
              <a:ext uri="{FF2B5EF4-FFF2-40B4-BE49-F238E27FC236}">
                <a16:creationId xmlns:a16="http://schemas.microsoft.com/office/drawing/2014/main" id="{149FA84D-9BDC-4E2A-8064-06A78A087792}"/>
              </a:ext>
            </a:extLst>
          </p:cNvPr>
          <p:cNvCxnSpPr>
            <a:cxnSpLocks/>
          </p:cNvCxnSpPr>
          <p:nvPr/>
        </p:nvCxnSpPr>
        <p:spPr>
          <a:xfrm>
            <a:off x="9429038" y="3859723"/>
            <a:ext cx="210866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4" name="TextBox 223">
            <a:extLst>
              <a:ext uri="{FF2B5EF4-FFF2-40B4-BE49-F238E27FC236}">
                <a16:creationId xmlns:a16="http://schemas.microsoft.com/office/drawing/2014/main" id="{9B57B692-74A3-4DA1-BC1A-9B716D0B833D}"/>
              </a:ext>
            </a:extLst>
          </p:cNvPr>
          <p:cNvSpPr txBox="1"/>
          <p:nvPr/>
        </p:nvSpPr>
        <p:spPr>
          <a:xfrm>
            <a:off x="9367142" y="3795634"/>
            <a:ext cx="32955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latin typeface="Arial Black" panose="020B0A04020102020204" pitchFamily="34" charset="0"/>
              </a:rPr>
              <a:t>2</a:t>
            </a:r>
            <a:endParaRPr lang="en-GB" sz="3500" b="1" dirty="0">
              <a:latin typeface="Arial Black" panose="020B0A04020102020204" pitchFamily="34" charset="0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F40342EF-E315-411B-819F-CECAF37A2651}"/>
              </a:ext>
            </a:extLst>
          </p:cNvPr>
          <p:cNvSpPr txBox="1"/>
          <p:nvPr/>
        </p:nvSpPr>
        <p:spPr>
          <a:xfrm>
            <a:off x="8880894" y="3558785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7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B47D65B5-C287-4F77-842A-647A88767030}"/>
              </a:ext>
            </a:extLst>
          </p:cNvPr>
          <p:cNvSpPr txBox="1"/>
          <p:nvPr/>
        </p:nvSpPr>
        <p:spPr>
          <a:xfrm>
            <a:off x="8443524" y="3554208"/>
            <a:ext cx="447403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3</a:t>
            </a:r>
          </a:p>
        </p:txBody>
      </p:sp>
      <p:cxnSp>
        <p:nvCxnSpPr>
          <p:cNvPr id="277" name="Straight Connector 276">
            <a:extLst>
              <a:ext uri="{FF2B5EF4-FFF2-40B4-BE49-F238E27FC236}">
                <a16:creationId xmlns:a16="http://schemas.microsoft.com/office/drawing/2014/main" id="{81BA342F-9CE8-40F9-BD60-885CA585E8D5}"/>
              </a:ext>
            </a:extLst>
          </p:cNvPr>
          <p:cNvCxnSpPr>
            <a:cxnSpLocks/>
          </p:cNvCxnSpPr>
          <p:nvPr/>
        </p:nvCxnSpPr>
        <p:spPr>
          <a:xfrm>
            <a:off x="4946271" y="942341"/>
            <a:ext cx="437981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8" name="TextBox 277">
            <a:extLst>
              <a:ext uri="{FF2B5EF4-FFF2-40B4-BE49-F238E27FC236}">
                <a16:creationId xmlns:a16="http://schemas.microsoft.com/office/drawing/2014/main" id="{DBD15069-8D01-4A65-814E-55CA3F38B773}"/>
              </a:ext>
            </a:extLst>
          </p:cNvPr>
          <p:cNvSpPr txBox="1"/>
          <p:nvPr/>
        </p:nvSpPr>
        <p:spPr>
          <a:xfrm>
            <a:off x="4919144" y="43157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</a:t>
            </a: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ABC34458-93E6-4D3F-A0E1-33923680F7F0}"/>
              </a:ext>
            </a:extLst>
          </p:cNvPr>
          <p:cNvSpPr txBox="1"/>
          <p:nvPr/>
        </p:nvSpPr>
        <p:spPr>
          <a:xfrm>
            <a:off x="4924136" y="878646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1E44E487-5AE5-4852-B878-B4BA12ECEDC8}"/>
              </a:ext>
            </a:extLst>
          </p:cNvPr>
          <p:cNvSpPr txBox="1"/>
          <p:nvPr/>
        </p:nvSpPr>
        <p:spPr>
          <a:xfrm>
            <a:off x="5333607" y="441637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x 4 0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D52AF0FD-FC24-4AEA-A660-36CF8E151B01}"/>
              </a:ext>
            </a:extLst>
          </p:cNvPr>
          <p:cNvSpPr txBox="1"/>
          <p:nvPr/>
        </p:nvSpPr>
        <p:spPr>
          <a:xfrm>
            <a:off x="6683631" y="451698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=</a:t>
            </a: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A6455171-40B6-4574-9D0D-E18D9A95EF14}"/>
              </a:ext>
            </a:extLst>
          </p:cNvPr>
          <p:cNvSpPr txBox="1"/>
          <p:nvPr/>
        </p:nvSpPr>
        <p:spPr>
          <a:xfrm>
            <a:off x="7154995" y="434507"/>
            <a:ext cx="1386600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2 0 0</a:t>
            </a: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9108A595-9A50-4543-9B8B-76D081258E34}"/>
              </a:ext>
            </a:extLst>
          </p:cNvPr>
          <p:cNvSpPr txBox="1"/>
          <p:nvPr/>
        </p:nvSpPr>
        <p:spPr>
          <a:xfrm>
            <a:off x="4946277" y="1756823"/>
            <a:ext cx="27282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2 0 0 </a:t>
            </a:r>
            <a:r>
              <a:rPr lang="en-GB" sz="3200" dirty="0">
                <a:latin typeface="Arial Black" panose="020B0A04020102020204" pitchFamily="34" charset="0"/>
              </a:rPr>
              <a:t>÷</a:t>
            </a:r>
            <a:r>
              <a:rPr lang="en-GB" sz="3500" b="1" dirty="0">
                <a:latin typeface="Arial Black" panose="020B0A04020102020204" pitchFamily="34" charset="0"/>
              </a:rPr>
              <a:t> 4 =</a:t>
            </a:r>
          </a:p>
        </p:txBody>
      </p:sp>
      <p:sp>
        <p:nvSpPr>
          <p:cNvPr id="286" name="TextBox 285">
            <a:extLst>
              <a:ext uri="{FF2B5EF4-FFF2-40B4-BE49-F238E27FC236}">
                <a16:creationId xmlns:a16="http://schemas.microsoft.com/office/drawing/2014/main" id="{E32B487D-52C6-4AE4-AAEC-C3338B0E4F8C}"/>
              </a:ext>
            </a:extLst>
          </p:cNvPr>
          <p:cNvSpPr txBox="1"/>
          <p:nvPr/>
        </p:nvSpPr>
        <p:spPr>
          <a:xfrm>
            <a:off x="7602045" y="1756823"/>
            <a:ext cx="980139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5 0</a:t>
            </a:r>
          </a:p>
        </p:txBody>
      </p:sp>
      <p:cxnSp>
        <p:nvCxnSpPr>
          <p:cNvPr id="289" name="Straight Connector 288">
            <a:extLst>
              <a:ext uri="{FF2B5EF4-FFF2-40B4-BE49-F238E27FC236}">
                <a16:creationId xmlns:a16="http://schemas.microsoft.com/office/drawing/2014/main" id="{83B8739B-1C82-44F9-8FEB-64DBB59470AE}"/>
              </a:ext>
            </a:extLst>
          </p:cNvPr>
          <p:cNvCxnSpPr>
            <a:cxnSpLocks/>
          </p:cNvCxnSpPr>
          <p:nvPr/>
        </p:nvCxnSpPr>
        <p:spPr>
          <a:xfrm>
            <a:off x="7154995" y="942341"/>
            <a:ext cx="1342289" cy="0"/>
          </a:xfrm>
          <a:prstGeom prst="line">
            <a:avLst/>
          </a:prstGeom>
          <a:ln w="381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0" name="TextBox 289">
            <a:extLst>
              <a:ext uri="{FF2B5EF4-FFF2-40B4-BE49-F238E27FC236}">
                <a16:creationId xmlns:a16="http://schemas.microsoft.com/office/drawing/2014/main" id="{1F9A06F3-17FE-45B4-967A-C6119922195B}"/>
              </a:ext>
            </a:extLst>
          </p:cNvPr>
          <p:cNvSpPr txBox="1"/>
          <p:nvPr/>
        </p:nvSpPr>
        <p:spPr>
          <a:xfrm>
            <a:off x="7580342" y="887477"/>
            <a:ext cx="491594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500" b="1" dirty="0">
                <a:latin typeface="Arial Black" panose="020B0A04020102020204" pitchFamily="34" charset="0"/>
              </a:rPr>
              <a:t>4</a:t>
            </a:r>
          </a:p>
        </p:txBody>
      </p:sp>
    </p:spTree>
    <p:extLst>
      <p:ext uri="{BB962C8B-B14F-4D97-AF65-F5344CB8AC3E}">
        <p14:creationId xmlns:p14="http://schemas.microsoft.com/office/powerpoint/2010/main" val="21189812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" grpId="0" animBg="1"/>
      <p:bldP spid="121" grpId="0" animBg="1"/>
      <p:bldP spid="210" grpId="0"/>
      <p:bldP spid="213" grpId="0"/>
      <p:bldP spid="144" grpId="0"/>
      <p:bldP spid="145" grpId="0"/>
      <p:bldP spid="146" grpId="0"/>
      <p:bldP spid="147" grpId="0"/>
      <p:bldP spid="148" grpId="0"/>
      <p:bldP spid="150" grpId="0"/>
      <p:bldP spid="180" grpId="0"/>
      <p:bldP spid="181" grpId="0"/>
      <p:bldP spid="182" grpId="0"/>
      <p:bldP spid="192" grpId="0"/>
      <p:bldP spid="193" grpId="0"/>
      <p:bldP spid="202" grpId="0"/>
      <p:bldP spid="203" grpId="0"/>
      <p:bldP spid="220" grpId="0"/>
      <p:bldP spid="222" grpId="0"/>
      <p:bldP spid="224" grpId="0"/>
      <p:bldP spid="225" grpId="0"/>
      <p:bldP spid="226" grpId="0"/>
      <p:bldP spid="278" grpId="0"/>
      <p:bldP spid="279" grpId="0"/>
      <p:bldP spid="280" grpId="0"/>
      <p:bldP spid="281" grpId="0"/>
      <p:bldP spid="282" grpId="0"/>
      <p:bldP spid="285" grpId="0"/>
      <p:bldP spid="286" grpId="0"/>
      <p:bldP spid="290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841</TotalTime>
  <Words>6151</Words>
  <Application>Microsoft Office PowerPoint</Application>
  <PresentationFormat>Widescreen</PresentationFormat>
  <Paragraphs>4638</Paragraphs>
  <Slides>155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155</vt:i4>
      </vt:variant>
    </vt:vector>
  </HeadingPairs>
  <TitlesOfParts>
    <vt:vector size="161" baseType="lpstr">
      <vt:lpstr>Arial</vt:lpstr>
      <vt:lpstr>Arial Black</vt:lpstr>
      <vt:lpstr>Calibri</vt:lpstr>
      <vt:lpstr>Calibri Light</vt:lpstr>
      <vt:lpstr>Cambria Math</vt:lpstr>
      <vt:lpstr>Office Theme</vt:lpstr>
      <vt:lpstr>Year 5</vt:lpstr>
      <vt:lpstr>1 Convert mixed numbers to improper fractions</vt:lpstr>
      <vt:lpstr>PowerPoint Presentation</vt:lpstr>
      <vt:lpstr>PowerPoint Presentation</vt:lpstr>
      <vt:lpstr>2 Convert improper fractions to mixed numbers</vt:lpstr>
      <vt:lpstr>PowerPoint Presentation</vt:lpstr>
      <vt:lpstr>PowerPoint Presentation</vt:lpstr>
      <vt:lpstr>3 Add fractions with the same denominator beyond 1 whole, writing the answer as a mixed number</vt:lpstr>
      <vt:lpstr>PowerPoint Presentation</vt:lpstr>
      <vt:lpstr>PowerPoint Presentation</vt:lpstr>
      <vt:lpstr>4 Subtract a fraction from an improper fraction or mixed number with the same denominator and with 1 whole</vt:lpstr>
      <vt:lpstr>PowerPoint Presentation</vt:lpstr>
      <vt:lpstr>PowerPoint Presentation</vt:lpstr>
      <vt:lpstr>5 Solve missing number problems for addition and subtraction of fractions with the same denominator beyond 1</vt:lpstr>
      <vt:lpstr>PowerPoint Presentation</vt:lpstr>
      <vt:lpstr>PowerPoint Presentation</vt:lpstr>
      <vt:lpstr>6 Add a fraction to a whole number and subtract a fraction from a whole number</vt:lpstr>
      <vt:lpstr>PowerPoint Presentation</vt:lpstr>
      <vt:lpstr>PowerPoint Presentation</vt:lpstr>
      <vt:lpstr>7 Add a fraction to a mixed number with the same denominator, without regrouping</vt:lpstr>
      <vt:lpstr>PowerPoint Presentation</vt:lpstr>
      <vt:lpstr>PowerPoint Presentation</vt:lpstr>
      <vt:lpstr>8 Add a fraction to a mixed number with the same denominator, regrouping to make 1 more whole</vt:lpstr>
      <vt:lpstr>PowerPoint Presentation</vt:lpstr>
      <vt:lpstr>PowerPoint Presentation</vt:lpstr>
      <vt:lpstr>9 Add a fraction to a mixed number with the same denominator by converting to an improper fraction</vt:lpstr>
      <vt:lpstr>PowerPoint Presentation</vt:lpstr>
      <vt:lpstr>PowerPoint Presentation</vt:lpstr>
      <vt:lpstr>PowerPoint Presentation</vt:lpstr>
      <vt:lpstr>10 Add mixed numbers with the same denominator, without regrouping</vt:lpstr>
      <vt:lpstr>PowerPoint Presentation</vt:lpstr>
      <vt:lpstr>PowerPoint Presentation</vt:lpstr>
      <vt:lpstr>11 Add mixed numbers with the same denominator, regrouping to make 1 more whole</vt:lpstr>
      <vt:lpstr>PowerPoint Presentation</vt:lpstr>
      <vt:lpstr>PowerPoint Presentation</vt:lpstr>
      <vt:lpstr>12 Add mixed numbers with the same denominator by converting to improper fractions</vt:lpstr>
      <vt:lpstr>PowerPoint Presentation</vt:lpstr>
      <vt:lpstr>PowerPoint Presentation</vt:lpstr>
      <vt:lpstr>13 Subtract a fraction from a mixed number with the same denominator, without regrouping</vt:lpstr>
      <vt:lpstr>PowerPoint Presentation</vt:lpstr>
      <vt:lpstr>PowerPoint Presentation</vt:lpstr>
      <vt:lpstr>14 Subtract a fraction from a mixed number with the same denominator, regrouping to make 1 fewer whole</vt:lpstr>
      <vt:lpstr>PowerPoint Presentation</vt:lpstr>
      <vt:lpstr>PowerPoint Presentation</vt:lpstr>
      <vt:lpstr>15 Subtract a fraction from a mixed number with the same denominator by converting to an improper fraction</vt:lpstr>
      <vt:lpstr>PowerPoint Presentation</vt:lpstr>
      <vt:lpstr>PowerPoint Presentation</vt:lpstr>
      <vt:lpstr>16 Subtract mixed numbers with the same denominator, without regrouping</vt:lpstr>
      <vt:lpstr>PowerPoint Presentation</vt:lpstr>
      <vt:lpstr>PowerPoint Presentation</vt:lpstr>
      <vt:lpstr>17 Subtract mixed numbers with the same denominator, regrouping to make 1 fewer whole</vt:lpstr>
      <vt:lpstr>PowerPoint Presentation</vt:lpstr>
      <vt:lpstr>PowerPoint Presentation</vt:lpstr>
      <vt:lpstr>18 Subtract mixed numbers with the same denominator by converting to improper fractions</vt:lpstr>
      <vt:lpstr>PowerPoint Presentation</vt:lpstr>
      <vt:lpstr>PowerPoint Presentation</vt:lpstr>
      <vt:lpstr>19 Find equivalent improper fractions</vt:lpstr>
      <vt:lpstr>PowerPoint Presentation</vt:lpstr>
      <vt:lpstr>PowerPoint Presentation</vt:lpstr>
      <vt:lpstr>20 Compare fractions with denominators as common multiples</vt:lpstr>
      <vt:lpstr>PowerPoint Presentation</vt:lpstr>
      <vt:lpstr>PowerPoint Presentation</vt:lpstr>
      <vt:lpstr>21 Compare improper fractions with denominators as common multiples</vt:lpstr>
      <vt:lpstr>PowerPoint Presentation</vt:lpstr>
      <vt:lpstr>PowerPoint Presentation</vt:lpstr>
      <vt:lpstr>22 Order fractions with denominators as common multiples</vt:lpstr>
      <vt:lpstr>PowerPoint Presentation</vt:lpstr>
      <vt:lpstr>PowerPoint Presentation</vt:lpstr>
      <vt:lpstr>23 Add fractions with denominators as common multiples within 1</vt:lpstr>
      <vt:lpstr>PowerPoint Presentation</vt:lpstr>
      <vt:lpstr>PowerPoint Presentation</vt:lpstr>
      <vt:lpstr>24 Subtract fractions with denominators as common multiples within 1</vt:lpstr>
      <vt:lpstr>PowerPoint Presentation</vt:lpstr>
      <vt:lpstr>PowerPoint Presentation</vt:lpstr>
      <vt:lpstr>25 Solve missing number problems for addition and subtraction of fractions with denominators as common multiples within 1</vt:lpstr>
      <vt:lpstr>PowerPoint Presentation</vt:lpstr>
      <vt:lpstr>PowerPoint Presentation</vt:lpstr>
      <vt:lpstr>26 Add fractions with denominators as common multiples beyond 1 whole, writing answers as mixed numbers</vt:lpstr>
      <vt:lpstr>PowerPoint Presentation</vt:lpstr>
      <vt:lpstr>PowerPoint Presentation</vt:lpstr>
      <vt:lpstr>27 Subtract a fraction from an improper fraction or mixed number with denominators as common multiples and with 1 whole</vt:lpstr>
      <vt:lpstr>PowerPoint Presentation</vt:lpstr>
      <vt:lpstr>PowerPoint Presentation</vt:lpstr>
      <vt:lpstr>28 Solve missing number problems for addition and subtraction of fractions with denominators as common multiples beyond 1</vt:lpstr>
      <vt:lpstr>PowerPoint Presentation</vt:lpstr>
      <vt:lpstr>PowerPoint Presentation</vt:lpstr>
      <vt:lpstr>29 Add a fraction to a mixed number with denominators as common multiples, without regrouping</vt:lpstr>
      <vt:lpstr>PowerPoint Presentation</vt:lpstr>
      <vt:lpstr>PowerPoint Presentation</vt:lpstr>
      <vt:lpstr>30 Add a fraction to a mixed number with denominators as common multiples, regrouping to make 1 more whole</vt:lpstr>
      <vt:lpstr>PowerPoint Presentation</vt:lpstr>
      <vt:lpstr>PowerPoint Presentation</vt:lpstr>
      <vt:lpstr>31 Add a fraction to a mixed number with denominators as common multiples by converting to an improper fraction</vt:lpstr>
      <vt:lpstr>PowerPoint Presentation</vt:lpstr>
      <vt:lpstr>PowerPoint Presentation</vt:lpstr>
      <vt:lpstr>32 Add mixed numbers with denominators as common multiples, without regrouping</vt:lpstr>
      <vt:lpstr>PowerPoint Presentation</vt:lpstr>
      <vt:lpstr>PowerPoint Presentation</vt:lpstr>
      <vt:lpstr>33 Add mixed numbers with denominators as common multiples, regrouping to make 1 more whole</vt:lpstr>
      <vt:lpstr>PowerPoint Presentation</vt:lpstr>
      <vt:lpstr>PowerPoint Presentation</vt:lpstr>
      <vt:lpstr>34 Add mixed numbers with denominators as common multiples by converting to improper fractions</vt:lpstr>
      <vt:lpstr>PowerPoint Presentation</vt:lpstr>
      <vt:lpstr>PowerPoint Presentation</vt:lpstr>
      <vt:lpstr>35 Subtract a fraction from a mixed number with denominators as common multiples, without regrouping</vt:lpstr>
      <vt:lpstr>PowerPoint Presentation</vt:lpstr>
      <vt:lpstr>PowerPoint Presentation</vt:lpstr>
      <vt:lpstr>36 Subtract a fraction from a mixed number with denominators as common multiples, regrouping to make 1 fewer whole</vt:lpstr>
      <vt:lpstr>PowerPoint Presentation</vt:lpstr>
      <vt:lpstr>PowerPoint Presentation</vt:lpstr>
      <vt:lpstr>37 Subtract a fraction from a mixed number with denominators as common multiples by converting to improper fractions</vt:lpstr>
      <vt:lpstr>PowerPoint Presentation</vt:lpstr>
      <vt:lpstr>PowerPoint Presentation</vt:lpstr>
      <vt:lpstr>38 Subtract mixed numbers with denominators as common multiples, without regrouping</vt:lpstr>
      <vt:lpstr>PowerPoint Presentation</vt:lpstr>
      <vt:lpstr>PowerPoint Presentation</vt:lpstr>
      <vt:lpstr>39 Subtract mixed numbers with denominators as common multiples, regrouping to make 1 fewer whole</vt:lpstr>
      <vt:lpstr>PowerPoint Presentation</vt:lpstr>
      <vt:lpstr>PowerPoint Presentation</vt:lpstr>
      <vt:lpstr>40 Subtract mixed numbers with denominators as common multiples by converting to improper fractions</vt:lpstr>
      <vt:lpstr>PowerPoint Presentation</vt:lpstr>
      <vt:lpstr>PowerPoint Presentation</vt:lpstr>
      <vt:lpstr>41 Express a remainder as a fraction</vt:lpstr>
      <vt:lpstr>PowerPoint Presentation</vt:lpstr>
      <vt:lpstr>PowerPoint Presentation</vt:lpstr>
      <vt:lpstr>PowerPoint Presentation</vt:lpstr>
      <vt:lpstr>PowerPoint Presentation</vt:lpstr>
      <vt:lpstr>42 Find a unit fraction of a number, writing the answer as a mixed number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43 Find a non-unit fraction of a number, writing the answer as a mixed number</vt:lpstr>
      <vt:lpstr>PowerPoint Presentation</vt:lpstr>
      <vt:lpstr>PowerPoint Presentation</vt:lpstr>
      <vt:lpstr>PowerPoint Presentation</vt:lpstr>
      <vt:lpstr>PowerPoint Presentation</vt:lpstr>
      <vt:lpstr>44 Multiply a fraction by a whole number</vt:lpstr>
      <vt:lpstr>PowerPoint Presentation</vt:lpstr>
      <vt:lpstr>PowerPoint Presentation</vt:lpstr>
      <vt:lpstr>45 Multiply a mixed number by a whole number by partitioning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46 Multiply a mixed number by a whole number by converting to an improper fraction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RM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8 Count up in halves, thirds and quarters beyond 1</dc:title>
  <dc:creator>Mr S. Rigelsford</dc:creator>
  <cp:lastModifiedBy>Mr S. Rigelsford</cp:lastModifiedBy>
  <cp:revision>22</cp:revision>
  <dcterms:created xsi:type="dcterms:W3CDTF">2019-12-18T13:23:23Z</dcterms:created>
  <dcterms:modified xsi:type="dcterms:W3CDTF">2020-03-05T14:27:45Z</dcterms:modified>
</cp:coreProperties>
</file>