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1651" r:id="rId2"/>
    <p:sldId id="798" r:id="rId3"/>
    <p:sldId id="1536" r:id="rId4"/>
    <p:sldId id="1618" r:id="rId5"/>
    <p:sldId id="799" r:id="rId6"/>
    <p:sldId id="1537" r:id="rId7"/>
    <p:sldId id="1619" r:id="rId8"/>
    <p:sldId id="800" r:id="rId9"/>
    <p:sldId id="1538" r:id="rId10"/>
    <p:sldId id="1620" r:id="rId11"/>
    <p:sldId id="804" r:id="rId12"/>
    <p:sldId id="1542" r:id="rId13"/>
    <p:sldId id="1624" r:id="rId14"/>
    <p:sldId id="1544" r:id="rId15"/>
    <p:sldId id="1545" r:id="rId16"/>
    <p:sldId id="1626" r:id="rId17"/>
    <p:sldId id="1546" r:id="rId18"/>
    <p:sldId id="1547" r:id="rId19"/>
    <p:sldId id="1548" r:id="rId20"/>
    <p:sldId id="1646" r:id="rId21"/>
    <p:sldId id="1647" r:id="rId22"/>
    <p:sldId id="1627" r:id="rId23"/>
    <p:sldId id="1628" r:id="rId24"/>
    <p:sldId id="806" r:id="rId25"/>
    <p:sldId id="1549" r:id="rId26"/>
    <p:sldId id="1648" r:id="rId27"/>
    <p:sldId id="1649" r:id="rId28"/>
    <p:sldId id="1650" r:id="rId29"/>
    <p:sldId id="1629" r:id="rId30"/>
    <p:sldId id="807" r:id="rId31"/>
    <p:sldId id="1550" r:id="rId32"/>
    <p:sldId id="1551" r:id="rId33"/>
    <p:sldId id="1630" r:id="rId34"/>
    <p:sldId id="808" r:id="rId35"/>
    <p:sldId id="1552" r:id="rId36"/>
    <p:sldId id="1553" r:id="rId37"/>
    <p:sldId id="1631" r:id="rId38"/>
    <p:sldId id="1632" r:id="rId39"/>
    <p:sldId id="809" r:id="rId40"/>
    <p:sldId id="1117" r:id="rId41"/>
    <p:sldId id="1633" r:id="rId42"/>
    <p:sldId id="810" r:id="rId43"/>
    <p:sldId id="1554" r:id="rId44"/>
    <p:sldId id="1555" r:id="rId45"/>
    <p:sldId id="1634" r:id="rId46"/>
    <p:sldId id="811" r:id="rId47"/>
    <p:sldId id="1556" r:id="rId48"/>
    <p:sldId id="1557" r:id="rId49"/>
    <p:sldId id="1635" r:id="rId50"/>
    <p:sldId id="1636" r:id="rId51"/>
    <p:sldId id="812" r:id="rId52"/>
    <p:sldId id="1114" r:id="rId53"/>
    <p:sldId id="1637" r:id="rId54"/>
    <p:sldId id="813" r:id="rId55"/>
    <p:sldId id="1112" r:id="rId56"/>
    <p:sldId id="1638" r:id="rId57"/>
    <p:sldId id="814" r:id="rId58"/>
    <p:sldId id="1558" r:id="rId59"/>
    <p:sldId id="1639" r:id="rId60"/>
    <p:sldId id="1522" r:id="rId61"/>
    <p:sldId id="1563" r:id="rId62"/>
    <p:sldId id="1564" r:id="rId63"/>
    <p:sldId id="1645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13" autoAdjust="0"/>
  </p:normalViewPr>
  <p:slideViewPr>
    <p:cSldViewPr snapToGrid="0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1CCEA5-E835-4FAA-875A-DB1FBF2D1A9C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0E489-25CA-4D54-85F6-50F867F40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05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DF392-10B2-46B3-8996-8C75A0EE6C8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761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D19B1-BE58-4AAC-9678-2DCD4F9A6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5D9164-1DDC-406F-BBBA-4476C963A4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2342D-0B7C-4AD2-8F7C-E8F9DDF0C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2F686-4CFC-439C-8E19-72CFE2ABA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FC402-AA6F-417E-A8F3-257D217A9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532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3C06-8CCC-4838-9BE2-75D0C8CF9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2FEF8-A661-463E-B0F0-9E1E3ADFA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EB5C4-8AF1-46BD-A094-729903F04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0EF0E-BB02-49E2-87E5-D81BAD3D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F5A7B-6682-4FEB-8A9F-C5717A26D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84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0EBD1-089F-46B1-BE39-8CD037ED7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12A29-6DE1-4198-96C6-04D832884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46D7D-FD8E-4D13-9266-D54EE11E1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680E2-9031-4638-AE48-6A8F18B8E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C4852-3180-42B7-9B55-3324EDB85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5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268CA-63AB-4D21-8FDF-3A26AA245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01722-C71B-49F6-801D-892B4F107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A00C8-0D54-4F98-B9DF-29ED7D198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765D7C-BBAC-4324-91E7-7BC656C8F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6DDD6-FE2A-4E83-AF60-6D6A7E1EB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512F8-8396-46D0-B035-5A0D446B2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47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0727F-062B-462F-AECD-F5C45EB6E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A60F1-05A7-4477-B969-EFD5571F2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BF5270-85F7-441C-B6EE-EB507838C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10AD05-3631-4358-A618-67E7DC49B1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03325A-DEC5-48D7-8895-DEE09A1840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1AA21F-56E3-408E-B58A-202B25238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2E3003-D75F-45DF-B649-FD58FBEDD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E61F36-FD41-4C72-A032-0A2C1E390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30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A781E-8FC9-4838-9AFC-BCFC911B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5BDF53-3091-455C-8223-CD87ED5F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59B9D1-8646-4C86-973D-132F16B12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ABB775-40BF-43ED-902B-141F3637D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990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35E5BA-24FB-4ACF-9474-D429AC838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F5CC40-63C9-48CC-875D-9187ADAC5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7651A-35FB-4559-B0D1-C08C6AB97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937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68714-46BE-4F90-99BF-20DE08A98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46619-8044-485A-8EDF-860421610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81DFA-4EDC-464A-97EB-244E0E064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C93CAC-381A-4D36-922F-0FE3A2EB1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5B415-47E5-4F4C-829F-FB113B604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E6AC-5F34-43C7-BA70-4B8A4964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855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FC86A-9EC1-4F02-B83B-B6DC7A5E9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235770-1502-4C8C-8DE0-F2F27C3883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51082-BCDC-4B9A-8FAD-C8BF5FB7E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CB2BC-8C9A-46E7-9AD3-86EEBF884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CFB37-57BE-4AB3-9169-EC27FEE9A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EA57D-F32D-468B-B822-17E05FF1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132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989E2-3D42-4873-AEC5-DA9E769FB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4F8430-881D-486B-860C-C2EBF2A3B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2ACF0-CB6D-4F73-9453-FC6E15AEF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D1BCA-B9F0-4EBD-AFC7-901922090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E35CC-16E1-4F3F-8F6E-D1220F4A7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160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E0E37E-4886-4FB2-9D1F-B75623B758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78F39B-657B-44C7-A9D0-1C72D2488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4D39D-DC58-4389-A8DD-D2F44132F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4B267-9C95-4176-A85A-659B303A4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4CFCE-4C55-4548-B39F-12A9DD1B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793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ADE3CF-254A-4047-B275-B3CFE8E99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25CA2-A359-4BC8-B391-9330B224D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71478-3456-4999-9BDF-887220976A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7B2B7-3FDE-4808-B851-EF57EDF05F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48C77-59E3-473F-8E1C-BD240F456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96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eystage2maths.com/y5/multiplication/" TargetMode="External"/><Relationship Id="rId2" Type="http://schemas.openxmlformats.org/officeDocument/2006/relationships/hyperlink" Target="https://keystage2maths.com/y5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4BMgMtv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ECBnHid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mc65tvRW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2LrihSuW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Z3ZFygJR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Mp4zbB5q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E6RvuFL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Ha7EO0Dx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Eo7IXYE0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7QqSlwfB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ReIwqShU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yl02BEq7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puN8J6J3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epC2jNaT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WDMI7b18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Yp9bFi6V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Year 5</a:t>
            </a:r>
            <a:endParaRPr lang="en-GB" dirty="0">
              <a:hlinkClick r:id="rId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Multiplication</a:t>
            </a:r>
            <a:endParaRPr lang="en-GB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2004968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A5470-E986-44CE-8E05-1344BD82F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 Multiply 2, 3, 4 or 5-digit numbers by 10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6DB3-15E1-463F-936B-AD0AF9D03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843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3706001" cy="817087"/>
            <a:chOff x="255525" y="372323"/>
            <a:chExt cx="2758716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27587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38681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28 x 10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2116138" y="620676"/>
            <a:ext cx="165372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2393637" y="598485"/>
            <a:ext cx="1187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280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4315767" cy="817087"/>
            <a:chOff x="255524" y="372323"/>
            <a:chExt cx="3623777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362377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184829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509 x 10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2316810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2639147" y="2817330"/>
            <a:ext cx="1934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5090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9" y="4961918"/>
            <a:ext cx="4797288" cy="817087"/>
            <a:chOff x="255525" y="372323"/>
            <a:chExt cx="4100286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5" y="372323"/>
              <a:ext cx="410028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228149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86054 x 10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2809178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2826709" y="5062741"/>
            <a:ext cx="2179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860540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1468799" y="499968"/>
            <a:ext cx="2446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3102647" y="499440"/>
            <a:ext cx="30678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3644125" y="2718831"/>
            <a:ext cx="31919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1659287" y="2727874"/>
            <a:ext cx="2291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2116143" y="4957537"/>
            <a:ext cx="26621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4449472" y="4958972"/>
            <a:ext cx="30057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04C037C-46ED-4B6E-A7CC-BAEAE393DC66}"/>
              </a:ext>
            </a:extLst>
          </p:cNvPr>
          <p:cNvSpPr txBox="1"/>
          <p:nvPr/>
        </p:nvSpPr>
        <p:spPr>
          <a:xfrm>
            <a:off x="8932105" y="860590"/>
            <a:ext cx="1395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2    8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5810F4-ED35-4467-8573-E803FEA860B1}"/>
              </a:ext>
            </a:extLst>
          </p:cNvPr>
          <p:cNvGrpSpPr/>
          <p:nvPr/>
        </p:nvGrpSpPr>
        <p:grpSpPr>
          <a:xfrm>
            <a:off x="5142872" y="477009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8646B9D-E83D-4485-A1D4-E8D56526D7DD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E3072F7C-7316-46ED-A5D5-DBEBFD97420D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4DA7851-7D00-4111-919F-ED60CDEC0B1B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2452FF6B-20D1-4B75-919C-929030BFF0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9951AF5A-09F8-4CD8-B335-5657B3BA3F13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3EF5F74-5E1A-442B-89A1-C01021B394CE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29B7751-E252-400C-8409-55467B7244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DDBE574-E501-4A39-89F5-3C056EAB59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F7632AE4-5465-4BCA-9101-12FDE7E613B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F44F279-3E4D-40ED-B49E-4110C2F30805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14E5B1D-53A1-4CFC-970A-411C1E25FCEA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34BEBD45-57BA-411A-8543-9DF99B00140A}"/>
              </a:ext>
            </a:extLst>
          </p:cNvPr>
          <p:cNvSpPr txBox="1"/>
          <p:nvPr/>
        </p:nvSpPr>
        <p:spPr>
          <a:xfrm>
            <a:off x="9818227" y="864207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7FE2805-FDD8-442B-BE5D-8D994CFC6369}"/>
              </a:ext>
            </a:extLst>
          </p:cNvPr>
          <p:cNvSpPr txBox="1"/>
          <p:nvPr/>
        </p:nvSpPr>
        <p:spPr>
          <a:xfrm>
            <a:off x="8056928" y="3097687"/>
            <a:ext cx="22725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5    0    9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FAA61E9-2652-4FD7-83F5-3B833F1BDC2C}"/>
              </a:ext>
            </a:extLst>
          </p:cNvPr>
          <p:cNvGrpSpPr/>
          <p:nvPr/>
        </p:nvGrpSpPr>
        <p:grpSpPr>
          <a:xfrm>
            <a:off x="5144606" y="2714106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FD2B640-B97B-4857-8E24-EDB1F529A81C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B3DB632-3530-497A-8DB8-3613E5178F8A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8327605-FB60-44E4-A9CB-8735162743CA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7FF93166-8CFF-4695-BF84-C9BF2344A3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55609E3-1699-4904-80EF-5D75E548A1F3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6AC74B1-4015-45E1-81AD-12D9BF13E024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2DA5F83-4EEE-4F6B-9643-91FF383D5D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CEAAD5B-9E97-42F9-AD50-EE83A99C37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79756A1-611F-4CFE-ADA8-55BC051BE1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416D4E3-1F9B-456D-983F-CBE172D3F23C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8802879-8142-4D5A-A20A-0DA488E6AE41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D173AE3D-C70B-4B61-A0E1-5ED2CE72EBC7}"/>
              </a:ext>
            </a:extLst>
          </p:cNvPr>
          <p:cNvSpPr txBox="1"/>
          <p:nvPr/>
        </p:nvSpPr>
        <p:spPr>
          <a:xfrm>
            <a:off x="9819961" y="3101304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53053DF-43ED-4D9B-9D88-8DA5A6348426}"/>
              </a:ext>
            </a:extLst>
          </p:cNvPr>
          <p:cNvSpPr txBox="1"/>
          <p:nvPr/>
        </p:nvSpPr>
        <p:spPr>
          <a:xfrm>
            <a:off x="6262877" y="5326736"/>
            <a:ext cx="4243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8    6    0    5    4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1CAA1E0-A0F0-4090-BA99-EDD6D533332D}"/>
              </a:ext>
            </a:extLst>
          </p:cNvPr>
          <p:cNvGrpSpPr/>
          <p:nvPr/>
        </p:nvGrpSpPr>
        <p:grpSpPr>
          <a:xfrm>
            <a:off x="5143203" y="4943155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2F4B43F-7F58-4F05-AE09-B6C8810BDB3B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78AA66AB-12AE-4BEE-B338-EFC743B9990E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FABAB67-644A-4B99-89E7-7AD67DFE53D5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20F7AC3-B8F8-47A3-B2EA-C78D01396A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995EC5D-7DC6-4563-AE57-1F25B639C535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AC2D347-7C62-4E41-A7D6-CD3FBBCFB7B2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0329902-28AB-45BB-94F3-129EFF861B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034C5091-648A-43E0-91BC-0566CEE8F0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255F0E4-FEDD-4912-A918-5E13BC71620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070B665-0BB8-4D08-8FD6-3A5FCC293E40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92AAEDC-0573-4102-8061-21CC2B3FFDFF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5CA1A38C-AFC6-442E-ADEE-F30432E65FB1}"/>
              </a:ext>
            </a:extLst>
          </p:cNvPr>
          <p:cNvSpPr txBox="1"/>
          <p:nvPr/>
        </p:nvSpPr>
        <p:spPr>
          <a:xfrm>
            <a:off x="9818558" y="5330353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81631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22222E-6 L -0.07343 -0.00023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81481E-6 L -0.07344 -0.00024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0.07344 -0.00024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77" grpId="0"/>
      <p:bldP spid="177" grpId="1"/>
      <p:bldP spid="109" grpId="0"/>
      <p:bldP spid="110" grpId="0"/>
      <p:bldP spid="110" grpId="1"/>
      <p:bldP spid="123" grpId="0"/>
      <p:bldP spid="124" grpId="0"/>
      <p:bldP spid="124" grpId="1"/>
      <p:bldP spid="1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3706001" cy="817087"/>
            <a:chOff x="255525" y="372323"/>
            <a:chExt cx="2758716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27587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38681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33 x 10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2116138" y="620676"/>
            <a:ext cx="165372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2393637" y="598485"/>
            <a:ext cx="1187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330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4315767" cy="817087"/>
            <a:chOff x="255524" y="372323"/>
            <a:chExt cx="3623777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362377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184829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580 x 10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2316810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2639147" y="2817330"/>
            <a:ext cx="1934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5800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9" y="4961918"/>
            <a:ext cx="4797288" cy="817087"/>
            <a:chOff x="255525" y="372323"/>
            <a:chExt cx="4100286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5" y="372323"/>
              <a:ext cx="410028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228149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83854 x 10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2809178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2826709" y="5062741"/>
            <a:ext cx="2179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838540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1468799" y="499968"/>
            <a:ext cx="2446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3102647" y="499440"/>
            <a:ext cx="30678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3644125" y="2718831"/>
            <a:ext cx="31919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1659287" y="2727874"/>
            <a:ext cx="2291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2116143" y="4957537"/>
            <a:ext cx="26621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4449472" y="4958972"/>
            <a:ext cx="30057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04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F317-62F4-4C3A-A78B-016AD7058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2 Multiply 2, 3 or 4 digit numbers by 100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1B931-5BDA-4533-BFD7-54F5EA42C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806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3996831" cy="817087"/>
            <a:chOff x="255525" y="372323"/>
            <a:chExt cx="2758716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27587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44743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63 x 100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2354132" y="620676"/>
            <a:ext cx="165372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2494726" y="612384"/>
            <a:ext cx="141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6300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4576780" cy="817087"/>
            <a:chOff x="255524" y="372323"/>
            <a:chExt cx="3842939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38429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20448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700 x 100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2554804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2744685" y="2817330"/>
            <a:ext cx="206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70000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9" y="4961918"/>
            <a:ext cx="4797288" cy="817087"/>
            <a:chOff x="255525" y="372323"/>
            <a:chExt cx="4100286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5" y="372323"/>
              <a:ext cx="410028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228149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5008 x 100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2809178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2816574" y="5062741"/>
            <a:ext cx="2194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500800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1468799" y="499968"/>
            <a:ext cx="46786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3195760" y="499440"/>
            <a:ext cx="62300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3751433" y="2718831"/>
            <a:ext cx="61377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1659287" y="2718954"/>
            <a:ext cx="47804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888453" y="4957537"/>
            <a:ext cx="49390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4120452" y="4958972"/>
            <a:ext cx="62959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04C037C-46ED-4B6E-A7CC-BAEAE393DC66}"/>
              </a:ext>
            </a:extLst>
          </p:cNvPr>
          <p:cNvSpPr txBox="1"/>
          <p:nvPr/>
        </p:nvSpPr>
        <p:spPr>
          <a:xfrm>
            <a:off x="8932105" y="860590"/>
            <a:ext cx="1395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6    3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5810F4-ED35-4467-8573-E803FEA860B1}"/>
              </a:ext>
            </a:extLst>
          </p:cNvPr>
          <p:cNvGrpSpPr/>
          <p:nvPr/>
        </p:nvGrpSpPr>
        <p:grpSpPr>
          <a:xfrm>
            <a:off x="5142872" y="477009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8646B9D-E83D-4485-A1D4-E8D56526D7DD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E3072F7C-7316-46ED-A5D5-DBEBFD97420D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4DA7851-7D00-4111-919F-ED60CDEC0B1B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2452FF6B-20D1-4B75-919C-929030BFF0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9951AF5A-09F8-4CD8-B335-5657B3BA3F13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3EF5F74-5E1A-442B-89A1-C01021B394CE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29B7751-E252-400C-8409-55467B7244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DDBE574-E501-4A39-89F5-3C056EAB59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F7632AE4-5465-4BCA-9101-12FDE7E613B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F44F279-3E4D-40ED-B49E-4110C2F30805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14E5B1D-53A1-4CFC-970A-411C1E25FCEA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34BEBD45-57BA-411A-8543-9DF99B00140A}"/>
              </a:ext>
            </a:extLst>
          </p:cNvPr>
          <p:cNvSpPr txBox="1"/>
          <p:nvPr/>
        </p:nvSpPr>
        <p:spPr>
          <a:xfrm>
            <a:off x="8932105" y="864207"/>
            <a:ext cx="1515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7FE2805-FDD8-442B-BE5D-8D994CFC6369}"/>
              </a:ext>
            </a:extLst>
          </p:cNvPr>
          <p:cNvSpPr txBox="1"/>
          <p:nvPr/>
        </p:nvSpPr>
        <p:spPr>
          <a:xfrm>
            <a:off x="8048906" y="3097687"/>
            <a:ext cx="22725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7    0    0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FAA61E9-2652-4FD7-83F5-3B833F1BDC2C}"/>
              </a:ext>
            </a:extLst>
          </p:cNvPr>
          <p:cNvGrpSpPr/>
          <p:nvPr/>
        </p:nvGrpSpPr>
        <p:grpSpPr>
          <a:xfrm>
            <a:off x="5144606" y="2714106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FD2B640-B97B-4857-8E24-EDB1F529A81C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B3DB632-3530-497A-8DB8-3613E5178F8A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8327605-FB60-44E4-A9CB-8735162743CA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7FF93166-8CFF-4695-BF84-C9BF2344A3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55609E3-1699-4904-80EF-5D75E548A1F3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6AC74B1-4015-45E1-81AD-12D9BF13E024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2DA5F83-4EEE-4F6B-9643-91FF383D5D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CEAAD5B-9E97-42F9-AD50-EE83A99C37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79756A1-611F-4CFE-ADA8-55BC051BE1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416D4E3-1F9B-456D-983F-CBE172D3F23C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8802879-8142-4D5A-A20A-0DA488E6AE41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D173AE3D-C70B-4B61-A0E1-5ED2CE72EBC7}"/>
              </a:ext>
            </a:extLst>
          </p:cNvPr>
          <p:cNvSpPr txBox="1"/>
          <p:nvPr/>
        </p:nvSpPr>
        <p:spPr>
          <a:xfrm>
            <a:off x="8934181" y="3101304"/>
            <a:ext cx="15071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53053DF-43ED-4D9B-9D88-8DA5A6348426}"/>
              </a:ext>
            </a:extLst>
          </p:cNvPr>
          <p:cNvSpPr txBox="1"/>
          <p:nvPr/>
        </p:nvSpPr>
        <p:spPr>
          <a:xfrm>
            <a:off x="7142102" y="5326736"/>
            <a:ext cx="34125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5    0    0    8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1CAA1E0-A0F0-4090-BA99-EDD6D533332D}"/>
              </a:ext>
            </a:extLst>
          </p:cNvPr>
          <p:cNvGrpSpPr/>
          <p:nvPr/>
        </p:nvGrpSpPr>
        <p:grpSpPr>
          <a:xfrm>
            <a:off x="5143203" y="4943155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2F4B43F-7F58-4F05-AE09-B6C8810BDB3B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78AA66AB-12AE-4BEE-B338-EFC743B9990E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FABAB67-644A-4B99-89E7-7AD67DFE53D5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20F7AC3-B8F8-47A3-B2EA-C78D01396A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995EC5D-7DC6-4563-AE57-1F25B639C535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AC2D347-7C62-4E41-A7D6-CD3FBBCFB7B2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0329902-28AB-45BB-94F3-129EFF861B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034C5091-648A-43E0-91BC-0566CEE8F0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255F0E4-FEDD-4912-A918-5E13BC71620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070B665-0BB8-4D08-8FD6-3A5FCC293E40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92AAEDC-0573-4102-8061-21CC2B3FFDFF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5CA1A38C-AFC6-442E-ADEE-F30432E65FB1}"/>
              </a:ext>
            </a:extLst>
          </p:cNvPr>
          <p:cNvSpPr txBox="1"/>
          <p:nvPr/>
        </p:nvSpPr>
        <p:spPr>
          <a:xfrm>
            <a:off x="8919956" y="5325158"/>
            <a:ext cx="1522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</p:spTree>
    <p:extLst>
      <p:ext uri="{BB962C8B-B14F-4D97-AF65-F5344CB8AC3E}">
        <p14:creationId xmlns:p14="http://schemas.microsoft.com/office/powerpoint/2010/main" val="48340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22222E-6 L -0.14661 2.22222E-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-0.14844 4.81481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81481E-6 L -0.14739 4.81481E-6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77" grpId="0"/>
      <p:bldP spid="177" grpId="1"/>
      <p:bldP spid="109" grpId="0"/>
      <p:bldP spid="110" grpId="0"/>
      <p:bldP spid="110" grpId="1"/>
      <p:bldP spid="123" grpId="0"/>
      <p:bldP spid="124" grpId="0"/>
      <p:bldP spid="124" grpId="1"/>
      <p:bldP spid="1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3996831" cy="817087"/>
            <a:chOff x="255525" y="372323"/>
            <a:chExt cx="2758716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27587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44743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54 x 100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2354132" y="620676"/>
            <a:ext cx="165372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2494726" y="612384"/>
            <a:ext cx="141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5400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4576780" cy="817087"/>
            <a:chOff x="255524" y="372323"/>
            <a:chExt cx="3842939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38429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20448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606 x 100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2554804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2744685" y="2817330"/>
            <a:ext cx="206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60600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9" y="4961918"/>
            <a:ext cx="4797288" cy="817087"/>
            <a:chOff x="255525" y="372323"/>
            <a:chExt cx="4100286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5" y="372323"/>
              <a:ext cx="410028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228149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4030 x 100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2809178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2816574" y="5062741"/>
            <a:ext cx="2194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403000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1468799" y="499968"/>
            <a:ext cx="46786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3195760" y="499440"/>
            <a:ext cx="62300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3751433" y="2718831"/>
            <a:ext cx="61377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1659287" y="2718954"/>
            <a:ext cx="47804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888453" y="4957537"/>
            <a:ext cx="49390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4120452" y="4958972"/>
            <a:ext cx="62959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50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E86AA-6988-4BBB-A128-B2FBF1825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3 Multiply 2 or 3 digit numbers by 1000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23A4D-C252-414B-B442-C87BEEA89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205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3996831" cy="817087"/>
            <a:chOff x="255525" y="372323"/>
            <a:chExt cx="2758716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27587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44743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x 1000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2354132" y="620676"/>
            <a:ext cx="165372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2494726" y="612384"/>
            <a:ext cx="141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4576780" cy="817087"/>
            <a:chOff x="255524" y="372323"/>
            <a:chExt cx="3842939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38429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20448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78 x 1000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2554804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2744685" y="2817330"/>
            <a:ext cx="206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78000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9" y="4961918"/>
            <a:ext cx="4797288" cy="817087"/>
            <a:chOff x="255525" y="372323"/>
            <a:chExt cx="4100286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5" y="372323"/>
              <a:ext cx="410028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228149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201 x 1000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2809178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2816574" y="5062741"/>
            <a:ext cx="2194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201000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1223559" y="499968"/>
            <a:ext cx="71310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2890875" y="499440"/>
            <a:ext cx="92788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3447605" y="2718831"/>
            <a:ext cx="91760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1416640" y="2718954"/>
            <a:ext cx="72069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651958" y="4957537"/>
            <a:ext cx="71532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3800209" y="4958972"/>
            <a:ext cx="94983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04C037C-46ED-4B6E-A7CC-BAEAE393DC66}"/>
              </a:ext>
            </a:extLst>
          </p:cNvPr>
          <p:cNvSpPr txBox="1"/>
          <p:nvPr/>
        </p:nvSpPr>
        <p:spPr>
          <a:xfrm>
            <a:off x="9817449" y="860590"/>
            <a:ext cx="5002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5810F4-ED35-4467-8573-E803FEA860B1}"/>
              </a:ext>
            </a:extLst>
          </p:cNvPr>
          <p:cNvGrpSpPr/>
          <p:nvPr/>
        </p:nvGrpSpPr>
        <p:grpSpPr>
          <a:xfrm>
            <a:off x="5142872" y="477009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8646B9D-E83D-4485-A1D4-E8D56526D7DD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E3072F7C-7316-46ED-A5D5-DBEBFD97420D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4DA7851-7D00-4111-919F-ED60CDEC0B1B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2452FF6B-20D1-4B75-919C-929030BFF0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9951AF5A-09F8-4CD8-B335-5657B3BA3F13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3EF5F74-5E1A-442B-89A1-C01021B394CE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29B7751-E252-400C-8409-55467B7244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DDBE574-E501-4A39-89F5-3C056EAB59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F7632AE4-5465-4BCA-9101-12FDE7E613B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F44F279-3E4D-40ED-B49E-4110C2F30805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14E5B1D-53A1-4CFC-970A-411C1E25FCEA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34BEBD45-57BA-411A-8543-9DF99B00140A}"/>
              </a:ext>
            </a:extLst>
          </p:cNvPr>
          <p:cNvSpPr txBox="1"/>
          <p:nvPr/>
        </p:nvSpPr>
        <p:spPr>
          <a:xfrm>
            <a:off x="8043884" y="852547"/>
            <a:ext cx="23636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0    0    0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7FE2805-FDD8-442B-BE5D-8D994CFC6369}"/>
              </a:ext>
            </a:extLst>
          </p:cNvPr>
          <p:cNvSpPr txBox="1"/>
          <p:nvPr/>
        </p:nvSpPr>
        <p:spPr>
          <a:xfrm>
            <a:off x="8934181" y="3097687"/>
            <a:ext cx="13872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7    8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FAA61E9-2652-4FD7-83F5-3B833F1BDC2C}"/>
              </a:ext>
            </a:extLst>
          </p:cNvPr>
          <p:cNvGrpSpPr/>
          <p:nvPr/>
        </p:nvGrpSpPr>
        <p:grpSpPr>
          <a:xfrm>
            <a:off x="5144606" y="2714106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FD2B640-B97B-4857-8E24-EDB1F529A81C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B3DB632-3530-497A-8DB8-3613E5178F8A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8327605-FB60-44E4-A9CB-8735162743CA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7FF93166-8CFF-4695-BF84-C9BF2344A3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55609E3-1699-4904-80EF-5D75E548A1F3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6AC74B1-4015-45E1-81AD-12D9BF13E024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2DA5F83-4EEE-4F6B-9643-91FF383D5D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CEAAD5B-9E97-42F9-AD50-EE83A99C37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79756A1-611F-4CFE-ADA8-55BC051BE1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416D4E3-1F9B-456D-983F-CBE172D3F23C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8802879-8142-4D5A-A20A-0DA488E6AE41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D173AE3D-C70B-4B61-A0E1-5ED2CE72EBC7}"/>
              </a:ext>
            </a:extLst>
          </p:cNvPr>
          <p:cNvSpPr txBox="1"/>
          <p:nvPr/>
        </p:nvSpPr>
        <p:spPr>
          <a:xfrm>
            <a:off x="8031113" y="3106045"/>
            <a:ext cx="2300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0    0    0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53053DF-43ED-4D9B-9D88-8DA5A6348426}"/>
              </a:ext>
            </a:extLst>
          </p:cNvPr>
          <p:cNvSpPr txBox="1"/>
          <p:nvPr/>
        </p:nvSpPr>
        <p:spPr>
          <a:xfrm>
            <a:off x="8028395" y="5320116"/>
            <a:ext cx="22874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2    0    1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1CAA1E0-A0F0-4090-BA99-EDD6D533332D}"/>
              </a:ext>
            </a:extLst>
          </p:cNvPr>
          <p:cNvGrpSpPr/>
          <p:nvPr/>
        </p:nvGrpSpPr>
        <p:grpSpPr>
          <a:xfrm>
            <a:off x="5143203" y="4943155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2F4B43F-7F58-4F05-AE09-B6C8810BDB3B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78AA66AB-12AE-4BEE-B338-EFC743B9990E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FABAB67-644A-4B99-89E7-7AD67DFE53D5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20F7AC3-B8F8-47A3-B2EA-C78D01396A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995EC5D-7DC6-4563-AE57-1F25B639C535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AC2D347-7C62-4E41-A7D6-CD3FBBCFB7B2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0329902-28AB-45BB-94F3-129EFF861B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034C5091-648A-43E0-91BC-0566CEE8F0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255F0E4-FEDD-4912-A918-5E13BC71620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070B665-0BB8-4D08-8FD6-3A5FCC293E40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92AAEDC-0573-4102-8061-21CC2B3FFDFF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5CA1A38C-AFC6-442E-ADEE-F30432E65FB1}"/>
              </a:ext>
            </a:extLst>
          </p:cNvPr>
          <p:cNvSpPr txBox="1"/>
          <p:nvPr/>
        </p:nvSpPr>
        <p:spPr>
          <a:xfrm>
            <a:off x="8032406" y="5320116"/>
            <a:ext cx="2410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0    0    0</a:t>
            </a:r>
          </a:p>
        </p:txBody>
      </p:sp>
    </p:spTree>
    <p:extLst>
      <p:ext uri="{BB962C8B-B14F-4D97-AF65-F5344CB8AC3E}">
        <p14:creationId xmlns:p14="http://schemas.microsoft.com/office/powerpoint/2010/main" val="243693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-0.21901 2.22222E-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0.21953 4.81481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-0.21875 7.40741E-7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77" grpId="0"/>
      <p:bldP spid="177" grpId="1"/>
      <p:bldP spid="109" grpId="0"/>
      <p:bldP spid="110" grpId="0"/>
      <p:bldP spid="110" grpId="1"/>
      <p:bldP spid="123" grpId="0"/>
      <p:bldP spid="124" grpId="0"/>
      <p:bldP spid="124" grpId="1"/>
      <p:bldP spid="1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3996831" cy="817087"/>
            <a:chOff x="255525" y="372323"/>
            <a:chExt cx="2758716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27587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44743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x 1000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2354132" y="620676"/>
            <a:ext cx="165372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2494726" y="612384"/>
            <a:ext cx="141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9000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4576780" cy="817087"/>
            <a:chOff x="255524" y="372323"/>
            <a:chExt cx="3842939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38429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20448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 x 1000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2554804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2744685" y="2817330"/>
            <a:ext cx="206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80000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9" y="4961918"/>
            <a:ext cx="4797288" cy="817087"/>
            <a:chOff x="255525" y="372323"/>
            <a:chExt cx="4100286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5" y="372323"/>
              <a:ext cx="410028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228149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421 x 1000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2809178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2816574" y="5062741"/>
            <a:ext cx="2194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421000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1223559" y="499968"/>
            <a:ext cx="71310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2890875" y="499440"/>
            <a:ext cx="92788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3447605" y="2718831"/>
            <a:ext cx="91760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1416640" y="2718954"/>
            <a:ext cx="72069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651958" y="4957537"/>
            <a:ext cx="71532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3800209" y="4958972"/>
            <a:ext cx="94983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96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E2FA1-EB99-404A-885A-40281C686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4 Solve missing number problems for multiplying by 10, 100 or 1000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56391-FC5A-455C-BAA2-E9F8205DA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605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4884135" cy="817087"/>
            <a:chOff x="255525" y="372323"/>
            <a:chExt cx="3371156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32287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4" y="485388"/>
              <a:ext cx="331822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 x                     = 30000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1509559" y="612384"/>
            <a:ext cx="141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5129256" cy="817087"/>
            <a:chOff x="255524" y="372323"/>
            <a:chExt cx="4306831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377021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425390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78 x                     = 7800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1168368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1592051" y="2817330"/>
            <a:ext cx="1833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8" y="4961918"/>
            <a:ext cx="5243686" cy="817087"/>
            <a:chOff x="255524" y="372323"/>
            <a:chExt cx="4481827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4" y="372323"/>
              <a:ext cx="438401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4" y="485388"/>
              <a:ext cx="442889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2050 x                     = 20500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1623872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2292158" y="5062741"/>
            <a:ext cx="1533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1885726" y="503510"/>
            <a:ext cx="96771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4088560" y="502982"/>
            <a:ext cx="71104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4055636" y="2715996"/>
            <a:ext cx="49143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1969520" y="2716119"/>
            <a:ext cx="66672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2661765" y="4965082"/>
            <a:ext cx="35263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4981360" y="4966517"/>
            <a:ext cx="22931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F1937A74-1981-483A-B25F-96AA1F617577}"/>
              </a:ext>
            </a:extLst>
          </p:cNvPr>
          <p:cNvSpPr/>
          <p:nvPr/>
        </p:nvSpPr>
        <p:spPr>
          <a:xfrm>
            <a:off x="1208935" y="634820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02FFD968-820D-408B-82AB-3FB012ED45E8}"/>
              </a:ext>
            </a:extLst>
          </p:cNvPr>
          <p:cNvSpPr txBox="1"/>
          <p:nvPr/>
        </p:nvSpPr>
        <p:spPr>
          <a:xfrm>
            <a:off x="9361832" y="849242"/>
            <a:ext cx="13872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3    0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EDEB81B7-3981-4531-B2A1-117D0EA29E5F}"/>
              </a:ext>
            </a:extLst>
          </p:cNvPr>
          <p:cNvGrpSpPr/>
          <p:nvPr/>
        </p:nvGrpSpPr>
        <p:grpSpPr>
          <a:xfrm>
            <a:off x="5563067" y="465661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FDECE092-9794-46AD-9722-3C1CF2CBB514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C8F34E90-054C-4332-B69A-7FC56A30B2F6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2DFB5C5D-6090-4FF6-B68E-938B67DD6BE3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16CCA1B3-5FCA-432D-AAF4-362E3B0D80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2E228AA3-18EA-4F2D-949F-D1E1B8140E20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D4BB012C-A128-48ED-971A-BD39A225106C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62A24B4-F929-4ED7-B504-57F3D895A3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40895309-ED80-40C4-A424-67293D2856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1E12B366-16AF-4CCB-BAF6-A9CA7E09061E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1C7E0400-0C8C-406A-B63D-68E73CD0DD39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8B4FB80B-3991-46CA-B579-37F1239AD306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E2854B2F-76BB-4337-897F-E0D1CFB5AA73}"/>
              </a:ext>
            </a:extLst>
          </p:cNvPr>
          <p:cNvSpPr txBox="1"/>
          <p:nvPr/>
        </p:nvSpPr>
        <p:spPr>
          <a:xfrm>
            <a:off x="8475235" y="849242"/>
            <a:ext cx="2300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0    0    0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CB85B28A-AF64-4DB3-B6A9-76DB23FF43C5}"/>
              </a:ext>
            </a:extLst>
          </p:cNvPr>
          <p:cNvSpPr txBox="1"/>
          <p:nvPr/>
        </p:nvSpPr>
        <p:spPr>
          <a:xfrm>
            <a:off x="9353468" y="3087703"/>
            <a:ext cx="1395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7    8</a:t>
            </a: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C2ED786B-C8B5-4869-9DB6-E683FF1D741E}"/>
              </a:ext>
            </a:extLst>
          </p:cNvPr>
          <p:cNvGrpSpPr/>
          <p:nvPr/>
        </p:nvGrpSpPr>
        <p:grpSpPr>
          <a:xfrm>
            <a:off x="5564235" y="2704122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B540DE4B-D577-498B-B9D7-62A883B48405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B14792DE-E61D-4A0C-AD0A-6E6ED464E744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0F480F25-0B5C-4760-A26A-D598C316D870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4279567C-D994-4152-A585-F80E6936806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90BD641D-C0C8-4326-9D29-40EF85469CBB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9D6C8568-58B4-4537-BBFB-CA6697DDCA2C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8103705C-31DE-4774-A2E0-27A14315D5D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4ED8CFC-7BCF-4E57-9874-2020952C992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6062F80F-3BF4-4D6B-80D4-3E80020A6080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893223C9-9B50-4CB2-BA82-BD86C38F57DD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C9112DCB-471F-4963-86F7-ACF83C8FDA1A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5" name="TextBox 174">
            <a:extLst>
              <a:ext uri="{FF2B5EF4-FFF2-40B4-BE49-F238E27FC236}">
                <a16:creationId xmlns:a16="http://schemas.microsoft.com/office/drawing/2014/main" id="{9B22BD26-333F-4E0F-A2BA-5CF157967F5F}"/>
              </a:ext>
            </a:extLst>
          </p:cNvPr>
          <p:cNvSpPr txBox="1"/>
          <p:nvPr/>
        </p:nvSpPr>
        <p:spPr>
          <a:xfrm>
            <a:off x="9353468" y="3090932"/>
            <a:ext cx="1515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D93437EA-23D6-42EC-A981-C48AAF18F019}"/>
              </a:ext>
            </a:extLst>
          </p:cNvPr>
          <p:cNvSpPr txBox="1"/>
          <p:nvPr/>
        </p:nvSpPr>
        <p:spPr>
          <a:xfrm>
            <a:off x="7586907" y="5321976"/>
            <a:ext cx="33850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2    0    5    0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4EF3E438-71D9-46C6-BBCB-1EC992C05106}"/>
              </a:ext>
            </a:extLst>
          </p:cNvPr>
          <p:cNvGrpSpPr/>
          <p:nvPr/>
        </p:nvGrpSpPr>
        <p:grpSpPr>
          <a:xfrm>
            <a:off x="5577312" y="4922897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17D911DE-1D24-4C0C-91E7-E765FD6E97B6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D0641B49-5EA8-41CC-B7D6-906507C1825E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351F4E1-400F-4AA1-ACB6-2C70C6379EBF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8F032C5C-2F45-4D46-94D6-FA646F156D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5E957A97-865D-4917-9212-F73585DAA409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E87407AA-14C4-4463-99E4-D7444BA3615C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C358D4CA-187B-4350-ADB8-F317BEF22C9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BC547EB8-0C75-4C70-A77F-04BCB3CE977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693EE885-7694-4155-97AA-ED8BE5F18EC0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782095AC-0F1B-464F-BB5B-3E475F3E51EA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117EFADD-05CE-4534-8543-900F87EE2374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4A04B0D8-5A63-4BEF-9493-C5A10CEB6F12}"/>
              </a:ext>
            </a:extLst>
          </p:cNvPr>
          <p:cNvSpPr txBox="1"/>
          <p:nvPr/>
        </p:nvSpPr>
        <p:spPr>
          <a:xfrm>
            <a:off x="10252667" y="5310095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80373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07407E-6 L -0.21953 4.07407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-0.14662 -4.81481E-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7344 -0.00023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47" grpId="0"/>
      <p:bldP spid="147" grpId="1"/>
      <p:bldP spid="161" grpId="0"/>
      <p:bldP spid="162" grpId="0"/>
      <p:bldP spid="162" grpId="1"/>
      <p:bldP spid="175" grpId="0"/>
      <p:bldP spid="176" grpId="0"/>
      <p:bldP spid="176" grpId="1"/>
      <p:bldP spid="1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7" y="497662"/>
            <a:ext cx="4884134" cy="817087"/>
            <a:chOff x="255526" y="372323"/>
            <a:chExt cx="3371155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6" y="372323"/>
              <a:ext cx="307995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4" y="485388"/>
              <a:ext cx="331822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 x                     = 5000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1621853" y="612384"/>
            <a:ext cx="141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7" y="2716507"/>
            <a:ext cx="5361251" cy="817087"/>
            <a:chOff x="255523" y="372323"/>
            <a:chExt cx="4501628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3" y="372323"/>
              <a:ext cx="43173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444869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446 x                     = 446000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1408998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1704345" y="2817330"/>
            <a:ext cx="1833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9" y="4961918"/>
            <a:ext cx="5243685" cy="817087"/>
            <a:chOff x="255525" y="372323"/>
            <a:chExt cx="4481826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5" y="372323"/>
              <a:ext cx="408076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4" y="485388"/>
              <a:ext cx="442889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250 x                     = 2500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1402747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2071033" y="5062741"/>
            <a:ext cx="1533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1989388" y="493555"/>
            <a:ext cx="64729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4101797" y="501381"/>
            <a:ext cx="47020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4515763" y="2710827"/>
            <a:ext cx="69211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2080763" y="2715858"/>
            <a:ext cx="9571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2467312" y="4961918"/>
            <a:ext cx="35263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4527068" y="4963787"/>
            <a:ext cx="22931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F1937A74-1981-483A-B25F-96AA1F617577}"/>
              </a:ext>
            </a:extLst>
          </p:cNvPr>
          <p:cNvSpPr/>
          <p:nvPr/>
        </p:nvSpPr>
        <p:spPr>
          <a:xfrm>
            <a:off x="1208935" y="634820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24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F6304-EC72-4591-BAB9-D3C42BF1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5 Multiply a single-digit number by a multiple of 1000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BE8E9-2C1C-4B46-9C3E-6AE20BF8B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35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7" y="497662"/>
            <a:ext cx="3696330" cy="817087"/>
            <a:chOff x="255525" y="372323"/>
            <a:chExt cx="3128332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31283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77480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x 2000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2325999" y="620676"/>
            <a:ext cx="14148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2338848" y="598485"/>
            <a:ext cx="1558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9" y="2716507"/>
            <a:ext cx="4012072" cy="817087"/>
            <a:chOff x="255525" y="372323"/>
            <a:chExt cx="2970818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5" y="372323"/>
              <a:ext cx="297081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162995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6000 x 5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2298071" y="2839521"/>
            <a:ext cx="173439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2338652" y="2817330"/>
            <a:ext cx="173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30000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9" y="4961918"/>
            <a:ext cx="4005896" cy="817087"/>
            <a:chOff x="255525" y="372323"/>
            <a:chExt cx="3024059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5" y="372323"/>
              <a:ext cx="302405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166172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x 7000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2298071" y="5084932"/>
            <a:ext cx="173439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2318196" y="5062741"/>
            <a:ext cx="1715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49000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1223901" y="496846"/>
            <a:ext cx="72042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2735390" y="498343"/>
            <a:ext cx="92243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567062" y="2721062"/>
            <a:ext cx="70187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3042934" y="2715726"/>
            <a:ext cx="89664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202161" y="4959591"/>
            <a:ext cx="70823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3023576" y="4961088"/>
            <a:ext cx="91600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82FD089-4D3E-4883-8DB1-C930A43DF9AC}"/>
              </a:ext>
            </a:extLst>
          </p:cNvPr>
          <p:cNvSpPr txBox="1"/>
          <p:nvPr/>
        </p:nvSpPr>
        <p:spPr>
          <a:xfrm>
            <a:off x="9817449" y="860590"/>
            <a:ext cx="5002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A162AC9-1AC7-4AF5-9119-93EC214573D5}"/>
              </a:ext>
            </a:extLst>
          </p:cNvPr>
          <p:cNvGrpSpPr/>
          <p:nvPr/>
        </p:nvGrpSpPr>
        <p:grpSpPr>
          <a:xfrm>
            <a:off x="5142872" y="477009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CBD8B9C-DD32-4081-B84F-82B7E2FF8E4B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693A174B-9F34-415F-A6BB-8F6889DB2D33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C051C744-BEF5-454F-B0A0-84E880B030FD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630B5B2A-3E8D-4D25-9F79-4066762702D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E8817DBD-F39F-4404-BFC7-63A2B93A1AE4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CE67B01-C43A-42E1-A4A6-5A453FBD8E1E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3A4B27A-D556-4C45-8C4D-810FA23831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C48D9DF-314E-4766-B2D7-59E3F62A655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4B52B4D3-A510-4482-9D91-86AD1D1DE7BB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97093860-ACBD-43AE-A630-9AF73142DD92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EACA87D0-6F78-43CD-9158-394A86C20B64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TextBox 113">
            <a:extLst>
              <a:ext uri="{FF2B5EF4-FFF2-40B4-BE49-F238E27FC236}">
                <a16:creationId xmlns:a16="http://schemas.microsoft.com/office/drawing/2014/main" id="{BCA520C2-C36F-4A9E-A732-F1B1574B5F5E}"/>
              </a:ext>
            </a:extLst>
          </p:cNvPr>
          <p:cNvSpPr txBox="1"/>
          <p:nvPr/>
        </p:nvSpPr>
        <p:spPr>
          <a:xfrm>
            <a:off x="8043884" y="852547"/>
            <a:ext cx="23636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0    0    0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F8C4732-B2BC-45C7-A4EF-3C5BE62B8CC8}"/>
              </a:ext>
            </a:extLst>
          </p:cNvPr>
          <p:cNvSpPr txBox="1"/>
          <p:nvPr/>
        </p:nvSpPr>
        <p:spPr>
          <a:xfrm>
            <a:off x="8934181" y="3097687"/>
            <a:ext cx="13872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3    0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DA04E47-3316-4100-84D7-AE25A529528B}"/>
              </a:ext>
            </a:extLst>
          </p:cNvPr>
          <p:cNvGrpSpPr/>
          <p:nvPr/>
        </p:nvGrpSpPr>
        <p:grpSpPr>
          <a:xfrm>
            <a:off x="5144606" y="2714106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024E97F-7234-4785-AB6C-EC9758011E27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1D8161A-EDCF-4C8C-A1F6-78A0A97A8726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5695A7BA-2EC3-4DED-8C53-47915ACE8545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67DA8EDC-FEBD-41EB-945D-473D3F500B7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B3934AFE-49EE-453F-A058-7AD1338354C5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5B227B63-446F-435E-9539-4A66B9771D22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6CA34A5C-192F-4A6D-8A04-F276D328DAD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8F8B46D8-1F09-43E4-9C6D-2B380DF025C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503B2B2D-18BB-47E7-B16A-78F174CD3F3E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1AB2F38-9F5C-414A-B62A-3FF5E99EE5F5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ABB7BEB5-69FE-463E-9159-5D76BB10947F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4334A4BF-2B57-431D-947A-A6977928F203}"/>
              </a:ext>
            </a:extLst>
          </p:cNvPr>
          <p:cNvSpPr txBox="1"/>
          <p:nvPr/>
        </p:nvSpPr>
        <p:spPr>
          <a:xfrm>
            <a:off x="8050608" y="3100284"/>
            <a:ext cx="2300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0    0    0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2D96ECAA-4E0B-4205-BA82-1D8C07A3848C}"/>
              </a:ext>
            </a:extLst>
          </p:cNvPr>
          <p:cNvSpPr txBox="1"/>
          <p:nvPr/>
        </p:nvSpPr>
        <p:spPr>
          <a:xfrm>
            <a:off x="8934181" y="5321366"/>
            <a:ext cx="13872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4    9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571FAC7B-DE53-4A9F-B96B-86CFEC40CE1D}"/>
              </a:ext>
            </a:extLst>
          </p:cNvPr>
          <p:cNvGrpSpPr/>
          <p:nvPr/>
        </p:nvGrpSpPr>
        <p:grpSpPr>
          <a:xfrm>
            <a:off x="5144606" y="4937785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AEB8570-6DA1-4CE6-9EE4-EA6BC92ABC31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665C79A4-406E-4CD7-B0E4-4B1BCAF952D2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E9E42949-5337-4FD2-A622-7D1080390EAF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9D38FEA0-714D-4F7A-AB1F-FB755BBFC3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C53C0E1-5CDF-4DFB-BE97-A61A1D4B94EC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4D57B53-70E6-4F85-8D04-6D7947F14348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F995DA5E-7458-4D3D-A3E5-DF824C65677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D255DBFA-02AB-47B2-A85F-7EFA6C927CC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E2525E7-E826-47DD-A97A-A6CBBD22396C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F9F27634-43DF-498D-B294-E5A851936680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A421E9B1-3370-4E2F-9F27-0843B8A4E372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5F96F533-5C29-40E0-A326-C36079840EF4}"/>
              </a:ext>
            </a:extLst>
          </p:cNvPr>
          <p:cNvSpPr txBox="1"/>
          <p:nvPr/>
        </p:nvSpPr>
        <p:spPr>
          <a:xfrm>
            <a:off x="8043884" y="5325508"/>
            <a:ext cx="2300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0    0    0</a:t>
            </a:r>
          </a:p>
        </p:txBody>
      </p:sp>
    </p:spTree>
    <p:extLst>
      <p:ext uri="{BB962C8B-B14F-4D97-AF65-F5344CB8AC3E}">
        <p14:creationId xmlns:p14="http://schemas.microsoft.com/office/powerpoint/2010/main" val="235433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-0.21901 2.22222E-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0.21953 4.81481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-0.21953 7.40741E-7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01" grpId="0"/>
      <p:bldP spid="101" grpId="1"/>
      <p:bldP spid="114" grpId="0"/>
      <p:bldP spid="115" grpId="0"/>
      <p:bldP spid="115" grpId="1"/>
      <p:bldP spid="136" grpId="0"/>
      <p:bldP spid="137" grpId="0"/>
      <p:bldP spid="137" grpId="1"/>
      <p:bldP spid="1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7" y="497662"/>
            <a:ext cx="3696330" cy="817087"/>
            <a:chOff x="255525" y="372323"/>
            <a:chExt cx="3128332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31283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77480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 x 3000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2325999" y="620676"/>
            <a:ext cx="14148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2338848" y="598485"/>
            <a:ext cx="1558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9" y="2716507"/>
            <a:ext cx="4012072" cy="817087"/>
            <a:chOff x="255525" y="372323"/>
            <a:chExt cx="2970818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5" y="372323"/>
              <a:ext cx="297081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162995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5000 x 9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2298071" y="2839521"/>
            <a:ext cx="173439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2338652" y="2817330"/>
            <a:ext cx="173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45000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9" y="4961918"/>
            <a:ext cx="4005896" cy="817087"/>
            <a:chOff x="255525" y="372323"/>
            <a:chExt cx="3024059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5" y="372323"/>
              <a:ext cx="302405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166172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x 8000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2298071" y="5084932"/>
            <a:ext cx="173439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2318196" y="5062741"/>
            <a:ext cx="1715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64000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1223901" y="496846"/>
            <a:ext cx="72042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2735390" y="498343"/>
            <a:ext cx="92243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567062" y="2721062"/>
            <a:ext cx="70187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3042934" y="2715726"/>
            <a:ext cx="89664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202161" y="4959591"/>
            <a:ext cx="70823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3023576" y="4961088"/>
            <a:ext cx="91600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00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7DC36-BF71-42E0-8CDF-F1A12D35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6 Multiply by a four-digit number using the grid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C69FF-942A-4BE8-A86A-E130B4FF7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511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 209">
            <a:extLst>
              <a:ext uri="{FF2B5EF4-FFF2-40B4-BE49-F238E27FC236}">
                <a16:creationId xmlns:a16="http://schemas.microsoft.com/office/drawing/2014/main" id="{E694F44A-7423-4F63-BAF2-D63F5EC3556D}"/>
              </a:ext>
            </a:extLst>
          </p:cNvPr>
          <p:cNvSpPr/>
          <p:nvPr/>
        </p:nvSpPr>
        <p:spPr>
          <a:xfrm>
            <a:off x="4037498" y="1828978"/>
            <a:ext cx="1333116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1A962C62-80F1-49B6-96A1-3DB6085C21C6}"/>
              </a:ext>
            </a:extLst>
          </p:cNvPr>
          <p:cNvSpPr/>
          <p:nvPr/>
        </p:nvSpPr>
        <p:spPr>
          <a:xfrm>
            <a:off x="7612363" y="1827189"/>
            <a:ext cx="1329449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D229075-5B99-4550-AF42-14A18A8E25A4}"/>
              </a:ext>
            </a:extLst>
          </p:cNvPr>
          <p:cNvSpPr/>
          <p:nvPr/>
        </p:nvSpPr>
        <p:spPr>
          <a:xfrm>
            <a:off x="4035971" y="2265407"/>
            <a:ext cx="88965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5FC5F9D2-4B4E-4502-B836-E18C03C20E72}"/>
              </a:ext>
            </a:extLst>
          </p:cNvPr>
          <p:cNvSpPr/>
          <p:nvPr/>
        </p:nvSpPr>
        <p:spPr>
          <a:xfrm>
            <a:off x="7160908" y="2269594"/>
            <a:ext cx="88965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60631D3-209B-423F-A0A7-12C892504D61}"/>
              </a:ext>
            </a:extLst>
          </p:cNvPr>
          <p:cNvSpPr/>
          <p:nvPr/>
        </p:nvSpPr>
        <p:spPr>
          <a:xfrm>
            <a:off x="4032488" y="2707559"/>
            <a:ext cx="44619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FA5FC75-4CB8-4DE6-B25E-00CEAAF6A18A}"/>
              </a:ext>
            </a:extLst>
          </p:cNvPr>
          <p:cNvSpPr/>
          <p:nvPr/>
        </p:nvSpPr>
        <p:spPr>
          <a:xfrm>
            <a:off x="6713682" y="2707559"/>
            <a:ext cx="44394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9378790" y="930430"/>
            <a:ext cx="1349210" cy="44457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6782" y="930426"/>
            <a:ext cx="889768" cy="444579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78136" y="490672"/>
            <a:ext cx="1349863" cy="4397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26782" y="490671"/>
            <a:ext cx="889768" cy="4397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72828" y="927018"/>
            <a:ext cx="887512" cy="4462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87288" y="842643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16303" y="410523"/>
            <a:ext cx="996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80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51800" y="402839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9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5805" y="1324854"/>
            <a:ext cx="8707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5000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75022" y="1328682"/>
            <a:ext cx="699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13712" y="846524"/>
            <a:ext cx="1211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797255" y="846258"/>
            <a:ext cx="872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1002" y="289069"/>
            <a:ext cx="4067331" cy="817087"/>
            <a:chOff x="255523" y="372323"/>
            <a:chExt cx="3442323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3" y="372323"/>
              <a:ext cx="34423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86298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x 5289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454281" y="412083"/>
            <a:ext cx="17576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84884" y="391480"/>
            <a:ext cx="17909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26445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>
            <a:off x="728279" y="879191"/>
            <a:ext cx="417912" cy="475547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1429817" y="872494"/>
            <a:ext cx="1" cy="50209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24F010D5-3869-46F4-B6EA-86485C7F08C2}"/>
              </a:ext>
            </a:extLst>
          </p:cNvPr>
          <p:cNvSpPr/>
          <p:nvPr/>
        </p:nvSpPr>
        <p:spPr>
          <a:xfrm>
            <a:off x="7595433" y="930430"/>
            <a:ext cx="1785599" cy="4445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E094747-1329-409D-83B6-F7A41EFE2875}"/>
              </a:ext>
            </a:extLst>
          </p:cNvPr>
          <p:cNvSpPr/>
          <p:nvPr/>
        </p:nvSpPr>
        <p:spPr>
          <a:xfrm>
            <a:off x="7595432" y="490670"/>
            <a:ext cx="1784869" cy="4402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5B50E54-089C-4284-9C1A-313A80E28A7F}"/>
              </a:ext>
            </a:extLst>
          </p:cNvPr>
          <p:cNvSpPr/>
          <p:nvPr/>
        </p:nvSpPr>
        <p:spPr>
          <a:xfrm>
            <a:off x="8002924" y="412985"/>
            <a:ext cx="1113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2DEF5DD-E891-4CA3-8343-DFCD246750CF}"/>
              </a:ext>
            </a:extLst>
          </p:cNvPr>
          <p:cNvSpPr/>
          <p:nvPr/>
        </p:nvSpPr>
        <p:spPr>
          <a:xfrm>
            <a:off x="7779614" y="848986"/>
            <a:ext cx="14046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58F8350-AD49-40D8-BE03-F1A5A1093808}"/>
              </a:ext>
            </a:extLst>
          </p:cNvPr>
          <p:cNvSpPr/>
          <p:nvPr/>
        </p:nvSpPr>
        <p:spPr>
          <a:xfrm>
            <a:off x="1786646" y="132868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80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01B1EB3-9C99-40A4-A4DA-3F2067ECB57B}"/>
              </a:ext>
            </a:extLst>
          </p:cNvPr>
          <p:cNvCxnSpPr>
            <a:cxnSpLocks/>
          </p:cNvCxnSpPr>
          <p:nvPr/>
        </p:nvCxnSpPr>
        <p:spPr>
          <a:xfrm>
            <a:off x="1718503" y="856521"/>
            <a:ext cx="335595" cy="50647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6BE6F0D-B184-4A5E-B010-E906A3381FEA}"/>
              </a:ext>
            </a:extLst>
          </p:cNvPr>
          <p:cNvSpPr/>
          <p:nvPr/>
        </p:nvSpPr>
        <p:spPr>
          <a:xfrm>
            <a:off x="3578147" y="2208342"/>
            <a:ext cx="288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x 5 =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F163C2F-5030-4D63-B806-B512569496C6}"/>
              </a:ext>
            </a:extLst>
          </p:cNvPr>
          <p:cNvSpPr/>
          <p:nvPr/>
        </p:nvSpPr>
        <p:spPr>
          <a:xfrm>
            <a:off x="6257563" y="2203824"/>
            <a:ext cx="198959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99EF6CE-2E46-480F-AB4D-59B5F58F8321}"/>
              </a:ext>
            </a:extLst>
          </p:cNvPr>
          <p:cNvSpPr/>
          <p:nvPr/>
        </p:nvSpPr>
        <p:spPr>
          <a:xfrm>
            <a:off x="3569003" y="2645887"/>
            <a:ext cx="288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x 5 =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736ADBD-BCBF-47C3-B983-0247F26D93D6}"/>
              </a:ext>
            </a:extLst>
          </p:cNvPr>
          <p:cNvSpPr/>
          <p:nvPr/>
        </p:nvSpPr>
        <p:spPr>
          <a:xfrm>
            <a:off x="5814079" y="2641369"/>
            <a:ext cx="15230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CC4D45B-4986-4EBE-A1E4-6B4EAABA9462}"/>
              </a:ext>
            </a:extLst>
          </p:cNvPr>
          <p:cNvSpPr/>
          <p:nvPr/>
        </p:nvSpPr>
        <p:spPr>
          <a:xfrm>
            <a:off x="11166566" y="3548148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8C43541-5BBA-419E-85A6-EBA22D38D8D5}"/>
              </a:ext>
            </a:extLst>
          </p:cNvPr>
          <p:cNvSpPr/>
          <p:nvPr/>
        </p:nvSpPr>
        <p:spPr>
          <a:xfrm>
            <a:off x="10719699" y="3546707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94DD924-3304-45F2-99B9-99DE5BC5DDD2}"/>
              </a:ext>
            </a:extLst>
          </p:cNvPr>
          <p:cNvSpPr/>
          <p:nvPr/>
        </p:nvSpPr>
        <p:spPr>
          <a:xfrm>
            <a:off x="10267032" y="3546707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C230631E-7B73-41B6-AF56-D7A6DC54B309}"/>
              </a:ext>
            </a:extLst>
          </p:cNvPr>
          <p:cNvSpPr/>
          <p:nvPr/>
        </p:nvSpPr>
        <p:spPr>
          <a:xfrm>
            <a:off x="2331455" y="1334178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9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D923B16-7C13-4972-84CB-D21C7ADE2EFC}"/>
              </a:ext>
            </a:extLst>
          </p:cNvPr>
          <p:cNvCxnSpPr>
            <a:cxnSpLocks/>
          </p:cNvCxnSpPr>
          <p:nvPr/>
        </p:nvCxnSpPr>
        <p:spPr>
          <a:xfrm>
            <a:off x="1964822" y="862017"/>
            <a:ext cx="539011" cy="49272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0529B50-A228-4569-BC96-E96121269751}"/>
              </a:ext>
            </a:extLst>
          </p:cNvPr>
          <p:cNvSpPr/>
          <p:nvPr/>
        </p:nvSpPr>
        <p:spPr>
          <a:xfrm>
            <a:off x="5363250" y="931303"/>
            <a:ext cx="2233397" cy="4445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363B57E2-087A-4166-8AD6-674874067A66}"/>
              </a:ext>
            </a:extLst>
          </p:cNvPr>
          <p:cNvSpPr/>
          <p:nvPr/>
        </p:nvSpPr>
        <p:spPr>
          <a:xfrm>
            <a:off x="5363433" y="491543"/>
            <a:ext cx="2232484" cy="4402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AEA1B982-1D29-44E0-A91E-2DA7C450A05B}"/>
              </a:ext>
            </a:extLst>
          </p:cNvPr>
          <p:cNvSpPr/>
          <p:nvPr/>
        </p:nvSpPr>
        <p:spPr>
          <a:xfrm>
            <a:off x="5812970" y="413858"/>
            <a:ext cx="1516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313AFC31-4585-4D44-ACD9-E01278FE2E06}"/>
              </a:ext>
            </a:extLst>
          </p:cNvPr>
          <p:cNvSpPr/>
          <p:nvPr/>
        </p:nvSpPr>
        <p:spPr>
          <a:xfrm>
            <a:off x="5640260" y="849859"/>
            <a:ext cx="1749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25000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CC31C9B2-AF72-44F6-8260-9C1508355412}"/>
              </a:ext>
            </a:extLst>
          </p:cNvPr>
          <p:cNvSpPr/>
          <p:nvPr/>
        </p:nvSpPr>
        <p:spPr>
          <a:xfrm>
            <a:off x="3579673" y="1771913"/>
            <a:ext cx="34020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 x 5 =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BD21470C-FDAF-409E-8826-FC7F8E5B47E2}"/>
              </a:ext>
            </a:extLst>
          </p:cNvPr>
          <p:cNvSpPr/>
          <p:nvPr/>
        </p:nvSpPr>
        <p:spPr>
          <a:xfrm>
            <a:off x="6707322" y="1767395"/>
            <a:ext cx="233652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2 5 0 0 0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3E8D2D5-24C6-4460-A8CD-8C91B033B28E}"/>
              </a:ext>
            </a:extLst>
          </p:cNvPr>
          <p:cNvGrpSpPr/>
          <p:nvPr/>
        </p:nvGrpSpPr>
        <p:grpSpPr>
          <a:xfrm>
            <a:off x="8941812" y="1747323"/>
            <a:ext cx="2839970" cy="2004146"/>
            <a:chOff x="8941812" y="1747323"/>
            <a:chExt cx="2839970" cy="200414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9B12A83-30A7-4D53-B961-5289EBAB22E7}"/>
                </a:ext>
              </a:extLst>
            </p:cNvPr>
            <p:cNvGrpSpPr/>
            <p:nvPr/>
          </p:nvGrpSpPr>
          <p:grpSpPr>
            <a:xfrm>
              <a:off x="8941812" y="3083396"/>
              <a:ext cx="2836246" cy="668073"/>
              <a:chOff x="458585" y="5765839"/>
              <a:chExt cx="2836246" cy="668073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3129F21-4E9F-4846-9FA2-1E9B86B7DF50}"/>
                  </a:ext>
                </a:extLst>
              </p:cNvPr>
              <p:cNvSpPr/>
              <p:nvPr/>
            </p:nvSpPr>
            <p:spPr>
              <a:xfrm>
                <a:off x="2229955" y="5765839"/>
                <a:ext cx="10648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4 5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14BC2F5B-97CC-4ACF-BA88-4576D05CEB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455" y="6288875"/>
                <a:ext cx="222686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4F910379-9F78-416A-98A3-7C4C6E72BBC3}"/>
                  </a:ext>
                </a:extLst>
              </p:cNvPr>
              <p:cNvSpPr/>
              <p:nvPr/>
            </p:nvSpPr>
            <p:spPr>
              <a:xfrm>
                <a:off x="458585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707211CB-4BF4-47FE-8350-95AE96F8CAE7}"/>
                </a:ext>
              </a:extLst>
            </p:cNvPr>
            <p:cNvSpPr/>
            <p:nvPr/>
          </p:nvSpPr>
          <p:spPr>
            <a:xfrm>
              <a:off x="9381278" y="1747323"/>
              <a:ext cx="2400504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2 5 0 0 0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BE468DC0-6854-4115-8CF2-F3BA90111CF5}"/>
                </a:ext>
              </a:extLst>
            </p:cNvPr>
            <p:cNvSpPr/>
            <p:nvPr/>
          </p:nvSpPr>
          <p:spPr>
            <a:xfrm>
              <a:off x="9824536" y="2203824"/>
              <a:ext cx="1897511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A97F8D0-6307-4443-94BD-5548C1BF2832}"/>
                </a:ext>
              </a:extLst>
            </p:cNvPr>
            <p:cNvSpPr/>
            <p:nvPr/>
          </p:nvSpPr>
          <p:spPr>
            <a:xfrm>
              <a:off x="10267361" y="2649063"/>
              <a:ext cx="1482748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217" name="Rectangle 216">
            <a:extLst>
              <a:ext uri="{FF2B5EF4-FFF2-40B4-BE49-F238E27FC236}">
                <a16:creationId xmlns:a16="http://schemas.microsoft.com/office/drawing/2014/main" id="{65F4CF0E-BD62-43C5-AD1C-E5C82D9ABFF0}"/>
              </a:ext>
            </a:extLst>
          </p:cNvPr>
          <p:cNvSpPr/>
          <p:nvPr/>
        </p:nvSpPr>
        <p:spPr>
          <a:xfrm>
            <a:off x="9812331" y="3543315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32398949-73F9-4771-B6DB-F92DEA3B9353}"/>
              </a:ext>
            </a:extLst>
          </p:cNvPr>
          <p:cNvSpPr/>
          <p:nvPr/>
        </p:nvSpPr>
        <p:spPr>
          <a:xfrm>
            <a:off x="9359664" y="3543315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endParaRPr lang="en-GB" sz="35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19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animBg="1"/>
      <p:bldP spid="211" grpId="0" animBg="1"/>
      <p:bldP spid="102" grpId="0" animBg="1"/>
      <p:bldP spid="104" grpId="0" animBg="1"/>
      <p:bldP spid="108" grpId="0" animBg="1"/>
      <p:bldP spid="109" grpId="0" animBg="1"/>
      <p:bldP spid="11" grpId="0"/>
      <p:bldP spid="12" grpId="0"/>
      <p:bldP spid="13" grpId="0"/>
      <p:bldP spid="21" grpId="0"/>
      <p:bldP spid="27" grpId="0"/>
      <p:bldP spid="28" grpId="0"/>
      <p:bldP spid="29" grpId="0"/>
      <p:bldP spid="31" grpId="0"/>
      <p:bldP spid="91" grpId="0"/>
      <p:bldP spid="92" grpId="0"/>
      <p:bldP spid="93" grpId="0"/>
      <p:bldP spid="101" grpId="0"/>
      <p:bldP spid="103" grpId="0"/>
      <p:bldP spid="106" grpId="0"/>
      <p:bldP spid="107" grpId="0"/>
      <p:bldP spid="155" grpId="0"/>
      <p:bldP spid="156" grpId="0"/>
      <p:bldP spid="157" grpId="0"/>
      <p:bldP spid="148" grpId="0"/>
      <p:bldP spid="153" grpId="0"/>
      <p:bldP spid="209" grpId="0"/>
      <p:bldP spid="212" grpId="0"/>
      <p:bldP spid="213" grpId="0"/>
      <p:bldP spid="217" grpId="0"/>
      <p:bldP spid="2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 209">
            <a:extLst>
              <a:ext uri="{FF2B5EF4-FFF2-40B4-BE49-F238E27FC236}">
                <a16:creationId xmlns:a16="http://schemas.microsoft.com/office/drawing/2014/main" id="{E694F44A-7423-4F63-BAF2-D63F5EC3556D}"/>
              </a:ext>
            </a:extLst>
          </p:cNvPr>
          <p:cNvSpPr/>
          <p:nvPr/>
        </p:nvSpPr>
        <p:spPr>
          <a:xfrm>
            <a:off x="4037498" y="1828978"/>
            <a:ext cx="1333116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1A962C62-80F1-49B6-96A1-3DB6085C21C6}"/>
              </a:ext>
            </a:extLst>
          </p:cNvPr>
          <p:cNvSpPr/>
          <p:nvPr/>
        </p:nvSpPr>
        <p:spPr>
          <a:xfrm>
            <a:off x="7612363" y="1827189"/>
            <a:ext cx="1329449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D229075-5B99-4550-AF42-14A18A8E25A4}"/>
              </a:ext>
            </a:extLst>
          </p:cNvPr>
          <p:cNvSpPr/>
          <p:nvPr/>
        </p:nvSpPr>
        <p:spPr>
          <a:xfrm>
            <a:off x="4035971" y="2265407"/>
            <a:ext cx="88965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5FC5F9D2-4B4E-4502-B836-E18C03C20E72}"/>
              </a:ext>
            </a:extLst>
          </p:cNvPr>
          <p:cNvSpPr/>
          <p:nvPr/>
        </p:nvSpPr>
        <p:spPr>
          <a:xfrm>
            <a:off x="7160908" y="2269594"/>
            <a:ext cx="88965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60631D3-209B-423F-A0A7-12C892504D61}"/>
              </a:ext>
            </a:extLst>
          </p:cNvPr>
          <p:cNvSpPr/>
          <p:nvPr/>
        </p:nvSpPr>
        <p:spPr>
          <a:xfrm>
            <a:off x="4032488" y="2707559"/>
            <a:ext cx="44619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FA5FC75-4CB8-4DE6-B25E-00CEAAF6A18A}"/>
              </a:ext>
            </a:extLst>
          </p:cNvPr>
          <p:cNvSpPr/>
          <p:nvPr/>
        </p:nvSpPr>
        <p:spPr>
          <a:xfrm>
            <a:off x="6713682" y="2707559"/>
            <a:ext cx="44394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9378790" y="930430"/>
            <a:ext cx="1349210" cy="44457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6782" y="930426"/>
            <a:ext cx="889768" cy="444579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78136" y="490672"/>
            <a:ext cx="1349863" cy="4397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26782" y="490671"/>
            <a:ext cx="889768" cy="4397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72828" y="927018"/>
            <a:ext cx="887512" cy="4462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87288" y="842643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16303" y="410523"/>
            <a:ext cx="996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51800" y="402839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5805" y="1324854"/>
            <a:ext cx="8707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7000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75022" y="1328682"/>
            <a:ext cx="699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13712" y="846524"/>
            <a:ext cx="1211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120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951800" y="846258"/>
            <a:ext cx="718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1002" y="289069"/>
            <a:ext cx="4067331" cy="817087"/>
            <a:chOff x="255523" y="372323"/>
            <a:chExt cx="3442323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3" y="372323"/>
              <a:ext cx="34423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86298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x 7441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454281" y="412083"/>
            <a:ext cx="17576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84884" y="391480"/>
            <a:ext cx="17909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22323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>
            <a:off x="728279" y="879191"/>
            <a:ext cx="417912" cy="475547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1429817" y="872494"/>
            <a:ext cx="1" cy="50209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24F010D5-3869-46F4-B6EA-86485C7F08C2}"/>
              </a:ext>
            </a:extLst>
          </p:cNvPr>
          <p:cNvSpPr/>
          <p:nvPr/>
        </p:nvSpPr>
        <p:spPr>
          <a:xfrm>
            <a:off x="7595433" y="930430"/>
            <a:ext cx="1785599" cy="4445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E094747-1329-409D-83B6-F7A41EFE2875}"/>
              </a:ext>
            </a:extLst>
          </p:cNvPr>
          <p:cNvSpPr/>
          <p:nvPr/>
        </p:nvSpPr>
        <p:spPr>
          <a:xfrm>
            <a:off x="7595432" y="490670"/>
            <a:ext cx="1784869" cy="4402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5B50E54-089C-4284-9C1A-313A80E28A7F}"/>
              </a:ext>
            </a:extLst>
          </p:cNvPr>
          <p:cNvSpPr/>
          <p:nvPr/>
        </p:nvSpPr>
        <p:spPr>
          <a:xfrm>
            <a:off x="8002924" y="412985"/>
            <a:ext cx="1113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2DEF5DD-E891-4CA3-8343-DFCD246750CF}"/>
              </a:ext>
            </a:extLst>
          </p:cNvPr>
          <p:cNvSpPr/>
          <p:nvPr/>
        </p:nvSpPr>
        <p:spPr>
          <a:xfrm>
            <a:off x="7779614" y="848986"/>
            <a:ext cx="14046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1200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58F8350-AD49-40D8-BE03-F1A5A1093808}"/>
              </a:ext>
            </a:extLst>
          </p:cNvPr>
          <p:cNvSpPr/>
          <p:nvPr/>
        </p:nvSpPr>
        <p:spPr>
          <a:xfrm>
            <a:off x="1786646" y="132868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01B1EB3-9C99-40A4-A4DA-3F2067ECB57B}"/>
              </a:ext>
            </a:extLst>
          </p:cNvPr>
          <p:cNvCxnSpPr>
            <a:cxnSpLocks/>
          </p:cNvCxnSpPr>
          <p:nvPr/>
        </p:nvCxnSpPr>
        <p:spPr>
          <a:xfrm>
            <a:off x="1718503" y="856521"/>
            <a:ext cx="335595" cy="50647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6BE6F0D-B184-4A5E-B010-E906A3381FEA}"/>
              </a:ext>
            </a:extLst>
          </p:cNvPr>
          <p:cNvSpPr/>
          <p:nvPr/>
        </p:nvSpPr>
        <p:spPr>
          <a:xfrm>
            <a:off x="3578147" y="2208342"/>
            <a:ext cx="288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x 3 =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F163C2F-5030-4D63-B806-B512569496C6}"/>
              </a:ext>
            </a:extLst>
          </p:cNvPr>
          <p:cNvSpPr/>
          <p:nvPr/>
        </p:nvSpPr>
        <p:spPr>
          <a:xfrm>
            <a:off x="6257563" y="2203824"/>
            <a:ext cx="198959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1 2 0 0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99EF6CE-2E46-480F-AB4D-59B5F58F8321}"/>
              </a:ext>
            </a:extLst>
          </p:cNvPr>
          <p:cNvSpPr/>
          <p:nvPr/>
        </p:nvSpPr>
        <p:spPr>
          <a:xfrm>
            <a:off x="3569003" y="2645887"/>
            <a:ext cx="288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x 3 =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736ADBD-BCBF-47C3-B983-0247F26D93D6}"/>
              </a:ext>
            </a:extLst>
          </p:cNvPr>
          <p:cNvSpPr/>
          <p:nvPr/>
        </p:nvSpPr>
        <p:spPr>
          <a:xfrm>
            <a:off x="5814079" y="2641369"/>
            <a:ext cx="15230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CC4D45B-4986-4EBE-A1E4-6B4EAABA9462}"/>
              </a:ext>
            </a:extLst>
          </p:cNvPr>
          <p:cNvSpPr/>
          <p:nvPr/>
        </p:nvSpPr>
        <p:spPr>
          <a:xfrm>
            <a:off x="11166566" y="3538209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8C43541-5BBA-419E-85A6-EBA22D38D8D5}"/>
              </a:ext>
            </a:extLst>
          </p:cNvPr>
          <p:cNvSpPr/>
          <p:nvPr/>
        </p:nvSpPr>
        <p:spPr>
          <a:xfrm>
            <a:off x="10719699" y="3546707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94DD924-3304-45F2-99B9-99DE5BC5DDD2}"/>
              </a:ext>
            </a:extLst>
          </p:cNvPr>
          <p:cNvSpPr/>
          <p:nvPr/>
        </p:nvSpPr>
        <p:spPr>
          <a:xfrm>
            <a:off x="10267032" y="3546707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C230631E-7B73-41B6-AF56-D7A6DC54B309}"/>
              </a:ext>
            </a:extLst>
          </p:cNvPr>
          <p:cNvSpPr/>
          <p:nvPr/>
        </p:nvSpPr>
        <p:spPr>
          <a:xfrm>
            <a:off x="2331455" y="1334178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D923B16-7C13-4972-84CB-D21C7ADE2EFC}"/>
              </a:ext>
            </a:extLst>
          </p:cNvPr>
          <p:cNvCxnSpPr>
            <a:cxnSpLocks/>
          </p:cNvCxnSpPr>
          <p:nvPr/>
        </p:nvCxnSpPr>
        <p:spPr>
          <a:xfrm>
            <a:off x="1964822" y="862017"/>
            <a:ext cx="539011" cy="49272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0529B50-A228-4569-BC96-E96121269751}"/>
              </a:ext>
            </a:extLst>
          </p:cNvPr>
          <p:cNvSpPr/>
          <p:nvPr/>
        </p:nvSpPr>
        <p:spPr>
          <a:xfrm>
            <a:off x="5363250" y="931303"/>
            <a:ext cx="2233397" cy="4445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363B57E2-087A-4166-8AD6-674874067A66}"/>
              </a:ext>
            </a:extLst>
          </p:cNvPr>
          <p:cNvSpPr/>
          <p:nvPr/>
        </p:nvSpPr>
        <p:spPr>
          <a:xfrm>
            <a:off x="5363433" y="491543"/>
            <a:ext cx="2232484" cy="4402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AEA1B982-1D29-44E0-A91E-2DA7C450A05B}"/>
              </a:ext>
            </a:extLst>
          </p:cNvPr>
          <p:cNvSpPr/>
          <p:nvPr/>
        </p:nvSpPr>
        <p:spPr>
          <a:xfrm>
            <a:off x="5812970" y="413858"/>
            <a:ext cx="1516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7000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313AFC31-4585-4D44-ACD9-E01278FE2E06}"/>
              </a:ext>
            </a:extLst>
          </p:cNvPr>
          <p:cNvSpPr/>
          <p:nvPr/>
        </p:nvSpPr>
        <p:spPr>
          <a:xfrm>
            <a:off x="5640260" y="849859"/>
            <a:ext cx="1749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21000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CC31C9B2-AF72-44F6-8260-9C1508355412}"/>
              </a:ext>
            </a:extLst>
          </p:cNvPr>
          <p:cNvSpPr/>
          <p:nvPr/>
        </p:nvSpPr>
        <p:spPr>
          <a:xfrm>
            <a:off x="3579673" y="1771913"/>
            <a:ext cx="34020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0 x 3 =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BD21470C-FDAF-409E-8826-FC7F8E5B47E2}"/>
              </a:ext>
            </a:extLst>
          </p:cNvPr>
          <p:cNvSpPr/>
          <p:nvPr/>
        </p:nvSpPr>
        <p:spPr>
          <a:xfrm>
            <a:off x="6707322" y="1767395"/>
            <a:ext cx="233652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2 1 0 0 0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3E8D2D5-24C6-4460-A8CD-8C91B033B28E}"/>
              </a:ext>
            </a:extLst>
          </p:cNvPr>
          <p:cNvGrpSpPr/>
          <p:nvPr/>
        </p:nvGrpSpPr>
        <p:grpSpPr>
          <a:xfrm>
            <a:off x="8941812" y="1747323"/>
            <a:ext cx="2839970" cy="2004146"/>
            <a:chOff x="8941812" y="1747323"/>
            <a:chExt cx="2839970" cy="200414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9B12A83-30A7-4D53-B961-5289EBAB22E7}"/>
                </a:ext>
              </a:extLst>
            </p:cNvPr>
            <p:cNvGrpSpPr/>
            <p:nvPr/>
          </p:nvGrpSpPr>
          <p:grpSpPr>
            <a:xfrm>
              <a:off x="8941812" y="3083396"/>
              <a:ext cx="2836246" cy="668073"/>
              <a:chOff x="458585" y="5765839"/>
              <a:chExt cx="2836246" cy="668073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3129F21-4E9F-4846-9FA2-1E9B86B7DF50}"/>
                  </a:ext>
                </a:extLst>
              </p:cNvPr>
              <p:cNvSpPr/>
              <p:nvPr/>
            </p:nvSpPr>
            <p:spPr>
              <a:xfrm>
                <a:off x="2650827" y="5765839"/>
                <a:ext cx="64400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14BC2F5B-97CC-4ACF-BA88-4576D05CEB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455" y="6288875"/>
                <a:ext cx="222686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4F910379-9F78-416A-98A3-7C4C6E72BBC3}"/>
                  </a:ext>
                </a:extLst>
              </p:cNvPr>
              <p:cNvSpPr/>
              <p:nvPr/>
            </p:nvSpPr>
            <p:spPr>
              <a:xfrm>
                <a:off x="458585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707211CB-4BF4-47FE-8350-95AE96F8CAE7}"/>
                </a:ext>
              </a:extLst>
            </p:cNvPr>
            <p:cNvSpPr/>
            <p:nvPr/>
          </p:nvSpPr>
          <p:spPr>
            <a:xfrm>
              <a:off x="9381278" y="1747323"/>
              <a:ext cx="2400504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2 1 0 0 0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BE468DC0-6854-4115-8CF2-F3BA90111CF5}"/>
                </a:ext>
              </a:extLst>
            </p:cNvPr>
            <p:cNvSpPr/>
            <p:nvPr/>
          </p:nvSpPr>
          <p:spPr>
            <a:xfrm>
              <a:off x="9824536" y="2203824"/>
              <a:ext cx="1897511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A97F8D0-6307-4443-94BD-5548C1BF2832}"/>
                </a:ext>
              </a:extLst>
            </p:cNvPr>
            <p:cNvSpPr/>
            <p:nvPr/>
          </p:nvSpPr>
          <p:spPr>
            <a:xfrm>
              <a:off x="10267361" y="2649063"/>
              <a:ext cx="1482748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217" name="Rectangle 216">
            <a:extLst>
              <a:ext uri="{FF2B5EF4-FFF2-40B4-BE49-F238E27FC236}">
                <a16:creationId xmlns:a16="http://schemas.microsoft.com/office/drawing/2014/main" id="{65F4CF0E-BD62-43C5-AD1C-E5C82D9ABFF0}"/>
              </a:ext>
            </a:extLst>
          </p:cNvPr>
          <p:cNvSpPr/>
          <p:nvPr/>
        </p:nvSpPr>
        <p:spPr>
          <a:xfrm>
            <a:off x="9812331" y="3543315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32398949-73F9-4771-B6DB-F92DEA3B9353}"/>
              </a:ext>
            </a:extLst>
          </p:cNvPr>
          <p:cNvSpPr/>
          <p:nvPr/>
        </p:nvSpPr>
        <p:spPr>
          <a:xfrm>
            <a:off x="9359664" y="3543315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endParaRPr lang="en-GB" sz="35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15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animBg="1"/>
      <p:bldP spid="211" grpId="0" animBg="1"/>
      <p:bldP spid="102" grpId="0" animBg="1"/>
      <p:bldP spid="104" grpId="0" animBg="1"/>
      <p:bldP spid="108" grpId="0" animBg="1"/>
      <p:bldP spid="109" grpId="0" animBg="1"/>
      <p:bldP spid="11" grpId="0"/>
      <p:bldP spid="12" grpId="0"/>
      <p:bldP spid="13" grpId="0"/>
      <p:bldP spid="21" grpId="0"/>
      <p:bldP spid="27" grpId="0"/>
      <p:bldP spid="28" grpId="0"/>
      <p:bldP spid="29" grpId="0"/>
      <p:bldP spid="31" grpId="0"/>
      <p:bldP spid="91" grpId="0"/>
      <p:bldP spid="92" grpId="0"/>
      <p:bldP spid="93" grpId="0"/>
      <p:bldP spid="101" grpId="0"/>
      <p:bldP spid="103" grpId="0"/>
      <p:bldP spid="106" grpId="0"/>
      <p:bldP spid="107" grpId="0"/>
      <p:bldP spid="155" grpId="0"/>
      <p:bldP spid="156" grpId="0"/>
      <p:bldP spid="157" grpId="0"/>
      <p:bldP spid="148" grpId="0"/>
      <p:bldP spid="153" grpId="0"/>
      <p:bldP spid="209" grpId="0"/>
      <p:bldP spid="212" grpId="0"/>
      <p:bldP spid="213" grpId="0"/>
      <p:bldP spid="217" grpId="0"/>
      <p:bldP spid="2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9378790" y="930430"/>
            <a:ext cx="1349210" cy="44457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6782" y="930426"/>
            <a:ext cx="889768" cy="444579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78136" y="490672"/>
            <a:ext cx="1349863" cy="4397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26782" y="490671"/>
            <a:ext cx="889768" cy="4397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72828" y="927018"/>
            <a:ext cx="887512" cy="4462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87288" y="842643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16303" y="410523"/>
            <a:ext cx="996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80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51800" y="402839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9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5805" y="1324854"/>
            <a:ext cx="8707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5000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75022" y="1328682"/>
            <a:ext cx="699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13712" y="846524"/>
            <a:ext cx="1211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797255" y="846258"/>
            <a:ext cx="872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1002" y="289069"/>
            <a:ext cx="4067331" cy="817087"/>
            <a:chOff x="255523" y="372323"/>
            <a:chExt cx="3442323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3" y="372323"/>
              <a:ext cx="34423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86298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x 5289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454281" y="412083"/>
            <a:ext cx="17576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84884" y="391480"/>
            <a:ext cx="17909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26445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>
            <a:off x="728279" y="879191"/>
            <a:ext cx="417912" cy="475547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1429817" y="872494"/>
            <a:ext cx="1" cy="50209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24F010D5-3869-46F4-B6EA-86485C7F08C2}"/>
              </a:ext>
            </a:extLst>
          </p:cNvPr>
          <p:cNvSpPr/>
          <p:nvPr/>
        </p:nvSpPr>
        <p:spPr>
          <a:xfrm>
            <a:off x="7595433" y="930430"/>
            <a:ext cx="1785599" cy="4445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E094747-1329-409D-83B6-F7A41EFE2875}"/>
              </a:ext>
            </a:extLst>
          </p:cNvPr>
          <p:cNvSpPr/>
          <p:nvPr/>
        </p:nvSpPr>
        <p:spPr>
          <a:xfrm>
            <a:off x="7595432" y="490670"/>
            <a:ext cx="1784869" cy="4402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5B50E54-089C-4284-9C1A-313A80E28A7F}"/>
              </a:ext>
            </a:extLst>
          </p:cNvPr>
          <p:cNvSpPr/>
          <p:nvPr/>
        </p:nvSpPr>
        <p:spPr>
          <a:xfrm>
            <a:off x="8002924" y="412985"/>
            <a:ext cx="1113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2DEF5DD-E891-4CA3-8343-DFCD246750CF}"/>
              </a:ext>
            </a:extLst>
          </p:cNvPr>
          <p:cNvSpPr/>
          <p:nvPr/>
        </p:nvSpPr>
        <p:spPr>
          <a:xfrm>
            <a:off x="7779614" y="848986"/>
            <a:ext cx="14046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58F8350-AD49-40D8-BE03-F1A5A1093808}"/>
              </a:ext>
            </a:extLst>
          </p:cNvPr>
          <p:cNvSpPr/>
          <p:nvPr/>
        </p:nvSpPr>
        <p:spPr>
          <a:xfrm>
            <a:off x="1786646" y="132868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80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01B1EB3-9C99-40A4-A4DA-3F2067ECB57B}"/>
              </a:ext>
            </a:extLst>
          </p:cNvPr>
          <p:cNvCxnSpPr>
            <a:cxnSpLocks/>
          </p:cNvCxnSpPr>
          <p:nvPr/>
        </p:nvCxnSpPr>
        <p:spPr>
          <a:xfrm>
            <a:off x="1718503" y="856521"/>
            <a:ext cx="335595" cy="50647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CC4D45B-4986-4EBE-A1E4-6B4EAABA9462}"/>
              </a:ext>
            </a:extLst>
          </p:cNvPr>
          <p:cNvSpPr/>
          <p:nvPr/>
        </p:nvSpPr>
        <p:spPr>
          <a:xfrm>
            <a:off x="11166566" y="3548148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8C43541-5BBA-419E-85A6-EBA22D38D8D5}"/>
              </a:ext>
            </a:extLst>
          </p:cNvPr>
          <p:cNvSpPr/>
          <p:nvPr/>
        </p:nvSpPr>
        <p:spPr>
          <a:xfrm>
            <a:off x="10719699" y="3546707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94DD924-3304-45F2-99B9-99DE5BC5DDD2}"/>
              </a:ext>
            </a:extLst>
          </p:cNvPr>
          <p:cNvSpPr/>
          <p:nvPr/>
        </p:nvSpPr>
        <p:spPr>
          <a:xfrm>
            <a:off x="10267032" y="3546707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C230631E-7B73-41B6-AF56-D7A6DC54B309}"/>
              </a:ext>
            </a:extLst>
          </p:cNvPr>
          <p:cNvSpPr/>
          <p:nvPr/>
        </p:nvSpPr>
        <p:spPr>
          <a:xfrm>
            <a:off x="2331455" y="1334178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9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D923B16-7C13-4972-84CB-D21C7ADE2EFC}"/>
              </a:ext>
            </a:extLst>
          </p:cNvPr>
          <p:cNvCxnSpPr>
            <a:cxnSpLocks/>
          </p:cNvCxnSpPr>
          <p:nvPr/>
        </p:nvCxnSpPr>
        <p:spPr>
          <a:xfrm>
            <a:off x="1964822" y="862017"/>
            <a:ext cx="539011" cy="49272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0529B50-A228-4569-BC96-E96121269751}"/>
              </a:ext>
            </a:extLst>
          </p:cNvPr>
          <p:cNvSpPr/>
          <p:nvPr/>
        </p:nvSpPr>
        <p:spPr>
          <a:xfrm>
            <a:off x="5363250" y="931303"/>
            <a:ext cx="2233397" cy="4445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363B57E2-087A-4166-8AD6-674874067A66}"/>
              </a:ext>
            </a:extLst>
          </p:cNvPr>
          <p:cNvSpPr/>
          <p:nvPr/>
        </p:nvSpPr>
        <p:spPr>
          <a:xfrm>
            <a:off x="5363433" y="491543"/>
            <a:ext cx="2232484" cy="4402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AEA1B982-1D29-44E0-A91E-2DA7C450A05B}"/>
              </a:ext>
            </a:extLst>
          </p:cNvPr>
          <p:cNvSpPr/>
          <p:nvPr/>
        </p:nvSpPr>
        <p:spPr>
          <a:xfrm>
            <a:off x="5812970" y="413858"/>
            <a:ext cx="1516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313AFC31-4585-4D44-ACD9-E01278FE2E06}"/>
              </a:ext>
            </a:extLst>
          </p:cNvPr>
          <p:cNvSpPr/>
          <p:nvPr/>
        </p:nvSpPr>
        <p:spPr>
          <a:xfrm>
            <a:off x="5640260" y="849859"/>
            <a:ext cx="1749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25000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3E8D2D5-24C6-4460-A8CD-8C91B033B28E}"/>
              </a:ext>
            </a:extLst>
          </p:cNvPr>
          <p:cNvGrpSpPr/>
          <p:nvPr/>
        </p:nvGrpSpPr>
        <p:grpSpPr>
          <a:xfrm>
            <a:off x="8941812" y="1747323"/>
            <a:ext cx="2839970" cy="2004146"/>
            <a:chOff x="8941812" y="1747323"/>
            <a:chExt cx="2839970" cy="200414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9B12A83-30A7-4D53-B961-5289EBAB22E7}"/>
                </a:ext>
              </a:extLst>
            </p:cNvPr>
            <p:cNvGrpSpPr/>
            <p:nvPr/>
          </p:nvGrpSpPr>
          <p:grpSpPr>
            <a:xfrm>
              <a:off x="8941812" y="3083396"/>
              <a:ext cx="2836246" cy="668073"/>
              <a:chOff x="458585" y="5765839"/>
              <a:chExt cx="2836246" cy="668073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3129F21-4E9F-4846-9FA2-1E9B86B7DF50}"/>
                  </a:ext>
                </a:extLst>
              </p:cNvPr>
              <p:cNvSpPr/>
              <p:nvPr/>
            </p:nvSpPr>
            <p:spPr>
              <a:xfrm>
                <a:off x="2229955" y="5765839"/>
                <a:ext cx="10648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4 5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14BC2F5B-97CC-4ACF-BA88-4576D05CEB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455" y="6288875"/>
                <a:ext cx="222686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4F910379-9F78-416A-98A3-7C4C6E72BBC3}"/>
                  </a:ext>
                </a:extLst>
              </p:cNvPr>
              <p:cNvSpPr/>
              <p:nvPr/>
            </p:nvSpPr>
            <p:spPr>
              <a:xfrm>
                <a:off x="458585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707211CB-4BF4-47FE-8350-95AE96F8CAE7}"/>
                </a:ext>
              </a:extLst>
            </p:cNvPr>
            <p:cNvSpPr/>
            <p:nvPr/>
          </p:nvSpPr>
          <p:spPr>
            <a:xfrm>
              <a:off x="9381278" y="1747323"/>
              <a:ext cx="2400504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2 5 0 0 0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BE468DC0-6854-4115-8CF2-F3BA90111CF5}"/>
                </a:ext>
              </a:extLst>
            </p:cNvPr>
            <p:cNvSpPr/>
            <p:nvPr/>
          </p:nvSpPr>
          <p:spPr>
            <a:xfrm>
              <a:off x="9824536" y="2203824"/>
              <a:ext cx="1897511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A97F8D0-6307-4443-94BD-5548C1BF2832}"/>
                </a:ext>
              </a:extLst>
            </p:cNvPr>
            <p:cNvSpPr/>
            <p:nvPr/>
          </p:nvSpPr>
          <p:spPr>
            <a:xfrm>
              <a:off x="10267361" y="2649063"/>
              <a:ext cx="1482748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217" name="Rectangle 216">
            <a:extLst>
              <a:ext uri="{FF2B5EF4-FFF2-40B4-BE49-F238E27FC236}">
                <a16:creationId xmlns:a16="http://schemas.microsoft.com/office/drawing/2014/main" id="{65F4CF0E-BD62-43C5-AD1C-E5C82D9ABFF0}"/>
              </a:ext>
            </a:extLst>
          </p:cNvPr>
          <p:cNvSpPr/>
          <p:nvPr/>
        </p:nvSpPr>
        <p:spPr>
          <a:xfrm>
            <a:off x="9812331" y="3543315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32398949-73F9-4771-B6DB-F92DEA3B9353}"/>
              </a:ext>
            </a:extLst>
          </p:cNvPr>
          <p:cNvSpPr/>
          <p:nvPr/>
        </p:nvSpPr>
        <p:spPr>
          <a:xfrm>
            <a:off x="9359664" y="3543315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2DD4E5E-951C-47AF-A50C-5878ED481038}"/>
              </a:ext>
            </a:extLst>
          </p:cNvPr>
          <p:cNvGrpSpPr/>
          <p:nvPr/>
        </p:nvGrpSpPr>
        <p:grpSpPr>
          <a:xfrm>
            <a:off x="832984" y="1833937"/>
            <a:ext cx="847075" cy="428686"/>
            <a:chOff x="2979657" y="934501"/>
            <a:chExt cx="1698085" cy="428686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3473BE5D-3999-4369-92D3-5FCAD4D5C2B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B64FED5-F688-474E-9F37-E9E6952A85CB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F5635EF-5A30-4985-88E8-A509B7DD4B21}"/>
              </a:ext>
            </a:extLst>
          </p:cNvPr>
          <p:cNvGrpSpPr/>
          <p:nvPr/>
        </p:nvGrpSpPr>
        <p:grpSpPr>
          <a:xfrm>
            <a:off x="832984" y="2282412"/>
            <a:ext cx="847075" cy="428686"/>
            <a:chOff x="2979657" y="934501"/>
            <a:chExt cx="1698085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52151C7C-55BC-4390-8EBD-CFEDB0B6470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31C1F99-40CD-42CF-AF4A-6E6616941893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E7FD7A1F-7AD7-4807-818A-2BCBFBBE96F5}"/>
              </a:ext>
            </a:extLst>
          </p:cNvPr>
          <p:cNvGrpSpPr/>
          <p:nvPr/>
        </p:nvGrpSpPr>
        <p:grpSpPr>
          <a:xfrm>
            <a:off x="2606232" y="1830674"/>
            <a:ext cx="847075" cy="428686"/>
            <a:chOff x="2979657" y="934501"/>
            <a:chExt cx="1698085" cy="428686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9B47556F-D269-4E61-A2C5-111F60F721A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D640F21-015B-4C2B-937F-2C083A227402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CAF1EEF2-AB59-48F1-949D-F1803CFF175F}"/>
              </a:ext>
            </a:extLst>
          </p:cNvPr>
          <p:cNvGrpSpPr/>
          <p:nvPr/>
        </p:nvGrpSpPr>
        <p:grpSpPr>
          <a:xfrm>
            <a:off x="3500239" y="1835269"/>
            <a:ext cx="593466" cy="428686"/>
            <a:chOff x="2176723" y="934501"/>
            <a:chExt cx="593466" cy="42868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ACD2DAC8-8C47-4E66-85BC-3E664D68E92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F0D3C53E-2E7D-4EDD-A7D9-59E3236D3FD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60ED642A-91AA-43D2-8F6A-94364735A39B}"/>
              </a:ext>
            </a:extLst>
          </p:cNvPr>
          <p:cNvGrpSpPr/>
          <p:nvPr/>
        </p:nvGrpSpPr>
        <p:grpSpPr>
          <a:xfrm>
            <a:off x="3499007" y="2284150"/>
            <a:ext cx="593466" cy="428686"/>
            <a:chOff x="2176723" y="934501"/>
            <a:chExt cx="593466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597494A8-4E6F-4950-AED2-B5DF817113B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5CC7724D-0A31-493A-B77B-6E5A2F1C3AB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4F86886-5326-4C1B-8A84-9C65F047DECE}"/>
              </a:ext>
            </a:extLst>
          </p:cNvPr>
          <p:cNvGrpSpPr/>
          <p:nvPr/>
        </p:nvGrpSpPr>
        <p:grpSpPr>
          <a:xfrm>
            <a:off x="3496058" y="2728862"/>
            <a:ext cx="593466" cy="428686"/>
            <a:chOff x="2176723" y="934501"/>
            <a:chExt cx="593466" cy="428686"/>
          </a:xfrm>
        </p:grpSpPr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1A3AC0F9-D655-4384-8F3D-4D71F7228EE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677FC563-C17B-438D-8D3D-A6ACA0E6CFD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38EFC2ED-A66C-473F-9607-0A9E8AC272AD}"/>
              </a:ext>
            </a:extLst>
          </p:cNvPr>
          <p:cNvGrpSpPr/>
          <p:nvPr/>
        </p:nvGrpSpPr>
        <p:grpSpPr>
          <a:xfrm>
            <a:off x="3494826" y="3177743"/>
            <a:ext cx="593466" cy="428686"/>
            <a:chOff x="2176723" y="934501"/>
            <a:chExt cx="593466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9B8BDAFB-6A62-4A09-B362-AFE23E5FC04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59A96A69-2CD5-45A1-A966-6F610335D90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314AD59F-1FFA-4767-A53A-718E8A847610}"/>
              </a:ext>
            </a:extLst>
          </p:cNvPr>
          <p:cNvGrpSpPr/>
          <p:nvPr/>
        </p:nvGrpSpPr>
        <p:grpSpPr>
          <a:xfrm>
            <a:off x="3494416" y="3622448"/>
            <a:ext cx="593466" cy="428686"/>
            <a:chOff x="2176723" y="934501"/>
            <a:chExt cx="593466" cy="428686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58F29443-AC8B-4DD8-85E6-41F5EE12930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00B1EB14-25E7-45AA-8C8B-9FA6791A8EF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13224A17-E93E-4DC0-873D-9551445FE88F}"/>
              </a:ext>
            </a:extLst>
          </p:cNvPr>
          <p:cNvGrpSpPr/>
          <p:nvPr/>
        </p:nvGrpSpPr>
        <p:grpSpPr>
          <a:xfrm>
            <a:off x="3496306" y="4070901"/>
            <a:ext cx="593466" cy="428686"/>
            <a:chOff x="2176723" y="934501"/>
            <a:chExt cx="593466" cy="428686"/>
          </a:xfrm>
        </p:grpSpPr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36A41D9F-6B3B-4623-9186-BA45886873C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535F04C5-7EBF-4EAA-AA5C-67AB158B6F6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071C03C4-DEEE-459C-AC22-55240E9EE972}"/>
              </a:ext>
            </a:extLst>
          </p:cNvPr>
          <p:cNvGrpSpPr/>
          <p:nvPr/>
        </p:nvGrpSpPr>
        <p:grpSpPr>
          <a:xfrm>
            <a:off x="3495074" y="4519782"/>
            <a:ext cx="593466" cy="428686"/>
            <a:chOff x="2176723" y="934501"/>
            <a:chExt cx="593466" cy="428686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D7CD7F79-24BA-49C3-A24D-3B9D286EE1E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4B69BA7A-2017-4553-9568-B7F745DC3A2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3F7A58A8-0567-4F06-8D3E-E601A1F5A493}"/>
              </a:ext>
            </a:extLst>
          </p:cNvPr>
          <p:cNvGrpSpPr/>
          <p:nvPr/>
        </p:nvGrpSpPr>
        <p:grpSpPr>
          <a:xfrm>
            <a:off x="3492125" y="4964494"/>
            <a:ext cx="593466" cy="428686"/>
            <a:chOff x="2176723" y="934501"/>
            <a:chExt cx="593466" cy="428686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F6439979-7AA2-4D1B-B459-5CDE084BAA9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B5206E52-E4C5-4607-A677-04B94917047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76BEF80B-BD08-452C-A44F-4A5AC01C6781}"/>
              </a:ext>
            </a:extLst>
          </p:cNvPr>
          <p:cNvGrpSpPr/>
          <p:nvPr/>
        </p:nvGrpSpPr>
        <p:grpSpPr>
          <a:xfrm>
            <a:off x="3490893" y="5413375"/>
            <a:ext cx="593466" cy="428686"/>
            <a:chOff x="2176723" y="934501"/>
            <a:chExt cx="593466" cy="428686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02057EDF-E9B6-4F3E-A47E-F0B3E36A4B8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38408BF1-8D8B-4760-9B28-42E407FDA9E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949E8239-0383-4949-B95D-DEEC236A7CFB}"/>
              </a:ext>
            </a:extLst>
          </p:cNvPr>
          <p:cNvGrpSpPr/>
          <p:nvPr/>
        </p:nvGrpSpPr>
        <p:grpSpPr>
          <a:xfrm>
            <a:off x="3490483" y="5858080"/>
            <a:ext cx="593466" cy="428686"/>
            <a:chOff x="2176723" y="934501"/>
            <a:chExt cx="593466" cy="428686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6E4C2527-0569-497B-841C-ADB5F48B6CB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CDBF937A-819B-48B9-8EF0-3FC0AC52264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8FB3C728-E774-419E-B04A-AABB90282977}"/>
              </a:ext>
            </a:extLst>
          </p:cNvPr>
          <p:cNvGrpSpPr/>
          <p:nvPr/>
        </p:nvGrpSpPr>
        <p:grpSpPr>
          <a:xfrm>
            <a:off x="3483393" y="1837521"/>
            <a:ext cx="847075" cy="428686"/>
            <a:chOff x="2979657" y="934501"/>
            <a:chExt cx="1698085" cy="428686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78C2B094-A77A-498F-82C7-5F677FD2C87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F17FC91F-F0AB-4C3C-AE47-509026C22D0C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1C9A4DCE-37CC-436C-919A-79FA880E0AE5}"/>
              </a:ext>
            </a:extLst>
          </p:cNvPr>
          <p:cNvGrpSpPr/>
          <p:nvPr/>
        </p:nvGrpSpPr>
        <p:grpSpPr>
          <a:xfrm>
            <a:off x="4443523" y="1835269"/>
            <a:ext cx="492471" cy="428686"/>
            <a:chOff x="1333467" y="934501"/>
            <a:chExt cx="492471" cy="428686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E4707343-FFC4-4C1D-96A9-3009894C8FC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7572DA2F-82C9-417B-8D67-F1605D9F191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DB200669-41AE-41A0-AC88-771CEE3ABC58}"/>
              </a:ext>
            </a:extLst>
          </p:cNvPr>
          <p:cNvGrpSpPr/>
          <p:nvPr/>
        </p:nvGrpSpPr>
        <p:grpSpPr>
          <a:xfrm>
            <a:off x="4437711" y="2284708"/>
            <a:ext cx="492471" cy="428686"/>
            <a:chOff x="1333467" y="934501"/>
            <a:chExt cx="492471" cy="428686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EB1DB003-5AE1-4C22-8979-C3E15BCDDAE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BFBE44A5-5A70-43D9-88BB-F04295BCAC7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52EBF4AD-67FE-4C34-8728-CA7C8918D2E4}"/>
              </a:ext>
            </a:extLst>
          </p:cNvPr>
          <p:cNvGrpSpPr/>
          <p:nvPr/>
        </p:nvGrpSpPr>
        <p:grpSpPr>
          <a:xfrm>
            <a:off x="4445047" y="2729945"/>
            <a:ext cx="492471" cy="428686"/>
            <a:chOff x="1333467" y="934501"/>
            <a:chExt cx="492471" cy="42868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C8827C19-9F91-441D-ABBC-099CAC04DFB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3E27A175-E21C-429B-8C25-DE644DB4F69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41537CD3-A27A-48F1-8915-7710ACA5F5B4}"/>
              </a:ext>
            </a:extLst>
          </p:cNvPr>
          <p:cNvGrpSpPr/>
          <p:nvPr/>
        </p:nvGrpSpPr>
        <p:grpSpPr>
          <a:xfrm>
            <a:off x="4439235" y="3179384"/>
            <a:ext cx="492471" cy="428686"/>
            <a:chOff x="1333467" y="934501"/>
            <a:chExt cx="492471" cy="428686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7CD8E7F7-E63A-4176-9BF4-436D6822FD9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9DE96ACD-BC31-4341-B61C-CD769F5AD30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2B435F1D-8D1F-493C-B714-6FA108CBAFEA}"/>
              </a:ext>
            </a:extLst>
          </p:cNvPr>
          <p:cNvGrpSpPr/>
          <p:nvPr/>
        </p:nvGrpSpPr>
        <p:grpSpPr>
          <a:xfrm>
            <a:off x="4442135" y="3625644"/>
            <a:ext cx="492471" cy="428686"/>
            <a:chOff x="1333467" y="934501"/>
            <a:chExt cx="492471" cy="428686"/>
          </a:xfrm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99FF01F1-94B8-4082-BCCB-70BB2D2CE66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3F01761E-70ED-4E55-AF8E-11AD6E55900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FD1F622C-8DB5-42F6-B62D-6E6793093CA4}"/>
              </a:ext>
            </a:extLst>
          </p:cNvPr>
          <p:cNvGrpSpPr/>
          <p:nvPr/>
        </p:nvGrpSpPr>
        <p:grpSpPr>
          <a:xfrm>
            <a:off x="4436323" y="4075083"/>
            <a:ext cx="492471" cy="428686"/>
            <a:chOff x="1333467" y="934501"/>
            <a:chExt cx="492471" cy="428686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5066CF7F-B1DC-4407-BED8-854317A8BFC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0DC575B4-EBBF-4F9F-A9AB-19ED35C8EA0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B7BA217A-7165-4C51-85E6-3BCF4FABA945}"/>
              </a:ext>
            </a:extLst>
          </p:cNvPr>
          <p:cNvGrpSpPr/>
          <p:nvPr/>
        </p:nvGrpSpPr>
        <p:grpSpPr>
          <a:xfrm>
            <a:off x="4442335" y="4517967"/>
            <a:ext cx="492471" cy="428686"/>
            <a:chOff x="1333467" y="934501"/>
            <a:chExt cx="492471" cy="428686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22157292-9532-4306-93BA-5EE17758C20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92EA558D-6DD1-4524-82F7-F7F84A377C2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AEFDA110-68A0-4C74-8BBE-D19E5A3E0DE8}"/>
              </a:ext>
            </a:extLst>
          </p:cNvPr>
          <p:cNvGrpSpPr/>
          <p:nvPr/>
        </p:nvGrpSpPr>
        <p:grpSpPr>
          <a:xfrm>
            <a:off x="4389270" y="1839843"/>
            <a:ext cx="593466" cy="428686"/>
            <a:chOff x="2176723" y="934501"/>
            <a:chExt cx="593466" cy="428686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F2A68186-1E89-47F4-A3C2-2E8BD1C7010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B67B88B3-EBF3-4071-9E19-1E9ACF27221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DDFE7B0D-97DD-42F8-9555-7FDF1EAC4131}"/>
              </a:ext>
            </a:extLst>
          </p:cNvPr>
          <p:cNvGrpSpPr/>
          <p:nvPr/>
        </p:nvGrpSpPr>
        <p:grpSpPr>
          <a:xfrm>
            <a:off x="4440428" y="4967201"/>
            <a:ext cx="492471" cy="428686"/>
            <a:chOff x="1333467" y="934501"/>
            <a:chExt cx="492471" cy="428686"/>
          </a:xfrm>
        </p:grpSpPr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C2A0529C-EBDA-4EE0-B85A-D4C2736C448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D0539B7D-2382-4CF2-B9AA-DE35FB136FD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18B96FE2-D159-47C0-92BD-1573D45C3785}"/>
              </a:ext>
            </a:extLst>
          </p:cNvPr>
          <p:cNvGrpSpPr/>
          <p:nvPr/>
        </p:nvGrpSpPr>
        <p:grpSpPr>
          <a:xfrm>
            <a:off x="4443859" y="5412643"/>
            <a:ext cx="492471" cy="428686"/>
            <a:chOff x="1333467" y="934501"/>
            <a:chExt cx="492471" cy="428686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98AF969A-4F44-4E30-99ED-CB5B6E88B56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E7537CD4-D88B-4912-A24B-56623C1044B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7F07F8BC-18BC-4463-BE7C-ED5F9B3AF481}"/>
              </a:ext>
            </a:extLst>
          </p:cNvPr>
          <p:cNvGrpSpPr/>
          <p:nvPr/>
        </p:nvGrpSpPr>
        <p:grpSpPr>
          <a:xfrm>
            <a:off x="4438047" y="5862082"/>
            <a:ext cx="492471" cy="428686"/>
            <a:chOff x="1333467" y="934501"/>
            <a:chExt cx="492471" cy="428686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7E418232-F5CC-49F6-957C-B0581903995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A2C18407-A8F5-4CB3-81EB-EED0426D25D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244A8410-8539-4EC1-8508-5A35D06F97CA}"/>
              </a:ext>
            </a:extLst>
          </p:cNvPr>
          <p:cNvGrpSpPr/>
          <p:nvPr/>
        </p:nvGrpSpPr>
        <p:grpSpPr>
          <a:xfrm>
            <a:off x="4899248" y="1840675"/>
            <a:ext cx="492471" cy="428686"/>
            <a:chOff x="1333467" y="934501"/>
            <a:chExt cx="492471" cy="428686"/>
          </a:xfrm>
        </p:grpSpPr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12C86FCE-93AE-4335-BF5B-38064189575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6708428F-9532-42AD-9515-1B48E64BE8D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549ABD43-AFC2-458A-B82B-ADD349426B84}"/>
              </a:ext>
            </a:extLst>
          </p:cNvPr>
          <p:cNvGrpSpPr/>
          <p:nvPr/>
        </p:nvGrpSpPr>
        <p:grpSpPr>
          <a:xfrm>
            <a:off x="4893436" y="2290114"/>
            <a:ext cx="492471" cy="428686"/>
            <a:chOff x="1333467" y="934501"/>
            <a:chExt cx="492471" cy="428686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6C05606B-ED90-464C-8DB9-79AA2977F04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1321C324-2130-47AF-BF3D-35532EDE98C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3F09F1DB-5B69-4E15-8220-FCB41D284E41}"/>
              </a:ext>
            </a:extLst>
          </p:cNvPr>
          <p:cNvGrpSpPr/>
          <p:nvPr/>
        </p:nvGrpSpPr>
        <p:grpSpPr>
          <a:xfrm>
            <a:off x="4900772" y="2735351"/>
            <a:ext cx="492471" cy="428686"/>
            <a:chOff x="1333467" y="934501"/>
            <a:chExt cx="492471" cy="428686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AAFED0EA-F4AA-4BCD-9FFC-CD1B6E5D7AE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44881C43-090B-4DA3-B448-7618B08F1D7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F573374E-09E8-4097-B86C-E2ED3D5B2F2B}"/>
              </a:ext>
            </a:extLst>
          </p:cNvPr>
          <p:cNvGrpSpPr/>
          <p:nvPr/>
        </p:nvGrpSpPr>
        <p:grpSpPr>
          <a:xfrm>
            <a:off x="4894960" y="3184790"/>
            <a:ext cx="492471" cy="428686"/>
            <a:chOff x="1333467" y="934501"/>
            <a:chExt cx="492471" cy="428686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B5CE74CF-C883-44F0-A0D0-DCF80429E6D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38D530F4-8579-4B86-9275-6A6EEAFE22F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7DEEA6C3-1BD1-4BA6-ABFE-611ACF6DFFD4}"/>
              </a:ext>
            </a:extLst>
          </p:cNvPr>
          <p:cNvGrpSpPr/>
          <p:nvPr/>
        </p:nvGrpSpPr>
        <p:grpSpPr>
          <a:xfrm>
            <a:off x="4897860" y="3631050"/>
            <a:ext cx="492471" cy="428686"/>
            <a:chOff x="1333467" y="934501"/>
            <a:chExt cx="492471" cy="428686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6CBA2F58-1E32-46DD-9F56-820781CF502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735B1AA5-0388-4746-A95B-4A8A89152E4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3E43F7FB-774E-4FC3-802C-67EFDBC79E5B}"/>
              </a:ext>
            </a:extLst>
          </p:cNvPr>
          <p:cNvGrpSpPr/>
          <p:nvPr/>
        </p:nvGrpSpPr>
        <p:grpSpPr>
          <a:xfrm>
            <a:off x="4892048" y="4080489"/>
            <a:ext cx="492471" cy="428686"/>
            <a:chOff x="1333467" y="934501"/>
            <a:chExt cx="492471" cy="428686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2EFAEB30-4BAB-4A26-8499-F2B40C7C6BD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215AF886-1577-496B-A3A2-4AF83EF5589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76FC7DF3-F465-46B9-A073-3F394C2659D3}"/>
              </a:ext>
            </a:extLst>
          </p:cNvPr>
          <p:cNvGrpSpPr/>
          <p:nvPr/>
        </p:nvGrpSpPr>
        <p:grpSpPr>
          <a:xfrm>
            <a:off x="4898060" y="4523373"/>
            <a:ext cx="492471" cy="428686"/>
            <a:chOff x="1333467" y="934501"/>
            <a:chExt cx="492471" cy="42868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B0E41013-29DA-44CD-8B39-8E0EB34823F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2511B261-90EC-4ECE-84B7-781F7B51445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0A754603-944F-4972-A8F8-140D236121D0}"/>
              </a:ext>
            </a:extLst>
          </p:cNvPr>
          <p:cNvGrpSpPr/>
          <p:nvPr/>
        </p:nvGrpSpPr>
        <p:grpSpPr>
          <a:xfrm>
            <a:off x="4844995" y="1845249"/>
            <a:ext cx="593466" cy="428686"/>
            <a:chOff x="2176723" y="934501"/>
            <a:chExt cx="593466" cy="428686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851AF288-E95A-4DFA-A7E8-6809B1F0D17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7C9D9ACC-B814-450D-940A-A8990AD14AD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5C023FAA-8A66-4C85-968E-CD045DF679B9}"/>
              </a:ext>
            </a:extLst>
          </p:cNvPr>
          <p:cNvGrpSpPr/>
          <p:nvPr/>
        </p:nvGrpSpPr>
        <p:grpSpPr>
          <a:xfrm>
            <a:off x="4896153" y="4972607"/>
            <a:ext cx="492471" cy="428686"/>
            <a:chOff x="1333467" y="934501"/>
            <a:chExt cx="492471" cy="428686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CD333611-DD6F-4645-B47E-CAF056E6F4E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F8C78ECC-C205-4DF4-A331-A3D31845B40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F436AF94-50D6-4539-8281-9BDE276459CB}"/>
              </a:ext>
            </a:extLst>
          </p:cNvPr>
          <p:cNvGrpSpPr/>
          <p:nvPr/>
        </p:nvGrpSpPr>
        <p:grpSpPr>
          <a:xfrm>
            <a:off x="4899584" y="5418049"/>
            <a:ext cx="492471" cy="428686"/>
            <a:chOff x="1333467" y="934501"/>
            <a:chExt cx="492471" cy="428686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D36D4EF7-1722-488C-B221-E740C7167D0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A976CA23-9098-422C-80FF-AF2CE63F6EE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3B3C17AC-5B76-41AE-8592-6C95D9CB8C6C}"/>
              </a:ext>
            </a:extLst>
          </p:cNvPr>
          <p:cNvGrpSpPr/>
          <p:nvPr/>
        </p:nvGrpSpPr>
        <p:grpSpPr>
          <a:xfrm>
            <a:off x="4893772" y="5867488"/>
            <a:ext cx="492471" cy="428686"/>
            <a:chOff x="1333467" y="934501"/>
            <a:chExt cx="492471" cy="428686"/>
          </a:xfrm>
        </p:grpSpPr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497793DC-BC95-4DBC-9AE3-5C14F0C5F5F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872375E8-C5A9-4975-9B10-D04CA1DD0E2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7E4E3558-7F95-48E4-9BEA-B0612D95F7F8}"/>
              </a:ext>
            </a:extLst>
          </p:cNvPr>
          <p:cNvGrpSpPr/>
          <p:nvPr/>
        </p:nvGrpSpPr>
        <p:grpSpPr>
          <a:xfrm>
            <a:off x="5350666" y="1829070"/>
            <a:ext cx="492471" cy="428686"/>
            <a:chOff x="1333467" y="934501"/>
            <a:chExt cx="492471" cy="428686"/>
          </a:xfrm>
        </p:grpSpPr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326AFCBF-CA8C-4FE8-A8F4-FE942BFE7F6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C9D85E55-52AD-46CB-80E9-793A6F7FB6B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73B31E85-EB83-4FF4-B83A-A16430B22630}"/>
              </a:ext>
            </a:extLst>
          </p:cNvPr>
          <p:cNvGrpSpPr/>
          <p:nvPr/>
        </p:nvGrpSpPr>
        <p:grpSpPr>
          <a:xfrm>
            <a:off x="5344854" y="2278509"/>
            <a:ext cx="492471" cy="428686"/>
            <a:chOff x="1333467" y="934501"/>
            <a:chExt cx="492471" cy="428686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7243D2E2-A55E-421A-8B26-6C75E63D2A6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A90E9EC7-D595-4BCB-8C9A-678EA9FB2F0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1CBD6653-7FEA-47F6-B2E6-86577B924AE9}"/>
              </a:ext>
            </a:extLst>
          </p:cNvPr>
          <p:cNvGrpSpPr/>
          <p:nvPr/>
        </p:nvGrpSpPr>
        <p:grpSpPr>
          <a:xfrm>
            <a:off x="5352190" y="2723746"/>
            <a:ext cx="492471" cy="428686"/>
            <a:chOff x="1333467" y="934501"/>
            <a:chExt cx="492471" cy="428686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68246559-BE46-4A1A-AE55-AE2E933106E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8F523505-7BA4-432F-9CEB-9682028B845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F7D4E763-18DA-4994-9260-359F07E6B5C9}"/>
              </a:ext>
            </a:extLst>
          </p:cNvPr>
          <p:cNvGrpSpPr/>
          <p:nvPr/>
        </p:nvGrpSpPr>
        <p:grpSpPr>
          <a:xfrm>
            <a:off x="5346378" y="3173185"/>
            <a:ext cx="492471" cy="428686"/>
            <a:chOff x="1333467" y="934501"/>
            <a:chExt cx="492471" cy="428686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42C687D9-7B06-461C-BD40-CCB848679DC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92C09DDE-273A-4FC4-AED9-1B8E7E9390B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9FC2A9D4-B174-4057-8581-AEBCFBF67F7A}"/>
              </a:ext>
            </a:extLst>
          </p:cNvPr>
          <p:cNvGrpSpPr/>
          <p:nvPr/>
        </p:nvGrpSpPr>
        <p:grpSpPr>
          <a:xfrm>
            <a:off x="5349278" y="3619445"/>
            <a:ext cx="492471" cy="428686"/>
            <a:chOff x="1333467" y="934501"/>
            <a:chExt cx="492471" cy="428686"/>
          </a:xfrm>
        </p:grpSpPr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6A126721-FA73-4704-89C3-F52F63DA397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E2410626-D728-4647-B58C-99F905DF697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B19CA139-443B-4235-851A-641CB30E3E9C}"/>
              </a:ext>
            </a:extLst>
          </p:cNvPr>
          <p:cNvGrpSpPr/>
          <p:nvPr/>
        </p:nvGrpSpPr>
        <p:grpSpPr>
          <a:xfrm>
            <a:off x="5343466" y="4068884"/>
            <a:ext cx="492471" cy="428686"/>
            <a:chOff x="1333467" y="934501"/>
            <a:chExt cx="492471" cy="428686"/>
          </a:xfrm>
        </p:grpSpPr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6CDB5840-92C6-41B7-A3CB-CCC45933A88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D63E7B29-F128-4FBD-B97F-D63E462D06B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11873F81-144D-4C95-A36C-EE8AD54B98DC}"/>
              </a:ext>
            </a:extLst>
          </p:cNvPr>
          <p:cNvGrpSpPr/>
          <p:nvPr/>
        </p:nvGrpSpPr>
        <p:grpSpPr>
          <a:xfrm>
            <a:off x="5349478" y="4511768"/>
            <a:ext cx="492471" cy="428686"/>
            <a:chOff x="1333467" y="934501"/>
            <a:chExt cx="492471" cy="428686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3F9A34B7-E2CE-421C-98B3-732BF9BB8E0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843C9FA5-29FE-483B-AF8C-AA4BD92E01B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87AF9D3A-3768-4966-96B6-A3E0CCE1422D}"/>
              </a:ext>
            </a:extLst>
          </p:cNvPr>
          <p:cNvGrpSpPr/>
          <p:nvPr/>
        </p:nvGrpSpPr>
        <p:grpSpPr>
          <a:xfrm>
            <a:off x="5296413" y="1833644"/>
            <a:ext cx="593466" cy="428686"/>
            <a:chOff x="2176723" y="934501"/>
            <a:chExt cx="593466" cy="428686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7C1D8567-8C6D-47E6-8CF4-E28FD73616E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8BAE1182-64D9-4979-8C59-44A4ADE5A8C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71A8DE3F-ACDE-4092-B08F-D2E7B1374607}"/>
              </a:ext>
            </a:extLst>
          </p:cNvPr>
          <p:cNvGrpSpPr/>
          <p:nvPr/>
        </p:nvGrpSpPr>
        <p:grpSpPr>
          <a:xfrm>
            <a:off x="5347571" y="4961002"/>
            <a:ext cx="492471" cy="428686"/>
            <a:chOff x="1333467" y="934501"/>
            <a:chExt cx="492471" cy="428686"/>
          </a:xfrm>
        </p:grpSpPr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87E390A0-C42D-4E21-BB98-460DB964BBA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A5181AF4-0C2A-45C0-BF64-0797F727BD6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308F899A-DD3C-47F7-9E5E-68E73F9F899C}"/>
              </a:ext>
            </a:extLst>
          </p:cNvPr>
          <p:cNvGrpSpPr/>
          <p:nvPr/>
        </p:nvGrpSpPr>
        <p:grpSpPr>
          <a:xfrm>
            <a:off x="5351002" y="5406444"/>
            <a:ext cx="492471" cy="428686"/>
            <a:chOff x="1333467" y="934501"/>
            <a:chExt cx="492471" cy="428686"/>
          </a:xfrm>
        </p:grpSpPr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B61648CD-5410-449A-B020-BFFE452D15E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0666A7A1-52EA-4090-BD8F-9895796CFA4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77BD20FD-D89C-448A-84A2-1E5AD3C5EBB0}"/>
              </a:ext>
            </a:extLst>
          </p:cNvPr>
          <p:cNvGrpSpPr/>
          <p:nvPr/>
        </p:nvGrpSpPr>
        <p:grpSpPr>
          <a:xfrm>
            <a:off x="5345190" y="5855883"/>
            <a:ext cx="492471" cy="428686"/>
            <a:chOff x="1333467" y="934501"/>
            <a:chExt cx="492471" cy="428686"/>
          </a:xfrm>
        </p:grpSpPr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D25EAAD7-F89F-42AF-930A-2224A448753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03E70D85-FD71-4026-9110-871DA5C7CA5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B17E5530-7A88-471A-9E25-271E4FC51511}"/>
              </a:ext>
            </a:extLst>
          </p:cNvPr>
          <p:cNvGrpSpPr/>
          <p:nvPr/>
        </p:nvGrpSpPr>
        <p:grpSpPr>
          <a:xfrm>
            <a:off x="5806391" y="1834476"/>
            <a:ext cx="492471" cy="428686"/>
            <a:chOff x="1333467" y="934501"/>
            <a:chExt cx="492471" cy="428686"/>
          </a:xfrm>
        </p:grpSpPr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6DBA9CDC-2434-4D67-8E35-36D0CCA468C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D6FE4D78-44CE-4133-B271-B06A1A87359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F49F00D0-6DEA-49E4-9607-32B830F5F784}"/>
              </a:ext>
            </a:extLst>
          </p:cNvPr>
          <p:cNvGrpSpPr/>
          <p:nvPr/>
        </p:nvGrpSpPr>
        <p:grpSpPr>
          <a:xfrm>
            <a:off x="5800579" y="2283915"/>
            <a:ext cx="492471" cy="428686"/>
            <a:chOff x="1333467" y="934501"/>
            <a:chExt cx="492471" cy="428686"/>
          </a:xfrm>
        </p:grpSpPr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3F6AA7C2-798C-415D-8E6D-D04C8D175E3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61E0DDF4-3598-41EF-B647-FF8DDD41EE1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332FF531-3919-4A5B-AB04-05D21E6A11A9}"/>
              </a:ext>
            </a:extLst>
          </p:cNvPr>
          <p:cNvGrpSpPr/>
          <p:nvPr/>
        </p:nvGrpSpPr>
        <p:grpSpPr>
          <a:xfrm>
            <a:off x="5807915" y="2729152"/>
            <a:ext cx="492471" cy="428686"/>
            <a:chOff x="1333467" y="934501"/>
            <a:chExt cx="492471" cy="428686"/>
          </a:xfrm>
        </p:grpSpPr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8ED253A1-DA97-4FBE-A024-4827D4188F3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FDF8E349-52B7-4DE3-A24B-F3874558436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7C3F1851-AB2D-4C7F-A2B0-A83BBC95C934}"/>
              </a:ext>
            </a:extLst>
          </p:cNvPr>
          <p:cNvGrpSpPr/>
          <p:nvPr/>
        </p:nvGrpSpPr>
        <p:grpSpPr>
          <a:xfrm>
            <a:off x="5802103" y="3178591"/>
            <a:ext cx="492471" cy="428686"/>
            <a:chOff x="1333467" y="934501"/>
            <a:chExt cx="492471" cy="428686"/>
          </a:xfrm>
        </p:grpSpPr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FE0A7A93-5C92-486E-9184-E869CE29FBB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487AE837-6A28-4E23-95F9-21EEAE1C633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38E3D6A3-1AEC-400C-B1F3-DA9276C4C3B7}"/>
              </a:ext>
            </a:extLst>
          </p:cNvPr>
          <p:cNvGrpSpPr/>
          <p:nvPr/>
        </p:nvGrpSpPr>
        <p:grpSpPr>
          <a:xfrm>
            <a:off x="5805003" y="3624851"/>
            <a:ext cx="492471" cy="428686"/>
            <a:chOff x="1333467" y="934501"/>
            <a:chExt cx="492471" cy="428686"/>
          </a:xfrm>
        </p:grpSpPr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BBC34516-FFDF-4A15-A79E-21F299F93EA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049B59B8-0EB5-4C9C-B380-80F1B1ECA2D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B245A6C8-D6A7-461E-AA40-2DC06DC5BD42}"/>
              </a:ext>
            </a:extLst>
          </p:cNvPr>
          <p:cNvGrpSpPr/>
          <p:nvPr/>
        </p:nvGrpSpPr>
        <p:grpSpPr>
          <a:xfrm>
            <a:off x="5799191" y="4074290"/>
            <a:ext cx="492471" cy="428686"/>
            <a:chOff x="1333467" y="934501"/>
            <a:chExt cx="492471" cy="428686"/>
          </a:xfrm>
        </p:grpSpPr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600E64F6-986B-44FB-AAB0-E0CD3691552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55F97B68-9488-4A8B-BAB1-50A103B071D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3B74F88B-98FE-47BB-892A-C3511230B363}"/>
              </a:ext>
            </a:extLst>
          </p:cNvPr>
          <p:cNvGrpSpPr/>
          <p:nvPr/>
        </p:nvGrpSpPr>
        <p:grpSpPr>
          <a:xfrm>
            <a:off x="5805203" y="4517174"/>
            <a:ext cx="492471" cy="428686"/>
            <a:chOff x="1333467" y="934501"/>
            <a:chExt cx="492471" cy="428686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DF87903C-798F-43E5-99CE-E12F0F4318E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ADF7D4E6-C869-4CCD-BC19-7B85AFEC4F7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5E0D6271-2F0A-43A5-A9F3-2A4854320CAB}"/>
              </a:ext>
            </a:extLst>
          </p:cNvPr>
          <p:cNvGrpSpPr/>
          <p:nvPr/>
        </p:nvGrpSpPr>
        <p:grpSpPr>
          <a:xfrm>
            <a:off x="5752138" y="1839050"/>
            <a:ext cx="593466" cy="428686"/>
            <a:chOff x="2176723" y="934501"/>
            <a:chExt cx="593466" cy="428686"/>
          </a:xfrm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1DB77D9A-5F95-4374-8BEE-29FCEC43AA8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B1CEEDD1-BA35-4B74-BBA1-AB071DCCA49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5C4A6E35-23C7-4E5F-B8F6-72A05CE60A7C}"/>
              </a:ext>
            </a:extLst>
          </p:cNvPr>
          <p:cNvGrpSpPr/>
          <p:nvPr/>
        </p:nvGrpSpPr>
        <p:grpSpPr>
          <a:xfrm>
            <a:off x="5803296" y="4966408"/>
            <a:ext cx="492471" cy="428686"/>
            <a:chOff x="1333467" y="934501"/>
            <a:chExt cx="492471" cy="428686"/>
          </a:xfrm>
        </p:grpSpPr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CFEDB779-1DEB-43AA-A66A-C6106649366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92255743-B0B4-478B-AC7F-85D34D512F5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DCA06624-40CE-4713-9370-D9B977649AE8}"/>
              </a:ext>
            </a:extLst>
          </p:cNvPr>
          <p:cNvGrpSpPr/>
          <p:nvPr/>
        </p:nvGrpSpPr>
        <p:grpSpPr>
          <a:xfrm>
            <a:off x="5806727" y="5411850"/>
            <a:ext cx="492471" cy="428686"/>
            <a:chOff x="1333467" y="934501"/>
            <a:chExt cx="492471" cy="428686"/>
          </a:xfrm>
        </p:grpSpPr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4F0620CD-E740-4F57-B721-377678C5479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155F6830-3DF6-4ACA-B636-652199E3891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A36EB45A-B31D-43B4-8BBA-B617C2545312}"/>
              </a:ext>
            </a:extLst>
          </p:cNvPr>
          <p:cNvGrpSpPr/>
          <p:nvPr/>
        </p:nvGrpSpPr>
        <p:grpSpPr>
          <a:xfrm>
            <a:off x="5800915" y="5861289"/>
            <a:ext cx="492471" cy="428686"/>
            <a:chOff x="1333467" y="934501"/>
            <a:chExt cx="492471" cy="428686"/>
          </a:xfrm>
        </p:grpSpPr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EAEE4062-E33A-4FEA-8D7D-758AF6605F1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76FDFC95-C694-49FB-9E98-885510E54A9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6A217779-91B6-4586-84CB-11F6E4377508}"/>
              </a:ext>
            </a:extLst>
          </p:cNvPr>
          <p:cNvGrpSpPr/>
          <p:nvPr/>
        </p:nvGrpSpPr>
        <p:grpSpPr>
          <a:xfrm>
            <a:off x="6685741" y="1843308"/>
            <a:ext cx="446399" cy="428686"/>
            <a:chOff x="463698" y="934501"/>
            <a:chExt cx="446399" cy="428686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1B249350-780E-4C3C-BA4B-0EE51F11804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48FE22A6-45AD-4CF9-B872-971BA0E6374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330F625C-D2D1-48EE-8EEC-E289F10C221C}"/>
              </a:ext>
            </a:extLst>
          </p:cNvPr>
          <p:cNvGrpSpPr/>
          <p:nvPr/>
        </p:nvGrpSpPr>
        <p:grpSpPr>
          <a:xfrm>
            <a:off x="6684175" y="2296359"/>
            <a:ext cx="446399" cy="428686"/>
            <a:chOff x="457051" y="1380030"/>
            <a:chExt cx="446399" cy="428686"/>
          </a:xfrm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2606DEAC-1A80-460D-9084-88FB48B2692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E542337D-FBF4-4CB0-BA99-541C8A04EAC6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1EF6EAC3-0C6B-400B-9A32-C0C1AA1B1638}"/>
              </a:ext>
            </a:extLst>
          </p:cNvPr>
          <p:cNvGrpSpPr/>
          <p:nvPr/>
        </p:nvGrpSpPr>
        <p:grpSpPr>
          <a:xfrm>
            <a:off x="6687259" y="2739784"/>
            <a:ext cx="446399" cy="428686"/>
            <a:chOff x="460084" y="1832999"/>
            <a:chExt cx="446399" cy="428686"/>
          </a:xfrm>
        </p:grpSpPr>
        <p:sp>
          <p:nvSpPr>
            <p:cNvPr id="382" name="Oval 381">
              <a:extLst>
                <a:ext uri="{FF2B5EF4-FFF2-40B4-BE49-F238E27FC236}">
                  <a16:creationId xmlns:a16="http://schemas.microsoft.com/office/drawing/2014/main" id="{2A25D41D-8572-4FC1-88E2-880126183099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499FD6B9-D012-4672-BA5B-78998890ACE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2A25C000-D709-4B7C-AF0F-ABF7602AF9C8}"/>
              </a:ext>
            </a:extLst>
          </p:cNvPr>
          <p:cNvGrpSpPr/>
          <p:nvPr/>
        </p:nvGrpSpPr>
        <p:grpSpPr>
          <a:xfrm>
            <a:off x="6685004" y="3182573"/>
            <a:ext cx="446399" cy="428686"/>
            <a:chOff x="453437" y="2278528"/>
            <a:chExt cx="446399" cy="428686"/>
          </a:xfrm>
        </p:grpSpPr>
        <p:sp>
          <p:nvSpPr>
            <p:cNvPr id="385" name="Oval 384">
              <a:extLst>
                <a:ext uri="{FF2B5EF4-FFF2-40B4-BE49-F238E27FC236}">
                  <a16:creationId xmlns:a16="http://schemas.microsoft.com/office/drawing/2014/main" id="{E5E9EFE2-287D-49E1-8BA3-EB3FFD735BB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F28106ED-6E60-4217-92C6-3E4231A2D830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E474B9DD-9701-4435-8A10-9C08DE6380F1}"/>
              </a:ext>
            </a:extLst>
          </p:cNvPr>
          <p:cNvGrpSpPr/>
          <p:nvPr/>
        </p:nvGrpSpPr>
        <p:grpSpPr>
          <a:xfrm>
            <a:off x="6684968" y="3626825"/>
            <a:ext cx="446399" cy="428686"/>
            <a:chOff x="448639" y="2727542"/>
            <a:chExt cx="446399" cy="428686"/>
          </a:xfrm>
        </p:grpSpPr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599434F0-2E89-4F2D-AC10-ACCED2ACE3FB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1BC69B78-C18B-4B04-9139-163BE640477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217E569D-F644-4982-B1C8-8326B388A85D}"/>
              </a:ext>
            </a:extLst>
          </p:cNvPr>
          <p:cNvGrpSpPr/>
          <p:nvPr/>
        </p:nvGrpSpPr>
        <p:grpSpPr>
          <a:xfrm>
            <a:off x="6688298" y="4070538"/>
            <a:ext cx="446399" cy="428686"/>
            <a:chOff x="463698" y="934501"/>
            <a:chExt cx="446399" cy="428686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01473823-60AC-480D-A527-015ED4BF64F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622F1398-0F36-4D57-8321-AFEDD7A6016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23E42397-816C-48B1-AE32-0B881FF00070}"/>
              </a:ext>
            </a:extLst>
          </p:cNvPr>
          <p:cNvGrpSpPr/>
          <p:nvPr/>
        </p:nvGrpSpPr>
        <p:grpSpPr>
          <a:xfrm>
            <a:off x="6686732" y="4523589"/>
            <a:ext cx="446399" cy="428686"/>
            <a:chOff x="457051" y="1380030"/>
            <a:chExt cx="446399" cy="428686"/>
          </a:xfrm>
        </p:grpSpPr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625C2871-EEDF-41BE-B4CC-A82F4187FE01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E39D7933-E01D-4A17-B771-CB3766A6A7B6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4C387E93-C1B7-4327-A495-723E63DFB949}"/>
              </a:ext>
            </a:extLst>
          </p:cNvPr>
          <p:cNvGrpSpPr/>
          <p:nvPr/>
        </p:nvGrpSpPr>
        <p:grpSpPr>
          <a:xfrm>
            <a:off x="6689816" y="4967014"/>
            <a:ext cx="446399" cy="428686"/>
            <a:chOff x="460084" y="1832999"/>
            <a:chExt cx="446399" cy="428686"/>
          </a:xfrm>
        </p:grpSpPr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B3809F4E-D765-4F85-A0A6-4BD3F54AD0F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97359812-DAE2-4CCD-BA20-4ACDA2C5629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5AD9CE84-B6EB-4156-91D7-B090CD66D30F}"/>
              </a:ext>
            </a:extLst>
          </p:cNvPr>
          <p:cNvGrpSpPr/>
          <p:nvPr/>
        </p:nvGrpSpPr>
        <p:grpSpPr>
          <a:xfrm>
            <a:off x="6687561" y="5409803"/>
            <a:ext cx="446399" cy="428686"/>
            <a:chOff x="453437" y="2278528"/>
            <a:chExt cx="446399" cy="428686"/>
          </a:xfrm>
        </p:grpSpPr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E5ED82D2-88AA-4BDA-8EAF-A880E7ACA004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7E54ECA0-B48C-4C90-9E0A-7BA6E73000A2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7F7E2DFF-ECF4-4D25-8CBF-A0D849B30259}"/>
              </a:ext>
            </a:extLst>
          </p:cNvPr>
          <p:cNvGrpSpPr/>
          <p:nvPr/>
        </p:nvGrpSpPr>
        <p:grpSpPr>
          <a:xfrm>
            <a:off x="6687525" y="5854055"/>
            <a:ext cx="446399" cy="428686"/>
            <a:chOff x="448639" y="2727542"/>
            <a:chExt cx="446399" cy="428686"/>
          </a:xfrm>
        </p:grpSpPr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3424E938-49A8-4DC3-8286-00C320A122E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04071149-E6F2-4DC9-AA50-28B6D4DA13C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BFB245E2-0321-4298-986F-9961AC5EEC53}"/>
              </a:ext>
            </a:extLst>
          </p:cNvPr>
          <p:cNvGrpSpPr/>
          <p:nvPr/>
        </p:nvGrpSpPr>
        <p:grpSpPr>
          <a:xfrm>
            <a:off x="6657569" y="1842965"/>
            <a:ext cx="492471" cy="428686"/>
            <a:chOff x="1333467" y="934501"/>
            <a:chExt cx="492471" cy="428686"/>
          </a:xfrm>
        </p:grpSpPr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41FB6983-B3E7-46A0-B1A0-E75B326E12C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DEAD6136-6897-4489-A188-999447993F6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41" name="Group 440">
            <a:extLst>
              <a:ext uri="{FF2B5EF4-FFF2-40B4-BE49-F238E27FC236}">
                <a16:creationId xmlns:a16="http://schemas.microsoft.com/office/drawing/2014/main" id="{D0D45711-9F3F-4739-98DC-977E2B973CE9}"/>
              </a:ext>
            </a:extLst>
          </p:cNvPr>
          <p:cNvGrpSpPr/>
          <p:nvPr/>
        </p:nvGrpSpPr>
        <p:grpSpPr>
          <a:xfrm>
            <a:off x="7135615" y="1841191"/>
            <a:ext cx="446399" cy="428686"/>
            <a:chOff x="463698" y="934501"/>
            <a:chExt cx="446399" cy="428686"/>
          </a:xfrm>
        </p:grpSpPr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43B565E7-EA67-43FB-B530-1B5585E35DA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3" name="TextBox 442">
              <a:extLst>
                <a:ext uri="{FF2B5EF4-FFF2-40B4-BE49-F238E27FC236}">
                  <a16:creationId xmlns:a16="http://schemas.microsoft.com/office/drawing/2014/main" id="{8A46CC0E-3629-4849-AA0E-43C16DB56A5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44" name="Group 443">
            <a:extLst>
              <a:ext uri="{FF2B5EF4-FFF2-40B4-BE49-F238E27FC236}">
                <a16:creationId xmlns:a16="http://schemas.microsoft.com/office/drawing/2014/main" id="{E7557E51-F939-435E-8F7F-8C07ED255A91}"/>
              </a:ext>
            </a:extLst>
          </p:cNvPr>
          <p:cNvGrpSpPr/>
          <p:nvPr/>
        </p:nvGrpSpPr>
        <p:grpSpPr>
          <a:xfrm>
            <a:off x="7134049" y="2294242"/>
            <a:ext cx="446399" cy="428686"/>
            <a:chOff x="457051" y="1380030"/>
            <a:chExt cx="446399" cy="428686"/>
          </a:xfrm>
        </p:grpSpPr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F17461DA-B06D-44F8-8BD0-3A0A80D80B20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945793F7-3CB3-4003-A1B6-73C020403FF7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47" name="Group 446">
            <a:extLst>
              <a:ext uri="{FF2B5EF4-FFF2-40B4-BE49-F238E27FC236}">
                <a16:creationId xmlns:a16="http://schemas.microsoft.com/office/drawing/2014/main" id="{1CC73A66-4159-4C79-8D8B-3B3AE8F45119}"/>
              </a:ext>
            </a:extLst>
          </p:cNvPr>
          <p:cNvGrpSpPr/>
          <p:nvPr/>
        </p:nvGrpSpPr>
        <p:grpSpPr>
          <a:xfrm>
            <a:off x="7137133" y="2737667"/>
            <a:ext cx="446399" cy="428686"/>
            <a:chOff x="460084" y="1832999"/>
            <a:chExt cx="446399" cy="428686"/>
          </a:xfrm>
        </p:grpSpPr>
        <p:sp>
          <p:nvSpPr>
            <p:cNvPr id="448" name="Oval 447">
              <a:extLst>
                <a:ext uri="{FF2B5EF4-FFF2-40B4-BE49-F238E27FC236}">
                  <a16:creationId xmlns:a16="http://schemas.microsoft.com/office/drawing/2014/main" id="{EAFDA4F3-9FB1-4585-BE5A-E269B5F0716A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9" name="TextBox 448">
              <a:extLst>
                <a:ext uri="{FF2B5EF4-FFF2-40B4-BE49-F238E27FC236}">
                  <a16:creationId xmlns:a16="http://schemas.microsoft.com/office/drawing/2014/main" id="{D2A7C3F9-E7E3-4025-B0B4-F493D7E5EF8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683D5BA7-1080-4EB0-8A66-F0D37310CD6A}"/>
              </a:ext>
            </a:extLst>
          </p:cNvPr>
          <p:cNvGrpSpPr/>
          <p:nvPr/>
        </p:nvGrpSpPr>
        <p:grpSpPr>
          <a:xfrm>
            <a:off x="7134878" y="3180456"/>
            <a:ext cx="446399" cy="428686"/>
            <a:chOff x="453437" y="2278528"/>
            <a:chExt cx="446399" cy="428686"/>
          </a:xfrm>
        </p:grpSpPr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5576E2BB-E29F-487C-BD0B-DA1AA65F0772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1DD74D42-6303-4343-A288-25FEE29E3BE8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652A2C49-02D7-45AE-89E2-88DA2659BC9B}"/>
              </a:ext>
            </a:extLst>
          </p:cNvPr>
          <p:cNvGrpSpPr/>
          <p:nvPr/>
        </p:nvGrpSpPr>
        <p:grpSpPr>
          <a:xfrm>
            <a:off x="7134842" y="3624708"/>
            <a:ext cx="446399" cy="428686"/>
            <a:chOff x="448639" y="2727542"/>
            <a:chExt cx="446399" cy="428686"/>
          </a:xfrm>
        </p:grpSpPr>
        <p:sp>
          <p:nvSpPr>
            <p:cNvPr id="454" name="Oval 453">
              <a:extLst>
                <a:ext uri="{FF2B5EF4-FFF2-40B4-BE49-F238E27FC236}">
                  <a16:creationId xmlns:a16="http://schemas.microsoft.com/office/drawing/2014/main" id="{2C65382A-1DD2-4609-8E57-BE73A77B94C9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5" name="TextBox 454">
              <a:extLst>
                <a:ext uri="{FF2B5EF4-FFF2-40B4-BE49-F238E27FC236}">
                  <a16:creationId xmlns:a16="http://schemas.microsoft.com/office/drawing/2014/main" id="{63605C79-139E-4F04-95CB-9290C5C313D3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E0E29115-88E8-4DA0-8AA0-2129F19AF0A1}"/>
              </a:ext>
            </a:extLst>
          </p:cNvPr>
          <p:cNvGrpSpPr/>
          <p:nvPr/>
        </p:nvGrpSpPr>
        <p:grpSpPr>
          <a:xfrm>
            <a:off x="7138172" y="4068421"/>
            <a:ext cx="446399" cy="428686"/>
            <a:chOff x="463698" y="934501"/>
            <a:chExt cx="446399" cy="428686"/>
          </a:xfrm>
        </p:grpSpPr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974367B7-817C-405C-B54C-27DE567C1EE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10C6359C-2071-4C79-93CC-9E124386A60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59" name="Group 458">
            <a:extLst>
              <a:ext uri="{FF2B5EF4-FFF2-40B4-BE49-F238E27FC236}">
                <a16:creationId xmlns:a16="http://schemas.microsoft.com/office/drawing/2014/main" id="{EB93E74B-37B0-49C8-A0CA-4F714A1CF170}"/>
              </a:ext>
            </a:extLst>
          </p:cNvPr>
          <p:cNvGrpSpPr/>
          <p:nvPr/>
        </p:nvGrpSpPr>
        <p:grpSpPr>
          <a:xfrm>
            <a:off x="7136606" y="4521472"/>
            <a:ext cx="446399" cy="428686"/>
            <a:chOff x="457051" y="1380030"/>
            <a:chExt cx="446399" cy="428686"/>
          </a:xfrm>
        </p:grpSpPr>
        <p:sp>
          <p:nvSpPr>
            <p:cNvPr id="460" name="Oval 459">
              <a:extLst>
                <a:ext uri="{FF2B5EF4-FFF2-40B4-BE49-F238E27FC236}">
                  <a16:creationId xmlns:a16="http://schemas.microsoft.com/office/drawing/2014/main" id="{F86BDA1B-C324-4ADC-9EB8-47C2CF9593A8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F80FDC5C-DF89-45A5-8AA1-A1FCD4C48E2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62" name="Group 461">
            <a:extLst>
              <a:ext uri="{FF2B5EF4-FFF2-40B4-BE49-F238E27FC236}">
                <a16:creationId xmlns:a16="http://schemas.microsoft.com/office/drawing/2014/main" id="{12EF4638-8BB1-4F2F-BF46-E71F51684BA2}"/>
              </a:ext>
            </a:extLst>
          </p:cNvPr>
          <p:cNvGrpSpPr/>
          <p:nvPr/>
        </p:nvGrpSpPr>
        <p:grpSpPr>
          <a:xfrm>
            <a:off x="7139690" y="4964897"/>
            <a:ext cx="446399" cy="428686"/>
            <a:chOff x="460084" y="1832999"/>
            <a:chExt cx="446399" cy="428686"/>
          </a:xfrm>
        </p:grpSpPr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D4B8B46C-1131-4E9D-8EEB-A2246DD2421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4" name="TextBox 463">
              <a:extLst>
                <a:ext uri="{FF2B5EF4-FFF2-40B4-BE49-F238E27FC236}">
                  <a16:creationId xmlns:a16="http://schemas.microsoft.com/office/drawing/2014/main" id="{9FFB0762-3F5D-49E9-956E-FC58262859AF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25540987-0C99-47D2-8014-93B5C81A3C4B}"/>
              </a:ext>
            </a:extLst>
          </p:cNvPr>
          <p:cNvGrpSpPr/>
          <p:nvPr/>
        </p:nvGrpSpPr>
        <p:grpSpPr>
          <a:xfrm>
            <a:off x="7137435" y="5407686"/>
            <a:ext cx="446399" cy="428686"/>
            <a:chOff x="453437" y="2278528"/>
            <a:chExt cx="446399" cy="428686"/>
          </a:xfrm>
        </p:grpSpPr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CD2C345E-0BA2-41C6-805F-9DF4D95D5E8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9B5C4194-8A61-49DA-AF6E-2D984C6C0DB9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68" name="Group 467">
            <a:extLst>
              <a:ext uri="{FF2B5EF4-FFF2-40B4-BE49-F238E27FC236}">
                <a16:creationId xmlns:a16="http://schemas.microsoft.com/office/drawing/2014/main" id="{026F6B1C-4A69-40D9-B4CD-3E37F9A3EA2A}"/>
              </a:ext>
            </a:extLst>
          </p:cNvPr>
          <p:cNvGrpSpPr/>
          <p:nvPr/>
        </p:nvGrpSpPr>
        <p:grpSpPr>
          <a:xfrm>
            <a:off x="7137399" y="5851938"/>
            <a:ext cx="446399" cy="428686"/>
            <a:chOff x="448639" y="2727542"/>
            <a:chExt cx="446399" cy="428686"/>
          </a:xfrm>
        </p:grpSpPr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AA653E6D-A351-49DC-87C4-42109FFF2378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77018030-A855-4432-8624-858003790C1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DB879C7F-EC49-4759-8528-4959ED7AD685}"/>
              </a:ext>
            </a:extLst>
          </p:cNvPr>
          <p:cNvGrpSpPr/>
          <p:nvPr/>
        </p:nvGrpSpPr>
        <p:grpSpPr>
          <a:xfrm>
            <a:off x="7107443" y="1840848"/>
            <a:ext cx="492471" cy="428686"/>
            <a:chOff x="1333467" y="934501"/>
            <a:chExt cx="492471" cy="428686"/>
          </a:xfrm>
        </p:grpSpPr>
        <p:sp>
          <p:nvSpPr>
            <p:cNvPr id="472" name="Oval 471">
              <a:extLst>
                <a:ext uri="{FF2B5EF4-FFF2-40B4-BE49-F238E27FC236}">
                  <a16:creationId xmlns:a16="http://schemas.microsoft.com/office/drawing/2014/main" id="{8B2FA368-7B1A-40E1-B5F8-41E27AE4A5C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C54FA558-EAD5-47BB-991A-5BCF14F438A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702650C7-0557-42C1-8BAD-D2D038A9AACA}"/>
              </a:ext>
            </a:extLst>
          </p:cNvPr>
          <p:cNvGrpSpPr/>
          <p:nvPr/>
        </p:nvGrpSpPr>
        <p:grpSpPr>
          <a:xfrm>
            <a:off x="7598754" y="1840675"/>
            <a:ext cx="446399" cy="428686"/>
            <a:chOff x="463698" y="934501"/>
            <a:chExt cx="446399" cy="428686"/>
          </a:xfrm>
        </p:grpSpPr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B122CE33-D40C-4F73-9B0D-6FB059C0E6F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1C7366DF-CBB6-45D5-9AF5-6F7BB5AA054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7" name="Group 476">
            <a:extLst>
              <a:ext uri="{FF2B5EF4-FFF2-40B4-BE49-F238E27FC236}">
                <a16:creationId xmlns:a16="http://schemas.microsoft.com/office/drawing/2014/main" id="{F3589A90-AA7F-40DB-BE65-C19BE03D8BA8}"/>
              </a:ext>
            </a:extLst>
          </p:cNvPr>
          <p:cNvGrpSpPr/>
          <p:nvPr/>
        </p:nvGrpSpPr>
        <p:grpSpPr>
          <a:xfrm>
            <a:off x="7597188" y="2293726"/>
            <a:ext cx="446399" cy="428686"/>
            <a:chOff x="457051" y="1380030"/>
            <a:chExt cx="446399" cy="428686"/>
          </a:xfrm>
        </p:grpSpPr>
        <p:sp>
          <p:nvSpPr>
            <p:cNvPr id="478" name="Oval 477">
              <a:extLst>
                <a:ext uri="{FF2B5EF4-FFF2-40B4-BE49-F238E27FC236}">
                  <a16:creationId xmlns:a16="http://schemas.microsoft.com/office/drawing/2014/main" id="{BB991741-CA94-49E8-AB1E-792617332F6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7CB85254-B4C8-4D4C-8967-8C581864516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8789807A-3ABF-4840-969B-87886E200EC1}"/>
              </a:ext>
            </a:extLst>
          </p:cNvPr>
          <p:cNvGrpSpPr/>
          <p:nvPr/>
        </p:nvGrpSpPr>
        <p:grpSpPr>
          <a:xfrm>
            <a:off x="7600272" y="2737151"/>
            <a:ext cx="446399" cy="428686"/>
            <a:chOff x="460084" y="1832999"/>
            <a:chExt cx="446399" cy="428686"/>
          </a:xfrm>
        </p:grpSpPr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85AA0310-4427-42C7-ACCF-C05991AA1A4D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F282D38A-E392-4D9B-95A2-A66EF97AC89C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436EE4BB-482A-49CC-BDF5-63D903F05F7A}"/>
              </a:ext>
            </a:extLst>
          </p:cNvPr>
          <p:cNvGrpSpPr/>
          <p:nvPr/>
        </p:nvGrpSpPr>
        <p:grpSpPr>
          <a:xfrm>
            <a:off x="7598017" y="3179940"/>
            <a:ext cx="446399" cy="428686"/>
            <a:chOff x="453437" y="2278528"/>
            <a:chExt cx="446399" cy="428686"/>
          </a:xfrm>
        </p:grpSpPr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5627AD44-7E6D-484F-A4A1-574472665FE2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EBF58930-8D02-4CEB-A8DC-3A7288A0C9DF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CDD10859-941C-4669-B634-A446A4A08BBA}"/>
              </a:ext>
            </a:extLst>
          </p:cNvPr>
          <p:cNvGrpSpPr/>
          <p:nvPr/>
        </p:nvGrpSpPr>
        <p:grpSpPr>
          <a:xfrm>
            <a:off x="7597981" y="3624192"/>
            <a:ext cx="446399" cy="428686"/>
            <a:chOff x="448639" y="2727542"/>
            <a:chExt cx="446399" cy="428686"/>
          </a:xfrm>
        </p:grpSpPr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09B30567-CF01-4FD4-9543-1C6AE0652927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709545AA-54E1-44C7-A0B5-12082D9BC22E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28532E3D-C538-4B7B-BF24-AD52315CCD29}"/>
              </a:ext>
            </a:extLst>
          </p:cNvPr>
          <p:cNvGrpSpPr/>
          <p:nvPr/>
        </p:nvGrpSpPr>
        <p:grpSpPr>
          <a:xfrm>
            <a:off x="7601311" y="4067905"/>
            <a:ext cx="446399" cy="428686"/>
            <a:chOff x="463698" y="934501"/>
            <a:chExt cx="446399" cy="428686"/>
          </a:xfrm>
        </p:grpSpPr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750BF8AB-ABF2-4D42-91E1-052F10FA37B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C6D2AE48-583D-46B2-B41A-89945D45919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9C123512-0367-4AEB-A7A8-43F4F492F40E}"/>
              </a:ext>
            </a:extLst>
          </p:cNvPr>
          <p:cNvGrpSpPr/>
          <p:nvPr/>
        </p:nvGrpSpPr>
        <p:grpSpPr>
          <a:xfrm>
            <a:off x="7599745" y="4520956"/>
            <a:ext cx="446399" cy="428686"/>
            <a:chOff x="457051" y="1380030"/>
            <a:chExt cx="446399" cy="428686"/>
          </a:xfrm>
        </p:grpSpPr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DD3C3656-02BB-4E9A-8CAE-20FA4611F54A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34A67D51-DAF4-4B2A-842A-5216338C3F4B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272B2F8F-DA1C-4F9A-9F26-F8A75BF103FC}"/>
              </a:ext>
            </a:extLst>
          </p:cNvPr>
          <p:cNvGrpSpPr/>
          <p:nvPr/>
        </p:nvGrpSpPr>
        <p:grpSpPr>
          <a:xfrm>
            <a:off x="7602829" y="4964381"/>
            <a:ext cx="446399" cy="428686"/>
            <a:chOff x="460084" y="1832999"/>
            <a:chExt cx="446399" cy="428686"/>
          </a:xfrm>
        </p:grpSpPr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A75BB5F3-4867-4C55-B70B-78573D2D37D5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9AE991DA-5C00-43EF-9487-ABB9763DBDAF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390F76BB-BCD9-40E9-A1C9-36EF8088FAE5}"/>
              </a:ext>
            </a:extLst>
          </p:cNvPr>
          <p:cNvGrpSpPr/>
          <p:nvPr/>
        </p:nvGrpSpPr>
        <p:grpSpPr>
          <a:xfrm>
            <a:off x="7600574" y="5407170"/>
            <a:ext cx="446399" cy="428686"/>
            <a:chOff x="453437" y="2278528"/>
            <a:chExt cx="446399" cy="428686"/>
          </a:xfrm>
        </p:grpSpPr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75995D7A-0145-49C5-B2E7-80C81E143C83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EF870623-BD38-4377-A74A-AC7FE56BD427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5C9611FC-8B96-417C-8136-75F30188C637}"/>
              </a:ext>
            </a:extLst>
          </p:cNvPr>
          <p:cNvGrpSpPr/>
          <p:nvPr/>
        </p:nvGrpSpPr>
        <p:grpSpPr>
          <a:xfrm>
            <a:off x="7600538" y="5851422"/>
            <a:ext cx="446399" cy="428686"/>
            <a:chOff x="448639" y="2727542"/>
            <a:chExt cx="446399" cy="428686"/>
          </a:xfrm>
        </p:grpSpPr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D3932029-B758-4931-926D-662E6C24BAC0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3" name="TextBox 502">
              <a:extLst>
                <a:ext uri="{FF2B5EF4-FFF2-40B4-BE49-F238E27FC236}">
                  <a16:creationId xmlns:a16="http://schemas.microsoft.com/office/drawing/2014/main" id="{F678FA17-B094-46A1-AD0A-6298E1288AB2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4D831FFD-FE68-4443-8B3F-C1662280350E}"/>
              </a:ext>
            </a:extLst>
          </p:cNvPr>
          <p:cNvGrpSpPr/>
          <p:nvPr/>
        </p:nvGrpSpPr>
        <p:grpSpPr>
          <a:xfrm>
            <a:off x="7570582" y="1840332"/>
            <a:ext cx="492471" cy="428686"/>
            <a:chOff x="1333467" y="934501"/>
            <a:chExt cx="492471" cy="428686"/>
          </a:xfrm>
        </p:grpSpPr>
        <p:sp>
          <p:nvSpPr>
            <p:cNvPr id="505" name="Oval 504">
              <a:extLst>
                <a:ext uri="{FF2B5EF4-FFF2-40B4-BE49-F238E27FC236}">
                  <a16:creationId xmlns:a16="http://schemas.microsoft.com/office/drawing/2014/main" id="{D901207E-38CE-421A-9293-E04FE0A42D1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AC297ADB-F9D5-4876-9018-7394A9397D2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07" name="Group 506">
            <a:extLst>
              <a:ext uri="{FF2B5EF4-FFF2-40B4-BE49-F238E27FC236}">
                <a16:creationId xmlns:a16="http://schemas.microsoft.com/office/drawing/2014/main" id="{1861A942-C5AD-4980-8BFD-EC7EA38E82E1}"/>
              </a:ext>
            </a:extLst>
          </p:cNvPr>
          <p:cNvGrpSpPr/>
          <p:nvPr/>
        </p:nvGrpSpPr>
        <p:grpSpPr>
          <a:xfrm>
            <a:off x="8048628" y="1838558"/>
            <a:ext cx="446399" cy="428686"/>
            <a:chOff x="463698" y="934501"/>
            <a:chExt cx="446399" cy="428686"/>
          </a:xfrm>
        </p:grpSpPr>
        <p:sp>
          <p:nvSpPr>
            <p:cNvPr id="508" name="Oval 507">
              <a:extLst>
                <a:ext uri="{FF2B5EF4-FFF2-40B4-BE49-F238E27FC236}">
                  <a16:creationId xmlns:a16="http://schemas.microsoft.com/office/drawing/2014/main" id="{BC7C943F-9DD6-498A-9810-CABF112E5FA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9" name="TextBox 508">
              <a:extLst>
                <a:ext uri="{FF2B5EF4-FFF2-40B4-BE49-F238E27FC236}">
                  <a16:creationId xmlns:a16="http://schemas.microsoft.com/office/drawing/2014/main" id="{297537D4-9A4C-47AC-924D-5B057BD9235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0" name="Group 509">
            <a:extLst>
              <a:ext uri="{FF2B5EF4-FFF2-40B4-BE49-F238E27FC236}">
                <a16:creationId xmlns:a16="http://schemas.microsoft.com/office/drawing/2014/main" id="{E1023FD2-599E-4207-B4D6-877031367663}"/>
              </a:ext>
            </a:extLst>
          </p:cNvPr>
          <p:cNvGrpSpPr/>
          <p:nvPr/>
        </p:nvGrpSpPr>
        <p:grpSpPr>
          <a:xfrm>
            <a:off x="8047062" y="2291609"/>
            <a:ext cx="446399" cy="428686"/>
            <a:chOff x="457051" y="1380030"/>
            <a:chExt cx="446399" cy="428686"/>
          </a:xfrm>
        </p:grpSpPr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ADB7E7D4-4564-477E-8A5C-305521DD082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6B941506-74BB-40FB-90FF-9074B752955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F558F13F-1A76-4C59-BD95-97F9EAE1B9FA}"/>
              </a:ext>
            </a:extLst>
          </p:cNvPr>
          <p:cNvGrpSpPr/>
          <p:nvPr/>
        </p:nvGrpSpPr>
        <p:grpSpPr>
          <a:xfrm>
            <a:off x="8050146" y="2735034"/>
            <a:ext cx="446399" cy="428686"/>
            <a:chOff x="460084" y="1832999"/>
            <a:chExt cx="446399" cy="428686"/>
          </a:xfrm>
        </p:grpSpPr>
        <p:sp>
          <p:nvSpPr>
            <p:cNvPr id="514" name="Oval 513">
              <a:extLst>
                <a:ext uri="{FF2B5EF4-FFF2-40B4-BE49-F238E27FC236}">
                  <a16:creationId xmlns:a16="http://schemas.microsoft.com/office/drawing/2014/main" id="{5718C882-6F21-488D-81EE-46C277E2B972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C3D31952-6CB3-43EE-ADE5-1EDBFE3EADE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10305FE1-9899-4891-BFB4-A3E2606404C2}"/>
              </a:ext>
            </a:extLst>
          </p:cNvPr>
          <p:cNvGrpSpPr/>
          <p:nvPr/>
        </p:nvGrpSpPr>
        <p:grpSpPr>
          <a:xfrm>
            <a:off x="8047891" y="3177823"/>
            <a:ext cx="446399" cy="428686"/>
            <a:chOff x="453437" y="2278528"/>
            <a:chExt cx="446399" cy="428686"/>
          </a:xfrm>
        </p:grpSpPr>
        <p:sp>
          <p:nvSpPr>
            <p:cNvPr id="517" name="Oval 516">
              <a:extLst>
                <a:ext uri="{FF2B5EF4-FFF2-40B4-BE49-F238E27FC236}">
                  <a16:creationId xmlns:a16="http://schemas.microsoft.com/office/drawing/2014/main" id="{E93A493C-ACFF-444E-9B99-B6360330E40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8" name="TextBox 517">
              <a:extLst>
                <a:ext uri="{FF2B5EF4-FFF2-40B4-BE49-F238E27FC236}">
                  <a16:creationId xmlns:a16="http://schemas.microsoft.com/office/drawing/2014/main" id="{200EB5E4-E687-4EEA-8D8B-AD44551B925B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9" name="Group 518">
            <a:extLst>
              <a:ext uri="{FF2B5EF4-FFF2-40B4-BE49-F238E27FC236}">
                <a16:creationId xmlns:a16="http://schemas.microsoft.com/office/drawing/2014/main" id="{C6697822-64CB-493C-8694-EA94213BFBA9}"/>
              </a:ext>
            </a:extLst>
          </p:cNvPr>
          <p:cNvGrpSpPr/>
          <p:nvPr/>
        </p:nvGrpSpPr>
        <p:grpSpPr>
          <a:xfrm>
            <a:off x="8047855" y="3622075"/>
            <a:ext cx="446399" cy="428686"/>
            <a:chOff x="448639" y="2727542"/>
            <a:chExt cx="446399" cy="428686"/>
          </a:xfrm>
        </p:grpSpPr>
        <p:sp>
          <p:nvSpPr>
            <p:cNvPr id="520" name="Oval 519">
              <a:extLst>
                <a:ext uri="{FF2B5EF4-FFF2-40B4-BE49-F238E27FC236}">
                  <a16:creationId xmlns:a16="http://schemas.microsoft.com/office/drawing/2014/main" id="{CE5FDF92-87BB-4CD2-94FD-9DB7CE6BBF70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1" name="TextBox 520">
              <a:extLst>
                <a:ext uri="{FF2B5EF4-FFF2-40B4-BE49-F238E27FC236}">
                  <a16:creationId xmlns:a16="http://schemas.microsoft.com/office/drawing/2014/main" id="{B7911494-4833-41C2-AC99-F7AF19D1CE6E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22" name="Group 521">
            <a:extLst>
              <a:ext uri="{FF2B5EF4-FFF2-40B4-BE49-F238E27FC236}">
                <a16:creationId xmlns:a16="http://schemas.microsoft.com/office/drawing/2014/main" id="{DEB98A3E-2D4A-41BB-A984-F5D7AF23892B}"/>
              </a:ext>
            </a:extLst>
          </p:cNvPr>
          <p:cNvGrpSpPr/>
          <p:nvPr/>
        </p:nvGrpSpPr>
        <p:grpSpPr>
          <a:xfrm>
            <a:off x="8051185" y="4065788"/>
            <a:ext cx="446399" cy="428686"/>
            <a:chOff x="463698" y="934501"/>
            <a:chExt cx="446399" cy="428686"/>
          </a:xfrm>
        </p:grpSpPr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114C5531-F59D-4A07-9966-63A73DFB8DE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4" name="TextBox 523">
              <a:extLst>
                <a:ext uri="{FF2B5EF4-FFF2-40B4-BE49-F238E27FC236}">
                  <a16:creationId xmlns:a16="http://schemas.microsoft.com/office/drawing/2014/main" id="{DA70C0CE-DD8B-45B1-B5CF-3F628B38656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25" name="Group 524">
            <a:extLst>
              <a:ext uri="{FF2B5EF4-FFF2-40B4-BE49-F238E27FC236}">
                <a16:creationId xmlns:a16="http://schemas.microsoft.com/office/drawing/2014/main" id="{0ADFE484-5958-4510-B213-20E80EA6153E}"/>
              </a:ext>
            </a:extLst>
          </p:cNvPr>
          <p:cNvGrpSpPr/>
          <p:nvPr/>
        </p:nvGrpSpPr>
        <p:grpSpPr>
          <a:xfrm>
            <a:off x="8049619" y="4518839"/>
            <a:ext cx="446399" cy="428686"/>
            <a:chOff x="457051" y="1380030"/>
            <a:chExt cx="446399" cy="428686"/>
          </a:xfrm>
        </p:grpSpPr>
        <p:sp>
          <p:nvSpPr>
            <p:cNvPr id="526" name="Oval 525">
              <a:extLst>
                <a:ext uri="{FF2B5EF4-FFF2-40B4-BE49-F238E27FC236}">
                  <a16:creationId xmlns:a16="http://schemas.microsoft.com/office/drawing/2014/main" id="{B07ADE28-7238-4A4B-867C-1BACA200973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7" name="TextBox 526">
              <a:extLst>
                <a:ext uri="{FF2B5EF4-FFF2-40B4-BE49-F238E27FC236}">
                  <a16:creationId xmlns:a16="http://schemas.microsoft.com/office/drawing/2014/main" id="{78E25E2C-125D-4C8C-B3D4-B8B64E86E7C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28" name="Group 527">
            <a:extLst>
              <a:ext uri="{FF2B5EF4-FFF2-40B4-BE49-F238E27FC236}">
                <a16:creationId xmlns:a16="http://schemas.microsoft.com/office/drawing/2014/main" id="{DCEB18B6-2DC6-4B57-AE81-5BA707BB24EF}"/>
              </a:ext>
            </a:extLst>
          </p:cNvPr>
          <p:cNvGrpSpPr/>
          <p:nvPr/>
        </p:nvGrpSpPr>
        <p:grpSpPr>
          <a:xfrm>
            <a:off x="8052703" y="4962264"/>
            <a:ext cx="446399" cy="428686"/>
            <a:chOff x="460084" y="1832999"/>
            <a:chExt cx="446399" cy="428686"/>
          </a:xfrm>
        </p:grpSpPr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85ED50E4-4906-41C5-A8DA-907D15C0EBB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0" name="TextBox 529">
              <a:extLst>
                <a:ext uri="{FF2B5EF4-FFF2-40B4-BE49-F238E27FC236}">
                  <a16:creationId xmlns:a16="http://schemas.microsoft.com/office/drawing/2014/main" id="{34935236-BFF3-4C84-A05D-5883FE2F3493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31" name="Group 530">
            <a:extLst>
              <a:ext uri="{FF2B5EF4-FFF2-40B4-BE49-F238E27FC236}">
                <a16:creationId xmlns:a16="http://schemas.microsoft.com/office/drawing/2014/main" id="{642062B1-C601-452C-959F-136B3D290E78}"/>
              </a:ext>
            </a:extLst>
          </p:cNvPr>
          <p:cNvGrpSpPr/>
          <p:nvPr/>
        </p:nvGrpSpPr>
        <p:grpSpPr>
          <a:xfrm>
            <a:off x="8050448" y="5405053"/>
            <a:ext cx="446399" cy="428686"/>
            <a:chOff x="453437" y="2278528"/>
            <a:chExt cx="446399" cy="428686"/>
          </a:xfrm>
        </p:grpSpPr>
        <p:sp>
          <p:nvSpPr>
            <p:cNvPr id="532" name="Oval 531">
              <a:extLst>
                <a:ext uri="{FF2B5EF4-FFF2-40B4-BE49-F238E27FC236}">
                  <a16:creationId xmlns:a16="http://schemas.microsoft.com/office/drawing/2014/main" id="{B31FD4F2-72A6-43D1-AE4E-DD75486F3B4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3" name="TextBox 532">
              <a:extLst>
                <a:ext uri="{FF2B5EF4-FFF2-40B4-BE49-F238E27FC236}">
                  <a16:creationId xmlns:a16="http://schemas.microsoft.com/office/drawing/2014/main" id="{43A31194-2DF2-47FE-8CE2-2CDCCF47F8C7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34" name="Group 533">
            <a:extLst>
              <a:ext uri="{FF2B5EF4-FFF2-40B4-BE49-F238E27FC236}">
                <a16:creationId xmlns:a16="http://schemas.microsoft.com/office/drawing/2014/main" id="{C6B0CC94-E016-4083-9F1E-C1AFF56F49FC}"/>
              </a:ext>
            </a:extLst>
          </p:cNvPr>
          <p:cNvGrpSpPr/>
          <p:nvPr/>
        </p:nvGrpSpPr>
        <p:grpSpPr>
          <a:xfrm>
            <a:off x="8050412" y="5849305"/>
            <a:ext cx="446399" cy="428686"/>
            <a:chOff x="448639" y="2727542"/>
            <a:chExt cx="446399" cy="428686"/>
          </a:xfrm>
        </p:grpSpPr>
        <p:sp>
          <p:nvSpPr>
            <p:cNvPr id="535" name="Oval 534">
              <a:extLst>
                <a:ext uri="{FF2B5EF4-FFF2-40B4-BE49-F238E27FC236}">
                  <a16:creationId xmlns:a16="http://schemas.microsoft.com/office/drawing/2014/main" id="{A441B149-BA1F-4ACD-8DAB-0994D00811C7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6" name="TextBox 535">
              <a:extLst>
                <a:ext uri="{FF2B5EF4-FFF2-40B4-BE49-F238E27FC236}">
                  <a16:creationId xmlns:a16="http://schemas.microsoft.com/office/drawing/2014/main" id="{F82D1C54-3006-496C-BE26-782A786A60D5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35B32178-7437-435A-86A0-C7E09BE0B182}"/>
              </a:ext>
            </a:extLst>
          </p:cNvPr>
          <p:cNvGrpSpPr/>
          <p:nvPr/>
        </p:nvGrpSpPr>
        <p:grpSpPr>
          <a:xfrm>
            <a:off x="8020456" y="1838215"/>
            <a:ext cx="492471" cy="428686"/>
            <a:chOff x="1333467" y="934501"/>
            <a:chExt cx="492471" cy="428686"/>
          </a:xfrm>
        </p:grpSpPr>
        <p:sp>
          <p:nvSpPr>
            <p:cNvPr id="538" name="Oval 537">
              <a:extLst>
                <a:ext uri="{FF2B5EF4-FFF2-40B4-BE49-F238E27FC236}">
                  <a16:creationId xmlns:a16="http://schemas.microsoft.com/office/drawing/2014/main" id="{1A2486BE-5E53-4A82-833C-6762FEE71CB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84E7DF82-1C13-4D7D-8164-359902275EF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40" name="Group 539">
            <a:extLst>
              <a:ext uri="{FF2B5EF4-FFF2-40B4-BE49-F238E27FC236}">
                <a16:creationId xmlns:a16="http://schemas.microsoft.com/office/drawing/2014/main" id="{A2756239-215F-4B58-B860-48B2D9B29B8C}"/>
              </a:ext>
            </a:extLst>
          </p:cNvPr>
          <p:cNvGrpSpPr/>
          <p:nvPr/>
        </p:nvGrpSpPr>
        <p:grpSpPr>
          <a:xfrm>
            <a:off x="8500718" y="1838266"/>
            <a:ext cx="446399" cy="428686"/>
            <a:chOff x="463698" y="934501"/>
            <a:chExt cx="446399" cy="428686"/>
          </a:xfrm>
        </p:grpSpPr>
        <p:sp>
          <p:nvSpPr>
            <p:cNvPr id="541" name="Oval 540">
              <a:extLst>
                <a:ext uri="{FF2B5EF4-FFF2-40B4-BE49-F238E27FC236}">
                  <a16:creationId xmlns:a16="http://schemas.microsoft.com/office/drawing/2014/main" id="{16778EB9-C28A-4721-927A-A292CE17F37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2" name="TextBox 541">
              <a:extLst>
                <a:ext uri="{FF2B5EF4-FFF2-40B4-BE49-F238E27FC236}">
                  <a16:creationId xmlns:a16="http://schemas.microsoft.com/office/drawing/2014/main" id="{1ACAC023-7ADA-4746-86F8-085DEC95857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9C8580ED-096B-415D-9D38-5D931B21C63E}"/>
              </a:ext>
            </a:extLst>
          </p:cNvPr>
          <p:cNvGrpSpPr/>
          <p:nvPr/>
        </p:nvGrpSpPr>
        <p:grpSpPr>
          <a:xfrm>
            <a:off x="8502236" y="2734742"/>
            <a:ext cx="446399" cy="428686"/>
            <a:chOff x="460084" y="1832999"/>
            <a:chExt cx="446399" cy="428686"/>
          </a:xfrm>
        </p:grpSpPr>
        <p:sp>
          <p:nvSpPr>
            <p:cNvPr id="544" name="Oval 543">
              <a:extLst>
                <a:ext uri="{FF2B5EF4-FFF2-40B4-BE49-F238E27FC236}">
                  <a16:creationId xmlns:a16="http://schemas.microsoft.com/office/drawing/2014/main" id="{D05FB109-7739-486A-B103-E97686BEA5CD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53199A14-DC72-47FF-83EB-B6D86BFE9534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6" name="Group 545">
            <a:extLst>
              <a:ext uri="{FF2B5EF4-FFF2-40B4-BE49-F238E27FC236}">
                <a16:creationId xmlns:a16="http://schemas.microsoft.com/office/drawing/2014/main" id="{F310BE29-5201-4EBC-94E5-CD4D9071DE9B}"/>
              </a:ext>
            </a:extLst>
          </p:cNvPr>
          <p:cNvGrpSpPr/>
          <p:nvPr/>
        </p:nvGrpSpPr>
        <p:grpSpPr>
          <a:xfrm>
            <a:off x="8499945" y="3621783"/>
            <a:ext cx="446399" cy="428686"/>
            <a:chOff x="448639" y="2727542"/>
            <a:chExt cx="446399" cy="428686"/>
          </a:xfrm>
        </p:grpSpPr>
        <p:sp>
          <p:nvSpPr>
            <p:cNvPr id="547" name="Oval 546">
              <a:extLst>
                <a:ext uri="{FF2B5EF4-FFF2-40B4-BE49-F238E27FC236}">
                  <a16:creationId xmlns:a16="http://schemas.microsoft.com/office/drawing/2014/main" id="{29B8BAF8-F188-42C6-B2BC-D19384362BC9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8" name="TextBox 547">
              <a:extLst>
                <a:ext uri="{FF2B5EF4-FFF2-40B4-BE49-F238E27FC236}">
                  <a16:creationId xmlns:a16="http://schemas.microsoft.com/office/drawing/2014/main" id="{25FCF07F-04D3-4309-918A-F533C19F75B9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9" name="Group 548">
            <a:extLst>
              <a:ext uri="{FF2B5EF4-FFF2-40B4-BE49-F238E27FC236}">
                <a16:creationId xmlns:a16="http://schemas.microsoft.com/office/drawing/2014/main" id="{7086CEEF-F3CD-474B-AA43-DAD4AC81193C}"/>
              </a:ext>
            </a:extLst>
          </p:cNvPr>
          <p:cNvGrpSpPr/>
          <p:nvPr/>
        </p:nvGrpSpPr>
        <p:grpSpPr>
          <a:xfrm>
            <a:off x="8501709" y="4518547"/>
            <a:ext cx="446399" cy="428686"/>
            <a:chOff x="457051" y="1380030"/>
            <a:chExt cx="446399" cy="428686"/>
          </a:xfrm>
        </p:grpSpPr>
        <p:sp>
          <p:nvSpPr>
            <p:cNvPr id="550" name="Oval 549">
              <a:extLst>
                <a:ext uri="{FF2B5EF4-FFF2-40B4-BE49-F238E27FC236}">
                  <a16:creationId xmlns:a16="http://schemas.microsoft.com/office/drawing/2014/main" id="{BC0875B4-DEF8-4D57-8B39-16B0474BB66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1" name="TextBox 550">
              <a:extLst>
                <a:ext uri="{FF2B5EF4-FFF2-40B4-BE49-F238E27FC236}">
                  <a16:creationId xmlns:a16="http://schemas.microsoft.com/office/drawing/2014/main" id="{B6FF632F-E5E8-445A-8EDD-499B40149792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2" name="Group 551">
            <a:extLst>
              <a:ext uri="{FF2B5EF4-FFF2-40B4-BE49-F238E27FC236}">
                <a16:creationId xmlns:a16="http://schemas.microsoft.com/office/drawing/2014/main" id="{1EB49EFD-06CF-4703-82DB-7997A3040F8D}"/>
              </a:ext>
            </a:extLst>
          </p:cNvPr>
          <p:cNvGrpSpPr/>
          <p:nvPr/>
        </p:nvGrpSpPr>
        <p:grpSpPr>
          <a:xfrm>
            <a:off x="8502538" y="5404761"/>
            <a:ext cx="446399" cy="428686"/>
            <a:chOff x="453437" y="2278528"/>
            <a:chExt cx="446399" cy="428686"/>
          </a:xfrm>
        </p:grpSpPr>
        <p:sp>
          <p:nvSpPr>
            <p:cNvPr id="553" name="Oval 552">
              <a:extLst>
                <a:ext uri="{FF2B5EF4-FFF2-40B4-BE49-F238E27FC236}">
                  <a16:creationId xmlns:a16="http://schemas.microsoft.com/office/drawing/2014/main" id="{09DCC30E-D66E-4E85-9FD4-F13A71CE039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4" name="TextBox 553">
              <a:extLst>
                <a:ext uri="{FF2B5EF4-FFF2-40B4-BE49-F238E27FC236}">
                  <a16:creationId xmlns:a16="http://schemas.microsoft.com/office/drawing/2014/main" id="{CB4F2EDF-60BD-4806-A995-7468993D06A2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5" name="Group 554">
            <a:extLst>
              <a:ext uri="{FF2B5EF4-FFF2-40B4-BE49-F238E27FC236}">
                <a16:creationId xmlns:a16="http://schemas.microsoft.com/office/drawing/2014/main" id="{2DF29349-0945-4595-92D8-3508643BCDF0}"/>
              </a:ext>
            </a:extLst>
          </p:cNvPr>
          <p:cNvGrpSpPr/>
          <p:nvPr/>
        </p:nvGrpSpPr>
        <p:grpSpPr>
          <a:xfrm>
            <a:off x="833544" y="2732857"/>
            <a:ext cx="847075" cy="428686"/>
            <a:chOff x="2979657" y="934501"/>
            <a:chExt cx="1698085" cy="428686"/>
          </a:xfrm>
        </p:grpSpPr>
        <p:sp>
          <p:nvSpPr>
            <p:cNvPr id="556" name="Oval 555">
              <a:extLst>
                <a:ext uri="{FF2B5EF4-FFF2-40B4-BE49-F238E27FC236}">
                  <a16:creationId xmlns:a16="http://schemas.microsoft.com/office/drawing/2014/main" id="{C7A15D28-199C-4711-A579-DCCB2736322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7" name="TextBox 556">
              <a:extLst>
                <a:ext uri="{FF2B5EF4-FFF2-40B4-BE49-F238E27FC236}">
                  <a16:creationId xmlns:a16="http://schemas.microsoft.com/office/drawing/2014/main" id="{0A479350-642B-453B-B623-A399ABE7AD11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61" name="Group 560">
            <a:extLst>
              <a:ext uri="{FF2B5EF4-FFF2-40B4-BE49-F238E27FC236}">
                <a16:creationId xmlns:a16="http://schemas.microsoft.com/office/drawing/2014/main" id="{9F404A43-91AA-4043-8255-24DF3768C435}"/>
              </a:ext>
            </a:extLst>
          </p:cNvPr>
          <p:cNvGrpSpPr/>
          <p:nvPr/>
        </p:nvGrpSpPr>
        <p:grpSpPr>
          <a:xfrm>
            <a:off x="833544" y="3175356"/>
            <a:ext cx="847075" cy="428686"/>
            <a:chOff x="2979657" y="934501"/>
            <a:chExt cx="1698085" cy="428686"/>
          </a:xfrm>
        </p:grpSpPr>
        <p:sp>
          <p:nvSpPr>
            <p:cNvPr id="562" name="Oval 561">
              <a:extLst>
                <a:ext uri="{FF2B5EF4-FFF2-40B4-BE49-F238E27FC236}">
                  <a16:creationId xmlns:a16="http://schemas.microsoft.com/office/drawing/2014/main" id="{B659816B-0A8C-4A44-B67B-BB5FF7C52BC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3" name="TextBox 562">
              <a:extLst>
                <a:ext uri="{FF2B5EF4-FFF2-40B4-BE49-F238E27FC236}">
                  <a16:creationId xmlns:a16="http://schemas.microsoft.com/office/drawing/2014/main" id="{7E14CF6E-DCFC-4531-ABC7-ACA293F49B9E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67" name="Group 566">
            <a:extLst>
              <a:ext uri="{FF2B5EF4-FFF2-40B4-BE49-F238E27FC236}">
                <a16:creationId xmlns:a16="http://schemas.microsoft.com/office/drawing/2014/main" id="{FCA21778-28D3-4585-AC10-1EBDD2F76F88}"/>
              </a:ext>
            </a:extLst>
          </p:cNvPr>
          <p:cNvGrpSpPr/>
          <p:nvPr/>
        </p:nvGrpSpPr>
        <p:grpSpPr>
          <a:xfrm>
            <a:off x="2606792" y="2729594"/>
            <a:ext cx="847075" cy="428686"/>
            <a:chOff x="2979657" y="934501"/>
            <a:chExt cx="1698085" cy="428686"/>
          </a:xfrm>
        </p:grpSpPr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A6262787-786E-463B-BA82-4D1BE42A0A0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9" name="TextBox 568">
              <a:extLst>
                <a:ext uri="{FF2B5EF4-FFF2-40B4-BE49-F238E27FC236}">
                  <a16:creationId xmlns:a16="http://schemas.microsoft.com/office/drawing/2014/main" id="{9AE02AED-414C-4E77-AB28-9B0E240A9D7A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70" name="Group 569">
            <a:extLst>
              <a:ext uri="{FF2B5EF4-FFF2-40B4-BE49-F238E27FC236}">
                <a16:creationId xmlns:a16="http://schemas.microsoft.com/office/drawing/2014/main" id="{5F634390-9CFF-4700-9664-52278681B6F9}"/>
              </a:ext>
            </a:extLst>
          </p:cNvPr>
          <p:cNvGrpSpPr/>
          <p:nvPr/>
        </p:nvGrpSpPr>
        <p:grpSpPr>
          <a:xfrm>
            <a:off x="836589" y="3623244"/>
            <a:ext cx="847075" cy="428686"/>
            <a:chOff x="2979657" y="934501"/>
            <a:chExt cx="1698085" cy="428686"/>
          </a:xfrm>
        </p:grpSpPr>
        <p:sp>
          <p:nvSpPr>
            <p:cNvPr id="571" name="Oval 570">
              <a:extLst>
                <a:ext uri="{FF2B5EF4-FFF2-40B4-BE49-F238E27FC236}">
                  <a16:creationId xmlns:a16="http://schemas.microsoft.com/office/drawing/2014/main" id="{7C6D16A5-7B42-4D67-BB37-BFD112650FC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5A0083AC-4E68-40AB-AAB7-787F9E901021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76" name="Group 575">
            <a:extLst>
              <a:ext uri="{FF2B5EF4-FFF2-40B4-BE49-F238E27FC236}">
                <a16:creationId xmlns:a16="http://schemas.microsoft.com/office/drawing/2014/main" id="{EE5A4716-86C8-4BE8-AB0D-8C4EE5DC5EDC}"/>
              </a:ext>
            </a:extLst>
          </p:cNvPr>
          <p:cNvGrpSpPr/>
          <p:nvPr/>
        </p:nvGrpSpPr>
        <p:grpSpPr>
          <a:xfrm>
            <a:off x="836589" y="4071719"/>
            <a:ext cx="847075" cy="428686"/>
            <a:chOff x="2979657" y="934501"/>
            <a:chExt cx="1698085" cy="428686"/>
          </a:xfrm>
        </p:grpSpPr>
        <p:sp>
          <p:nvSpPr>
            <p:cNvPr id="577" name="Oval 576">
              <a:extLst>
                <a:ext uri="{FF2B5EF4-FFF2-40B4-BE49-F238E27FC236}">
                  <a16:creationId xmlns:a16="http://schemas.microsoft.com/office/drawing/2014/main" id="{9A354DBF-F51C-4A12-9061-1C12CF5160E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8" name="TextBox 577">
              <a:extLst>
                <a:ext uri="{FF2B5EF4-FFF2-40B4-BE49-F238E27FC236}">
                  <a16:creationId xmlns:a16="http://schemas.microsoft.com/office/drawing/2014/main" id="{242E5793-FE01-44AC-B59A-4528B49852A9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FAA00985-332D-4BE0-92C9-D21460709CA2}"/>
              </a:ext>
            </a:extLst>
          </p:cNvPr>
          <p:cNvGrpSpPr/>
          <p:nvPr/>
        </p:nvGrpSpPr>
        <p:grpSpPr>
          <a:xfrm>
            <a:off x="2603861" y="3619981"/>
            <a:ext cx="847075" cy="428686"/>
            <a:chOff x="2979657" y="934501"/>
            <a:chExt cx="1698085" cy="428686"/>
          </a:xfrm>
        </p:grpSpPr>
        <p:sp>
          <p:nvSpPr>
            <p:cNvPr id="583" name="Oval 582">
              <a:extLst>
                <a:ext uri="{FF2B5EF4-FFF2-40B4-BE49-F238E27FC236}">
                  <a16:creationId xmlns:a16="http://schemas.microsoft.com/office/drawing/2014/main" id="{D9BFDD25-B39E-48E5-B9F5-909F3E0D3CC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4" name="TextBox 583">
              <a:extLst>
                <a:ext uri="{FF2B5EF4-FFF2-40B4-BE49-F238E27FC236}">
                  <a16:creationId xmlns:a16="http://schemas.microsoft.com/office/drawing/2014/main" id="{3EB68DB0-E618-4BE1-AD0B-CC40A6B87EA1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85" name="Group 584">
            <a:extLst>
              <a:ext uri="{FF2B5EF4-FFF2-40B4-BE49-F238E27FC236}">
                <a16:creationId xmlns:a16="http://schemas.microsoft.com/office/drawing/2014/main" id="{AE54259C-A2A8-4423-8995-434547B9C2A7}"/>
              </a:ext>
            </a:extLst>
          </p:cNvPr>
          <p:cNvGrpSpPr/>
          <p:nvPr/>
        </p:nvGrpSpPr>
        <p:grpSpPr>
          <a:xfrm>
            <a:off x="837149" y="4522164"/>
            <a:ext cx="847075" cy="428686"/>
            <a:chOff x="2979657" y="934501"/>
            <a:chExt cx="1698085" cy="428686"/>
          </a:xfrm>
        </p:grpSpPr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15CF9089-0E70-4D50-9E4A-4BEA3D4B4E1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7" name="TextBox 586">
              <a:extLst>
                <a:ext uri="{FF2B5EF4-FFF2-40B4-BE49-F238E27FC236}">
                  <a16:creationId xmlns:a16="http://schemas.microsoft.com/office/drawing/2014/main" id="{F7377D50-15CC-4A80-8267-38620D524842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91" name="Group 590">
            <a:extLst>
              <a:ext uri="{FF2B5EF4-FFF2-40B4-BE49-F238E27FC236}">
                <a16:creationId xmlns:a16="http://schemas.microsoft.com/office/drawing/2014/main" id="{5CDAC5AF-AB0A-4073-BB96-F6E07060CDB9}"/>
              </a:ext>
            </a:extLst>
          </p:cNvPr>
          <p:cNvGrpSpPr/>
          <p:nvPr/>
        </p:nvGrpSpPr>
        <p:grpSpPr>
          <a:xfrm>
            <a:off x="837149" y="4964663"/>
            <a:ext cx="847075" cy="428686"/>
            <a:chOff x="2979657" y="934501"/>
            <a:chExt cx="1698085" cy="428686"/>
          </a:xfrm>
        </p:grpSpPr>
        <p:sp>
          <p:nvSpPr>
            <p:cNvPr id="592" name="Oval 591">
              <a:extLst>
                <a:ext uri="{FF2B5EF4-FFF2-40B4-BE49-F238E27FC236}">
                  <a16:creationId xmlns:a16="http://schemas.microsoft.com/office/drawing/2014/main" id="{9B931BF9-2E90-4A9D-8CDF-6451E330702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6D350108-B11F-4938-B1CF-EFADF8DD6EAE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97" name="Group 596">
            <a:extLst>
              <a:ext uri="{FF2B5EF4-FFF2-40B4-BE49-F238E27FC236}">
                <a16:creationId xmlns:a16="http://schemas.microsoft.com/office/drawing/2014/main" id="{82CE8830-0820-440E-9016-610EB090187B}"/>
              </a:ext>
            </a:extLst>
          </p:cNvPr>
          <p:cNvGrpSpPr/>
          <p:nvPr/>
        </p:nvGrpSpPr>
        <p:grpSpPr>
          <a:xfrm>
            <a:off x="2604421" y="4518901"/>
            <a:ext cx="847075" cy="428686"/>
            <a:chOff x="2979657" y="934501"/>
            <a:chExt cx="1698085" cy="428686"/>
          </a:xfrm>
        </p:grpSpPr>
        <p:sp>
          <p:nvSpPr>
            <p:cNvPr id="598" name="Oval 597">
              <a:extLst>
                <a:ext uri="{FF2B5EF4-FFF2-40B4-BE49-F238E27FC236}">
                  <a16:creationId xmlns:a16="http://schemas.microsoft.com/office/drawing/2014/main" id="{58ECCDB2-9B1E-45B9-9215-91C8F5C57A0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9" name="TextBox 598">
              <a:extLst>
                <a:ext uri="{FF2B5EF4-FFF2-40B4-BE49-F238E27FC236}">
                  <a16:creationId xmlns:a16="http://schemas.microsoft.com/office/drawing/2014/main" id="{F5602A79-8AFE-4A24-823E-73AC04B72BF4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25651145-C925-447A-A49C-8684438680E4}"/>
              </a:ext>
            </a:extLst>
          </p:cNvPr>
          <p:cNvGrpSpPr/>
          <p:nvPr/>
        </p:nvGrpSpPr>
        <p:grpSpPr>
          <a:xfrm>
            <a:off x="833615" y="5408960"/>
            <a:ext cx="847075" cy="428686"/>
            <a:chOff x="2979657" y="934501"/>
            <a:chExt cx="1698085" cy="428686"/>
          </a:xfrm>
        </p:grpSpPr>
        <p:sp>
          <p:nvSpPr>
            <p:cNvPr id="601" name="Oval 600">
              <a:extLst>
                <a:ext uri="{FF2B5EF4-FFF2-40B4-BE49-F238E27FC236}">
                  <a16:creationId xmlns:a16="http://schemas.microsoft.com/office/drawing/2014/main" id="{18FDD5E3-A07C-4320-AAC4-F42B8929DEA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2" name="TextBox 601">
              <a:extLst>
                <a:ext uri="{FF2B5EF4-FFF2-40B4-BE49-F238E27FC236}">
                  <a16:creationId xmlns:a16="http://schemas.microsoft.com/office/drawing/2014/main" id="{035F1881-7B89-41F5-BA05-887033138FAF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A5530D1D-12DD-4876-B7E1-1E1C2CBC2FEE}"/>
              </a:ext>
            </a:extLst>
          </p:cNvPr>
          <p:cNvGrpSpPr/>
          <p:nvPr/>
        </p:nvGrpSpPr>
        <p:grpSpPr>
          <a:xfrm>
            <a:off x="833615" y="5857435"/>
            <a:ext cx="847075" cy="428686"/>
            <a:chOff x="2979657" y="934501"/>
            <a:chExt cx="1698085" cy="428686"/>
          </a:xfrm>
        </p:grpSpPr>
        <p:sp>
          <p:nvSpPr>
            <p:cNvPr id="607" name="Oval 606">
              <a:extLst>
                <a:ext uri="{FF2B5EF4-FFF2-40B4-BE49-F238E27FC236}">
                  <a16:creationId xmlns:a16="http://schemas.microsoft.com/office/drawing/2014/main" id="{DBFE0594-AA5F-40E3-B14A-5C4E256ACAD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8" name="TextBox 607">
              <a:extLst>
                <a:ext uri="{FF2B5EF4-FFF2-40B4-BE49-F238E27FC236}">
                  <a16:creationId xmlns:a16="http://schemas.microsoft.com/office/drawing/2014/main" id="{B31EDE8A-7A30-4971-B718-C244D94A48D3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4237ABAE-201C-4610-A5BC-77DEE2955AB3}"/>
              </a:ext>
            </a:extLst>
          </p:cNvPr>
          <p:cNvGrpSpPr/>
          <p:nvPr/>
        </p:nvGrpSpPr>
        <p:grpSpPr>
          <a:xfrm>
            <a:off x="2600887" y="5405697"/>
            <a:ext cx="847075" cy="428686"/>
            <a:chOff x="2979657" y="934501"/>
            <a:chExt cx="1698085" cy="428686"/>
          </a:xfrm>
        </p:grpSpPr>
        <p:sp>
          <p:nvSpPr>
            <p:cNvPr id="613" name="Oval 612">
              <a:extLst>
                <a:ext uri="{FF2B5EF4-FFF2-40B4-BE49-F238E27FC236}">
                  <a16:creationId xmlns:a16="http://schemas.microsoft.com/office/drawing/2014/main" id="{49ADE1D5-A3ED-4253-B117-DD6306E8211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4" name="TextBox 613">
              <a:extLst>
                <a:ext uri="{FF2B5EF4-FFF2-40B4-BE49-F238E27FC236}">
                  <a16:creationId xmlns:a16="http://schemas.microsoft.com/office/drawing/2014/main" id="{4E2606C3-025A-4E4C-8209-5D7DE7F87359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15" name="Group 614">
            <a:extLst>
              <a:ext uri="{FF2B5EF4-FFF2-40B4-BE49-F238E27FC236}">
                <a16:creationId xmlns:a16="http://schemas.microsoft.com/office/drawing/2014/main" id="{B9623018-FBE8-46F1-B3D7-6A8D7F40FD69}"/>
              </a:ext>
            </a:extLst>
          </p:cNvPr>
          <p:cNvGrpSpPr/>
          <p:nvPr/>
        </p:nvGrpSpPr>
        <p:grpSpPr>
          <a:xfrm>
            <a:off x="681154" y="1829604"/>
            <a:ext cx="892821" cy="428686"/>
            <a:chOff x="4484935" y="944175"/>
            <a:chExt cx="892821" cy="428686"/>
          </a:xfrm>
        </p:grpSpPr>
        <p:sp>
          <p:nvSpPr>
            <p:cNvPr id="616" name="Oval 615">
              <a:extLst>
                <a:ext uri="{FF2B5EF4-FFF2-40B4-BE49-F238E27FC236}">
                  <a16:creationId xmlns:a16="http://schemas.microsoft.com/office/drawing/2014/main" id="{6A1FC134-BE03-4905-95D8-0D0D7CBBD950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7" name="TextBox 616">
              <a:extLst>
                <a:ext uri="{FF2B5EF4-FFF2-40B4-BE49-F238E27FC236}">
                  <a16:creationId xmlns:a16="http://schemas.microsoft.com/office/drawing/2014/main" id="{8024F4B9-573C-4E78-9CB4-6A1BF196697A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18" name="Group 617">
            <a:extLst>
              <a:ext uri="{FF2B5EF4-FFF2-40B4-BE49-F238E27FC236}">
                <a16:creationId xmlns:a16="http://schemas.microsoft.com/office/drawing/2014/main" id="{1C870E9B-CA64-4CED-8096-99DDA107C5AC}"/>
              </a:ext>
            </a:extLst>
          </p:cNvPr>
          <p:cNvGrpSpPr/>
          <p:nvPr/>
        </p:nvGrpSpPr>
        <p:grpSpPr>
          <a:xfrm>
            <a:off x="1729700" y="1825773"/>
            <a:ext cx="847075" cy="428686"/>
            <a:chOff x="2979657" y="934501"/>
            <a:chExt cx="1698085" cy="428686"/>
          </a:xfrm>
        </p:grpSpPr>
        <p:sp>
          <p:nvSpPr>
            <p:cNvPr id="619" name="Oval 618">
              <a:extLst>
                <a:ext uri="{FF2B5EF4-FFF2-40B4-BE49-F238E27FC236}">
                  <a16:creationId xmlns:a16="http://schemas.microsoft.com/office/drawing/2014/main" id="{45CDECD6-A4BC-4231-8FEC-6D886074D89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0" name="TextBox 619">
              <a:extLst>
                <a:ext uri="{FF2B5EF4-FFF2-40B4-BE49-F238E27FC236}">
                  <a16:creationId xmlns:a16="http://schemas.microsoft.com/office/drawing/2014/main" id="{4F33101F-F45F-4B09-96C0-7136E87F8595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21" name="Group 620">
            <a:extLst>
              <a:ext uri="{FF2B5EF4-FFF2-40B4-BE49-F238E27FC236}">
                <a16:creationId xmlns:a16="http://schemas.microsoft.com/office/drawing/2014/main" id="{28053296-2D6D-4AF6-B5C0-D48A5FEB59B7}"/>
              </a:ext>
            </a:extLst>
          </p:cNvPr>
          <p:cNvGrpSpPr/>
          <p:nvPr/>
        </p:nvGrpSpPr>
        <p:grpSpPr>
          <a:xfrm>
            <a:off x="1729700" y="2274248"/>
            <a:ext cx="847075" cy="428686"/>
            <a:chOff x="2979657" y="934501"/>
            <a:chExt cx="1698085" cy="428686"/>
          </a:xfrm>
        </p:grpSpPr>
        <p:sp>
          <p:nvSpPr>
            <p:cNvPr id="622" name="Oval 621">
              <a:extLst>
                <a:ext uri="{FF2B5EF4-FFF2-40B4-BE49-F238E27FC236}">
                  <a16:creationId xmlns:a16="http://schemas.microsoft.com/office/drawing/2014/main" id="{08C8E0BA-E479-4B11-8999-A45DA3A45B9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3" name="TextBox 622">
              <a:extLst>
                <a:ext uri="{FF2B5EF4-FFF2-40B4-BE49-F238E27FC236}">
                  <a16:creationId xmlns:a16="http://schemas.microsoft.com/office/drawing/2014/main" id="{ABC03C8A-06A8-4A10-B67C-7701FADA67B6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24" name="Group 623">
            <a:extLst>
              <a:ext uri="{FF2B5EF4-FFF2-40B4-BE49-F238E27FC236}">
                <a16:creationId xmlns:a16="http://schemas.microsoft.com/office/drawing/2014/main" id="{C1C699D2-1EB7-404D-962F-8C9C23341B83}"/>
              </a:ext>
            </a:extLst>
          </p:cNvPr>
          <p:cNvGrpSpPr/>
          <p:nvPr/>
        </p:nvGrpSpPr>
        <p:grpSpPr>
          <a:xfrm>
            <a:off x="1730260" y="2724693"/>
            <a:ext cx="847075" cy="428686"/>
            <a:chOff x="2979657" y="934501"/>
            <a:chExt cx="1698085" cy="428686"/>
          </a:xfrm>
        </p:grpSpPr>
        <p:sp>
          <p:nvSpPr>
            <p:cNvPr id="625" name="Oval 624">
              <a:extLst>
                <a:ext uri="{FF2B5EF4-FFF2-40B4-BE49-F238E27FC236}">
                  <a16:creationId xmlns:a16="http://schemas.microsoft.com/office/drawing/2014/main" id="{B9322DE6-BE5A-451E-A0C4-DADB2FFF9A5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6" name="TextBox 625">
              <a:extLst>
                <a:ext uri="{FF2B5EF4-FFF2-40B4-BE49-F238E27FC236}">
                  <a16:creationId xmlns:a16="http://schemas.microsoft.com/office/drawing/2014/main" id="{032193BD-1C7E-4DBB-B221-3ED37805AE5C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27" name="Group 626">
            <a:extLst>
              <a:ext uri="{FF2B5EF4-FFF2-40B4-BE49-F238E27FC236}">
                <a16:creationId xmlns:a16="http://schemas.microsoft.com/office/drawing/2014/main" id="{472CC1CA-0105-4951-B619-FEC86F951C0F}"/>
              </a:ext>
            </a:extLst>
          </p:cNvPr>
          <p:cNvGrpSpPr/>
          <p:nvPr/>
        </p:nvGrpSpPr>
        <p:grpSpPr>
          <a:xfrm>
            <a:off x="1730260" y="3167192"/>
            <a:ext cx="847075" cy="428686"/>
            <a:chOff x="2979657" y="934501"/>
            <a:chExt cx="1698085" cy="428686"/>
          </a:xfrm>
        </p:grpSpPr>
        <p:sp>
          <p:nvSpPr>
            <p:cNvPr id="628" name="Oval 627">
              <a:extLst>
                <a:ext uri="{FF2B5EF4-FFF2-40B4-BE49-F238E27FC236}">
                  <a16:creationId xmlns:a16="http://schemas.microsoft.com/office/drawing/2014/main" id="{EB7677DC-D621-4C5C-B663-C3CA0921ACF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9" name="TextBox 628">
              <a:extLst>
                <a:ext uri="{FF2B5EF4-FFF2-40B4-BE49-F238E27FC236}">
                  <a16:creationId xmlns:a16="http://schemas.microsoft.com/office/drawing/2014/main" id="{B0D17417-3062-4507-AEEC-F9413EA5D1DB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30" name="Group 629">
            <a:extLst>
              <a:ext uri="{FF2B5EF4-FFF2-40B4-BE49-F238E27FC236}">
                <a16:creationId xmlns:a16="http://schemas.microsoft.com/office/drawing/2014/main" id="{A3866B3C-280F-4E51-BE68-B5CA8EE591D5}"/>
              </a:ext>
            </a:extLst>
          </p:cNvPr>
          <p:cNvGrpSpPr/>
          <p:nvPr/>
        </p:nvGrpSpPr>
        <p:grpSpPr>
          <a:xfrm>
            <a:off x="1733305" y="3615080"/>
            <a:ext cx="847075" cy="428686"/>
            <a:chOff x="2979657" y="934501"/>
            <a:chExt cx="1698085" cy="428686"/>
          </a:xfrm>
        </p:grpSpPr>
        <p:sp>
          <p:nvSpPr>
            <p:cNvPr id="631" name="Oval 630">
              <a:extLst>
                <a:ext uri="{FF2B5EF4-FFF2-40B4-BE49-F238E27FC236}">
                  <a16:creationId xmlns:a16="http://schemas.microsoft.com/office/drawing/2014/main" id="{DBDBE39B-8DCF-441D-BC30-185163BDC71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2" name="TextBox 631">
              <a:extLst>
                <a:ext uri="{FF2B5EF4-FFF2-40B4-BE49-F238E27FC236}">
                  <a16:creationId xmlns:a16="http://schemas.microsoft.com/office/drawing/2014/main" id="{6AAD12FB-76E8-48A5-9FD2-C57E8CEC0EA1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33" name="Group 632">
            <a:extLst>
              <a:ext uri="{FF2B5EF4-FFF2-40B4-BE49-F238E27FC236}">
                <a16:creationId xmlns:a16="http://schemas.microsoft.com/office/drawing/2014/main" id="{95564508-AADD-4222-A4B2-BD1DB7A98410}"/>
              </a:ext>
            </a:extLst>
          </p:cNvPr>
          <p:cNvGrpSpPr/>
          <p:nvPr/>
        </p:nvGrpSpPr>
        <p:grpSpPr>
          <a:xfrm>
            <a:off x="1733305" y="4063555"/>
            <a:ext cx="847075" cy="428686"/>
            <a:chOff x="2979657" y="934501"/>
            <a:chExt cx="1698085" cy="428686"/>
          </a:xfrm>
        </p:grpSpPr>
        <p:sp>
          <p:nvSpPr>
            <p:cNvPr id="634" name="Oval 633">
              <a:extLst>
                <a:ext uri="{FF2B5EF4-FFF2-40B4-BE49-F238E27FC236}">
                  <a16:creationId xmlns:a16="http://schemas.microsoft.com/office/drawing/2014/main" id="{5803AA14-19C6-4406-A9BD-9A629A1EBDF8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5" name="TextBox 634">
              <a:extLst>
                <a:ext uri="{FF2B5EF4-FFF2-40B4-BE49-F238E27FC236}">
                  <a16:creationId xmlns:a16="http://schemas.microsoft.com/office/drawing/2014/main" id="{C334D985-1FC5-4ADF-A07C-7D033EF07BB1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36" name="Group 635">
            <a:extLst>
              <a:ext uri="{FF2B5EF4-FFF2-40B4-BE49-F238E27FC236}">
                <a16:creationId xmlns:a16="http://schemas.microsoft.com/office/drawing/2014/main" id="{7D7B628E-1347-4C12-87E7-C440C2254592}"/>
              </a:ext>
            </a:extLst>
          </p:cNvPr>
          <p:cNvGrpSpPr/>
          <p:nvPr/>
        </p:nvGrpSpPr>
        <p:grpSpPr>
          <a:xfrm>
            <a:off x="1733865" y="4514000"/>
            <a:ext cx="847075" cy="428686"/>
            <a:chOff x="2979657" y="934501"/>
            <a:chExt cx="1698085" cy="428686"/>
          </a:xfrm>
        </p:grpSpPr>
        <p:sp>
          <p:nvSpPr>
            <p:cNvPr id="637" name="Oval 636">
              <a:extLst>
                <a:ext uri="{FF2B5EF4-FFF2-40B4-BE49-F238E27FC236}">
                  <a16:creationId xmlns:a16="http://schemas.microsoft.com/office/drawing/2014/main" id="{20A05ED3-9A1C-4523-8268-3C0F729CE04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8" name="TextBox 637">
              <a:extLst>
                <a:ext uri="{FF2B5EF4-FFF2-40B4-BE49-F238E27FC236}">
                  <a16:creationId xmlns:a16="http://schemas.microsoft.com/office/drawing/2014/main" id="{6FE10984-EFA2-4390-8979-43183309FF9A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39" name="Group 638">
            <a:extLst>
              <a:ext uri="{FF2B5EF4-FFF2-40B4-BE49-F238E27FC236}">
                <a16:creationId xmlns:a16="http://schemas.microsoft.com/office/drawing/2014/main" id="{E6D61CA0-EBC6-442E-ADF7-7E193EE1B6B2}"/>
              </a:ext>
            </a:extLst>
          </p:cNvPr>
          <p:cNvGrpSpPr/>
          <p:nvPr/>
        </p:nvGrpSpPr>
        <p:grpSpPr>
          <a:xfrm>
            <a:off x="1733865" y="4956499"/>
            <a:ext cx="847075" cy="428686"/>
            <a:chOff x="2979657" y="934501"/>
            <a:chExt cx="1698085" cy="428686"/>
          </a:xfrm>
        </p:grpSpPr>
        <p:sp>
          <p:nvSpPr>
            <p:cNvPr id="640" name="Oval 639">
              <a:extLst>
                <a:ext uri="{FF2B5EF4-FFF2-40B4-BE49-F238E27FC236}">
                  <a16:creationId xmlns:a16="http://schemas.microsoft.com/office/drawing/2014/main" id="{66FFDA87-4652-4CF5-A5C0-8BC66877706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1" name="TextBox 640">
              <a:extLst>
                <a:ext uri="{FF2B5EF4-FFF2-40B4-BE49-F238E27FC236}">
                  <a16:creationId xmlns:a16="http://schemas.microsoft.com/office/drawing/2014/main" id="{B311FF0D-D1D8-4272-BE16-1B831DB36923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42" name="Group 641">
            <a:extLst>
              <a:ext uri="{FF2B5EF4-FFF2-40B4-BE49-F238E27FC236}">
                <a16:creationId xmlns:a16="http://schemas.microsoft.com/office/drawing/2014/main" id="{8D31BC58-D6D0-4A4B-9E18-0A39A70EE3E5}"/>
              </a:ext>
            </a:extLst>
          </p:cNvPr>
          <p:cNvGrpSpPr/>
          <p:nvPr/>
        </p:nvGrpSpPr>
        <p:grpSpPr>
          <a:xfrm>
            <a:off x="1730331" y="5400796"/>
            <a:ext cx="847075" cy="428686"/>
            <a:chOff x="2979657" y="934501"/>
            <a:chExt cx="1698085" cy="428686"/>
          </a:xfrm>
        </p:grpSpPr>
        <p:sp>
          <p:nvSpPr>
            <p:cNvPr id="643" name="Oval 642">
              <a:extLst>
                <a:ext uri="{FF2B5EF4-FFF2-40B4-BE49-F238E27FC236}">
                  <a16:creationId xmlns:a16="http://schemas.microsoft.com/office/drawing/2014/main" id="{C44A4D5B-6353-4D00-A39A-AEC69D02124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4" name="TextBox 643">
              <a:extLst>
                <a:ext uri="{FF2B5EF4-FFF2-40B4-BE49-F238E27FC236}">
                  <a16:creationId xmlns:a16="http://schemas.microsoft.com/office/drawing/2014/main" id="{C53CAEDB-022C-4853-A36E-832C85681687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45" name="Group 644">
            <a:extLst>
              <a:ext uri="{FF2B5EF4-FFF2-40B4-BE49-F238E27FC236}">
                <a16:creationId xmlns:a16="http://schemas.microsoft.com/office/drawing/2014/main" id="{74DCE86C-EA71-4241-80C7-8B2A8EAF2396}"/>
              </a:ext>
            </a:extLst>
          </p:cNvPr>
          <p:cNvGrpSpPr/>
          <p:nvPr/>
        </p:nvGrpSpPr>
        <p:grpSpPr>
          <a:xfrm>
            <a:off x="1730331" y="5849271"/>
            <a:ext cx="847075" cy="428686"/>
            <a:chOff x="2979657" y="934501"/>
            <a:chExt cx="1698085" cy="428686"/>
          </a:xfrm>
        </p:grpSpPr>
        <p:sp>
          <p:nvSpPr>
            <p:cNvPr id="646" name="Oval 645">
              <a:extLst>
                <a:ext uri="{FF2B5EF4-FFF2-40B4-BE49-F238E27FC236}">
                  <a16:creationId xmlns:a16="http://schemas.microsoft.com/office/drawing/2014/main" id="{B3C91515-49D9-44C3-A02F-C4585064487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7" name="TextBox 646">
              <a:extLst>
                <a:ext uri="{FF2B5EF4-FFF2-40B4-BE49-F238E27FC236}">
                  <a16:creationId xmlns:a16="http://schemas.microsoft.com/office/drawing/2014/main" id="{423E0F8E-5C51-4499-9BA9-001D87F4AD9A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48" name="Group 647">
            <a:extLst>
              <a:ext uri="{FF2B5EF4-FFF2-40B4-BE49-F238E27FC236}">
                <a16:creationId xmlns:a16="http://schemas.microsoft.com/office/drawing/2014/main" id="{0C39C58A-EC4B-4234-927A-02A9F5F31BC0}"/>
              </a:ext>
            </a:extLst>
          </p:cNvPr>
          <p:cNvGrpSpPr/>
          <p:nvPr/>
        </p:nvGrpSpPr>
        <p:grpSpPr>
          <a:xfrm>
            <a:off x="1577870" y="1821440"/>
            <a:ext cx="892821" cy="428686"/>
            <a:chOff x="4484935" y="944175"/>
            <a:chExt cx="892821" cy="428686"/>
          </a:xfrm>
        </p:grpSpPr>
        <p:sp>
          <p:nvSpPr>
            <p:cNvPr id="649" name="Oval 648">
              <a:extLst>
                <a:ext uri="{FF2B5EF4-FFF2-40B4-BE49-F238E27FC236}">
                  <a16:creationId xmlns:a16="http://schemas.microsoft.com/office/drawing/2014/main" id="{3F1576A9-5134-4BA4-9E2F-D84455C7B93A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0" name="TextBox 649">
              <a:extLst>
                <a:ext uri="{FF2B5EF4-FFF2-40B4-BE49-F238E27FC236}">
                  <a16:creationId xmlns:a16="http://schemas.microsoft.com/office/drawing/2014/main" id="{4C0D39F6-91BB-49EB-AB89-027CA4D17246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358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L 3.54167E-6 -0.06342 " pathEditMode="relative" rAng="0" ptsTypes="AA">
                                      <p:cBhvr>
                                        <p:cTn id="376" dur="2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3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L 3.125E-6 -0.12801 " pathEditMode="relative" rAng="0" ptsTypes="AA">
                                      <p:cBhvr>
                                        <p:cTn id="378" dur="2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3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3.54167E-6 -0.19259 " pathEditMode="relative" rAng="0" ptsTypes="AA">
                                      <p:cBhvr>
                                        <p:cTn id="380" dur="2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3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81481E-6 L 3.54167E-6 -0.25741 " pathEditMode="relative" rAng="0" ptsTypes="AA">
                                      <p:cBhvr>
                                        <p:cTn id="382" dur="2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48148E-6 L 3.125E-6 -0.32801 " pathEditMode="relative" rAng="0" ptsTypes="AA">
                                      <p:cBhvr>
                                        <p:cTn id="384" dur="2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3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3.33333E-6 -0.39398 " pathEditMode="relative" rAng="0" ptsTypes="AA">
                                      <p:cBhvr>
                                        <p:cTn id="386" dur="2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L 2.91667E-6 -0.45857 " pathEditMode="relative" rAng="0" ptsTypes="AA">
                                      <p:cBhvr>
                                        <p:cTn id="388" dur="2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3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L 3.125E-6 -0.51736 " pathEditMode="relative" rAng="0" ptsTypes="AA">
                                      <p:cBhvr>
                                        <p:cTn id="390" dur="2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3.125E-6 -0.58796 " pathEditMode="relative" rAng="0" ptsTypes="AA">
                                      <p:cBhvr>
                                        <p:cTn id="392" dur="2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2000"/>
                            </p:stCondLst>
                            <p:childTnLst>
                              <p:par>
                                <p:cTn id="3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3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7.40741E-7 L 4.58333E-6 -0.06343 " pathEditMode="relative" rAng="0" ptsTypes="AA">
                                      <p:cBhvr>
                                        <p:cTn id="430" dur="20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L 4.16667E-6 -0.12801 " pathEditMode="relative" rAng="0" ptsTypes="AA">
                                      <p:cBhvr>
                                        <p:cTn id="432" dur="2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59259E-6 L 4.375E-6 -0.1926 " pathEditMode="relative" rAng="0" ptsTypes="AA">
                                      <p:cBhvr>
                                        <p:cTn id="434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L 4.375E-6 -0.25741 " pathEditMode="relative" rAng="0" ptsTypes="AA">
                                      <p:cBhvr>
                                        <p:cTn id="436" dur="2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96296E-6 L 3.95833E-6 -0.32801 " pathEditMode="relative" rAng="0" ptsTypes="AA">
                                      <p:cBhvr>
                                        <p:cTn id="438" dur="2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4.16667E-6 -0.39398 " pathEditMode="relative" rAng="0" ptsTypes="AA">
                                      <p:cBhvr>
                                        <p:cTn id="440" dur="2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4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3.75E-6 -0.45856 " pathEditMode="relative" rAng="0" ptsTypes="AA">
                                      <p:cBhvr>
                                        <p:cTn id="442" dur="2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-0.51737 " pathEditMode="relative" rAng="0" ptsTypes="AA">
                                      <p:cBhvr>
                                        <p:cTn id="444" dur="2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4.16667E-6 -0.58796 " pathEditMode="relative" rAng="0" ptsTypes="AA">
                                      <p:cBhvr>
                                        <p:cTn id="446" dur="2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0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4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0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6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1" fill="hold">
                      <p:stCondLst>
                        <p:cond delay="indefinite"/>
                      </p:stCondLst>
                      <p:childTnLst>
                        <p:par>
                          <p:cTn id="482" fill="hold">
                            <p:stCondLst>
                              <p:cond delay="0"/>
                            </p:stCondLst>
                            <p:childTnLst>
                              <p:par>
                                <p:cTn id="4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7.40741E-7 L 3.75E-6 -0.06343 " pathEditMode="relative" rAng="0" ptsTypes="AA">
                                      <p:cBhvr>
                                        <p:cTn id="484" dur="20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3.33333E-6 -0.12801 " pathEditMode="relative" rAng="0" ptsTypes="AA">
                                      <p:cBhvr>
                                        <p:cTn id="486" dur="20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59259E-6 L 3.75E-6 -0.1926 " pathEditMode="relative" rAng="0" ptsTypes="AA">
                                      <p:cBhvr>
                                        <p:cTn id="488" dur="20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22222E-6 L 3.75E-6 -0.25741 " pathEditMode="relative" rAng="0" ptsTypes="AA">
                                      <p:cBhvr>
                                        <p:cTn id="490" dur="20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3.33333E-6 -0.32801 " pathEditMode="relative" rAng="0" ptsTypes="AA">
                                      <p:cBhvr>
                                        <p:cTn id="492" dur="2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3.54167E-6 -0.39398 " pathEditMode="relative" rAng="0" ptsTypes="AA">
                                      <p:cBhvr>
                                        <p:cTn id="494" dur="2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59259E-6 L 3.125E-6 -0.45856 " pathEditMode="relative" rAng="0" ptsTypes="AA">
                                      <p:cBhvr>
                                        <p:cTn id="496" dur="2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-0.51737 " pathEditMode="relative" rAng="0" ptsTypes="AA">
                                      <p:cBhvr>
                                        <p:cTn id="498" dur="2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3.33333E-6 -0.58796 " pathEditMode="relative" rAng="0" ptsTypes="AA">
                                      <p:cBhvr>
                                        <p:cTn id="500" dur="20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1" fill="hold">
                            <p:stCondLst>
                              <p:cond delay="2000"/>
                            </p:stCondLst>
                            <p:childTnLst>
                              <p:par>
                                <p:cTn id="5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4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9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2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5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8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1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4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7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0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7.40741E-7 L 4.79167E-6 -0.06343 " pathEditMode="relative" rAng="0" ptsTypes="AA">
                                      <p:cBhvr>
                                        <p:cTn id="538" dur="2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4.375E-6 -0.12801 " pathEditMode="relative" rAng="0" ptsTypes="AA">
                                      <p:cBhvr>
                                        <p:cTn id="540" dur="2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07407E-6 L 4.58333E-6 -0.1926 " pathEditMode="relative" rAng="0" ptsTypes="AA">
                                      <p:cBhvr>
                                        <p:cTn id="542" dur="2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7.40741E-7 L 4.58333E-6 -0.25741 " pathEditMode="relative" rAng="0" ptsTypes="AA">
                                      <p:cBhvr>
                                        <p:cTn id="544" dur="2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4.16667E-6 -0.32801 " pathEditMode="relative" rAng="0" ptsTypes="AA">
                                      <p:cBhvr>
                                        <p:cTn id="546" dur="2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5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4.375E-6 -0.39398 " pathEditMode="relative" rAng="0" ptsTypes="AA">
                                      <p:cBhvr>
                                        <p:cTn id="548" dur="2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11111E-6 L 3.95833E-6 -0.45856 " pathEditMode="relative" rAng="0" ptsTypes="AA">
                                      <p:cBhvr>
                                        <p:cTn id="550" dur="2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44444E-6 L 4.375E-6 -0.51736 " pathEditMode="relative" rAng="0" ptsTypes="AA">
                                      <p:cBhvr>
                                        <p:cTn id="552" dur="20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4.375E-6 -0.58796 " pathEditMode="relative" rAng="0" ptsTypes="AA">
                                      <p:cBhvr>
                                        <p:cTn id="554" dur="20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8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0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3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6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9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2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5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8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1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4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7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9" fill="hold">
                      <p:stCondLst>
                        <p:cond delay="indefinite"/>
                      </p:stCondLst>
                      <p:childTnLst>
                        <p:par>
                          <p:cTn id="590" fill="hold">
                            <p:stCondLst>
                              <p:cond delay="0"/>
                            </p:stCondLst>
                            <p:childTnLst>
                              <p:par>
                                <p:cTn id="59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85185E-6 L -4.58333E-6 -0.06782 " pathEditMode="relative" rAng="0" ptsTypes="AA">
                                      <p:cBhvr>
                                        <p:cTn id="592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85185E-6 L 4.375E-6 -0.13264 " pathEditMode="relative" rAng="0" ptsTypes="AA">
                                      <p:cBhvr>
                                        <p:cTn id="594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5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59259E-6 L -4.79167E-6 -0.19815 " pathEditMode="relative" rAng="0" ptsTypes="AA">
                                      <p:cBhvr>
                                        <p:cTn id="596" dur="2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5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4.79167E-6 -0.26319 " pathEditMode="relative" rAng="0" ptsTypes="AA">
                                      <p:cBhvr>
                                        <p:cTn id="598" dur="2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5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96296E-6 L -4.58333E-6 -0.32893 " pathEditMode="relative" rAng="0" ptsTypes="AA">
                                      <p:cBhvr>
                                        <p:cTn id="600" dur="2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6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6 L 4.79167E-6 -0.39329 " pathEditMode="relative" rAng="0" ptsTypes="AA">
                                      <p:cBhvr>
                                        <p:cTn id="602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6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5E-6 -0.4588 " pathEditMode="relative" rAng="0" ptsTypes="AA">
                                      <p:cBhvr>
                                        <p:cTn id="604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6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85185E-6 L 4.58333E-6 -0.52361 " pathEditMode="relative" rAng="0" ptsTypes="AA">
                                      <p:cBhvr>
                                        <p:cTn id="606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6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11111E-6 L -4.79167E-6 -0.58912 " pathEditMode="relative" rAng="0" ptsTypes="AA">
                                      <p:cBhvr>
                                        <p:cTn id="608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9" fill="hold">
                            <p:stCondLst>
                              <p:cond delay="2000"/>
                            </p:stCondLst>
                            <p:childTnLst>
                              <p:par>
                                <p:cTn id="6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3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5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8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1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3" fill="hold">
                      <p:stCondLst>
                        <p:cond delay="indefinite"/>
                      </p:stCondLst>
                      <p:childTnLst>
                        <p:par>
                          <p:cTn id="644" fill="hold">
                            <p:stCondLst>
                              <p:cond delay="0"/>
                            </p:stCondLst>
                            <p:childTnLst>
                              <p:par>
                                <p:cTn id="6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-4.375E-6 -0.06783 " pathEditMode="relative" rAng="0" ptsTypes="AA">
                                      <p:cBhvr>
                                        <p:cTn id="646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6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4.58333E-6 -0.13264 " pathEditMode="relative" rAng="0" ptsTypes="AA">
                                      <p:cBhvr>
                                        <p:cTn id="648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6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85185E-6 L -4.58333E-6 -0.19815 " pathEditMode="relative" rAng="0" ptsTypes="AA">
                                      <p:cBhvr>
                                        <p:cTn id="650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6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5E-6 -0.2632 " pathEditMode="relative" rAng="0" ptsTypes="AA">
                                      <p:cBhvr>
                                        <p:cTn id="652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6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-4.375E-6 -0.32894 " pathEditMode="relative" rAng="0" ptsTypes="AA">
                                      <p:cBhvr>
                                        <p:cTn id="654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6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5E-6 -0.39329 " pathEditMode="relative" rAng="0" ptsTypes="AA">
                                      <p:cBhvr>
                                        <p:cTn id="656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6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022E-16 L -4.79167E-6 -0.4588 " pathEditMode="relative" rAng="0" ptsTypes="AA">
                                      <p:cBhvr>
                                        <p:cTn id="658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6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6 L 4.79167E-6 -0.52361 " pathEditMode="relative" rAng="0" ptsTypes="AA">
                                      <p:cBhvr>
                                        <p:cTn id="660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44444E-6 L -4.58333E-6 -0.58912 " pathEditMode="relative" rAng="0" ptsTypes="AA">
                                      <p:cBhvr>
                                        <p:cTn id="662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8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7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0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6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9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2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5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07407E-6 L -3.75E-6 -0.06783 " pathEditMode="relative" rAng="0" ptsTypes="AA">
                                      <p:cBhvr>
                                        <p:cTn id="700" dur="2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7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22222E-6 L -4.58333E-6 -0.13264 " pathEditMode="relative" rAng="0" ptsTypes="AA">
                                      <p:cBhvr>
                                        <p:cTn id="702" dur="2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-3.95833E-6 -0.19815 " pathEditMode="relative" rAng="0" ptsTypes="AA">
                                      <p:cBhvr>
                                        <p:cTn id="704" dur="2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-4.375E-6 -0.2632 " pathEditMode="relative" rAng="0" ptsTypes="AA">
                                      <p:cBhvr>
                                        <p:cTn id="706" dur="2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7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-3.54167E-6 -0.32894 " pathEditMode="relative" rAng="0" ptsTypes="AA">
                                      <p:cBhvr>
                                        <p:cTn id="708" dur="2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4.375E-6 -0.39329 " pathEditMode="relative" rAng="0" ptsTypes="AA">
                                      <p:cBhvr>
                                        <p:cTn id="710" dur="2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7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-4.16667E-6 -0.4588 " pathEditMode="relative" rAng="0" ptsTypes="AA">
                                      <p:cBhvr>
                                        <p:cTn id="712" dur="2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7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L -4.58333E-6 -0.52362 " pathEditMode="relative" rAng="0" ptsTypes="AA">
                                      <p:cBhvr>
                                        <p:cTn id="714" dur="2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7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81481E-6 L -3.75E-6 -0.58913 " pathEditMode="relative" rAng="0" ptsTypes="AA">
                                      <p:cBhvr>
                                        <p:cTn id="716" dur="2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7" fill="hold">
                            <p:stCondLst>
                              <p:cond delay="2000"/>
                            </p:stCondLst>
                            <p:childTnLst>
                              <p:par>
                                <p:cTn id="7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0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8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1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4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3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6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9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1" fill="hold">
                      <p:stCondLst>
                        <p:cond delay="indefinite"/>
                      </p:stCondLst>
                      <p:childTnLst>
                        <p:par>
                          <p:cTn id="752" fill="hold">
                            <p:stCondLst>
                              <p:cond delay="0"/>
                            </p:stCondLst>
                            <p:childTnLst>
                              <p:par>
                                <p:cTn id="7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-3.54167E-6 -0.06782 " pathEditMode="relative" rAng="0" ptsTypes="AA">
                                      <p:cBhvr>
                                        <p:cTn id="754" dur="2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7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4.58333E-6 -0.13264 " pathEditMode="relative" rAng="0" ptsTypes="AA">
                                      <p:cBhvr>
                                        <p:cTn id="756" dur="2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7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07407E-6 L -3.75E-6 -0.19815 " pathEditMode="relative" rAng="0" ptsTypes="AA">
                                      <p:cBhvr>
                                        <p:cTn id="758" dur="2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7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-4.16667E-6 -0.26319 " pathEditMode="relative" rAng="0" ptsTypes="AA">
                                      <p:cBhvr>
                                        <p:cTn id="760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7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3.33333E-6 -0.32893 " pathEditMode="relative" rAng="0" ptsTypes="AA">
                                      <p:cBhvr>
                                        <p:cTn id="762" dur="2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7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-4.16667E-6 -0.39328 " pathEditMode="relative" rAng="0" ptsTypes="AA">
                                      <p:cBhvr>
                                        <p:cTn id="764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7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L -3.95833E-6 -0.45879 " pathEditMode="relative" rAng="0" ptsTypes="AA">
                                      <p:cBhvr>
                                        <p:cTn id="766" dur="2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7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4.375E-6 -0.52361 " pathEditMode="relative" rAng="0" ptsTypes="AA">
                                      <p:cBhvr>
                                        <p:cTn id="768" dur="2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7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L -3.54167E-6 -0.58912 " pathEditMode="relative" rAng="0" ptsTypes="AA">
                                      <p:cBhvr>
                                        <p:cTn id="770" dur="2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4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6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9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2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5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8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1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4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0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3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5" fill="hold">
                      <p:stCondLst>
                        <p:cond delay="indefinite"/>
                      </p:stCondLst>
                      <p:childTnLst>
                        <p:par>
                          <p:cTn id="806" fill="hold">
                            <p:stCondLst>
                              <p:cond delay="0"/>
                            </p:stCondLst>
                            <p:childTnLst>
                              <p:par>
                                <p:cTn id="80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L 1.875E-6 -0.06435 " pathEditMode="relative" rAng="0" ptsTypes="AA">
                                      <p:cBhvr>
                                        <p:cTn id="808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8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33333E-6 L 2.29167E-6 -0.12662 " pathEditMode="relative" rAng="0" ptsTypes="AA">
                                      <p:cBhvr>
                                        <p:cTn id="810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8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2.5E-6 -0.19792 " pathEditMode="relative" rAng="0" ptsTypes="AA">
                                      <p:cBhvr>
                                        <p:cTn id="812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8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2.5E-6 -0.26273 " pathEditMode="relative" rAng="0" ptsTypes="AA">
                                      <p:cBhvr>
                                        <p:cTn id="814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8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L 2.29167E-6 -0.32222 " pathEditMode="relative" rAng="0" ptsTypes="AA">
                                      <p:cBhvr>
                                        <p:cTn id="816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8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2.5E-6 -0.39352 " pathEditMode="relative" rAng="0" ptsTypes="AA">
                                      <p:cBhvr>
                                        <p:cTn id="818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8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2.70833E-6 -0.45254 " pathEditMode="relative" rAng="0" ptsTypes="AA">
                                      <p:cBhvr>
                                        <p:cTn id="820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8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2.91667E-6 -0.52384 " pathEditMode="relative" rAng="0" ptsTypes="AA">
                                      <p:cBhvr>
                                        <p:cTn id="822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8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2.91667E-6 -0.58287 " pathEditMode="relative" rAng="0" ptsTypes="AA">
                                      <p:cBhvr>
                                        <p:cTn id="824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5" fill="hold">
                            <p:stCondLst>
                              <p:cond delay="2000"/>
                            </p:stCondLst>
                            <p:childTnLst>
                              <p:par>
                                <p:cTn id="8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9" fill="hold">
                      <p:stCondLst>
                        <p:cond delay="indefinite"/>
                      </p:stCondLst>
                      <p:childTnLst>
                        <p:par>
                          <p:cTn id="860" fill="hold">
                            <p:stCondLst>
                              <p:cond delay="0"/>
                            </p:stCondLst>
                            <p:childTnLst>
                              <p:par>
                                <p:cTn id="8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06481 " pathEditMode="relative" rAng="0" ptsTypes="AA">
                                      <p:cBhvr>
                                        <p:cTn id="86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8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0.0004 -0.13032 " pathEditMode="relative" rAng="0" ptsTypes="AA">
                                      <p:cBhvr>
                                        <p:cTn id="864" dur="20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6528"/>
                                    </p:animMotion>
                                  </p:childTnLst>
                                </p:cTn>
                              </p:par>
                              <p:par>
                                <p:cTn id="8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0.0004 -0.1949 " pathEditMode="relative" rAng="0" ptsTypes="AA">
                                      <p:cBhvr>
                                        <p:cTn id="866" dur="20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9745"/>
                                    </p:animMotion>
                                  </p:childTnLst>
                                </p:cTn>
                              </p:par>
                              <p:par>
                                <p:cTn id="8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7.40741E-7 L -0.00079 -0.2618 " pathEditMode="relative" rAng="0" ptsTypes="AA">
                                      <p:cBhvr>
                                        <p:cTn id="868" dur="20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3102"/>
                                    </p:animMotion>
                                  </p:childTnLst>
                                </p:cTn>
                              </p:par>
                              <p:par>
                                <p:cTn id="8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11022E-16 L -0.00079 -0.32569 " pathEditMode="relative" rAng="0" ptsTypes="AA">
                                      <p:cBhvr>
                                        <p:cTn id="870" dur="20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296"/>
                                    </p:animMotion>
                                  </p:childTnLst>
                                </p:cTn>
                              </p:par>
                              <p:par>
                                <p:cTn id="8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7.40741E-7 L -0.00013 -0.39097 " pathEditMode="relative" rAng="0" ptsTypes="AA">
                                      <p:cBhvr>
                                        <p:cTn id="872" dur="20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560"/>
                                    </p:animMotion>
                                  </p:childTnLst>
                                </p:cTn>
                              </p:par>
                              <p:par>
                                <p:cTn id="8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0.00039 -0.45532 " pathEditMode="relative" rAng="0" ptsTypes="AA">
                                      <p:cBhvr>
                                        <p:cTn id="874" dur="20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2778"/>
                                    </p:animMotion>
                                  </p:childTnLst>
                                </p:cTn>
                              </p:par>
                              <p:par>
                                <p:cTn id="8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00066 -0.52014 " pathEditMode="relative" rAng="0" ptsTypes="AA">
                                      <p:cBhvr>
                                        <p:cTn id="876" dur="2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6019"/>
                                    </p:animMotion>
                                  </p:childTnLst>
                                </p:cTn>
                              </p:par>
                              <p:par>
                                <p:cTn id="8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0.00066 -0.58565 " pathEditMode="relative" rAng="0" ptsTypes="AA">
                                      <p:cBhvr>
                                        <p:cTn id="878" dur="20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4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7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0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3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6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9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2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5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2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3" fill="hold">
                      <p:stCondLst>
                        <p:cond delay="indefinite"/>
                      </p:stCondLst>
                      <p:childTnLst>
                        <p:par>
                          <p:cTn id="914" fill="hold">
                            <p:stCondLst>
                              <p:cond delay="0"/>
                            </p:stCondLst>
                            <p:childTnLst>
                              <p:par>
                                <p:cTn id="9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2.5E-6 -0.06481 " pathEditMode="relative" rAng="0" ptsTypes="AA">
                                      <p:cBhvr>
                                        <p:cTn id="916" dur="20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9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22222E-6 L 0.00039 -0.13032 " pathEditMode="relative" rAng="0" ptsTypes="AA">
                                      <p:cBhvr>
                                        <p:cTn id="918" dur="20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6528"/>
                                    </p:animMotion>
                                  </p:childTnLst>
                                </p:cTn>
                              </p:par>
                              <p:par>
                                <p:cTn id="9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44444E-6 L 0.00039 -0.19491 " pathEditMode="relative" rAng="0" ptsTypes="AA">
                                      <p:cBhvr>
                                        <p:cTn id="920" dur="20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9745"/>
                                    </p:animMotion>
                                  </p:childTnLst>
                                </p:cTn>
                              </p:par>
                              <p:par>
                                <p:cTn id="9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33333E-6 L -0.00078 -0.2618 " pathEditMode="relative" rAng="0" ptsTypes="AA">
                                      <p:cBhvr>
                                        <p:cTn id="922" dur="20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3102"/>
                                    </p:animMotion>
                                  </p:childTnLst>
                                </p:cTn>
                              </p:par>
                              <p:par>
                                <p:cTn id="9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59259E-6 L -0.00078 -0.32569 " pathEditMode="relative" rAng="0" ptsTypes="AA">
                                      <p:cBhvr>
                                        <p:cTn id="924" dur="20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296"/>
                                    </p:animMotion>
                                  </p:childTnLst>
                                </p:cTn>
                              </p:par>
                              <p:par>
                                <p:cTn id="9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-0.00013 -0.39097 " pathEditMode="relative" rAng="0" ptsTypes="AA">
                                      <p:cBhvr>
                                        <p:cTn id="926" dur="200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560"/>
                                    </p:animMotion>
                                  </p:childTnLst>
                                </p:cTn>
                              </p:par>
                              <p:par>
                                <p:cTn id="9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81481E-6 L 0.00039 -0.45533 " pathEditMode="relative" rAng="0" ptsTypes="AA">
                                      <p:cBhvr>
                                        <p:cTn id="928" dur="20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2778"/>
                                    </p:animMotion>
                                  </p:childTnLst>
                                </p:cTn>
                              </p:par>
                              <p:par>
                                <p:cTn id="9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11022E-16 L 0.00065 -0.52014 " pathEditMode="relative" rAng="0" ptsTypes="AA">
                                      <p:cBhvr>
                                        <p:cTn id="930" dur="20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6019"/>
                                    </p:animMotion>
                                  </p:childTnLst>
                                </p:cTn>
                              </p:par>
                              <p:par>
                                <p:cTn id="9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7.40741E-7 L 0.00065 -0.58565 " pathEditMode="relative" rAng="0" ptsTypes="AA">
                                      <p:cBhvr>
                                        <p:cTn id="932" dur="20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3" fill="hold">
                            <p:stCondLst>
                              <p:cond delay="2000"/>
                            </p:stCondLst>
                            <p:childTnLst>
                              <p:par>
                                <p:cTn id="9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5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8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1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4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7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0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3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6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9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2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6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9378790" y="930430"/>
            <a:ext cx="1349210" cy="44457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6782" y="930426"/>
            <a:ext cx="889768" cy="444579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78136" y="490672"/>
            <a:ext cx="1349863" cy="4397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26782" y="490671"/>
            <a:ext cx="889768" cy="4397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72828" y="927018"/>
            <a:ext cx="887512" cy="4462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87288" y="842643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16303" y="410523"/>
            <a:ext cx="996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51800" y="402839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5805" y="1324854"/>
            <a:ext cx="8707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7000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75022" y="1328682"/>
            <a:ext cx="699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13712" y="846524"/>
            <a:ext cx="1211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120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951800" y="846258"/>
            <a:ext cx="718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1002" y="289069"/>
            <a:ext cx="4067331" cy="817087"/>
            <a:chOff x="255523" y="372323"/>
            <a:chExt cx="3442323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3" y="372323"/>
              <a:ext cx="34423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86298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x 7441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454281" y="412083"/>
            <a:ext cx="17576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84884" y="391480"/>
            <a:ext cx="17909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22323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>
            <a:off x="728279" y="879191"/>
            <a:ext cx="417912" cy="475547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1429817" y="872494"/>
            <a:ext cx="1" cy="50209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24F010D5-3869-46F4-B6EA-86485C7F08C2}"/>
              </a:ext>
            </a:extLst>
          </p:cNvPr>
          <p:cNvSpPr/>
          <p:nvPr/>
        </p:nvSpPr>
        <p:spPr>
          <a:xfrm>
            <a:off x="7595433" y="930430"/>
            <a:ext cx="1785599" cy="4445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E094747-1329-409D-83B6-F7A41EFE2875}"/>
              </a:ext>
            </a:extLst>
          </p:cNvPr>
          <p:cNvSpPr/>
          <p:nvPr/>
        </p:nvSpPr>
        <p:spPr>
          <a:xfrm>
            <a:off x="7595432" y="490670"/>
            <a:ext cx="1784869" cy="4402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5B50E54-089C-4284-9C1A-313A80E28A7F}"/>
              </a:ext>
            </a:extLst>
          </p:cNvPr>
          <p:cNvSpPr/>
          <p:nvPr/>
        </p:nvSpPr>
        <p:spPr>
          <a:xfrm>
            <a:off x="8002924" y="412985"/>
            <a:ext cx="1113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2DEF5DD-E891-4CA3-8343-DFCD246750CF}"/>
              </a:ext>
            </a:extLst>
          </p:cNvPr>
          <p:cNvSpPr/>
          <p:nvPr/>
        </p:nvSpPr>
        <p:spPr>
          <a:xfrm>
            <a:off x="7779614" y="848986"/>
            <a:ext cx="14046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1200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58F8350-AD49-40D8-BE03-F1A5A1093808}"/>
              </a:ext>
            </a:extLst>
          </p:cNvPr>
          <p:cNvSpPr/>
          <p:nvPr/>
        </p:nvSpPr>
        <p:spPr>
          <a:xfrm>
            <a:off x="1786646" y="132868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01B1EB3-9C99-40A4-A4DA-3F2067ECB57B}"/>
              </a:ext>
            </a:extLst>
          </p:cNvPr>
          <p:cNvCxnSpPr>
            <a:cxnSpLocks/>
          </p:cNvCxnSpPr>
          <p:nvPr/>
        </p:nvCxnSpPr>
        <p:spPr>
          <a:xfrm>
            <a:off x="1718503" y="856521"/>
            <a:ext cx="335595" cy="50647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CC4D45B-4986-4EBE-A1E4-6B4EAABA9462}"/>
              </a:ext>
            </a:extLst>
          </p:cNvPr>
          <p:cNvSpPr/>
          <p:nvPr/>
        </p:nvSpPr>
        <p:spPr>
          <a:xfrm>
            <a:off x="11166566" y="3538209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8C43541-5BBA-419E-85A6-EBA22D38D8D5}"/>
              </a:ext>
            </a:extLst>
          </p:cNvPr>
          <p:cNvSpPr/>
          <p:nvPr/>
        </p:nvSpPr>
        <p:spPr>
          <a:xfrm>
            <a:off x="10719699" y="3546707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94DD924-3304-45F2-99B9-99DE5BC5DDD2}"/>
              </a:ext>
            </a:extLst>
          </p:cNvPr>
          <p:cNvSpPr/>
          <p:nvPr/>
        </p:nvSpPr>
        <p:spPr>
          <a:xfrm>
            <a:off x="10267032" y="3546707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C230631E-7B73-41B6-AF56-D7A6DC54B309}"/>
              </a:ext>
            </a:extLst>
          </p:cNvPr>
          <p:cNvSpPr/>
          <p:nvPr/>
        </p:nvSpPr>
        <p:spPr>
          <a:xfrm>
            <a:off x="2331455" y="1334178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D923B16-7C13-4972-84CB-D21C7ADE2EFC}"/>
              </a:ext>
            </a:extLst>
          </p:cNvPr>
          <p:cNvCxnSpPr>
            <a:cxnSpLocks/>
          </p:cNvCxnSpPr>
          <p:nvPr/>
        </p:nvCxnSpPr>
        <p:spPr>
          <a:xfrm>
            <a:off x="1964822" y="862017"/>
            <a:ext cx="539011" cy="49272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0529B50-A228-4569-BC96-E96121269751}"/>
              </a:ext>
            </a:extLst>
          </p:cNvPr>
          <p:cNvSpPr/>
          <p:nvPr/>
        </p:nvSpPr>
        <p:spPr>
          <a:xfrm>
            <a:off x="5363250" y="931303"/>
            <a:ext cx="2233397" cy="4445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363B57E2-087A-4166-8AD6-674874067A66}"/>
              </a:ext>
            </a:extLst>
          </p:cNvPr>
          <p:cNvSpPr/>
          <p:nvPr/>
        </p:nvSpPr>
        <p:spPr>
          <a:xfrm>
            <a:off x="5363433" y="491543"/>
            <a:ext cx="2232484" cy="4402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AEA1B982-1D29-44E0-A91E-2DA7C450A05B}"/>
              </a:ext>
            </a:extLst>
          </p:cNvPr>
          <p:cNvSpPr/>
          <p:nvPr/>
        </p:nvSpPr>
        <p:spPr>
          <a:xfrm>
            <a:off x="5812970" y="413858"/>
            <a:ext cx="1516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7000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313AFC31-4585-4D44-ACD9-E01278FE2E06}"/>
              </a:ext>
            </a:extLst>
          </p:cNvPr>
          <p:cNvSpPr/>
          <p:nvPr/>
        </p:nvSpPr>
        <p:spPr>
          <a:xfrm>
            <a:off x="5640260" y="849859"/>
            <a:ext cx="1749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21000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3E8D2D5-24C6-4460-A8CD-8C91B033B28E}"/>
              </a:ext>
            </a:extLst>
          </p:cNvPr>
          <p:cNvGrpSpPr/>
          <p:nvPr/>
        </p:nvGrpSpPr>
        <p:grpSpPr>
          <a:xfrm>
            <a:off x="8941812" y="1747323"/>
            <a:ext cx="2839970" cy="2004146"/>
            <a:chOff x="8941812" y="1747323"/>
            <a:chExt cx="2839970" cy="200414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9B12A83-30A7-4D53-B961-5289EBAB22E7}"/>
                </a:ext>
              </a:extLst>
            </p:cNvPr>
            <p:cNvGrpSpPr/>
            <p:nvPr/>
          </p:nvGrpSpPr>
          <p:grpSpPr>
            <a:xfrm>
              <a:off x="8941812" y="3083396"/>
              <a:ext cx="2836246" cy="668073"/>
              <a:chOff x="458585" y="5765839"/>
              <a:chExt cx="2836246" cy="668073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3129F21-4E9F-4846-9FA2-1E9B86B7DF50}"/>
                  </a:ext>
                </a:extLst>
              </p:cNvPr>
              <p:cNvSpPr/>
              <p:nvPr/>
            </p:nvSpPr>
            <p:spPr>
              <a:xfrm>
                <a:off x="2650827" y="5765839"/>
                <a:ext cx="64400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14BC2F5B-97CC-4ACF-BA88-4576D05CEB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455" y="6288875"/>
                <a:ext cx="222686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4F910379-9F78-416A-98A3-7C4C6E72BBC3}"/>
                  </a:ext>
                </a:extLst>
              </p:cNvPr>
              <p:cNvSpPr/>
              <p:nvPr/>
            </p:nvSpPr>
            <p:spPr>
              <a:xfrm>
                <a:off x="458585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707211CB-4BF4-47FE-8350-95AE96F8CAE7}"/>
                </a:ext>
              </a:extLst>
            </p:cNvPr>
            <p:cNvSpPr/>
            <p:nvPr/>
          </p:nvSpPr>
          <p:spPr>
            <a:xfrm>
              <a:off x="9381278" y="1747323"/>
              <a:ext cx="2400504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2 1 0 0 0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BE468DC0-6854-4115-8CF2-F3BA90111CF5}"/>
                </a:ext>
              </a:extLst>
            </p:cNvPr>
            <p:cNvSpPr/>
            <p:nvPr/>
          </p:nvSpPr>
          <p:spPr>
            <a:xfrm>
              <a:off x="9824536" y="2203824"/>
              <a:ext cx="1897511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A97F8D0-6307-4443-94BD-5548C1BF2832}"/>
                </a:ext>
              </a:extLst>
            </p:cNvPr>
            <p:cNvSpPr/>
            <p:nvPr/>
          </p:nvSpPr>
          <p:spPr>
            <a:xfrm>
              <a:off x="10267361" y="2649063"/>
              <a:ext cx="1482748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217" name="Rectangle 216">
            <a:extLst>
              <a:ext uri="{FF2B5EF4-FFF2-40B4-BE49-F238E27FC236}">
                <a16:creationId xmlns:a16="http://schemas.microsoft.com/office/drawing/2014/main" id="{65F4CF0E-BD62-43C5-AD1C-E5C82D9ABFF0}"/>
              </a:ext>
            </a:extLst>
          </p:cNvPr>
          <p:cNvSpPr/>
          <p:nvPr/>
        </p:nvSpPr>
        <p:spPr>
          <a:xfrm>
            <a:off x="9812331" y="3543315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32398949-73F9-4771-B6DB-F92DEA3B9353}"/>
              </a:ext>
            </a:extLst>
          </p:cNvPr>
          <p:cNvSpPr/>
          <p:nvPr/>
        </p:nvSpPr>
        <p:spPr>
          <a:xfrm>
            <a:off x="9359664" y="3543315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8C60167-1AA0-4806-9262-5620EC8E0FC4}"/>
              </a:ext>
            </a:extLst>
          </p:cNvPr>
          <p:cNvGrpSpPr/>
          <p:nvPr/>
        </p:nvGrpSpPr>
        <p:grpSpPr>
          <a:xfrm>
            <a:off x="379873" y="2726546"/>
            <a:ext cx="847075" cy="428686"/>
            <a:chOff x="2987914" y="934501"/>
            <a:chExt cx="1698085" cy="428686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204AF4D-25C2-4DE5-8E91-4CE5A5A7E70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F6A721D-3A9B-4FEF-B6AD-CA5538201597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8FAFEF0-8688-4BE7-B341-FB1032BCC480}"/>
              </a:ext>
            </a:extLst>
          </p:cNvPr>
          <p:cNvGrpSpPr/>
          <p:nvPr/>
        </p:nvGrpSpPr>
        <p:grpSpPr>
          <a:xfrm>
            <a:off x="820437" y="2727421"/>
            <a:ext cx="847075" cy="428686"/>
            <a:chOff x="2979657" y="934501"/>
            <a:chExt cx="1698085" cy="42868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83A1E130-3B18-4272-8BEA-B2EEDE1C042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C229533-F2F6-4854-8AE7-3FE7050B2B2A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1F79F7E-4B49-4082-901D-F3B99DCDA3CC}"/>
              </a:ext>
            </a:extLst>
          </p:cNvPr>
          <p:cNvGrpSpPr/>
          <p:nvPr/>
        </p:nvGrpSpPr>
        <p:grpSpPr>
          <a:xfrm>
            <a:off x="1265813" y="2726546"/>
            <a:ext cx="847075" cy="428686"/>
            <a:chOff x="2979657" y="934501"/>
            <a:chExt cx="1698085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739A1109-9F66-4CEE-A916-2F2DEF7D423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AFC5B59-8A84-4F09-A9D3-885646AE399D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FB8F5E1-4FD7-497F-BE19-609127409E15}"/>
              </a:ext>
            </a:extLst>
          </p:cNvPr>
          <p:cNvGrpSpPr/>
          <p:nvPr/>
        </p:nvGrpSpPr>
        <p:grpSpPr>
          <a:xfrm>
            <a:off x="1717714" y="2722598"/>
            <a:ext cx="847075" cy="428686"/>
            <a:chOff x="2979657" y="934501"/>
            <a:chExt cx="1698085" cy="428686"/>
          </a:xfrm>
        </p:grpSpPr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5AD225C3-DE8C-439A-B4FF-B6C5B185FAF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C45DB11-4878-4177-8E5D-BCA699AFA489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60A7CDC-24D4-4ED8-BA90-9A19A007D960}"/>
              </a:ext>
            </a:extLst>
          </p:cNvPr>
          <p:cNvGrpSpPr/>
          <p:nvPr/>
        </p:nvGrpSpPr>
        <p:grpSpPr>
          <a:xfrm>
            <a:off x="2163090" y="2721723"/>
            <a:ext cx="847075" cy="428686"/>
            <a:chOff x="2979657" y="934501"/>
            <a:chExt cx="1698085" cy="428686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E64CD6AC-DBDE-4416-9923-5D8C714BAA4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22E1A03-2C2B-44C5-9CB1-1B9EE32E2A25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A75CC5C-3F0A-4B11-A08E-006405684BD6}"/>
              </a:ext>
            </a:extLst>
          </p:cNvPr>
          <p:cNvGrpSpPr/>
          <p:nvPr/>
        </p:nvGrpSpPr>
        <p:grpSpPr>
          <a:xfrm>
            <a:off x="2609730" y="2721723"/>
            <a:ext cx="847075" cy="428686"/>
            <a:chOff x="2979657" y="934501"/>
            <a:chExt cx="1698085" cy="428686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132CEA9A-D251-4C10-B636-FD916D5D2D1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912DF8B-4D7D-439E-8B26-90C31D79AFD8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CD08F94-CAAC-46BB-AE29-1626633E4319}"/>
              </a:ext>
            </a:extLst>
          </p:cNvPr>
          <p:cNvGrpSpPr/>
          <p:nvPr/>
        </p:nvGrpSpPr>
        <p:grpSpPr>
          <a:xfrm>
            <a:off x="3055106" y="2720848"/>
            <a:ext cx="847075" cy="428686"/>
            <a:chOff x="2979657" y="934501"/>
            <a:chExt cx="1698085" cy="428686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A710B4B1-7757-4AD0-A1CE-1B87842DE7A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9111F63-C56B-45F3-B1D7-129F772C5DB2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162A4EF-01D0-4C59-A1B3-C49D68A494E3}"/>
              </a:ext>
            </a:extLst>
          </p:cNvPr>
          <p:cNvGrpSpPr/>
          <p:nvPr/>
        </p:nvGrpSpPr>
        <p:grpSpPr>
          <a:xfrm>
            <a:off x="6260938" y="2720848"/>
            <a:ext cx="492471" cy="428686"/>
            <a:chOff x="1333467" y="934501"/>
            <a:chExt cx="492471" cy="428686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B48FF73C-CB5B-4C88-B566-5C8C250A142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1A58677-1D8F-441A-A47A-307719A019C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C4A3E1D-E887-402E-89FD-9826A703E81F}"/>
              </a:ext>
            </a:extLst>
          </p:cNvPr>
          <p:cNvGrpSpPr/>
          <p:nvPr/>
        </p:nvGrpSpPr>
        <p:grpSpPr>
          <a:xfrm>
            <a:off x="6706556" y="2722268"/>
            <a:ext cx="492471" cy="428686"/>
            <a:chOff x="1333467" y="934501"/>
            <a:chExt cx="492471" cy="42868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0919EEAD-BBA3-446B-8A6B-BF0C0FF87D8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F98E9873-EBFC-4F4D-92BE-D238A0828C2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669A0A0-EB2D-4935-B66E-2B6C11E6E5EA}"/>
              </a:ext>
            </a:extLst>
          </p:cNvPr>
          <p:cNvGrpSpPr/>
          <p:nvPr/>
        </p:nvGrpSpPr>
        <p:grpSpPr>
          <a:xfrm>
            <a:off x="7151493" y="2718866"/>
            <a:ext cx="492471" cy="428686"/>
            <a:chOff x="1333467" y="934501"/>
            <a:chExt cx="492471" cy="42868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D82B60DF-4B15-4599-B950-7666CCEFA1B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B10AFAF-7214-42A7-A437-E5FE982F6CF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127659A-5ADD-4E0A-9AA9-3DAB027EB4FF}"/>
              </a:ext>
            </a:extLst>
          </p:cNvPr>
          <p:cNvGrpSpPr/>
          <p:nvPr/>
        </p:nvGrpSpPr>
        <p:grpSpPr>
          <a:xfrm>
            <a:off x="7597111" y="2720286"/>
            <a:ext cx="492471" cy="428686"/>
            <a:chOff x="1333467" y="934501"/>
            <a:chExt cx="492471" cy="428686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E19816A1-54E2-4895-8BB5-108A0F402C7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96AE39F-DBB8-4A77-BF9B-B30172D41D0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F9FBA20-5A1B-4B01-8F6B-EB76F9A49742}"/>
              </a:ext>
            </a:extLst>
          </p:cNvPr>
          <p:cNvGrpSpPr/>
          <p:nvPr/>
        </p:nvGrpSpPr>
        <p:grpSpPr>
          <a:xfrm>
            <a:off x="6260938" y="3163406"/>
            <a:ext cx="492471" cy="428686"/>
            <a:chOff x="1333467" y="934501"/>
            <a:chExt cx="492471" cy="428686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79A8862D-49F3-46E6-8D4F-9C26F726EF5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65BAAE4-C1FC-4518-B15A-512D85B50E3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819D3F6-7704-4896-B92F-7B6D89AF542C}"/>
              </a:ext>
            </a:extLst>
          </p:cNvPr>
          <p:cNvGrpSpPr/>
          <p:nvPr/>
        </p:nvGrpSpPr>
        <p:grpSpPr>
          <a:xfrm>
            <a:off x="6706556" y="3164826"/>
            <a:ext cx="492471" cy="428686"/>
            <a:chOff x="1333467" y="934501"/>
            <a:chExt cx="492471" cy="42868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F01652A6-59C2-454F-830E-0F8508B0B88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E67CD1E3-192C-4E03-B33A-B5FAC895F05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12F643B-F72A-4AD8-868D-A45A136B4289}"/>
              </a:ext>
            </a:extLst>
          </p:cNvPr>
          <p:cNvGrpSpPr/>
          <p:nvPr/>
        </p:nvGrpSpPr>
        <p:grpSpPr>
          <a:xfrm>
            <a:off x="7151493" y="3161424"/>
            <a:ext cx="492471" cy="428686"/>
            <a:chOff x="1333467" y="934501"/>
            <a:chExt cx="492471" cy="42868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BD0AE746-62F7-4116-AEEA-05C6B146DCF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A601117-39EB-41A6-B1EA-46C80765ED1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E836761B-B45A-4416-A4A1-2D7DFF163F3C}"/>
              </a:ext>
            </a:extLst>
          </p:cNvPr>
          <p:cNvGrpSpPr/>
          <p:nvPr/>
        </p:nvGrpSpPr>
        <p:grpSpPr>
          <a:xfrm>
            <a:off x="7597111" y="3162844"/>
            <a:ext cx="492471" cy="428686"/>
            <a:chOff x="1333467" y="934501"/>
            <a:chExt cx="492471" cy="42868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7FEBFA76-75FE-460C-B6F7-1A9128FAF9C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FA59F220-30BF-48C0-B487-E528EB6E465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80560F5-EC4D-4E12-847D-6AC33A814D6C}"/>
              </a:ext>
            </a:extLst>
          </p:cNvPr>
          <p:cNvGrpSpPr/>
          <p:nvPr/>
        </p:nvGrpSpPr>
        <p:grpSpPr>
          <a:xfrm>
            <a:off x="6250637" y="3603952"/>
            <a:ext cx="492471" cy="428686"/>
            <a:chOff x="1333467" y="934501"/>
            <a:chExt cx="492471" cy="42868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D526295E-9417-45BF-B259-F370CD24F61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DF489176-B7BB-43C1-8445-57258B6CA7D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B0AA9D92-6E6D-422B-909E-FA6F484D8F81}"/>
              </a:ext>
            </a:extLst>
          </p:cNvPr>
          <p:cNvGrpSpPr/>
          <p:nvPr/>
        </p:nvGrpSpPr>
        <p:grpSpPr>
          <a:xfrm>
            <a:off x="6696255" y="3605372"/>
            <a:ext cx="492471" cy="428686"/>
            <a:chOff x="1333467" y="934501"/>
            <a:chExt cx="492471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A9C1B809-493B-4AE1-A558-C54099E442F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2794436E-C6F2-480E-B354-A9372996BE7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BB0B4261-B7FB-48C1-8514-1AFB1A672B2F}"/>
              </a:ext>
            </a:extLst>
          </p:cNvPr>
          <p:cNvGrpSpPr/>
          <p:nvPr/>
        </p:nvGrpSpPr>
        <p:grpSpPr>
          <a:xfrm>
            <a:off x="7141192" y="3601970"/>
            <a:ext cx="492471" cy="428686"/>
            <a:chOff x="1333467" y="934501"/>
            <a:chExt cx="492471" cy="428686"/>
          </a:xfrm>
        </p:grpSpPr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4B968D41-1CC0-4025-8113-E05E14EC2EA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3790D6C8-37C2-4915-B4CA-0E29C669139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E4CE91FE-5031-488D-AE74-1F2372864E3D}"/>
              </a:ext>
            </a:extLst>
          </p:cNvPr>
          <p:cNvGrpSpPr/>
          <p:nvPr/>
        </p:nvGrpSpPr>
        <p:grpSpPr>
          <a:xfrm>
            <a:off x="7586810" y="3603390"/>
            <a:ext cx="492471" cy="428686"/>
            <a:chOff x="1333467" y="934501"/>
            <a:chExt cx="492471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5E8F0231-C9C6-4F13-9492-C20AFD5E440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1F17D331-B714-45DC-83E2-44992BD9565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21B75EBD-8A92-41C5-9217-37E183148740}"/>
              </a:ext>
            </a:extLst>
          </p:cNvPr>
          <p:cNvGrpSpPr/>
          <p:nvPr/>
        </p:nvGrpSpPr>
        <p:grpSpPr>
          <a:xfrm>
            <a:off x="6212874" y="2719733"/>
            <a:ext cx="593466" cy="428686"/>
            <a:chOff x="2176723" y="934501"/>
            <a:chExt cx="593466" cy="428686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2BDB407E-8C9F-480B-AF4B-F7862937D27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684E46AE-3821-49E3-B255-A0909BD46EF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6A090CA3-DF81-4EFA-BBEF-FF81D340E542}"/>
              </a:ext>
            </a:extLst>
          </p:cNvPr>
          <p:cNvGrpSpPr/>
          <p:nvPr/>
        </p:nvGrpSpPr>
        <p:grpSpPr>
          <a:xfrm>
            <a:off x="3966198" y="2726443"/>
            <a:ext cx="593466" cy="428686"/>
            <a:chOff x="2176723" y="934501"/>
            <a:chExt cx="593466" cy="428686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C9C4DBE2-519A-4C07-8456-8D7077F4477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E6E03843-18FF-468E-8A71-0330DEA6B3D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E5A993D8-7277-402B-8745-48D410131A01}"/>
              </a:ext>
            </a:extLst>
          </p:cNvPr>
          <p:cNvGrpSpPr/>
          <p:nvPr/>
        </p:nvGrpSpPr>
        <p:grpSpPr>
          <a:xfrm>
            <a:off x="3964966" y="3175324"/>
            <a:ext cx="593466" cy="428686"/>
            <a:chOff x="2176723" y="934501"/>
            <a:chExt cx="593466" cy="428686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2A5A06FC-1E40-4953-B36D-6433AB658BD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5BF4CBCD-B862-4688-9381-176F8CFC330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1601C706-8B3E-476E-84FF-B89A838741F1}"/>
              </a:ext>
            </a:extLst>
          </p:cNvPr>
          <p:cNvGrpSpPr/>
          <p:nvPr/>
        </p:nvGrpSpPr>
        <p:grpSpPr>
          <a:xfrm>
            <a:off x="3962017" y="3620036"/>
            <a:ext cx="593466" cy="428686"/>
            <a:chOff x="2176723" y="934501"/>
            <a:chExt cx="593466" cy="428686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1E693EF2-0A5F-466E-89BE-7DD71D94DAF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2342D35E-BB60-43CC-8AEC-FBDC9AE7300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23EA976C-53A0-4DF2-A223-511ED2283297}"/>
              </a:ext>
            </a:extLst>
          </p:cNvPr>
          <p:cNvGrpSpPr/>
          <p:nvPr/>
        </p:nvGrpSpPr>
        <p:grpSpPr>
          <a:xfrm>
            <a:off x="4419462" y="2726833"/>
            <a:ext cx="593466" cy="428686"/>
            <a:chOff x="2176723" y="934501"/>
            <a:chExt cx="593466" cy="428686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9427E179-5B8D-44C0-A5E5-7200F332EF3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39A4B4FC-A94D-49D0-BD19-C0A81E3C914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CA061661-218E-44AC-9F0B-FF6D14C4131F}"/>
              </a:ext>
            </a:extLst>
          </p:cNvPr>
          <p:cNvGrpSpPr/>
          <p:nvPr/>
        </p:nvGrpSpPr>
        <p:grpSpPr>
          <a:xfrm>
            <a:off x="4418230" y="3175714"/>
            <a:ext cx="593466" cy="428686"/>
            <a:chOff x="2176723" y="934501"/>
            <a:chExt cx="593466" cy="428686"/>
          </a:xfrm>
        </p:grpSpPr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A9DE5D79-285F-495A-BAE8-999884C58E7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446CE564-29F7-4760-870E-1E1AA6291E9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B742B32C-9C38-4893-8DB1-6EE621928C60}"/>
              </a:ext>
            </a:extLst>
          </p:cNvPr>
          <p:cNvGrpSpPr/>
          <p:nvPr/>
        </p:nvGrpSpPr>
        <p:grpSpPr>
          <a:xfrm>
            <a:off x="4415281" y="3620426"/>
            <a:ext cx="593466" cy="428686"/>
            <a:chOff x="2176723" y="934501"/>
            <a:chExt cx="593466" cy="428686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576D4813-6CE1-4E1E-898B-AA2CCAB23EA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7AF3F748-C258-4CA2-9B74-E6979B37853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EF6090FD-8F44-4D74-A303-45309743ED34}"/>
              </a:ext>
            </a:extLst>
          </p:cNvPr>
          <p:cNvGrpSpPr/>
          <p:nvPr/>
        </p:nvGrpSpPr>
        <p:grpSpPr>
          <a:xfrm>
            <a:off x="4872503" y="2724650"/>
            <a:ext cx="593466" cy="428686"/>
            <a:chOff x="2176723" y="934501"/>
            <a:chExt cx="593466" cy="428686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D1E42876-ADAB-4170-9307-73F2BF5FC1B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35D9A07D-C445-4AC6-958C-3348A7E3E53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9A4172D4-2C77-4053-818C-E9DF707BAEC9}"/>
              </a:ext>
            </a:extLst>
          </p:cNvPr>
          <p:cNvGrpSpPr/>
          <p:nvPr/>
        </p:nvGrpSpPr>
        <p:grpSpPr>
          <a:xfrm>
            <a:off x="4871271" y="3173531"/>
            <a:ext cx="593466" cy="428686"/>
            <a:chOff x="2176723" y="934501"/>
            <a:chExt cx="593466" cy="428686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BC717D31-3AF3-45C9-A8DA-223CB21E70B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6505A053-B817-4167-A17D-3C4417A0763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42B90AF6-9DAB-4F26-848D-DD0E8F86BA80}"/>
              </a:ext>
            </a:extLst>
          </p:cNvPr>
          <p:cNvGrpSpPr/>
          <p:nvPr/>
        </p:nvGrpSpPr>
        <p:grpSpPr>
          <a:xfrm>
            <a:off x="4868322" y="3618243"/>
            <a:ext cx="593466" cy="428686"/>
            <a:chOff x="2176723" y="934501"/>
            <a:chExt cx="593466" cy="42868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8BF12160-4855-427A-A1D1-1E5A93425E2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6FB729A6-8E9B-4F0A-98CF-F54EF548CA7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48F6780C-2A88-42DE-AD14-275E6F49F685}"/>
              </a:ext>
            </a:extLst>
          </p:cNvPr>
          <p:cNvGrpSpPr/>
          <p:nvPr/>
        </p:nvGrpSpPr>
        <p:grpSpPr>
          <a:xfrm>
            <a:off x="5325767" y="2725040"/>
            <a:ext cx="593466" cy="428686"/>
            <a:chOff x="2176723" y="934501"/>
            <a:chExt cx="593466" cy="428686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8D5F1EA7-0E45-416A-BD1D-91288A61A45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858FB0C1-6539-4998-AB68-8226BC87F41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AC767272-DD3E-4690-9D18-48E9C5E17E01}"/>
              </a:ext>
            </a:extLst>
          </p:cNvPr>
          <p:cNvGrpSpPr/>
          <p:nvPr/>
        </p:nvGrpSpPr>
        <p:grpSpPr>
          <a:xfrm>
            <a:off x="5324535" y="3173921"/>
            <a:ext cx="593466" cy="428686"/>
            <a:chOff x="2176723" y="934501"/>
            <a:chExt cx="593466" cy="428686"/>
          </a:xfrm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C8A61061-D166-4271-9DE2-53A329A584A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889CBFBE-B0F2-4406-81C5-2B4EE894AB2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52D8F4EE-51A1-497D-B290-44795FF1E2FD}"/>
              </a:ext>
            </a:extLst>
          </p:cNvPr>
          <p:cNvGrpSpPr/>
          <p:nvPr/>
        </p:nvGrpSpPr>
        <p:grpSpPr>
          <a:xfrm>
            <a:off x="5321586" y="3618633"/>
            <a:ext cx="593466" cy="428686"/>
            <a:chOff x="2176723" y="934501"/>
            <a:chExt cx="593466" cy="428686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943DB8C8-4EAB-4365-A1A4-F92F844F2F6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A43B0BD7-8181-4901-850A-A71F3F762C8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9A7FCBA3-0A3C-4A24-AEC0-21E78FE45B36}"/>
              </a:ext>
            </a:extLst>
          </p:cNvPr>
          <p:cNvGrpSpPr/>
          <p:nvPr/>
        </p:nvGrpSpPr>
        <p:grpSpPr>
          <a:xfrm>
            <a:off x="8488866" y="2726443"/>
            <a:ext cx="446399" cy="428686"/>
            <a:chOff x="463698" y="934501"/>
            <a:chExt cx="446399" cy="428686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C0B7E845-42A5-4292-AA31-0C93AAA3736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51CB0AEB-344C-4CB6-A0E0-DC18F6315C2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020E7D68-32CE-446B-94D2-7AB20902F75A}"/>
              </a:ext>
            </a:extLst>
          </p:cNvPr>
          <p:cNvGrpSpPr/>
          <p:nvPr/>
        </p:nvGrpSpPr>
        <p:grpSpPr>
          <a:xfrm>
            <a:off x="8487300" y="3179494"/>
            <a:ext cx="446399" cy="428686"/>
            <a:chOff x="457051" y="1380030"/>
            <a:chExt cx="446399" cy="428686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B0A06FD0-8AD5-478D-9417-77B3C22469E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2E4856DE-0A35-4D60-A96D-07DF739715E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B861589B-A8CD-4C66-89C4-7829B7AF6D8D}"/>
              </a:ext>
            </a:extLst>
          </p:cNvPr>
          <p:cNvGrpSpPr/>
          <p:nvPr/>
        </p:nvGrpSpPr>
        <p:grpSpPr>
          <a:xfrm>
            <a:off x="8490384" y="3622919"/>
            <a:ext cx="446399" cy="428686"/>
            <a:chOff x="460084" y="1832999"/>
            <a:chExt cx="446399" cy="428686"/>
          </a:xfrm>
        </p:grpSpPr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70720F77-0830-46C9-91C9-74C06968446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39EAA284-3337-4A36-8FAC-A489A2866D4A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50FF6F84-C8D4-46CC-B8C0-1D0B442EA2D1}"/>
              </a:ext>
            </a:extLst>
          </p:cNvPr>
          <p:cNvGrpSpPr/>
          <p:nvPr/>
        </p:nvGrpSpPr>
        <p:grpSpPr>
          <a:xfrm>
            <a:off x="391622" y="3176337"/>
            <a:ext cx="847075" cy="428686"/>
            <a:chOff x="2987914" y="934501"/>
            <a:chExt cx="1698085" cy="428686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6D245CB9-8CA9-4336-B115-61A781AC15F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69410260-7A50-4458-8582-944EB1BCCD5B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B5B97898-950A-4868-A8A3-60F80F7FEA07}"/>
              </a:ext>
            </a:extLst>
          </p:cNvPr>
          <p:cNvGrpSpPr/>
          <p:nvPr/>
        </p:nvGrpSpPr>
        <p:grpSpPr>
          <a:xfrm>
            <a:off x="832186" y="3177212"/>
            <a:ext cx="847075" cy="428686"/>
            <a:chOff x="2979657" y="934501"/>
            <a:chExt cx="1698085" cy="428686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AAAF299E-579B-480F-878F-D51762AE9A9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AB337F3F-7D75-4CDB-9C04-D41870D1C3F5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4685F79A-CC68-4C6B-9730-36F49B047C9F}"/>
              </a:ext>
            </a:extLst>
          </p:cNvPr>
          <p:cNvGrpSpPr/>
          <p:nvPr/>
        </p:nvGrpSpPr>
        <p:grpSpPr>
          <a:xfrm>
            <a:off x="1277562" y="3176337"/>
            <a:ext cx="847075" cy="428686"/>
            <a:chOff x="2979657" y="934501"/>
            <a:chExt cx="1698085" cy="428686"/>
          </a:xfrm>
        </p:grpSpPr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D467E000-3601-4366-BCB0-96D0CE0F93F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215735D9-054D-4E9C-A44A-5917878885D9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2B49E40C-BAD4-48D3-95F6-51CAF1D5DFDE}"/>
              </a:ext>
            </a:extLst>
          </p:cNvPr>
          <p:cNvGrpSpPr/>
          <p:nvPr/>
        </p:nvGrpSpPr>
        <p:grpSpPr>
          <a:xfrm>
            <a:off x="1729463" y="3172389"/>
            <a:ext cx="847075" cy="428686"/>
            <a:chOff x="2979657" y="934501"/>
            <a:chExt cx="1698085" cy="428686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4E54A41F-6BF6-4FC7-B4A0-9DC1502BBE5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CB2BB880-2505-426B-AA13-0AC9D84AFE23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BE5669A4-51CF-408B-892B-E78456D1C3EA}"/>
              </a:ext>
            </a:extLst>
          </p:cNvPr>
          <p:cNvGrpSpPr/>
          <p:nvPr/>
        </p:nvGrpSpPr>
        <p:grpSpPr>
          <a:xfrm>
            <a:off x="2174839" y="3171514"/>
            <a:ext cx="847075" cy="428686"/>
            <a:chOff x="2979657" y="934501"/>
            <a:chExt cx="1698085" cy="428686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AF06B2DB-7CC9-4D7B-9376-9086B2938A2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4B41776A-D002-4909-95D8-CF78283873B7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FB583089-4876-4D15-A0C2-35EB100C823D}"/>
              </a:ext>
            </a:extLst>
          </p:cNvPr>
          <p:cNvGrpSpPr/>
          <p:nvPr/>
        </p:nvGrpSpPr>
        <p:grpSpPr>
          <a:xfrm>
            <a:off x="2621479" y="3171514"/>
            <a:ext cx="847075" cy="428686"/>
            <a:chOff x="2979657" y="934501"/>
            <a:chExt cx="1698085" cy="428686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E72F9C16-6C05-49E8-95DC-1C3D4A6D88B8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4C969FF5-C7E5-4584-ABE3-7D928032B54F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FC4FE86B-8165-4DE0-9E1E-9B2F35E18BDC}"/>
              </a:ext>
            </a:extLst>
          </p:cNvPr>
          <p:cNvGrpSpPr/>
          <p:nvPr/>
        </p:nvGrpSpPr>
        <p:grpSpPr>
          <a:xfrm>
            <a:off x="3066855" y="3170639"/>
            <a:ext cx="847075" cy="428686"/>
            <a:chOff x="2979657" y="934501"/>
            <a:chExt cx="1698085" cy="428686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64A77ECD-F386-4E56-8656-3305DD250AD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868778F5-4898-4CFC-828B-C7E5AF6FFF17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6279E998-1235-41E8-AB28-D971B2927118}"/>
              </a:ext>
            </a:extLst>
          </p:cNvPr>
          <p:cNvGrpSpPr/>
          <p:nvPr/>
        </p:nvGrpSpPr>
        <p:grpSpPr>
          <a:xfrm>
            <a:off x="389071" y="3621922"/>
            <a:ext cx="847075" cy="428686"/>
            <a:chOff x="2987914" y="934501"/>
            <a:chExt cx="1698085" cy="428686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EDBF1B12-AFF3-4B6A-A6FD-50CEE57229E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6E5A0197-FE07-45D8-9D65-64F20DD990E8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DD041A70-0493-4D7D-AF07-D888E04C5B79}"/>
              </a:ext>
            </a:extLst>
          </p:cNvPr>
          <p:cNvGrpSpPr/>
          <p:nvPr/>
        </p:nvGrpSpPr>
        <p:grpSpPr>
          <a:xfrm>
            <a:off x="829635" y="3622797"/>
            <a:ext cx="847075" cy="428686"/>
            <a:chOff x="2979657" y="934501"/>
            <a:chExt cx="1698085" cy="42868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EBE4EEAF-847D-4B8F-A413-37920418FB8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6605DA48-7206-4614-B27E-A2B1BB438F2C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4347333B-D76D-4ABA-8FEC-2AD913D3CD0A}"/>
              </a:ext>
            </a:extLst>
          </p:cNvPr>
          <p:cNvGrpSpPr/>
          <p:nvPr/>
        </p:nvGrpSpPr>
        <p:grpSpPr>
          <a:xfrm>
            <a:off x="1275011" y="3621922"/>
            <a:ext cx="847075" cy="428686"/>
            <a:chOff x="2979657" y="934501"/>
            <a:chExt cx="1698085" cy="428686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4FCB8516-2703-4829-A08E-B1EB0D1DF89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55A47250-7DEB-4A8F-A39E-3FBB3BEF67E1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C67210A2-23CE-409E-8FEB-698C9C653F11}"/>
              </a:ext>
            </a:extLst>
          </p:cNvPr>
          <p:cNvGrpSpPr/>
          <p:nvPr/>
        </p:nvGrpSpPr>
        <p:grpSpPr>
          <a:xfrm>
            <a:off x="1726912" y="3617974"/>
            <a:ext cx="847075" cy="428686"/>
            <a:chOff x="2979657" y="934501"/>
            <a:chExt cx="1698085" cy="428686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9D4468C0-2B9A-40D0-9968-2B7F58EDD3D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C69EC7A0-3ED1-4623-8A37-F5717CE87864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A1FDD3A-A4BE-4A21-B00E-A6AF63555B3E}"/>
              </a:ext>
            </a:extLst>
          </p:cNvPr>
          <p:cNvGrpSpPr/>
          <p:nvPr/>
        </p:nvGrpSpPr>
        <p:grpSpPr>
          <a:xfrm>
            <a:off x="2172288" y="3617099"/>
            <a:ext cx="847075" cy="428686"/>
            <a:chOff x="2979657" y="934501"/>
            <a:chExt cx="1698085" cy="428686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E6E445D7-D8A7-4E32-9BC7-4E73CAD587F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4007BEB1-5580-4ADA-9D67-320C8D82F2D5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4DF7AA16-A8CE-4FEE-B05B-CD43E2D5D31F}"/>
              </a:ext>
            </a:extLst>
          </p:cNvPr>
          <p:cNvGrpSpPr/>
          <p:nvPr/>
        </p:nvGrpSpPr>
        <p:grpSpPr>
          <a:xfrm>
            <a:off x="2618928" y="3617099"/>
            <a:ext cx="847075" cy="428686"/>
            <a:chOff x="2979657" y="934501"/>
            <a:chExt cx="1698085" cy="428686"/>
          </a:xfrm>
        </p:grpSpPr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80EF1671-1488-4B2C-9A77-08EC4D1497E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C58A9612-04D1-4217-A909-3ED5CD6F3B91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79CFE3A8-C05C-4E72-8FE4-6AAA7A0ABB45}"/>
              </a:ext>
            </a:extLst>
          </p:cNvPr>
          <p:cNvGrpSpPr/>
          <p:nvPr/>
        </p:nvGrpSpPr>
        <p:grpSpPr>
          <a:xfrm>
            <a:off x="3064304" y="3616224"/>
            <a:ext cx="847075" cy="428686"/>
            <a:chOff x="2979657" y="934501"/>
            <a:chExt cx="1698085" cy="428686"/>
          </a:xfrm>
        </p:grpSpPr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B1A85EDE-BF43-4A07-BBD0-F76F570423F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C4279E27-7B4B-41FA-9B81-FB8C4EA87270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B2A1FDA3-D114-4540-A3E2-4678A39DCAF2}"/>
              </a:ext>
            </a:extLst>
          </p:cNvPr>
          <p:cNvGrpSpPr/>
          <p:nvPr/>
        </p:nvGrpSpPr>
        <p:grpSpPr>
          <a:xfrm>
            <a:off x="3960354" y="2728534"/>
            <a:ext cx="847075" cy="428686"/>
            <a:chOff x="2979657" y="934501"/>
            <a:chExt cx="1698085" cy="428686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A581319F-0784-4662-8447-D11BE41257D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E14F1425-F1F7-4D95-8D27-21C902662CFD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171B6CA8-4C92-440C-BD2E-6857D2F137AB}"/>
              </a:ext>
            </a:extLst>
          </p:cNvPr>
          <p:cNvGrpSpPr/>
          <p:nvPr/>
        </p:nvGrpSpPr>
        <p:grpSpPr>
          <a:xfrm>
            <a:off x="253370" y="2726959"/>
            <a:ext cx="892821" cy="428686"/>
            <a:chOff x="4484935" y="944175"/>
            <a:chExt cx="892821" cy="428686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9D5BC103-38E2-42BB-820A-CC09CD80A43F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0DFF9786-D40E-4203-A32F-72770FA07AAB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00125DFD-5C44-466B-936D-B557B717DC52}"/>
              </a:ext>
            </a:extLst>
          </p:cNvPr>
          <p:cNvGrpSpPr/>
          <p:nvPr/>
        </p:nvGrpSpPr>
        <p:grpSpPr>
          <a:xfrm>
            <a:off x="1610050" y="2720491"/>
            <a:ext cx="892821" cy="428686"/>
            <a:chOff x="4484935" y="944175"/>
            <a:chExt cx="892821" cy="428686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530EE7DE-14EB-416D-B92A-BE53FB81D777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B81C0ED6-5D0E-4DF8-BF2E-9DB7FF584FA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14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59259E-6 L -0.00091 -0.0625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0.00104 -0.13055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28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L -0.03567 0.00046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23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-0.03567 -0.0625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-3125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44444E-6 L -0.03476 -0.12824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5" y="-6412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-0.07266 0.00092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46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7 L -0.07266 -0.0625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-3125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48148E-6 L -0.07188 -0.12778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-6389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96296E-6 L -0.10834 -0.1294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-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000"/>
                            </p:stCondLst>
                            <p:childTnLst>
                              <p:par>
                                <p:cTn id="1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00169 -0.0625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3125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0.00078 -0.13125 " pathEditMode="relative" rAng="0" ptsTypes="AA">
                                      <p:cBhvr>
                                        <p:cTn id="212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6574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81481E-6 L -0.03646 0.00069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23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-0.03724 -0.0625 " pathEditMode="relative" rAng="0" ptsTypes="AA">
                                      <p:cBhvr>
                                        <p:cTn id="216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3125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-0.03633 -0.13148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-6574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-0.07474 0.00023 " pathEditMode="relative" rAng="0" ptsTypes="AA">
                                      <p:cBhvr>
                                        <p:cTn id="220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7" y="0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48148E-6 L -0.07513 -0.0625 " pathEditMode="relative" rAng="0" ptsTypes="AA">
                                      <p:cBhvr>
                                        <p:cTn id="222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63" y="-3125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-0.07435 -0.12732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4" y="-6366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L -0.11029 -0.13102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-0.00078 -0.0625 " pathEditMode="relative" rAng="0" ptsTypes="AA">
                                      <p:cBhvr>
                                        <p:cTn id="264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3125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00065 -0.13102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6551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81481E-6 L -0.03606 0.00046 " pathEditMode="relative" rAng="0" ptsTypes="AA">
                                      <p:cBhvr>
                                        <p:cTn id="26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23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44444E-6 L -0.03802 -0.0625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" y="-3125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-0.0371 -0.13171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6597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-0.07265 0.00046 " pathEditMode="relative" rAng="0" ptsTypes="AA">
                                      <p:cBhvr>
                                        <p:cTn id="274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23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-0.07356 -0.0625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3125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7.40741E-7 L -0.0733 -0.13009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-6505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6 L -0.11028 -0.13033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2000"/>
                            </p:stCondLst>
                            <p:childTnLst>
                              <p:par>
                                <p:cTn id="2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-0.00065 -0.0625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3125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-0.03659 0.00116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46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0.03724 -0.0625 " pathEditMode="relative" rAng="0" ptsTypes="AA">
                                      <p:cBhvr>
                                        <p:cTn id="322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3125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81481E-6 L -0.03698 -0.13032 " pathEditMode="relative" rAng="0" ptsTypes="AA">
                                      <p:cBhvr>
                                        <p:cTn id="324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6528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7.40741E-7 L -0.07318 0.00116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46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 L -0.07383 -0.0625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3125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L -0.07422 -0.12939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1" y="-6481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48148E-6 L -0.11029 -0.0625 " pathEditMode="relative" rAng="0" ptsTypes="AA">
                                      <p:cBhvr>
                                        <p:cTn id="332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3125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L -0.11029 -0.13032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 209">
            <a:extLst>
              <a:ext uri="{FF2B5EF4-FFF2-40B4-BE49-F238E27FC236}">
                <a16:creationId xmlns:a16="http://schemas.microsoft.com/office/drawing/2014/main" id="{E694F44A-7423-4F63-BAF2-D63F5EC3556D}"/>
              </a:ext>
            </a:extLst>
          </p:cNvPr>
          <p:cNvSpPr/>
          <p:nvPr/>
        </p:nvSpPr>
        <p:spPr>
          <a:xfrm>
            <a:off x="4037498" y="1828978"/>
            <a:ext cx="1333116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1A962C62-80F1-49B6-96A1-3DB6085C21C6}"/>
              </a:ext>
            </a:extLst>
          </p:cNvPr>
          <p:cNvSpPr/>
          <p:nvPr/>
        </p:nvSpPr>
        <p:spPr>
          <a:xfrm>
            <a:off x="7612363" y="1827189"/>
            <a:ext cx="1329449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D229075-5B99-4550-AF42-14A18A8E25A4}"/>
              </a:ext>
            </a:extLst>
          </p:cNvPr>
          <p:cNvSpPr/>
          <p:nvPr/>
        </p:nvSpPr>
        <p:spPr>
          <a:xfrm>
            <a:off x="4035971" y="2265407"/>
            <a:ext cx="88965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5FC5F9D2-4B4E-4502-B836-E18C03C20E72}"/>
              </a:ext>
            </a:extLst>
          </p:cNvPr>
          <p:cNvSpPr/>
          <p:nvPr/>
        </p:nvSpPr>
        <p:spPr>
          <a:xfrm>
            <a:off x="7160908" y="2269594"/>
            <a:ext cx="88965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60631D3-209B-423F-A0A7-12C892504D61}"/>
              </a:ext>
            </a:extLst>
          </p:cNvPr>
          <p:cNvSpPr/>
          <p:nvPr/>
        </p:nvSpPr>
        <p:spPr>
          <a:xfrm>
            <a:off x="4032488" y="2707559"/>
            <a:ext cx="44619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FA5FC75-4CB8-4DE6-B25E-00CEAAF6A18A}"/>
              </a:ext>
            </a:extLst>
          </p:cNvPr>
          <p:cNvSpPr/>
          <p:nvPr/>
        </p:nvSpPr>
        <p:spPr>
          <a:xfrm>
            <a:off x="6713682" y="2707559"/>
            <a:ext cx="44394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9378790" y="930430"/>
            <a:ext cx="1349210" cy="44457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6782" y="930426"/>
            <a:ext cx="889768" cy="444579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78136" y="490672"/>
            <a:ext cx="1349863" cy="4397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26782" y="490671"/>
            <a:ext cx="889768" cy="4397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72828" y="927018"/>
            <a:ext cx="887512" cy="4462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87288" y="842643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16303" y="410523"/>
            <a:ext cx="996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60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51800" y="402839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9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5805" y="1324854"/>
            <a:ext cx="8707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4000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75022" y="1328682"/>
            <a:ext cx="699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13712" y="846524"/>
            <a:ext cx="1211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240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797255" y="846258"/>
            <a:ext cx="872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36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1002" y="289069"/>
            <a:ext cx="4067331" cy="817087"/>
            <a:chOff x="255523" y="372323"/>
            <a:chExt cx="3442323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3" y="372323"/>
              <a:ext cx="34423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86298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 x 4769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454281" y="412083"/>
            <a:ext cx="17576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84884" y="391480"/>
            <a:ext cx="17909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19076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>
            <a:off x="728279" y="879191"/>
            <a:ext cx="417912" cy="475547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1429817" y="872494"/>
            <a:ext cx="1" cy="50209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24F010D5-3869-46F4-B6EA-86485C7F08C2}"/>
              </a:ext>
            </a:extLst>
          </p:cNvPr>
          <p:cNvSpPr/>
          <p:nvPr/>
        </p:nvSpPr>
        <p:spPr>
          <a:xfrm>
            <a:off x="7595433" y="930430"/>
            <a:ext cx="1785599" cy="4445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E094747-1329-409D-83B6-F7A41EFE2875}"/>
              </a:ext>
            </a:extLst>
          </p:cNvPr>
          <p:cNvSpPr/>
          <p:nvPr/>
        </p:nvSpPr>
        <p:spPr>
          <a:xfrm>
            <a:off x="7595432" y="490670"/>
            <a:ext cx="1784869" cy="4402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5B50E54-089C-4284-9C1A-313A80E28A7F}"/>
              </a:ext>
            </a:extLst>
          </p:cNvPr>
          <p:cNvSpPr/>
          <p:nvPr/>
        </p:nvSpPr>
        <p:spPr>
          <a:xfrm>
            <a:off x="8002924" y="412985"/>
            <a:ext cx="1113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700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2DEF5DD-E891-4CA3-8343-DFCD246750CF}"/>
              </a:ext>
            </a:extLst>
          </p:cNvPr>
          <p:cNvSpPr/>
          <p:nvPr/>
        </p:nvSpPr>
        <p:spPr>
          <a:xfrm>
            <a:off x="7779614" y="848986"/>
            <a:ext cx="14046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2800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58F8350-AD49-40D8-BE03-F1A5A1093808}"/>
              </a:ext>
            </a:extLst>
          </p:cNvPr>
          <p:cNvSpPr/>
          <p:nvPr/>
        </p:nvSpPr>
        <p:spPr>
          <a:xfrm>
            <a:off x="1786646" y="132868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01B1EB3-9C99-40A4-A4DA-3F2067ECB57B}"/>
              </a:ext>
            </a:extLst>
          </p:cNvPr>
          <p:cNvCxnSpPr>
            <a:cxnSpLocks/>
          </p:cNvCxnSpPr>
          <p:nvPr/>
        </p:nvCxnSpPr>
        <p:spPr>
          <a:xfrm>
            <a:off x="1718503" y="856521"/>
            <a:ext cx="335595" cy="50647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6BE6F0D-B184-4A5E-B010-E906A3381FEA}"/>
              </a:ext>
            </a:extLst>
          </p:cNvPr>
          <p:cNvSpPr/>
          <p:nvPr/>
        </p:nvSpPr>
        <p:spPr>
          <a:xfrm>
            <a:off x="3578147" y="2208342"/>
            <a:ext cx="288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x 4 =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F163C2F-5030-4D63-B806-B512569496C6}"/>
              </a:ext>
            </a:extLst>
          </p:cNvPr>
          <p:cNvSpPr/>
          <p:nvPr/>
        </p:nvSpPr>
        <p:spPr>
          <a:xfrm>
            <a:off x="6257563" y="2203824"/>
            <a:ext cx="198959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2 8 0 0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99EF6CE-2E46-480F-AB4D-59B5F58F8321}"/>
              </a:ext>
            </a:extLst>
          </p:cNvPr>
          <p:cNvSpPr/>
          <p:nvPr/>
        </p:nvSpPr>
        <p:spPr>
          <a:xfrm>
            <a:off x="3569003" y="2645887"/>
            <a:ext cx="288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x 4 =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736ADBD-BCBF-47C3-B983-0247F26D93D6}"/>
              </a:ext>
            </a:extLst>
          </p:cNvPr>
          <p:cNvSpPr/>
          <p:nvPr/>
        </p:nvSpPr>
        <p:spPr>
          <a:xfrm>
            <a:off x="5814079" y="2641369"/>
            <a:ext cx="15230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CC4D45B-4986-4EBE-A1E4-6B4EAABA9462}"/>
              </a:ext>
            </a:extLst>
          </p:cNvPr>
          <p:cNvSpPr/>
          <p:nvPr/>
        </p:nvSpPr>
        <p:spPr>
          <a:xfrm>
            <a:off x="11166566" y="3548148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8C43541-5BBA-419E-85A6-EBA22D38D8D5}"/>
              </a:ext>
            </a:extLst>
          </p:cNvPr>
          <p:cNvSpPr/>
          <p:nvPr/>
        </p:nvSpPr>
        <p:spPr>
          <a:xfrm>
            <a:off x="10719699" y="3546707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94DD924-3304-45F2-99B9-99DE5BC5DDD2}"/>
              </a:ext>
            </a:extLst>
          </p:cNvPr>
          <p:cNvSpPr/>
          <p:nvPr/>
        </p:nvSpPr>
        <p:spPr>
          <a:xfrm>
            <a:off x="10267032" y="3546707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C230631E-7B73-41B6-AF56-D7A6DC54B309}"/>
              </a:ext>
            </a:extLst>
          </p:cNvPr>
          <p:cNvSpPr/>
          <p:nvPr/>
        </p:nvSpPr>
        <p:spPr>
          <a:xfrm>
            <a:off x="2331455" y="1334178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9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D923B16-7C13-4972-84CB-D21C7ADE2EFC}"/>
              </a:ext>
            </a:extLst>
          </p:cNvPr>
          <p:cNvCxnSpPr>
            <a:cxnSpLocks/>
          </p:cNvCxnSpPr>
          <p:nvPr/>
        </p:nvCxnSpPr>
        <p:spPr>
          <a:xfrm>
            <a:off x="1964822" y="862017"/>
            <a:ext cx="539011" cy="49272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0529B50-A228-4569-BC96-E96121269751}"/>
              </a:ext>
            </a:extLst>
          </p:cNvPr>
          <p:cNvSpPr/>
          <p:nvPr/>
        </p:nvSpPr>
        <p:spPr>
          <a:xfrm>
            <a:off x="5363250" y="931303"/>
            <a:ext cx="2233397" cy="4445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363B57E2-087A-4166-8AD6-674874067A66}"/>
              </a:ext>
            </a:extLst>
          </p:cNvPr>
          <p:cNvSpPr/>
          <p:nvPr/>
        </p:nvSpPr>
        <p:spPr>
          <a:xfrm>
            <a:off x="5363433" y="491543"/>
            <a:ext cx="2232484" cy="4402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AEA1B982-1D29-44E0-A91E-2DA7C450A05B}"/>
              </a:ext>
            </a:extLst>
          </p:cNvPr>
          <p:cNvSpPr/>
          <p:nvPr/>
        </p:nvSpPr>
        <p:spPr>
          <a:xfrm>
            <a:off x="5812970" y="413858"/>
            <a:ext cx="1516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313AFC31-4585-4D44-ACD9-E01278FE2E06}"/>
              </a:ext>
            </a:extLst>
          </p:cNvPr>
          <p:cNvSpPr/>
          <p:nvPr/>
        </p:nvSpPr>
        <p:spPr>
          <a:xfrm>
            <a:off x="5640260" y="849859"/>
            <a:ext cx="1749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16000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CC31C9B2-AF72-44F6-8260-9C1508355412}"/>
              </a:ext>
            </a:extLst>
          </p:cNvPr>
          <p:cNvSpPr/>
          <p:nvPr/>
        </p:nvSpPr>
        <p:spPr>
          <a:xfrm>
            <a:off x="3579673" y="1771913"/>
            <a:ext cx="34020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 x 4 =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BD21470C-FDAF-409E-8826-FC7F8E5B47E2}"/>
              </a:ext>
            </a:extLst>
          </p:cNvPr>
          <p:cNvSpPr/>
          <p:nvPr/>
        </p:nvSpPr>
        <p:spPr>
          <a:xfrm>
            <a:off x="6707322" y="1767395"/>
            <a:ext cx="233652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1 6 0 0 0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3E8D2D5-24C6-4460-A8CD-8C91B033B28E}"/>
              </a:ext>
            </a:extLst>
          </p:cNvPr>
          <p:cNvGrpSpPr/>
          <p:nvPr/>
        </p:nvGrpSpPr>
        <p:grpSpPr>
          <a:xfrm>
            <a:off x="8941812" y="1747323"/>
            <a:ext cx="2839970" cy="2004146"/>
            <a:chOff x="8941812" y="1747323"/>
            <a:chExt cx="2839970" cy="200414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9B12A83-30A7-4D53-B961-5289EBAB22E7}"/>
                </a:ext>
              </a:extLst>
            </p:cNvPr>
            <p:cNvGrpSpPr/>
            <p:nvPr/>
          </p:nvGrpSpPr>
          <p:grpSpPr>
            <a:xfrm>
              <a:off x="8941812" y="3083396"/>
              <a:ext cx="2836246" cy="668073"/>
              <a:chOff x="458585" y="5765839"/>
              <a:chExt cx="2836246" cy="668073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3129F21-4E9F-4846-9FA2-1E9B86B7DF50}"/>
                  </a:ext>
                </a:extLst>
              </p:cNvPr>
              <p:cNvSpPr/>
              <p:nvPr/>
            </p:nvSpPr>
            <p:spPr>
              <a:xfrm>
                <a:off x="2229955" y="5765839"/>
                <a:ext cx="10648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3 6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14BC2F5B-97CC-4ACF-BA88-4576D05CEB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455" y="6288875"/>
                <a:ext cx="222686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4F910379-9F78-416A-98A3-7C4C6E72BBC3}"/>
                  </a:ext>
                </a:extLst>
              </p:cNvPr>
              <p:cNvSpPr/>
              <p:nvPr/>
            </p:nvSpPr>
            <p:spPr>
              <a:xfrm>
                <a:off x="458585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707211CB-4BF4-47FE-8350-95AE96F8CAE7}"/>
                </a:ext>
              </a:extLst>
            </p:cNvPr>
            <p:cNvSpPr/>
            <p:nvPr/>
          </p:nvSpPr>
          <p:spPr>
            <a:xfrm>
              <a:off x="9381278" y="1747323"/>
              <a:ext cx="2400504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BE468DC0-6854-4115-8CF2-F3BA90111CF5}"/>
                </a:ext>
              </a:extLst>
            </p:cNvPr>
            <p:cNvSpPr/>
            <p:nvPr/>
          </p:nvSpPr>
          <p:spPr>
            <a:xfrm>
              <a:off x="9824536" y="2203824"/>
              <a:ext cx="1897511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2 8 0 0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A97F8D0-6307-4443-94BD-5548C1BF2832}"/>
                </a:ext>
              </a:extLst>
            </p:cNvPr>
            <p:cNvSpPr/>
            <p:nvPr/>
          </p:nvSpPr>
          <p:spPr>
            <a:xfrm>
              <a:off x="10267361" y="2649063"/>
              <a:ext cx="1482748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217" name="Rectangle 216">
            <a:extLst>
              <a:ext uri="{FF2B5EF4-FFF2-40B4-BE49-F238E27FC236}">
                <a16:creationId xmlns:a16="http://schemas.microsoft.com/office/drawing/2014/main" id="{65F4CF0E-BD62-43C5-AD1C-E5C82D9ABFF0}"/>
              </a:ext>
            </a:extLst>
          </p:cNvPr>
          <p:cNvSpPr/>
          <p:nvPr/>
        </p:nvSpPr>
        <p:spPr>
          <a:xfrm>
            <a:off x="9812331" y="3543315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32398949-73F9-4771-B6DB-F92DEA3B9353}"/>
              </a:ext>
            </a:extLst>
          </p:cNvPr>
          <p:cNvSpPr/>
          <p:nvPr/>
        </p:nvSpPr>
        <p:spPr>
          <a:xfrm>
            <a:off x="9359664" y="3543315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3AF6D1F-B93F-4B63-9F69-76D693F327C2}"/>
              </a:ext>
            </a:extLst>
          </p:cNvPr>
          <p:cNvSpPr/>
          <p:nvPr/>
        </p:nvSpPr>
        <p:spPr>
          <a:xfrm>
            <a:off x="9870341" y="1543519"/>
            <a:ext cx="6055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12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animBg="1"/>
      <p:bldP spid="211" grpId="0" animBg="1"/>
      <p:bldP spid="102" grpId="0" animBg="1"/>
      <p:bldP spid="104" grpId="0" animBg="1"/>
      <p:bldP spid="108" grpId="0" animBg="1"/>
      <p:bldP spid="109" grpId="0" animBg="1"/>
      <p:bldP spid="11" grpId="0"/>
      <p:bldP spid="12" grpId="0"/>
      <p:bldP spid="13" grpId="0"/>
      <p:bldP spid="21" grpId="0"/>
      <p:bldP spid="27" grpId="0"/>
      <p:bldP spid="28" grpId="0"/>
      <p:bldP spid="29" grpId="0"/>
      <p:bldP spid="31" grpId="0"/>
      <p:bldP spid="91" grpId="0"/>
      <p:bldP spid="92" grpId="0"/>
      <p:bldP spid="93" grpId="0"/>
      <p:bldP spid="101" grpId="0"/>
      <p:bldP spid="103" grpId="0"/>
      <p:bldP spid="106" grpId="0"/>
      <p:bldP spid="107" grpId="0"/>
      <p:bldP spid="155" grpId="0"/>
      <p:bldP spid="156" grpId="0"/>
      <p:bldP spid="157" grpId="0"/>
      <p:bldP spid="148" grpId="0"/>
      <p:bldP spid="153" grpId="0"/>
      <p:bldP spid="209" grpId="0"/>
      <p:bldP spid="212" grpId="0"/>
      <p:bldP spid="213" grpId="0"/>
      <p:bldP spid="217" grpId="0"/>
      <p:bldP spid="218" grpId="0"/>
      <p:bldP spid="10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 209">
            <a:extLst>
              <a:ext uri="{FF2B5EF4-FFF2-40B4-BE49-F238E27FC236}">
                <a16:creationId xmlns:a16="http://schemas.microsoft.com/office/drawing/2014/main" id="{E694F44A-7423-4F63-BAF2-D63F5EC3556D}"/>
              </a:ext>
            </a:extLst>
          </p:cNvPr>
          <p:cNvSpPr/>
          <p:nvPr/>
        </p:nvSpPr>
        <p:spPr>
          <a:xfrm>
            <a:off x="4037498" y="1828978"/>
            <a:ext cx="1333116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1A962C62-80F1-49B6-96A1-3DB6085C21C6}"/>
              </a:ext>
            </a:extLst>
          </p:cNvPr>
          <p:cNvSpPr/>
          <p:nvPr/>
        </p:nvSpPr>
        <p:spPr>
          <a:xfrm>
            <a:off x="7612363" y="1827189"/>
            <a:ext cx="1329449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D229075-5B99-4550-AF42-14A18A8E25A4}"/>
              </a:ext>
            </a:extLst>
          </p:cNvPr>
          <p:cNvSpPr/>
          <p:nvPr/>
        </p:nvSpPr>
        <p:spPr>
          <a:xfrm>
            <a:off x="4035971" y="2265407"/>
            <a:ext cx="88965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5FC5F9D2-4B4E-4502-B836-E18C03C20E72}"/>
              </a:ext>
            </a:extLst>
          </p:cNvPr>
          <p:cNvSpPr/>
          <p:nvPr/>
        </p:nvSpPr>
        <p:spPr>
          <a:xfrm>
            <a:off x="7160908" y="2269594"/>
            <a:ext cx="88965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60631D3-209B-423F-A0A7-12C892504D61}"/>
              </a:ext>
            </a:extLst>
          </p:cNvPr>
          <p:cNvSpPr/>
          <p:nvPr/>
        </p:nvSpPr>
        <p:spPr>
          <a:xfrm>
            <a:off x="4032488" y="2707559"/>
            <a:ext cx="44619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FA5FC75-4CB8-4DE6-B25E-00CEAAF6A18A}"/>
              </a:ext>
            </a:extLst>
          </p:cNvPr>
          <p:cNvSpPr/>
          <p:nvPr/>
        </p:nvSpPr>
        <p:spPr>
          <a:xfrm>
            <a:off x="6713682" y="2707559"/>
            <a:ext cx="44394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9378790" y="930430"/>
            <a:ext cx="1349210" cy="44457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6782" y="930426"/>
            <a:ext cx="889768" cy="444579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78136" y="490672"/>
            <a:ext cx="1349863" cy="4397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26782" y="490671"/>
            <a:ext cx="889768" cy="4397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72828" y="927018"/>
            <a:ext cx="887512" cy="4462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87288" y="842643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8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16303" y="410523"/>
            <a:ext cx="996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60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51800" y="402839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5805" y="1324854"/>
            <a:ext cx="8707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4000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75022" y="1328682"/>
            <a:ext cx="699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513712" y="846524"/>
            <a:ext cx="1211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480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951800" y="846258"/>
            <a:ext cx="718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8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1002" y="289069"/>
            <a:ext cx="4067331" cy="817087"/>
            <a:chOff x="255523" y="372323"/>
            <a:chExt cx="3442323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3" y="372323"/>
              <a:ext cx="34423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86298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x 4761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454281" y="412083"/>
            <a:ext cx="17576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84884" y="391480"/>
            <a:ext cx="17909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38088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H="1">
            <a:off x="728279" y="879191"/>
            <a:ext cx="417912" cy="475547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1429817" y="872494"/>
            <a:ext cx="1" cy="50209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24F010D5-3869-46F4-B6EA-86485C7F08C2}"/>
              </a:ext>
            </a:extLst>
          </p:cNvPr>
          <p:cNvSpPr/>
          <p:nvPr/>
        </p:nvSpPr>
        <p:spPr>
          <a:xfrm>
            <a:off x="7595433" y="930430"/>
            <a:ext cx="1785599" cy="4445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E094747-1329-409D-83B6-F7A41EFE2875}"/>
              </a:ext>
            </a:extLst>
          </p:cNvPr>
          <p:cNvSpPr/>
          <p:nvPr/>
        </p:nvSpPr>
        <p:spPr>
          <a:xfrm>
            <a:off x="7595432" y="490670"/>
            <a:ext cx="1784869" cy="4402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5B50E54-089C-4284-9C1A-313A80E28A7F}"/>
              </a:ext>
            </a:extLst>
          </p:cNvPr>
          <p:cNvSpPr/>
          <p:nvPr/>
        </p:nvSpPr>
        <p:spPr>
          <a:xfrm>
            <a:off x="8002924" y="412985"/>
            <a:ext cx="1113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700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2DEF5DD-E891-4CA3-8343-DFCD246750CF}"/>
              </a:ext>
            </a:extLst>
          </p:cNvPr>
          <p:cNvSpPr/>
          <p:nvPr/>
        </p:nvSpPr>
        <p:spPr>
          <a:xfrm>
            <a:off x="7779614" y="848986"/>
            <a:ext cx="14046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5600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58F8350-AD49-40D8-BE03-F1A5A1093808}"/>
              </a:ext>
            </a:extLst>
          </p:cNvPr>
          <p:cNvSpPr/>
          <p:nvPr/>
        </p:nvSpPr>
        <p:spPr>
          <a:xfrm>
            <a:off x="1786646" y="132868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01B1EB3-9C99-40A4-A4DA-3F2067ECB57B}"/>
              </a:ext>
            </a:extLst>
          </p:cNvPr>
          <p:cNvCxnSpPr>
            <a:cxnSpLocks/>
          </p:cNvCxnSpPr>
          <p:nvPr/>
        </p:nvCxnSpPr>
        <p:spPr>
          <a:xfrm>
            <a:off x="1718503" y="856521"/>
            <a:ext cx="335595" cy="50647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6BE6F0D-B184-4A5E-B010-E906A3381FEA}"/>
              </a:ext>
            </a:extLst>
          </p:cNvPr>
          <p:cNvSpPr/>
          <p:nvPr/>
        </p:nvSpPr>
        <p:spPr>
          <a:xfrm>
            <a:off x="3578147" y="2208342"/>
            <a:ext cx="288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x 8 =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F163C2F-5030-4D63-B806-B512569496C6}"/>
              </a:ext>
            </a:extLst>
          </p:cNvPr>
          <p:cNvSpPr/>
          <p:nvPr/>
        </p:nvSpPr>
        <p:spPr>
          <a:xfrm>
            <a:off x="6257563" y="2203824"/>
            <a:ext cx="198959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5 6 0 0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99EF6CE-2E46-480F-AB4D-59B5F58F8321}"/>
              </a:ext>
            </a:extLst>
          </p:cNvPr>
          <p:cNvSpPr/>
          <p:nvPr/>
        </p:nvSpPr>
        <p:spPr>
          <a:xfrm>
            <a:off x="3569003" y="2645887"/>
            <a:ext cx="288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x 8 =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736ADBD-BCBF-47C3-B983-0247F26D93D6}"/>
              </a:ext>
            </a:extLst>
          </p:cNvPr>
          <p:cNvSpPr/>
          <p:nvPr/>
        </p:nvSpPr>
        <p:spPr>
          <a:xfrm>
            <a:off x="5814079" y="2641369"/>
            <a:ext cx="15230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CC4D45B-4986-4EBE-A1E4-6B4EAABA9462}"/>
              </a:ext>
            </a:extLst>
          </p:cNvPr>
          <p:cNvSpPr/>
          <p:nvPr/>
        </p:nvSpPr>
        <p:spPr>
          <a:xfrm>
            <a:off x="11166566" y="3538209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8C43541-5BBA-419E-85A6-EBA22D38D8D5}"/>
              </a:ext>
            </a:extLst>
          </p:cNvPr>
          <p:cNvSpPr/>
          <p:nvPr/>
        </p:nvSpPr>
        <p:spPr>
          <a:xfrm>
            <a:off x="10719699" y="3546707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94DD924-3304-45F2-99B9-99DE5BC5DDD2}"/>
              </a:ext>
            </a:extLst>
          </p:cNvPr>
          <p:cNvSpPr/>
          <p:nvPr/>
        </p:nvSpPr>
        <p:spPr>
          <a:xfrm>
            <a:off x="10267032" y="3546707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C230631E-7B73-41B6-AF56-D7A6DC54B309}"/>
              </a:ext>
            </a:extLst>
          </p:cNvPr>
          <p:cNvSpPr/>
          <p:nvPr/>
        </p:nvSpPr>
        <p:spPr>
          <a:xfrm>
            <a:off x="2331455" y="1334178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D923B16-7C13-4972-84CB-D21C7ADE2EFC}"/>
              </a:ext>
            </a:extLst>
          </p:cNvPr>
          <p:cNvCxnSpPr>
            <a:cxnSpLocks/>
          </p:cNvCxnSpPr>
          <p:nvPr/>
        </p:nvCxnSpPr>
        <p:spPr>
          <a:xfrm>
            <a:off x="1964822" y="862017"/>
            <a:ext cx="539011" cy="49272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0529B50-A228-4569-BC96-E96121269751}"/>
              </a:ext>
            </a:extLst>
          </p:cNvPr>
          <p:cNvSpPr/>
          <p:nvPr/>
        </p:nvSpPr>
        <p:spPr>
          <a:xfrm>
            <a:off x="5363250" y="931303"/>
            <a:ext cx="2233397" cy="4445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363B57E2-087A-4166-8AD6-674874067A66}"/>
              </a:ext>
            </a:extLst>
          </p:cNvPr>
          <p:cNvSpPr/>
          <p:nvPr/>
        </p:nvSpPr>
        <p:spPr>
          <a:xfrm>
            <a:off x="5363433" y="491543"/>
            <a:ext cx="2232484" cy="4402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AEA1B982-1D29-44E0-A91E-2DA7C450A05B}"/>
              </a:ext>
            </a:extLst>
          </p:cNvPr>
          <p:cNvSpPr/>
          <p:nvPr/>
        </p:nvSpPr>
        <p:spPr>
          <a:xfrm>
            <a:off x="5812970" y="413858"/>
            <a:ext cx="1516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313AFC31-4585-4D44-ACD9-E01278FE2E06}"/>
              </a:ext>
            </a:extLst>
          </p:cNvPr>
          <p:cNvSpPr/>
          <p:nvPr/>
        </p:nvSpPr>
        <p:spPr>
          <a:xfrm>
            <a:off x="5640260" y="849859"/>
            <a:ext cx="1749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32000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CC31C9B2-AF72-44F6-8260-9C1508355412}"/>
              </a:ext>
            </a:extLst>
          </p:cNvPr>
          <p:cNvSpPr/>
          <p:nvPr/>
        </p:nvSpPr>
        <p:spPr>
          <a:xfrm>
            <a:off x="3579673" y="1771913"/>
            <a:ext cx="34020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 x 8 =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BD21470C-FDAF-409E-8826-FC7F8E5B47E2}"/>
              </a:ext>
            </a:extLst>
          </p:cNvPr>
          <p:cNvSpPr/>
          <p:nvPr/>
        </p:nvSpPr>
        <p:spPr>
          <a:xfrm>
            <a:off x="6707322" y="1767395"/>
            <a:ext cx="233652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3 2 0 0 0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3E8D2D5-24C6-4460-A8CD-8C91B033B28E}"/>
              </a:ext>
            </a:extLst>
          </p:cNvPr>
          <p:cNvGrpSpPr/>
          <p:nvPr/>
        </p:nvGrpSpPr>
        <p:grpSpPr>
          <a:xfrm>
            <a:off x="8941812" y="1747323"/>
            <a:ext cx="2839970" cy="2004146"/>
            <a:chOff x="8941812" y="1747323"/>
            <a:chExt cx="2839970" cy="200414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9B12A83-30A7-4D53-B961-5289EBAB22E7}"/>
                </a:ext>
              </a:extLst>
            </p:cNvPr>
            <p:cNvGrpSpPr/>
            <p:nvPr/>
          </p:nvGrpSpPr>
          <p:grpSpPr>
            <a:xfrm>
              <a:off x="8941812" y="3083396"/>
              <a:ext cx="2836246" cy="668073"/>
              <a:chOff x="458585" y="5765839"/>
              <a:chExt cx="2836246" cy="668073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3129F21-4E9F-4846-9FA2-1E9B86B7DF50}"/>
                  </a:ext>
                </a:extLst>
              </p:cNvPr>
              <p:cNvSpPr/>
              <p:nvPr/>
            </p:nvSpPr>
            <p:spPr>
              <a:xfrm>
                <a:off x="2650827" y="5765839"/>
                <a:ext cx="64400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8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14BC2F5B-97CC-4ACF-BA88-4576D05CEB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455" y="6288875"/>
                <a:ext cx="222686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4F910379-9F78-416A-98A3-7C4C6E72BBC3}"/>
                  </a:ext>
                </a:extLst>
              </p:cNvPr>
              <p:cNvSpPr/>
              <p:nvPr/>
            </p:nvSpPr>
            <p:spPr>
              <a:xfrm>
                <a:off x="458585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707211CB-4BF4-47FE-8350-95AE96F8CAE7}"/>
                </a:ext>
              </a:extLst>
            </p:cNvPr>
            <p:cNvSpPr/>
            <p:nvPr/>
          </p:nvSpPr>
          <p:spPr>
            <a:xfrm>
              <a:off x="9381278" y="1747323"/>
              <a:ext cx="2400504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3 2 0 0 0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BE468DC0-6854-4115-8CF2-F3BA90111CF5}"/>
                </a:ext>
              </a:extLst>
            </p:cNvPr>
            <p:cNvSpPr/>
            <p:nvPr/>
          </p:nvSpPr>
          <p:spPr>
            <a:xfrm>
              <a:off x="9824536" y="2203824"/>
              <a:ext cx="1897511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5 6 0 0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A97F8D0-6307-4443-94BD-5548C1BF2832}"/>
                </a:ext>
              </a:extLst>
            </p:cNvPr>
            <p:cNvSpPr/>
            <p:nvPr/>
          </p:nvSpPr>
          <p:spPr>
            <a:xfrm>
              <a:off x="10267361" y="2649063"/>
              <a:ext cx="1482748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4 8 0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217" name="Rectangle 216">
            <a:extLst>
              <a:ext uri="{FF2B5EF4-FFF2-40B4-BE49-F238E27FC236}">
                <a16:creationId xmlns:a16="http://schemas.microsoft.com/office/drawing/2014/main" id="{65F4CF0E-BD62-43C5-AD1C-E5C82D9ABFF0}"/>
              </a:ext>
            </a:extLst>
          </p:cNvPr>
          <p:cNvSpPr/>
          <p:nvPr/>
        </p:nvSpPr>
        <p:spPr>
          <a:xfrm>
            <a:off x="9812331" y="3543315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32398949-73F9-4771-B6DB-F92DEA3B9353}"/>
              </a:ext>
            </a:extLst>
          </p:cNvPr>
          <p:cNvSpPr/>
          <p:nvPr/>
        </p:nvSpPr>
        <p:spPr>
          <a:xfrm>
            <a:off x="9359664" y="3543315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46523B0-2106-4E7E-B557-D8350D299F33}"/>
              </a:ext>
            </a:extLst>
          </p:cNvPr>
          <p:cNvSpPr/>
          <p:nvPr/>
        </p:nvSpPr>
        <p:spPr>
          <a:xfrm>
            <a:off x="9870341" y="1543519"/>
            <a:ext cx="6055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89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animBg="1"/>
      <p:bldP spid="211" grpId="0" animBg="1"/>
      <p:bldP spid="102" grpId="0" animBg="1"/>
      <p:bldP spid="104" grpId="0" animBg="1"/>
      <p:bldP spid="108" grpId="0" animBg="1"/>
      <p:bldP spid="109" grpId="0" animBg="1"/>
      <p:bldP spid="11" grpId="0"/>
      <p:bldP spid="12" grpId="0"/>
      <p:bldP spid="13" grpId="0"/>
      <p:bldP spid="21" grpId="0"/>
      <p:bldP spid="27" grpId="0"/>
      <p:bldP spid="28" grpId="0"/>
      <p:bldP spid="29" grpId="0"/>
      <p:bldP spid="31" grpId="0"/>
      <p:bldP spid="91" grpId="0"/>
      <p:bldP spid="92" grpId="0"/>
      <p:bldP spid="93" grpId="0"/>
      <p:bldP spid="101" grpId="0"/>
      <p:bldP spid="103" grpId="0"/>
      <p:bldP spid="106" grpId="0"/>
      <p:bldP spid="107" grpId="0"/>
      <p:bldP spid="155" grpId="0"/>
      <p:bldP spid="156" grpId="0"/>
      <p:bldP spid="157" grpId="0"/>
      <p:bldP spid="148" grpId="0"/>
      <p:bldP spid="153" grpId="0"/>
      <p:bldP spid="209" grpId="0"/>
      <p:bldP spid="212" grpId="0"/>
      <p:bldP spid="213" grpId="0"/>
      <p:bldP spid="217" grpId="0"/>
      <p:bldP spid="218" grpId="0"/>
      <p:bldP spid="10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1BF55-57D5-4E87-8ECF-B2472F8FA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7 Multiply by a four-digit number using a written method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32A6E-0A02-4241-A4F4-4449732D2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585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49">
            <a:extLst>
              <a:ext uri="{FF2B5EF4-FFF2-40B4-BE49-F238E27FC236}">
                <a16:creationId xmlns:a16="http://schemas.microsoft.com/office/drawing/2014/main" id="{15DA3286-5A28-465D-B18A-B842EC078053}"/>
              </a:ext>
            </a:extLst>
          </p:cNvPr>
          <p:cNvSpPr/>
          <p:nvPr/>
        </p:nvSpPr>
        <p:spPr>
          <a:xfrm>
            <a:off x="4923997" y="4499298"/>
            <a:ext cx="446197" cy="9083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21351BFE-847A-4DDB-A376-FD91ADAC4224}"/>
              </a:ext>
            </a:extLst>
          </p:cNvPr>
          <p:cNvSpPr/>
          <p:nvPr/>
        </p:nvSpPr>
        <p:spPr>
          <a:xfrm>
            <a:off x="6267758" y="4495677"/>
            <a:ext cx="446197" cy="900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F7C41A1-79BF-407E-96FA-2C94D635DE2B}"/>
              </a:ext>
            </a:extLst>
          </p:cNvPr>
          <p:cNvSpPr/>
          <p:nvPr/>
        </p:nvSpPr>
        <p:spPr>
          <a:xfrm>
            <a:off x="5822522" y="4494134"/>
            <a:ext cx="446197" cy="9072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49DE8AD0-0214-419E-BABC-F7573FFDBCB4}"/>
              </a:ext>
            </a:extLst>
          </p:cNvPr>
          <p:cNvSpPr/>
          <p:nvPr/>
        </p:nvSpPr>
        <p:spPr>
          <a:xfrm>
            <a:off x="5374862" y="4500275"/>
            <a:ext cx="446197" cy="9018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4F5E571-4CEB-4989-9185-4B9BA3BA4BE1}"/>
              </a:ext>
            </a:extLst>
          </p:cNvPr>
          <p:cNvSpPr/>
          <p:nvPr/>
        </p:nvSpPr>
        <p:spPr>
          <a:xfrm>
            <a:off x="6264278" y="5395836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201D5D19-7E1E-43E0-9A09-1EEC1DBB4E12}"/>
              </a:ext>
            </a:extLst>
          </p:cNvPr>
          <p:cNvSpPr txBox="1"/>
          <p:nvPr/>
        </p:nvSpPr>
        <p:spPr>
          <a:xfrm>
            <a:off x="6259173" y="531145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E66FD04F-B6B8-4CCE-8B93-836D158B0BF3}"/>
              </a:ext>
            </a:extLst>
          </p:cNvPr>
          <p:cNvSpPr/>
          <p:nvPr/>
        </p:nvSpPr>
        <p:spPr>
          <a:xfrm>
            <a:off x="4921182" y="2270299"/>
            <a:ext cx="446197" cy="9083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F74C6FC-7026-478B-B052-4A40FA969602}"/>
              </a:ext>
            </a:extLst>
          </p:cNvPr>
          <p:cNvSpPr/>
          <p:nvPr/>
        </p:nvSpPr>
        <p:spPr>
          <a:xfrm>
            <a:off x="6264943" y="2266678"/>
            <a:ext cx="446197" cy="900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AF30AFC-DD5C-471B-88E7-F786BE61A9EF}"/>
              </a:ext>
            </a:extLst>
          </p:cNvPr>
          <p:cNvSpPr/>
          <p:nvPr/>
        </p:nvSpPr>
        <p:spPr>
          <a:xfrm>
            <a:off x="5819707" y="2265135"/>
            <a:ext cx="446197" cy="9072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FD6CF08F-9B8E-48B0-8BFE-9DB474564447}"/>
              </a:ext>
            </a:extLst>
          </p:cNvPr>
          <p:cNvSpPr/>
          <p:nvPr/>
        </p:nvSpPr>
        <p:spPr>
          <a:xfrm>
            <a:off x="5372047" y="2271276"/>
            <a:ext cx="446197" cy="9018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E97DF92D-C17D-40F4-9F08-3089BED904BF}"/>
              </a:ext>
            </a:extLst>
          </p:cNvPr>
          <p:cNvSpPr/>
          <p:nvPr/>
        </p:nvSpPr>
        <p:spPr>
          <a:xfrm>
            <a:off x="4926514" y="85244"/>
            <a:ext cx="446197" cy="8500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ADBADFDF-F1DA-4ADA-8A9C-2519994B3B4C}"/>
              </a:ext>
            </a:extLst>
          </p:cNvPr>
          <p:cNvSpPr/>
          <p:nvPr/>
        </p:nvSpPr>
        <p:spPr>
          <a:xfrm>
            <a:off x="6268356" y="928587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35D975D-73A8-47D6-AFD3-8D6EA14108DA}"/>
              </a:ext>
            </a:extLst>
          </p:cNvPr>
          <p:cNvSpPr/>
          <p:nvPr/>
        </p:nvSpPr>
        <p:spPr>
          <a:xfrm>
            <a:off x="6271836" y="66965"/>
            <a:ext cx="446197" cy="8616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33D586B-3B87-44BD-8878-EEF8E76AA40F}"/>
              </a:ext>
            </a:extLst>
          </p:cNvPr>
          <p:cNvSpPr/>
          <p:nvPr/>
        </p:nvSpPr>
        <p:spPr>
          <a:xfrm>
            <a:off x="5826600" y="63803"/>
            <a:ext cx="446197" cy="8702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D1D3310-9A5D-461B-9B9F-D9B52BC67661}"/>
              </a:ext>
            </a:extLst>
          </p:cNvPr>
          <p:cNvSpPr/>
          <p:nvPr/>
        </p:nvSpPr>
        <p:spPr>
          <a:xfrm>
            <a:off x="5378940" y="84860"/>
            <a:ext cx="446197" cy="8500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4208645" cy="817087"/>
            <a:chOff x="255524" y="372323"/>
            <a:chExt cx="30658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30658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266823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3084 x 3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394655" y="432545"/>
            <a:ext cx="192412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670499" y="410071"/>
            <a:ext cx="17162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9252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3" y="2554740"/>
            <a:ext cx="4208645" cy="817087"/>
            <a:chOff x="255524" y="372323"/>
            <a:chExt cx="306586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4" y="372323"/>
              <a:ext cx="306586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266823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3516 x 5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394655" y="2674794"/>
            <a:ext cx="192412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513191" y="2652320"/>
            <a:ext cx="1868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17580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188835" y="4779174"/>
            <a:ext cx="4281730" cy="817087"/>
            <a:chOff x="255524" y="372323"/>
            <a:chExt cx="3119102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311910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x 1515 = 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491192" y="4876754"/>
            <a:ext cx="19778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13635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C23746F-F665-4C0D-B485-D93F1933BD29}"/>
              </a:ext>
            </a:extLst>
          </p:cNvPr>
          <p:cNvSpPr txBox="1"/>
          <p:nvPr/>
        </p:nvSpPr>
        <p:spPr>
          <a:xfrm>
            <a:off x="4919343" y="418809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3 0 8 4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448D453-1FA2-49C5-86AA-AA3B0B289F88}"/>
              </a:ext>
            </a:extLst>
          </p:cNvPr>
          <p:cNvSpPr txBox="1"/>
          <p:nvPr/>
        </p:nvSpPr>
        <p:spPr>
          <a:xfrm>
            <a:off x="4464974" y="83076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138A8C9-EA79-476F-81EB-DAF6D9F3EE86}"/>
              </a:ext>
            </a:extLst>
          </p:cNvPr>
          <p:cNvSpPr txBox="1"/>
          <p:nvPr/>
        </p:nvSpPr>
        <p:spPr>
          <a:xfrm>
            <a:off x="6263251" y="84420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9249BBC-A6E3-4889-8DC3-CFF1DF18F2C5}"/>
              </a:ext>
            </a:extLst>
          </p:cNvPr>
          <p:cNvCxnSpPr>
            <a:cxnSpLocks/>
          </p:cNvCxnSpPr>
          <p:nvPr/>
        </p:nvCxnSpPr>
        <p:spPr>
          <a:xfrm flipV="1">
            <a:off x="4477253" y="1372430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75E52250-8686-4631-882D-2B3F50364C34}"/>
              </a:ext>
            </a:extLst>
          </p:cNvPr>
          <p:cNvCxnSpPr>
            <a:cxnSpLocks/>
          </p:cNvCxnSpPr>
          <p:nvPr/>
        </p:nvCxnSpPr>
        <p:spPr>
          <a:xfrm>
            <a:off x="4477253" y="1811208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41E48AD7-5CBD-4E08-8B93-E1E4E6FF2D73}"/>
              </a:ext>
            </a:extLst>
          </p:cNvPr>
          <p:cNvSpPr txBox="1"/>
          <p:nvPr/>
        </p:nvSpPr>
        <p:spPr>
          <a:xfrm>
            <a:off x="6263614" y="12937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482D9FC-C083-4C5D-9C75-F131EF87F33E}"/>
              </a:ext>
            </a:extLst>
          </p:cNvPr>
          <p:cNvSpPr txBox="1"/>
          <p:nvPr/>
        </p:nvSpPr>
        <p:spPr>
          <a:xfrm>
            <a:off x="5405877" y="15352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8BB46F4-A22E-432F-B616-D391F971E2A0}"/>
              </a:ext>
            </a:extLst>
          </p:cNvPr>
          <p:cNvSpPr txBox="1"/>
          <p:nvPr/>
        </p:nvSpPr>
        <p:spPr>
          <a:xfrm>
            <a:off x="5804029" y="12941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C436CA4-014B-4F57-814D-4AC1D8A76475}"/>
              </a:ext>
            </a:extLst>
          </p:cNvPr>
          <p:cNvSpPr txBox="1"/>
          <p:nvPr/>
        </p:nvSpPr>
        <p:spPr>
          <a:xfrm>
            <a:off x="5356237" y="12937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5EF49C6-D946-4BEF-BFFF-7845D2DC2B51}"/>
              </a:ext>
            </a:extLst>
          </p:cNvPr>
          <p:cNvSpPr txBox="1"/>
          <p:nvPr/>
        </p:nvSpPr>
        <p:spPr>
          <a:xfrm>
            <a:off x="5849583" y="15352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EC08641-FA6D-4D5A-A9B5-F912FA4AA4D6}"/>
              </a:ext>
            </a:extLst>
          </p:cNvPr>
          <p:cNvSpPr txBox="1"/>
          <p:nvPr/>
        </p:nvSpPr>
        <p:spPr>
          <a:xfrm>
            <a:off x="4925071" y="12941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364C2F4-4882-456C-99A9-C958BACB969F}"/>
              </a:ext>
            </a:extLst>
          </p:cNvPr>
          <p:cNvSpPr/>
          <p:nvPr/>
        </p:nvSpPr>
        <p:spPr>
          <a:xfrm>
            <a:off x="6261463" y="3166837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370EA79-D33E-4063-AD5B-CE8FBC2E586B}"/>
              </a:ext>
            </a:extLst>
          </p:cNvPr>
          <p:cNvSpPr txBox="1"/>
          <p:nvPr/>
        </p:nvSpPr>
        <p:spPr>
          <a:xfrm>
            <a:off x="4912450" y="2657059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3 5 1 6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D15CC1E-9A46-4FFD-8154-7BE848BC5636}"/>
              </a:ext>
            </a:extLst>
          </p:cNvPr>
          <p:cNvSpPr txBox="1"/>
          <p:nvPr/>
        </p:nvSpPr>
        <p:spPr>
          <a:xfrm>
            <a:off x="4458081" y="306901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A30254E-C0AC-4475-89EF-3614F3529A98}"/>
              </a:ext>
            </a:extLst>
          </p:cNvPr>
          <p:cNvSpPr txBox="1"/>
          <p:nvPr/>
        </p:nvSpPr>
        <p:spPr>
          <a:xfrm>
            <a:off x="6256358" y="308245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D9A76F62-ED18-451F-A4E9-6329668DEC37}"/>
              </a:ext>
            </a:extLst>
          </p:cNvPr>
          <p:cNvCxnSpPr>
            <a:cxnSpLocks/>
          </p:cNvCxnSpPr>
          <p:nvPr/>
        </p:nvCxnSpPr>
        <p:spPr>
          <a:xfrm flipV="1">
            <a:off x="4470360" y="3610680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4BE5AF6-3D5B-4D56-9CA4-0FA657C520FE}"/>
              </a:ext>
            </a:extLst>
          </p:cNvPr>
          <p:cNvCxnSpPr>
            <a:cxnSpLocks/>
          </p:cNvCxnSpPr>
          <p:nvPr/>
        </p:nvCxnSpPr>
        <p:spPr>
          <a:xfrm>
            <a:off x="4470360" y="4049458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0E52CA12-3FDC-48C6-BE03-40615CD3E9DE}"/>
              </a:ext>
            </a:extLst>
          </p:cNvPr>
          <p:cNvSpPr txBox="1"/>
          <p:nvPr/>
        </p:nvSpPr>
        <p:spPr>
          <a:xfrm>
            <a:off x="6256721" y="353203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EB2749E-0FE7-4316-A7AC-94DE2E00C4A1}"/>
              </a:ext>
            </a:extLst>
          </p:cNvPr>
          <p:cNvSpPr txBox="1"/>
          <p:nvPr/>
        </p:nvSpPr>
        <p:spPr>
          <a:xfrm>
            <a:off x="4956736" y="2379827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7186314-2100-4AC0-BAEF-668A040CB9B7}"/>
              </a:ext>
            </a:extLst>
          </p:cNvPr>
          <p:cNvSpPr txBox="1"/>
          <p:nvPr/>
        </p:nvSpPr>
        <p:spPr>
          <a:xfrm>
            <a:off x="5797136" y="35323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546A7D5E-E928-4A93-9AFD-C02E13629DC2}"/>
              </a:ext>
            </a:extLst>
          </p:cNvPr>
          <p:cNvSpPr txBox="1"/>
          <p:nvPr/>
        </p:nvSpPr>
        <p:spPr>
          <a:xfrm>
            <a:off x="5349344" y="353203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CC74681-BEA0-4BAD-9B64-B69BFC70DA3A}"/>
              </a:ext>
            </a:extLst>
          </p:cNvPr>
          <p:cNvSpPr txBox="1"/>
          <p:nvPr/>
        </p:nvSpPr>
        <p:spPr>
          <a:xfrm>
            <a:off x="5860620" y="237385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08D30A0-779C-4A91-8F4D-178429441970}"/>
              </a:ext>
            </a:extLst>
          </p:cNvPr>
          <p:cNvSpPr txBox="1"/>
          <p:nvPr/>
        </p:nvSpPr>
        <p:spPr>
          <a:xfrm>
            <a:off x="4473396" y="3532352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EC82A3C7-A63B-4C0C-8053-23223B107B64}"/>
              </a:ext>
            </a:extLst>
          </p:cNvPr>
          <p:cNvSpPr/>
          <p:nvPr/>
        </p:nvSpPr>
        <p:spPr>
          <a:xfrm>
            <a:off x="2379659" y="4893626"/>
            <a:ext cx="192412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D0C68E89-BFD6-4327-8D89-481EA3287636}"/>
              </a:ext>
            </a:extLst>
          </p:cNvPr>
          <p:cNvSpPr txBox="1"/>
          <p:nvPr/>
        </p:nvSpPr>
        <p:spPr>
          <a:xfrm>
            <a:off x="4915265" y="4886058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1 5 1 5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03E31CF7-B98D-4BF1-A7A3-6C010299B861}"/>
              </a:ext>
            </a:extLst>
          </p:cNvPr>
          <p:cNvSpPr txBox="1"/>
          <p:nvPr/>
        </p:nvSpPr>
        <p:spPr>
          <a:xfrm>
            <a:off x="4460896" y="529800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B394FB44-72E5-4694-921D-A76FF70A2EE3}"/>
              </a:ext>
            </a:extLst>
          </p:cNvPr>
          <p:cNvCxnSpPr>
            <a:cxnSpLocks/>
          </p:cNvCxnSpPr>
          <p:nvPr/>
        </p:nvCxnSpPr>
        <p:spPr>
          <a:xfrm flipV="1">
            <a:off x="4473175" y="5839679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32E66234-2E70-4AB7-BCB9-A599CDB648D8}"/>
              </a:ext>
            </a:extLst>
          </p:cNvPr>
          <p:cNvCxnSpPr>
            <a:cxnSpLocks/>
          </p:cNvCxnSpPr>
          <p:nvPr/>
        </p:nvCxnSpPr>
        <p:spPr>
          <a:xfrm>
            <a:off x="4473175" y="6278457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0FCBC85F-67FB-4152-B6C6-109477EBB060}"/>
              </a:ext>
            </a:extLst>
          </p:cNvPr>
          <p:cNvSpPr txBox="1"/>
          <p:nvPr/>
        </p:nvSpPr>
        <p:spPr>
          <a:xfrm>
            <a:off x="6259536" y="576103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E61606A-77EB-4F0E-A8D9-032B8B55DB20}"/>
              </a:ext>
            </a:extLst>
          </p:cNvPr>
          <p:cNvSpPr txBox="1"/>
          <p:nvPr/>
        </p:nvSpPr>
        <p:spPr>
          <a:xfrm>
            <a:off x="4959551" y="461402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5699A58C-DAF8-4779-893A-12B12B65B5BB}"/>
              </a:ext>
            </a:extLst>
          </p:cNvPr>
          <p:cNvSpPr txBox="1"/>
          <p:nvPr/>
        </p:nvSpPr>
        <p:spPr>
          <a:xfrm>
            <a:off x="5799951" y="576135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4EFB1B6-CFED-482B-972A-DE015C487CFF}"/>
              </a:ext>
            </a:extLst>
          </p:cNvPr>
          <p:cNvSpPr txBox="1"/>
          <p:nvPr/>
        </p:nvSpPr>
        <p:spPr>
          <a:xfrm>
            <a:off x="5352159" y="576103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359BF01-A05F-4438-B3EF-1413EC31434C}"/>
              </a:ext>
            </a:extLst>
          </p:cNvPr>
          <p:cNvSpPr txBox="1"/>
          <p:nvPr/>
        </p:nvSpPr>
        <p:spPr>
          <a:xfrm>
            <a:off x="5863435" y="4608045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58D461EF-022E-4FA2-8ABE-C0DA41FBB7FD}"/>
              </a:ext>
            </a:extLst>
          </p:cNvPr>
          <p:cNvSpPr txBox="1"/>
          <p:nvPr/>
        </p:nvSpPr>
        <p:spPr>
          <a:xfrm>
            <a:off x="4476211" y="5761351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DA57FFD-7779-4BD7-BCDE-4CCF422147DD}"/>
              </a:ext>
            </a:extLst>
          </p:cNvPr>
          <p:cNvSpPr txBox="1"/>
          <p:nvPr/>
        </p:nvSpPr>
        <p:spPr>
          <a:xfrm>
            <a:off x="5403314" y="461528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56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500"/>
                            </p:stCondLst>
                            <p:childTnLst>
                              <p:par>
                                <p:cTn id="2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00"/>
                            </p:stCondLst>
                            <p:childTnLst>
                              <p:par>
                                <p:cTn id="2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500"/>
                            </p:stCondLst>
                            <p:childTnLst>
                              <p:par>
                                <p:cTn id="2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7" grpId="0"/>
      <p:bldP spid="119" grpId="0" animBg="1"/>
      <p:bldP spid="119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17" grpId="0" animBg="1"/>
      <p:bldP spid="117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8" grpId="0"/>
      <p:bldP spid="58" grpId="0"/>
      <p:bldP spid="73" grpId="0"/>
      <p:bldP spid="88" grpId="0"/>
      <p:bldP spid="89" grpId="0"/>
      <p:bldP spid="90" grpId="0"/>
      <p:bldP spid="93" grpId="0"/>
      <p:bldP spid="94" grpId="0"/>
      <p:bldP spid="95" grpId="0"/>
      <p:bldP spid="96" grpId="0"/>
      <p:bldP spid="97" grpId="0"/>
      <p:bldP spid="118" grpId="0"/>
      <p:bldP spid="120" grpId="0" animBg="1"/>
      <p:bldP spid="120" grpId="1" animBg="1"/>
      <p:bldP spid="124" grpId="0"/>
      <p:bldP spid="125" grpId="0"/>
      <p:bldP spid="126" grpId="0"/>
      <p:bldP spid="129" grpId="0"/>
      <p:bldP spid="144" grpId="0"/>
      <p:bldP spid="145" grpId="0"/>
      <p:bldP spid="146" grpId="0"/>
      <p:bldP spid="147" grpId="0"/>
      <p:bldP spid="148" grpId="0"/>
      <p:bldP spid="155" grpId="0"/>
      <p:bldP spid="156" grpId="0"/>
      <p:bldP spid="160" grpId="0"/>
      <p:bldP spid="161" grpId="0"/>
      <p:bldP spid="162" grpId="0"/>
      <p:bldP spid="163" grpId="0"/>
      <p:bldP spid="164" grpId="0"/>
      <p:bldP spid="165" grpId="0"/>
      <p:bldP spid="16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4208645" cy="817087"/>
            <a:chOff x="255524" y="372323"/>
            <a:chExt cx="30658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30658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266823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3084 x 3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394655" y="432545"/>
            <a:ext cx="192412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670499" y="410071"/>
            <a:ext cx="17162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9252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C23746F-F665-4C0D-B485-D93F1933BD29}"/>
              </a:ext>
            </a:extLst>
          </p:cNvPr>
          <p:cNvSpPr txBox="1"/>
          <p:nvPr/>
        </p:nvSpPr>
        <p:spPr>
          <a:xfrm>
            <a:off x="4919343" y="418809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3 0 8 4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448D453-1FA2-49C5-86AA-AA3B0B289F88}"/>
              </a:ext>
            </a:extLst>
          </p:cNvPr>
          <p:cNvSpPr txBox="1"/>
          <p:nvPr/>
        </p:nvSpPr>
        <p:spPr>
          <a:xfrm>
            <a:off x="4477849" y="83076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9249BBC-A6E3-4889-8DC3-CFF1DF18F2C5}"/>
              </a:ext>
            </a:extLst>
          </p:cNvPr>
          <p:cNvCxnSpPr>
            <a:cxnSpLocks/>
          </p:cNvCxnSpPr>
          <p:nvPr/>
        </p:nvCxnSpPr>
        <p:spPr>
          <a:xfrm flipV="1">
            <a:off x="4477253" y="1372430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75E52250-8686-4631-882D-2B3F50364C34}"/>
              </a:ext>
            </a:extLst>
          </p:cNvPr>
          <p:cNvCxnSpPr>
            <a:cxnSpLocks/>
          </p:cNvCxnSpPr>
          <p:nvPr/>
        </p:nvCxnSpPr>
        <p:spPr>
          <a:xfrm>
            <a:off x="4477253" y="1811208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41E48AD7-5CBD-4E08-8B93-E1E4E6FF2D73}"/>
              </a:ext>
            </a:extLst>
          </p:cNvPr>
          <p:cNvSpPr txBox="1"/>
          <p:nvPr/>
        </p:nvSpPr>
        <p:spPr>
          <a:xfrm>
            <a:off x="6263614" y="12937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8BB46F4-A22E-432F-B616-D391F971E2A0}"/>
              </a:ext>
            </a:extLst>
          </p:cNvPr>
          <p:cNvSpPr txBox="1"/>
          <p:nvPr/>
        </p:nvSpPr>
        <p:spPr>
          <a:xfrm>
            <a:off x="5804029" y="12941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C436CA4-014B-4F57-814D-4AC1D8A76475}"/>
              </a:ext>
            </a:extLst>
          </p:cNvPr>
          <p:cNvSpPr txBox="1"/>
          <p:nvPr/>
        </p:nvSpPr>
        <p:spPr>
          <a:xfrm>
            <a:off x="5356237" y="12937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EC08641-FA6D-4D5A-A9B5-F912FA4AA4D6}"/>
              </a:ext>
            </a:extLst>
          </p:cNvPr>
          <p:cNvSpPr txBox="1"/>
          <p:nvPr/>
        </p:nvSpPr>
        <p:spPr>
          <a:xfrm>
            <a:off x="4925071" y="12941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33BAC50-0BFF-4A4B-A062-3D48C79558B0}"/>
              </a:ext>
            </a:extLst>
          </p:cNvPr>
          <p:cNvSpPr txBox="1"/>
          <p:nvPr/>
        </p:nvSpPr>
        <p:spPr>
          <a:xfrm>
            <a:off x="5405877" y="15352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3800954-E040-44E6-81B4-5E452F8319B7}"/>
              </a:ext>
            </a:extLst>
          </p:cNvPr>
          <p:cNvSpPr txBox="1"/>
          <p:nvPr/>
        </p:nvSpPr>
        <p:spPr>
          <a:xfrm>
            <a:off x="5849583" y="15352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24E943A-C60B-4181-8131-3D432F7890EF}"/>
              </a:ext>
            </a:extLst>
          </p:cNvPr>
          <p:cNvSpPr txBox="1"/>
          <p:nvPr/>
        </p:nvSpPr>
        <p:spPr>
          <a:xfrm>
            <a:off x="6263251" y="84420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B0F4EAE-8C83-43D9-89D4-54CBC2FD7016}"/>
              </a:ext>
            </a:extLst>
          </p:cNvPr>
          <p:cNvGrpSpPr/>
          <p:nvPr/>
        </p:nvGrpSpPr>
        <p:grpSpPr>
          <a:xfrm>
            <a:off x="1732154" y="2726546"/>
            <a:ext cx="847075" cy="428686"/>
            <a:chOff x="2987914" y="934501"/>
            <a:chExt cx="1698085" cy="428686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ACFDB2BA-41FD-4BE5-A817-9F14F055F38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E3C7FD1-FE16-4A9F-9E0E-E98E027E613D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7222902-C74B-4C16-AFBF-5A30157192D7}"/>
              </a:ext>
            </a:extLst>
          </p:cNvPr>
          <p:cNvGrpSpPr/>
          <p:nvPr/>
        </p:nvGrpSpPr>
        <p:grpSpPr>
          <a:xfrm>
            <a:off x="2172718" y="2727421"/>
            <a:ext cx="847075" cy="428686"/>
            <a:chOff x="2979657" y="934501"/>
            <a:chExt cx="1698085" cy="428686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C8C052C-CAA1-46BE-B784-7C6EEE749D9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F0420D6-52E1-4515-BD26-C3942F1BCD0C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1CBA9C5-FEAD-4857-9122-8CAE5EAC9E0F}"/>
              </a:ext>
            </a:extLst>
          </p:cNvPr>
          <p:cNvGrpSpPr/>
          <p:nvPr/>
        </p:nvGrpSpPr>
        <p:grpSpPr>
          <a:xfrm>
            <a:off x="2618094" y="2726546"/>
            <a:ext cx="847075" cy="428686"/>
            <a:chOff x="2979657" y="934501"/>
            <a:chExt cx="1698085" cy="428686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8435AE78-85BB-467C-BD55-B9A079E7508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E036211-D152-4E61-B963-A988FFD6ECA8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BB39507-55D0-4BD4-A75D-FE61BC8A1F63}"/>
              </a:ext>
            </a:extLst>
          </p:cNvPr>
          <p:cNvGrpSpPr/>
          <p:nvPr/>
        </p:nvGrpSpPr>
        <p:grpSpPr>
          <a:xfrm>
            <a:off x="4462519" y="2735181"/>
            <a:ext cx="492471" cy="428686"/>
            <a:chOff x="1333467" y="934501"/>
            <a:chExt cx="492471" cy="428686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762FA4BF-3BD2-430F-B77F-111BA7A074A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E0153D5-9C96-4DC4-B944-1814E8679C3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ACF557D-0E43-4476-9BE0-11157B608C54}"/>
              </a:ext>
            </a:extLst>
          </p:cNvPr>
          <p:cNvGrpSpPr/>
          <p:nvPr/>
        </p:nvGrpSpPr>
        <p:grpSpPr>
          <a:xfrm>
            <a:off x="4908137" y="2736601"/>
            <a:ext cx="492471" cy="428686"/>
            <a:chOff x="1333467" y="934501"/>
            <a:chExt cx="492471" cy="428686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BFDFAD3-2566-4979-972C-17F5803A016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99D66E2-D86E-47B2-9671-41FB4EE6368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C21E5D2-DA22-4940-B05E-23FCAF8FDBAE}"/>
              </a:ext>
            </a:extLst>
          </p:cNvPr>
          <p:cNvGrpSpPr/>
          <p:nvPr/>
        </p:nvGrpSpPr>
        <p:grpSpPr>
          <a:xfrm>
            <a:off x="5353074" y="2733199"/>
            <a:ext cx="492471" cy="428686"/>
            <a:chOff x="1333467" y="934501"/>
            <a:chExt cx="492471" cy="428686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1D6E646-93B8-412F-B75E-F22A741FA2B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BCDD672-36F2-463E-B8EE-A2816268E45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65EEF7C-3950-41B1-875C-6362465FB69A}"/>
              </a:ext>
            </a:extLst>
          </p:cNvPr>
          <p:cNvGrpSpPr/>
          <p:nvPr/>
        </p:nvGrpSpPr>
        <p:grpSpPr>
          <a:xfrm>
            <a:off x="5798692" y="2734619"/>
            <a:ext cx="492471" cy="428686"/>
            <a:chOff x="1333467" y="934501"/>
            <a:chExt cx="492471" cy="428686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16513AC8-7130-474D-B388-B5B2A897864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8360239-D7C4-470E-95F3-0765D8FB61A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70190EF-7EE0-49AF-9BC4-D5FCD2D66E24}"/>
              </a:ext>
            </a:extLst>
          </p:cNvPr>
          <p:cNvGrpSpPr/>
          <p:nvPr/>
        </p:nvGrpSpPr>
        <p:grpSpPr>
          <a:xfrm>
            <a:off x="6244976" y="2735197"/>
            <a:ext cx="492471" cy="428686"/>
            <a:chOff x="1333467" y="934501"/>
            <a:chExt cx="492471" cy="42868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811EEE34-7F9F-4EA9-911C-27718C35FBA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EE1E8B6-2416-44D9-BC0C-6EDC6C391AA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6D05D22-CF05-4745-A205-537461AC9C51}"/>
              </a:ext>
            </a:extLst>
          </p:cNvPr>
          <p:cNvGrpSpPr/>
          <p:nvPr/>
        </p:nvGrpSpPr>
        <p:grpSpPr>
          <a:xfrm>
            <a:off x="6692523" y="2733711"/>
            <a:ext cx="492471" cy="428686"/>
            <a:chOff x="1333467" y="934501"/>
            <a:chExt cx="492471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23B5F3B-820D-46FA-8C36-D088FCB46E3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E602662-D647-49EB-BFD0-07C856D63C9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5D323E6-D219-4EF6-A795-7D3F8AD7AEB9}"/>
              </a:ext>
            </a:extLst>
          </p:cNvPr>
          <p:cNvGrpSpPr/>
          <p:nvPr/>
        </p:nvGrpSpPr>
        <p:grpSpPr>
          <a:xfrm>
            <a:off x="7138141" y="2735131"/>
            <a:ext cx="492471" cy="428686"/>
            <a:chOff x="1333467" y="934501"/>
            <a:chExt cx="492471" cy="428686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AF40B28C-235F-46EB-9181-65F325BAF09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051D7BC-069C-400C-AB51-BE6E70F91D9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13915DE-9708-45CD-9D6F-AC35B71D9C3D}"/>
              </a:ext>
            </a:extLst>
          </p:cNvPr>
          <p:cNvGrpSpPr/>
          <p:nvPr/>
        </p:nvGrpSpPr>
        <p:grpSpPr>
          <a:xfrm>
            <a:off x="7583078" y="2731729"/>
            <a:ext cx="492471" cy="428686"/>
            <a:chOff x="1333467" y="934501"/>
            <a:chExt cx="492471" cy="428686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215B8FD8-31E9-4E97-8CAD-105D015DE24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F22867B-802A-47EC-B650-0EDB6883F87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CE89BBB-8655-40B5-827A-9D74B9CFF1BC}"/>
              </a:ext>
            </a:extLst>
          </p:cNvPr>
          <p:cNvGrpSpPr/>
          <p:nvPr/>
        </p:nvGrpSpPr>
        <p:grpSpPr>
          <a:xfrm>
            <a:off x="9402902" y="2732996"/>
            <a:ext cx="446399" cy="428686"/>
            <a:chOff x="463698" y="934501"/>
            <a:chExt cx="446399" cy="428686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B1B1CF25-F6C7-4A53-8103-4124E689F22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D3E14B8C-1072-472D-BCB6-1E594BFC9FD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549AC1F-FAF2-4EF6-9548-BE1A6DA838B8}"/>
              </a:ext>
            </a:extLst>
          </p:cNvPr>
          <p:cNvGrpSpPr/>
          <p:nvPr/>
        </p:nvGrpSpPr>
        <p:grpSpPr>
          <a:xfrm>
            <a:off x="9848536" y="2733248"/>
            <a:ext cx="446399" cy="428686"/>
            <a:chOff x="463698" y="934501"/>
            <a:chExt cx="446399" cy="428686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4F7276AA-CF37-4657-813F-CD4628B88BC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9EAB04B7-EA75-4655-A844-37850425D58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F705E77-5678-4750-9705-625AD96C355B}"/>
              </a:ext>
            </a:extLst>
          </p:cNvPr>
          <p:cNvGrpSpPr/>
          <p:nvPr/>
        </p:nvGrpSpPr>
        <p:grpSpPr>
          <a:xfrm>
            <a:off x="8509827" y="2733237"/>
            <a:ext cx="446399" cy="428686"/>
            <a:chOff x="463698" y="934501"/>
            <a:chExt cx="446399" cy="42868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7856145E-7030-46A1-9591-96B819079CF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00FA574-2014-4F72-9568-69E055E9AFF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D330F0C-439C-440D-85F5-AA60814F3930}"/>
              </a:ext>
            </a:extLst>
          </p:cNvPr>
          <p:cNvGrpSpPr/>
          <p:nvPr/>
        </p:nvGrpSpPr>
        <p:grpSpPr>
          <a:xfrm>
            <a:off x="8955461" y="2733489"/>
            <a:ext cx="446399" cy="428686"/>
            <a:chOff x="463698" y="934501"/>
            <a:chExt cx="446399" cy="42868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83DFB464-02AC-4CBA-8ED5-E0B06AF1770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954CBB2-8488-48F7-9E3B-AE617EFDED4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5522FDA-9316-4763-8E3E-DBBA62F1788A}"/>
              </a:ext>
            </a:extLst>
          </p:cNvPr>
          <p:cNvGrpSpPr/>
          <p:nvPr/>
        </p:nvGrpSpPr>
        <p:grpSpPr>
          <a:xfrm>
            <a:off x="1732154" y="3169104"/>
            <a:ext cx="847075" cy="428686"/>
            <a:chOff x="2987914" y="934501"/>
            <a:chExt cx="1698085" cy="428686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2567A27D-0D16-449C-82A3-3508D5D7107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CC008EC-E7F9-47AA-83D1-DE8C81659170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F5E9A86-E0F2-4BCA-B5A9-65EB61FE6596}"/>
              </a:ext>
            </a:extLst>
          </p:cNvPr>
          <p:cNvGrpSpPr/>
          <p:nvPr/>
        </p:nvGrpSpPr>
        <p:grpSpPr>
          <a:xfrm>
            <a:off x="2172718" y="3169979"/>
            <a:ext cx="847075" cy="428686"/>
            <a:chOff x="2979657" y="934501"/>
            <a:chExt cx="1698085" cy="42868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67D34CCF-1333-4AA6-915A-8A23DCA1BA4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0AD623E5-4A30-4C4C-A1A1-2DF82769DC5D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9BCBEA19-DAE7-4260-A188-3C9B563A5A55}"/>
              </a:ext>
            </a:extLst>
          </p:cNvPr>
          <p:cNvGrpSpPr/>
          <p:nvPr/>
        </p:nvGrpSpPr>
        <p:grpSpPr>
          <a:xfrm>
            <a:off x="2618094" y="3169104"/>
            <a:ext cx="847075" cy="428686"/>
            <a:chOff x="2979657" y="934501"/>
            <a:chExt cx="1698085" cy="42868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8649F44B-521F-43C7-8AC9-07DD8341270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C6D64E5E-1A91-4AE8-91CC-92CFD5DE24DE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7A5FB0D-11AC-4A8C-BF43-97DC21A46DEB}"/>
              </a:ext>
            </a:extLst>
          </p:cNvPr>
          <p:cNvGrpSpPr/>
          <p:nvPr/>
        </p:nvGrpSpPr>
        <p:grpSpPr>
          <a:xfrm>
            <a:off x="4462519" y="3177739"/>
            <a:ext cx="492471" cy="428686"/>
            <a:chOff x="1333467" y="934501"/>
            <a:chExt cx="492471" cy="42868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29F2B46-8E2D-4D72-8947-7157F465A47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42DAEA5-8785-4E89-B764-9A2EB0BCB78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E2D8B9A5-887C-45F0-912A-E46F7ECECC75}"/>
              </a:ext>
            </a:extLst>
          </p:cNvPr>
          <p:cNvGrpSpPr/>
          <p:nvPr/>
        </p:nvGrpSpPr>
        <p:grpSpPr>
          <a:xfrm>
            <a:off x="4908137" y="3179159"/>
            <a:ext cx="492471" cy="428686"/>
            <a:chOff x="1333467" y="934501"/>
            <a:chExt cx="492471" cy="42868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2FDD29E8-71FF-4117-88F5-5A7DE297C5A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EC04AF6A-5B63-4DED-B7C4-6832846C84B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EF607FE-FDA1-4AD8-A963-7ABCC2F8B38D}"/>
              </a:ext>
            </a:extLst>
          </p:cNvPr>
          <p:cNvGrpSpPr/>
          <p:nvPr/>
        </p:nvGrpSpPr>
        <p:grpSpPr>
          <a:xfrm>
            <a:off x="5353074" y="3175757"/>
            <a:ext cx="492471" cy="428686"/>
            <a:chOff x="1333467" y="934501"/>
            <a:chExt cx="492471" cy="42868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2124384B-236C-44C7-A130-9A860F391BD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4F538641-3FE3-44BF-B123-D6A70EEF60B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4341C527-3E11-4A82-A857-459F45643DE8}"/>
              </a:ext>
            </a:extLst>
          </p:cNvPr>
          <p:cNvGrpSpPr/>
          <p:nvPr/>
        </p:nvGrpSpPr>
        <p:grpSpPr>
          <a:xfrm>
            <a:off x="5798692" y="3177177"/>
            <a:ext cx="492471" cy="428686"/>
            <a:chOff x="1333467" y="934501"/>
            <a:chExt cx="492471" cy="428686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E882D995-E75F-4BB2-A655-FE4B32C06C7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7707A757-7EFE-414A-A34D-7A6413246B3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DFD73D9C-8267-4D81-B550-B1ED903F10E8}"/>
              </a:ext>
            </a:extLst>
          </p:cNvPr>
          <p:cNvGrpSpPr/>
          <p:nvPr/>
        </p:nvGrpSpPr>
        <p:grpSpPr>
          <a:xfrm>
            <a:off x="6244976" y="3177755"/>
            <a:ext cx="492471" cy="428686"/>
            <a:chOff x="1333467" y="934501"/>
            <a:chExt cx="492471" cy="428686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CB0FB916-0F42-4932-8B20-1AE3388792F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65FBEFCE-E1A5-44D1-B53F-D509093F5A3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06338BEE-8CC4-4C36-A1AD-5A4151FD9B5F}"/>
              </a:ext>
            </a:extLst>
          </p:cNvPr>
          <p:cNvGrpSpPr/>
          <p:nvPr/>
        </p:nvGrpSpPr>
        <p:grpSpPr>
          <a:xfrm>
            <a:off x="6692523" y="3176269"/>
            <a:ext cx="492471" cy="428686"/>
            <a:chOff x="1333467" y="934501"/>
            <a:chExt cx="492471" cy="428686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FBF23238-C0EE-48FF-9498-D44D14473CB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2854C1AA-49AE-4226-8357-146D329F3AC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1E866D78-CFA5-4115-AA8C-93CF6F7FFD23}"/>
              </a:ext>
            </a:extLst>
          </p:cNvPr>
          <p:cNvGrpSpPr/>
          <p:nvPr/>
        </p:nvGrpSpPr>
        <p:grpSpPr>
          <a:xfrm>
            <a:off x="7138141" y="3177689"/>
            <a:ext cx="492471" cy="428686"/>
            <a:chOff x="1333467" y="934501"/>
            <a:chExt cx="492471" cy="428686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4357344-26EC-4F36-9BD4-23C051D0565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9CFC16E-A801-48CF-A851-F393F99BC10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70082B37-3DB7-4FDA-9769-116790808B59}"/>
              </a:ext>
            </a:extLst>
          </p:cNvPr>
          <p:cNvGrpSpPr/>
          <p:nvPr/>
        </p:nvGrpSpPr>
        <p:grpSpPr>
          <a:xfrm>
            <a:off x="7583078" y="3174287"/>
            <a:ext cx="492471" cy="428686"/>
            <a:chOff x="1333467" y="934501"/>
            <a:chExt cx="492471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423799C6-A3A2-4272-AFE4-C54D0897640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646A8A5D-31AE-4C0D-8B43-A152E8CCD87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7F32B385-837F-469E-9CEE-895D50F114B1}"/>
              </a:ext>
            </a:extLst>
          </p:cNvPr>
          <p:cNvGrpSpPr/>
          <p:nvPr/>
        </p:nvGrpSpPr>
        <p:grpSpPr>
          <a:xfrm>
            <a:off x="9402902" y="3175554"/>
            <a:ext cx="446399" cy="428686"/>
            <a:chOff x="463698" y="934501"/>
            <a:chExt cx="446399" cy="42868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1E4236EB-7AB2-4DEE-95DE-A315126105B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A93A4C21-0701-49E1-9133-276E7AF484C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74582EFE-09A2-4841-BFE4-BEA2B66FD31D}"/>
              </a:ext>
            </a:extLst>
          </p:cNvPr>
          <p:cNvGrpSpPr/>
          <p:nvPr/>
        </p:nvGrpSpPr>
        <p:grpSpPr>
          <a:xfrm>
            <a:off x="9848536" y="3175806"/>
            <a:ext cx="446399" cy="428686"/>
            <a:chOff x="463698" y="934501"/>
            <a:chExt cx="446399" cy="42868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5779A489-E896-451D-AD87-E00F6FA4838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E71899D-C72B-44D8-AEDF-60196900213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E72D5A52-5E9C-4A87-A8E4-C6B48821CCD8}"/>
              </a:ext>
            </a:extLst>
          </p:cNvPr>
          <p:cNvGrpSpPr/>
          <p:nvPr/>
        </p:nvGrpSpPr>
        <p:grpSpPr>
          <a:xfrm>
            <a:off x="8509827" y="3175795"/>
            <a:ext cx="446399" cy="428686"/>
            <a:chOff x="463698" y="934501"/>
            <a:chExt cx="446399" cy="42868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3A0C5B60-AAC5-4DDE-B7BB-A8E221E7813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83517C9-6C5B-41E6-ADBA-5B9D95AE396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F7DDC8BA-18C6-44C6-AD4C-F3D13D96597D}"/>
              </a:ext>
            </a:extLst>
          </p:cNvPr>
          <p:cNvGrpSpPr/>
          <p:nvPr/>
        </p:nvGrpSpPr>
        <p:grpSpPr>
          <a:xfrm>
            <a:off x="8955461" y="3176047"/>
            <a:ext cx="446399" cy="428686"/>
            <a:chOff x="463698" y="934501"/>
            <a:chExt cx="446399" cy="428686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0EA7D2A9-9DD9-4D77-AF7E-85BA5347DC4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66A84BA5-3EB4-4EE2-9A68-E20966F2A19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817D41-33AD-4D16-B16C-B846A94A4B4B}"/>
              </a:ext>
            </a:extLst>
          </p:cNvPr>
          <p:cNvGrpSpPr/>
          <p:nvPr/>
        </p:nvGrpSpPr>
        <p:grpSpPr>
          <a:xfrm>
            <a:off x="1721853" y="3609650"/>
            <a:ext cx="847075" cy="428686"/>
            <a:chOff x="2987914" y="934501"/>
            <a:chExt cx="1698085" cy="428686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D0DCD18-7581-4860-84CC-4FEB4D651DF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735B398A-A85D-44C4-A87E-40138292E67D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DE5F6C27-AF87-49A6-8BB3-890C0EA2FEEE}"/>
              </a:ext>
            </a:extLst>
          </p:cNvPr>
          <p:cNvGrpSpPr/>
          <p:nvPr/>
        </p:nvGrpSpPr>
        <p:grpSpPr>
          <a:xfrm>
            <a:off x="2162417" y="3610525"/>
            <a:ext cx="847075" cy="428686"/>
            <a:chOff x="2979657" y="934501"/>
            <a:chExt cx="1698085" cy="42868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B4D0949-7A9C-4CCB-B6C5-4451BE0B8BE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A603A760-7862-4513-BAC7-D43A6E516193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49021CCA-296C-4163-ACE3-CE22036EED03}"/>
              </a:ext>
            </a:extLst>
          </p:cNvPr>
          <p:cNvGrpSpPr/>
          <p:nvPr/>
        </p:nvGrpSpPr>
        <p:grpSpPr>
          <a:xfrm>
            <a:off x="2607793" y="3609650"/>
            <a:ext cx="847075" cy="428686"/>
            <a:chOff x="2979657" y="934501"/>
            <a:chExt cx="1698085" cy="428686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7C53E118-BE99-4E39-BE08-8D55A6CD118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229D169A-C7B6-40F1-A1B9-E16B4DF57445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A8D6631C-D152-41C5-BEF4-F4A682375FE7}"/>
              </a:ext>
            </a:extLst>
          </p:cNvPr>
          <p:cNvGrpSpPr/>
          <p:nvPr/>
        </p:nvGrpSpPr>
        <p:grpSpPr>
          <a:xfrm>
            <a:off x="4452218" y="3618285"/>
            <a:ext cx="492471" cy="428686"/>
            <a:chOff x="1333467" y="934501"/>
            <a:chExt cx="492471" cy="428686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33708FDB-D5F9-4805-8434-DA2F2D61A1C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DAE9729B-7FB5-4147-AFAE-A5EB2955073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C6218D4B-A1F1-4F46-A26A-C9F6BCF3F3D8}"/>
              </a:ext>
            </a:extLst>
          </p:cNvPr>
          <p:cNvGrpSpPr/>
          <p:nvPr/>
        </p:nvGrpSpPr>
        <p:grpSpPr>
          <a:xfrm>
            <a:off x="4897836" y="3619705"/>
            <a:ext cx="492471" cy="428686"/>
            <a:chOff x="1333467" y="934501"/>
            <a:chExt cx="492471" cy="42868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0039984E-69DC-46D7-9735-D6456F1604C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A2EB3011-BAC0-4806-8554-524CE2DA1D0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404754F7-65B3-475A-A3A2-CCBF503BCA45}"/>
              </a:ext>
            </a:extLst>
          </p:cNvPr>
          <p:cNvGrpSpPr/>
          <p:nvPr/>
        </p:nvGrpSpPr>
        <p:grpSpPr>
          <a:xfrm>
            <a:off x="5342773" y="3616303"/>
            <a:ext cx="492471" cy="428686"/>
            <a:chOff x="1333467" y="934501"/>
            <a:chExt cx="492471" cy="428686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FCA7E3B0-A8EC-4E7D-BDB9-BF44422BA14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DBA44721-E291-4697-95B9-92EBEE1BFC9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05BAE7F-CA71-4BC2-BDBB-F368CEAF614F}"/>
              </a:ext>
            </a:extLst>
          </p:cNvPr>
          <p:cNvGrpSpPr/>
          <p:nvPr/>
        </p:nvGrpSpPr>
        <p:grpSpPr>
          <a:xfrm>
            <a:off x="5788391" y="3617723"/>
            <a:ext cx="492471" cy="428686"/>
            <a:chOff x="1333467" y="934501"/>
            <a:chExt cx="492471" cy="42868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1F395C26-9238-4499-AB92-B3BD11DF813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08BBFCB8-2AD4-4E36-9F33-A3CD9163211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132F96F6-9181-43A5-BFD5-1CF7407A1383}"/>
              </a:ext>
            </a:extLst>
          </p:cNvPr>
          <p:cNvGrpSpPr/>
          <p:nvPr/>
        </p:nvGrpSpPr>
        <p:grpSpPr>
          <a:xfrm>
            <a:off x="6234675" y="3618301"/>
            <a:ext cx="492471" cy="428686"/>
            <a:chOff x="1333467" y="934501"/>
            <a:chExt cx="492471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FE709879-EBD0-46FB-BE09-9D65B344EC8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CD40C17D-9F3B-40BD-A098-6BB61D04D32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8B0D1F9D-A90E-4A96-BB17-B1AC559CFFDC}"/>
              </a:ext>
            </a:extLst>
          </p:cNvPr>
          <p:cNvGrpSpPr/>
          <p:nvPr/>
        </p:nvGrpSpPr>
        <p:grpSpPr>
          <a:xfrm>
            <a:off x="6682222" y="3616815"/>
            <a:ext cx="492471" cy="428686"/>
            <a:chOff x="1333467" y="934501"/>
            <a:chExt cx="492471" cy="42868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5FE8D874-245F-44A2-A020-DEEC5F1DFE2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C394ECB6-75D8-4199-BD13-6DB15719185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B66AA281-FE90-4444-AA7A-3C56D83A8E40}"/>
              </a:ext>
            </a:extLst>
          </p:cNvPr>
          <p:cNvGrpSpPr/>
          <p:nvPr/>
        </p:nvGrpSpPr>
        <p:grpSpPr>
          <a:xfrm>
            <a:off x="7127840" y="3618235"/>
            <a:ext cx="492471" cy="428686"/>
            <a:chOff x="1333467" y="934501"/>
            <a:chExt cx="492471" cy="42868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5ADBB8AD-DB88-4916-A260-DB34F05DB7E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0860B61-1FF7-4B64-BB86-2B5D2F37045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DF56CE92-5F91-4234-A0A4-D413C0627158}"/>
              </a:ext>
            </a:extLst>
          </p:cNvPr>
          <p:cNvGrpSpPr/>
          <p:nvPr/>
        </p:nvGrpSpPr>
        <p:grpSpPr>
          <a:xfrm>
            <a:off x="7572777" y="3614833"/>
            <a:ext cx="492471" cy="428686"/>
            <a:chOff x="1333467" y="934501"/>
            <a:chExt cx="492471" cy="42868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3F7DBBE8-232C-4961-935C-292757240EC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9406868E-CA69-4233-9BC0-513A1F38803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1E7444B5-04AF-4AB6-9D23-7F3A9D3B541E}"/>
              </a:ext>
            </a:extLst>
          </p:cNvPr>
          <p:cNvGrpSpPr/>
          <p:nvPr/>
        </p:nvGrpSpPr>
        <p:grpSpPr>
          <a:xfrm>
            <a:off x="9392601" y="3616100"/>
            <a:ext cx="446399" cy="428686"/>
            <a:chOff x="463698" y="934501"/>
            <a:chExt cx="446399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9964CCF4-FA2E-4A2F-B259-96092ABA3D5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9A6C25E9-B28E-46D7-87A4-084FBBE75D8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BE87FC81-92A8-48C1-9212-0C7B695038B8}"/>
              </a:ext>
            </a:extLst>
          </p:cNvPr>
          <p:cNvGrpSpPr/>
          <p:nvPr/>
        </p:nvGrpSpPr>
        <p:grpSpPr>
          <a:xfrm>
            <a:off x="9838235" y="3616352"/>
            <a:ext cx="446399" cy="428686"/>
            <a:chOff x="463698" y="934501"/>
            <a:chExt cx="446399" cy="428686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3A99D47B-3C24-4380-BB68-CC4EB3308BF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EC5A6443-FD71-409A-A22D-68FE1AFE591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0760A405-EFF3-4589-B133-7EBD56CF70D2}"/>
              </a:ext>
            </a:extLst>
          </p:cNvPr>
          <p:cNvGrpSpPr/>
          <p:nvPr/>
        </p:nvGrpSpPr>
        <p:grpSpPr>
          <a:xfrm>
            <a:off x="8499526" y="3616341"/>
            <a:ext cx="446399" cy="428686"/>
            <a:chOff x="463698" y="934501"/>
            <a:chExt cx="446399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617D2431-936C-4DA0-8E3B-C0703ABD355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96DED287-613A-4E6F-A745-ABF590CF050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C9AB352F-52D3-460F-8D22-DE43D0DBF750}"/>
              </a:ext>
            </a:extLst>
          </p:cNvPr>
          <p:cNvGrpSpPr/>
          <p:nvPr/>
        </p:nvGrpSpPr>
        <p:grpSpPr>
          <a:xfrm>
            <a:off x="8945160" y="3616593"/>
            <a:ext cx="446399" cy="428686"/>
            <a:chOff x="463698" y="934501"/>
            <a:chExt cx="446399" cy="42868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F84F5810-F82B-4C6C-94CE-E0C23B4BBA5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ED3CC82B-4912-4463-8476-3E305039FA1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1DEB1726-2EC9-49B5-8573-76C5C06985B9}"/>
              </a:ext>
            </a:extLst>
          </p:cNvPr>
          <p:cNvGrpSpPr/>
          <p:nvPr/>
        </p:nvGrpSpPr>
        <p:grpSpPr>
          <a:xfrm>
            <a:off x="8481899" y="2733593"/>
            <a:ext cx="492471" cy="428686"/>
            <a:chOff x="1333467" y="934501"/>
            <a:chExt cx="492471" cy="428686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586EFFDF-AC50-4873-B83F-D5957D5997E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C5D56E48-F026-4CAB-A9F5-E795201F39E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F2A906DA-783E-49F5-BF49-80378ACF4702}"/>
              </a:ext>
            </a:extLst>
          </p:cNvPr>
          <p:cNvGrpSpPr/>
          <p:nvPr/>
        </p:nvGrpSpPr>
        <p:grpSpPr>
          <a:xfrm>
            <a:off x="4408229" y="2738452"/>
            <a:ext cx="593466" cy="428686"/>
            <a:chOff x="2176723" y="934501"/>
            <a:chExt cx="593466" cy="42868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37A23B02-6303-499E-8462-00EC446EED0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CC575905-229C-4407-89B9-8F191A8610E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CB5BC922-71E2-44FD-986D-F40C4D952877}"/>
              </a:ext>
            </a:extLst>
          </p:cNvPr>
          <p:cNvGrpSpPr/>
          <p:nvPr/>
        </p:nvGrpSpPr>
        <p:grpSpPr>
          <a:xfrm>
            <a:off x="5749674" y="2737894"/>
            <a:ext cx="593466" cy="428686"/>
            <a:chOff x="2176723" y="934501"/>
            <a:chExt cx="593466" cy="428686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05067479-7D38-4050-B4BA-1DD71458BE0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26ACEE8B-A92C-45BD-94FF-1795E60AEA0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160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44444E-6 L -0.00052 -0.0625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3125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81481E-6 L -4.58333E-6 -0.12824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-0.03658 0.00046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23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44444E-6 L -0.03658 -0.0625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3125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-0.03659 -0.12824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6412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96296E-6 L -0.07369 -0.0625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3125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7291 -0.12824 " pathEditMode="relative" rAng="0" ptsTypes="AA">
                                      <p:cBhvr>
                                        <p:cTn id="159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-6412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L -0.11107 -0.0625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0" y="-3125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81481E-6 L -0.1095 -0.12523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82" y="-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-0.00091 -0.0625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-0.00104 -0.13056 " pathEditMode="relative" rAng="0" ptsTypes="AA">
                                      <p:cBhvr>
                                        <p:cTn id="203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28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07407E-6 L -0.03568 0.00047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23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59259E-6 L -0.03568 -0.0625 " pathEditMode="relative" rAng="0" ptsTypes="AA">
                                      <p:cBhvr>
                                        <p:cTn id="207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-3125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-0.03476 -0.12824 " pathEditMode="relative" rAng="0" ptsTypes="AA">
                                      <p:cBhvr>
                                        <p:cTn id="209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5" y="-6412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11111E-6 L -0.07265 0.00093 " pathEditMode="relative" rAng="0" ptsTypes="AA">
                                      <p:cBhvr>
                                        <p:cTn id="211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46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0.07265 -0.0625 " pathEditMode="relative" rAng="0" ptsTypes="AA">
                                      <p:cBhvr>
                                        <p:cTn id="213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-3125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81481E-6 L -0.07187 -0.12777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-6389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-0.10833 -0.1294 " pathEditMode="relative" rAng="0" ptsTypes="AA">
                                      <p:cBhvr>
                                        <p:cTn id="217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-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000"/>
                            </p:stCondLst>
                            <p:childTnLst>
                              <p:par>
                                <p:cTn id="2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00065 -0.0625 " pathEditMode="relative" rAng="0" ptsTypes="AA">
                                      <p:cBhvr>
                                        <p:cTn id="255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3125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59259E-6 L -0.03594 -0.00069 " pathEditMode="relative" rAng="0" ptsTypes="AA">
                                      <p:cBhvr>
                                        <p:cTn id="25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7" y="-46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07407E-6 L -0.03659 -0.0625 " pathEditMode="relative" rAng="0" ptsTypes="AA">
                                      <p:cBhvr>
                                        <p:cTn id="259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3125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-0.03555 -0.12801 " pathEditMode="relative" rAng="0" ptsTypes="AA">
                                      <p:cBhvr>
                                        <p:cTn id="261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-6412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11111E-6 L -0.07266 0.00093 " pathEditMode="relative" rAng="0" ptsTypes="AA">
                                      <p:cBhvr>
                                        <p:cTn id="263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46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44444E-6 L -0.07266 -0.0625 " pathEditMode="relative" rAng="0" ptsTypes="AA">
                                      <p:cBhvr>
                                        <p:cTn id="265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-3125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L -0.07227 -0.12916 " pathEditMode="relative" rAng="0" ptsTypes="AA">
                                      <p:cBhvr>
                                        <p:cTn id="267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6458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-0.10964 -0.1294 " pathEditMode="relative" rAng="0" ptsTypes="AA">
                                      <p:cBhvr>
                                        <p:cTn id="269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82" y="-6481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-0.1461 -0.12754 " pathEditMode="relative" rAng="0" ptsTypes="AA">
                                      <p:cBhvr>
                                        <p:cTn id="271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05" y="-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2000"/>
                            </p:stCondLst>
                            <p:childTnLst>
                              <p:par>
                                <p:cTn id="2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3" y="321210"/>
            <a:ext cx="4208645" cy="817087"/>
            <a:chOff x="255524" y="372323"/>
            <a:chExt cx="306586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4" y="372323"/>
              <a:ext cx="306586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266823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3516 x 5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394655" y="441264"/>
            <a:ext cx="192412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513191" y="418790"/>
            <a:ext cx="1868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17580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370EA79-D33E-4063-AD5B-CE8FBC2E586B}"/>
              </a:ext>
            </a:extLst>
          </p:cNvPr>
          <p:cNvSpPr txBox="1"/>
          <p:nvPr/>
        </p:nvSpPr>
        <p:spPr>
          <a:xfrm>
            <a:off x="4912450" y="423529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3 5 1 6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D15CC1E-9A46-4FFD-8154-7BE848BC5636}"/>
              </a:ext>
            </a:extLst>
          </p:cNvPr>
          <p:cNvSpPr txBox="1"/>
          <p:nvPr/>
        </p:nvSpPr>
        <p:spPr>
          <a:xfrm>
            <a:off x="4470955" y="83548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D9A76F62-ED18-451F-A4E9-6329668DEC37}"/>
              </a:ext>
            </a:extLst>
          </p:cNvPr>
          <p:cNvCxnSpPr>
            <a:cxnSpLocks/>
          </p:cNvCxnSpPr>
          <p:nvPr/>
        </p:nvCxnSpPr>
        <p:spPr>
          <a:xfrm flipV="1">
            <a:off x="4470360" y="1377150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4BE5AF6-3D5B-4D56-9CA4-0FA657C520FE}"/>
              </a:ext>
            </a:extLst>
          </p:cNvPr>
          <p:cNvCxnSpPr>
            <a:cxnSpLocks/>
          </p:cNvCxnSpPr>
          <p:nvPr/>
        </p:nvCxnSpPr>
        <p:spPr>
          <a:xfrm>
            <a:off x="4470360" y="1815928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0E52CA12-3FDC-48C6-BE03-40615CD3E9DE}"/>
              </a:ext>
            </a:extLst>
          </p:cNvPr>
          <p:cNvSpPr txBox="1"/>
          <p:nvPr/>
        </p:nvSpPr>
        <p:spPr>
          <a:xfrm>
            <a:off x="6256721" y="12985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EB2749E-0FE7-4316-A7AC-94DE2E00C4A1}"/>
              </a:ext>
            </a:extLst>
          </p:cNvPr>
          <p:cNvSpPr txBox="1"/>
          <p:nvPr/>
        </p:nvSpPr>
        <p:spPr>
          <a:xfrm>
            <a:off x="4956736" y="146297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7186314-2100-4AC0-BAEF-668A040CB9B7}"/>
              </a:ext>
            </a:extLst>
          </p:cNvPr>
          <p:cNvSpPr txBox="1"/>
          <p:nvPr/>
        </p:nvSpPr>
        <p:spPr>
          <a:xfrm>
            <a:off x="5797136" y="12988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546A7D5E-E928-4A93-9AFD-C02E13629DC2}"/>
              </a:ext>
            </a:extLst>
          </p:cNvPr>
          <p:cNvSpPr txBox="1"/>
          <p:nvPr/>
        </p:nvSpPr>
        <p:spPr>
          <a:xfrm>
            <a:off x="5349344" y="12985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CC74681-BEA0-4BAD-9B64-B69BFC70DA3A}"/>
              </a:ext>
            </a:extLst>
          </p:cNvPr>
          <p:cNvSpPr txBox="1"/>
          <p:nvPr/>
        </p:nvSpPr>
        <p:spPr>
          <a:xfrm>
            <a:off x="5860620" y="14032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08D30A0-779C-4A91-8F4D-178429441970}"/>
              </a:ext>
            </a:extLst>
          </p:cNvPr>
          <p:cNvSpPr txBox="1"/>
          <p:nvPr/>
        </p:nvSpPr>
        <p:spPr>
          <a:xfrm>
            <a:off x="4473396" y="1298822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7DA8569-C64D-41C5-8F8C-1B74DF46D33B}"/>
              </a:ext>
            </a:extLst>
          </p:cNvPr>
          <p:cNvSpPr txBox="1"/>
          <p:nvPr/>
        </p:nvSpPr>
        <p:spPr>
          <a:xfrm>
            <a:off x="6256358" y="84892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1A3BF95-BADB-435D-B1B5-6CF2849D1B86}"/>
              </a:ext>
            </a:extLst>
          </p:cNvPr>
          <p:cNvGrpSpPr/>
          <p:nvPr/>
        </p:nvGrpSpPr>
        <p:grpSpPr>
          <a:xfrm>
            <a:off x="1279991" y="2730441"/>
            <a:ext cx="847075" cy="428686"/>
            <a:chOff x="2987914" y="934501"/>
            <a:chExt cx="1698085" cy="428686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985A959-73CF-46E1-A69E-6B0BF673A40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4D8A71D-D7D6-44E3-AA8F-7C30CD7283F8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0B768BF-1E53-4E70-B548-3EEE5E189F8B}"/>
              </a:ext>
            </a:extLst>
          </p:cNvPr>
          <p:cNvGrpSpPr/>
          <p:nvPr/>
        </p:nvGrpSpPr>
        <p:grpSpPr>
          <a:xfrm>
            <a:off x="1720555" y="2731316"/>
            <a:ext cx="847075" cy="428686"/>
            <a:chOff x="2979657" y="934501"/>
            <a:chExt cx="1698085" cy="428686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6DF22610-108F-47B7-B316-BD9C245AFB9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993CDD0-0A37-481E-B294-50D53FE84AF9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D2F2511-124C-4FFF-BDB3-B3217AB4CC67}"/>
              </a:ext>
            </a:extLst>
          </p:cNvPr>
          <p:cNvGrpSpPr/>
          <p:nvPr/>
        </p:nvGrpSpPr>
        <p:grpSpPr>
          <a:xfrm>
            <a:off x="2165931" y="2730441"/>
            <a:ext cx="847075" cy="428686"/>
            <a:chOff x="2979657" y="934501"/>
            <a:chExt cx="1698085" cy="428686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1CA9B1E3-0053-495C-B6BC-7D7DA8E6020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96D2EA5-4760-4F8F-B126-F50F48645DED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A4FB98-95C3-41B7-83C4-E1D6C756F322}"/>
              </a:ext>
            </a:extLst>
          </p:cNvPr>
          <p:cNvGrpSpPr/>
          <p:nvPr/>
        </p:nvGrpSpPr>
        <p:grpSpPr>
          <a:xfrm>
            <a:off x="3071179" y="2729686"/>
            <a:ext cx="593466" cy="428686"/>
            <a:chOff x="2176723" y="934501"/>
            <a:chExt cx="593466" cy="428686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D2DCC05-609D-4CDE-B055-EFBDFFD683F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F08946A-8E48-43FF-8BB5-169B1D4E8BA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D256351-F0EA-42D5-B907-06EDCD7962D2}"/>
              </a:ext>
            </a:extLst>
          </p:cNvPr>
          <p:cNvGrpSpPr/>
          <p:nvPr/>
        </p:nvGrpSpPr>
        <p:grpSpPr>
          <a:xfrm>
            <a:off x="3524033" y="2732006"/>
            <a:ext cx="593466" cy="428686"/>
            <a:chOff x="2176723" y="934501"/>
            <a:chExt cx="593466" cy="428686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93710C7-CA9C-43B2-8919-29BB05BB610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D9D7995-5B8F-4D1F-807B-A524B41F4EE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08DD01B-2EF0-48D9-BCDA-BF66AFE67482}"/>
              </a:ext>
            </a:extLst>
          </p:cNvPr>
          <p:cNvGrpSpPr/>
          <p:nvPr/>
        </p:nvGrpSpPr>
        <p:grpSpPr>
          <a:xfrm>
            <a:off x="3969264" y="2730385"/>
            <a:ext cx="593466" cy="428686"/>
            <a:chOff x="2176723" y="934501"/>
            <a:chExt cx="593466" cy="428686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35E38883-6574-4D58-B08C-795788C8EF5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17C58B1-3E22-4B29-B969-C1BEFDCC5C2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D7AADE0-324F-4BC6-A830-8392910E0C01}"/>
              </a:ext>
            </a:extLst>
          </p:cNvPr>
          <p:cNvGrpSpPr/>
          <p:nvPr/>
        </p:nvGrpSpPr>
        <p:grpSpPr>
          <a:xfrm>
            <a:off x="4416576" y="2729687"/>
            <a:ext cx="593466" cy="428686"/>
            <a:chOff x="2176723" y="934501"/>
            <a:chExt cx="593466" cy="428686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72D7B932-AC33-4459-8269-0825FFE84BC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D119B74-47BE-4738-BFE0-D77A307CD9C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E4D2750-B6B2-4CA7-B257-831E09BE9604}"/>
              </a:ext>
            </a:extLst>
          </p:cNvPr>
          <p:cNvGrpSpPr/>
          <p:nvPr/>
        </p:nvGrpSpPr>
        <p:grpSpPr>
          <a:xfrm>
            <a:off x="4857291" y="2730038"/>
            <a:ext cx="593466" cy="428686"/>
            <a:chOff x="2176723" y="934501"/>
            <a:chExt cx="593466" cy="428686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3FB2A18-D4F5-4454-94FC-6F1A6FF78F1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CF21BF7-DFA8-40F9-B8F3-CE5EA3F9293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C12DA8B-E882-4D72-8E05-6C06822EB8FC}"/>
              </a:ext>
            </a:extLst>
          </p:cNvPr>
          <p:cNvGrpSpPr/>
          <p:nvPr/>
        </p:nvGrpSpPr>
        <p:grpSpPr>
          <a:xfrm>
            <a:off x="5796073" y="2724036"/>
            <a:ext cx="492471" cy="428686"/>
            <a:chOff x="1333467" y="934501"/>
            <a:chExt cx="492471" cy="428686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DABB8A0D-4CED-4418-9D40-980941B9964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61686ED-AE91-45FB-8DFA-0E4220E37CA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3A0111B-328F-4AC1-B99D-A9DBD336CD92}"/>
              </a:ext>
            </a:extLst>
          </p:cNvPr>
          <p:cNvGrpSpPr/>
          <p:nvPr/>
        </p:nvGrpSpPr>
        <p:grpSpPr>
          <a:xfrm>
            <a:off x="7600056" y="2725951"/>
            <a:ext cx="446399" cy="428686"/>
            <a:chOff x="463698" y="934501"/>
            <a:chExt cx="446399" cy="428686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E70BD831-C8D4-46A2-97F8-AEB59090DF8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84FCD9B-4B9C-4BD2-AE10-A55D0F30435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F260F9D-610B-46C1-8B21-831344FC2E6B}"/>
              </a:ext>
            </a:extLst>
          </p:cNvPr>
          <p:cNvGrpSpPr/>
          <p:nvPr/>
        </p:nvGrpSpPr>
        <p:grpSpPr>
          <a:xfrm>
            <a:off x="8050714" y="2726203"/>
            <a:ext cx="446399" cy="428686"/>
            <a:chOff x="463698" y="934501"/>
            <a:chExt cx="446399" cy="42868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1256F720-717B-44BA-B70D-22AC1E761E6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42A000F3-4093-420D-9F9A-413A345BE38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41D328A-48C5-4373-B1F1-EAAA6ACB266E}"/>
              </a:ext>
            </a:extLst>
          </p:cNvPr>
          <p:cNvGrpSpPr/>
          <p:nvPr/>
        </p:nvGrpSpPr>
        <p:grpSpPr>
          <a:xfrm>
            <a:off x="6706981" y="2726192"/>
            <a:ext cx="446399" cy="428686"/>
            <a:chOff x="463698" y="934501"/>
            <a:chExt cx="446399" cy="42868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56A3DD5-3A29-4326-A0C7-C6803AFD8C0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327A194-6E8D-40DC-A7EC-3E8325C48FD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72EBA38-6383-4278-B7C3-825608331AB3}"/>
              </a:ext>
            </a:extLst>
          </p:cNvPr>
          <p:cNvGrpSpPr/>
          <p:nvPr/>
        </p:nvGrpSpPr>
        <p:grpSpPr>
          <a:xfrm>
            <a:off x="7152615" y="2726444"/>
            <a:ext cx="446399" cy="428686"/>
            <a:chOff x="463698" y="934501"/>
            <a:chExt cx="446399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64B24844-2509-4082-9A55-FC050E86AB9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94A2418-D865-4650-A399-FEA14961DD8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D40B097-9BE1-4788-B994-C2C85B4880A9}"/>
              </a:ext>
            </a:extLst>
          </p:cNvPr>
          <p:cNvGrpSpPr/>
          <p:nvPr/>
        </p:nvGrpSpPr>
        <p:grpSpPr>
          <a:xfrm>
            <a:off x="8501444" y="2726743"/>
            <a:ext cx="446399" cy="428686"/>
            <a:chOff x="463698" y="934501"/>
            <a:chExt cx="446399" cy="428686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AEBCF848-8FB2-4EBA-A8B4-A206A4F5BF3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F45828C-570A-49A8-9C7C-AB2D0FB2F41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C7D6108-C2AC-440B-A640-6F26650EA6E2}"/>
              </a:ext>
            </a:extLst>
          </p:cNvPr>
          <p:cNvGrpSpPr/>
          <p:nvPr/>
        </p:nvGrpSpPr>
        <p:grpSpPr>
          <a:xfrm>
            <a:off x="8947078" y="2726995"/>
            <a:ext cx="446399" cy="428686"/>
            <a:chOff x="463698" y="934501"/>
            <a:chExt cx="446399" cy="428686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FDF5E3C3-EDD5-40D0-A7B8-678B64A71A3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B89B93B-E84A-4D9F-97D5-CE6CCC2F2E2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B6FBC28-4CF5-4181-A84D-E4AE51711691}"/>
              </a:ext>
            </a:extLst>
          </p:cNvPr>
          <p:cNvGrpSpPr/>
          <p:nvPr/>
        </p:nvGrpSpPr>
        <p:grpSpPr>
          <a:xfrm>
            <a:off x="1279991" y="3184377"/>
            <a:ext cx="847075" cy="428686"/>
            <a:chOff x="2987914" y="934501"/>
            <a:chExt cx="1698085" cy="428686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B39CA79-1A81-4B35-8EE6-DC8205847AE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AFF53E44-7FF9-43C3-9E0C-92BA5B1F8465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539A2B18-A6AE-46A7-9BBF-FE15202DD188}"/>
              </a:ext>
            </a:extLst>
          </p:cNvPr>
          <p:cNvGrpSpPr/>
          <p:nvPr/>
        </p:nvGrpSpPr>
        <p:grpSpPr>
          <a:xfrm>
            <a:off x="1720555" y="3185252"/>
            <a:ext cx="847075" cy="428686"/>
            <a:chOff x="2979657" y="934501"/>
            <a:chExt cx="1698085" cy="428686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E4462546-56BD-4799-9B83-2CB161D1E70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BB3BD043-23A2-4ECB-A6FD-BD6F1BB8DD7C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41D3C5F4-3C05-4F57-A4CC-01808623670D}"/>
              </a:ext>
            </a:extLst>
          </p:cNvPr>
          <p:cNvGrpSpPr/>
          <p:nvPr/>
        </p:nvGrpSpPr>
        <p:grpSpPr>
          <a:xfrm>
            <a:off x="2165931" y="3184377"/>
            <a:ext cx="847075" cy="428686"/>
            <a:chOff x="2979657" y="934501"/>
            <a:chExt cx="1698085" cy="428686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8511DCD9-83D6-4D4E-A9DA-CDF0E51DA93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6BCBDED-6CCF-4F0A-9A4E-02C37A94D069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D4496176-E8AA-4D63-80F9-4C6B95354BEA}"/>
              </a:ext>
            </a:extLst>
          </p:cNvPr>
          <p:cNvGrpSpPr/>
          <p:nvPr/>
        </p:nvGrpSpPr>
        <p:grpSpPr>
          <a:xfrm>
            <a:off x="3071179" y="3183622"/>
            <a:ext cx="593466" cy="428686"/>
            <a:chOff x="2176723" y="934501"/>
            <a:chExt cx="593466" cy="42868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B0D3B58B-FA8C-4AD1-A56D-5B155D93E44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80E1338-485F-48A7-863E-6C9B03905C6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E187212-7D3C-4ACE-AA41-AF9E1839F88B}"/>
              </a:ext>
            </a:extLst>
          </p:cNvPr>
          <p:cNvGrpSpPr/>
          <p:nvPr/>
        </p:nvGrpSpPr>
        <p:grpSpPr>
          <a:xfrm>
            <a:off x="3524033" y="3185942"/>
            <a:ext cx="593466" cy="428686"/>
            <a:chOff x="2176723" y="934501"/>
            <a:chExt cx="593466" cy="428686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51B36470-312C-472E-A03A-ECA7F0F61A5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772C5CA8-8EEF-4243-82E9-07FB69C3410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C7DA332-CD98-4C51-83C9-7749ED8AEAF9}"/>
              </a:ext>
            </a:extLst>
          </p:cNvPr>
          <p:cNvGrpSpPr/>
          <p:nvPr/>
        </p:nvGrpSpPr>
        <p:grpSpPr>
          <a:xfrm>
            <a:off x="3969264" y="3184321"/>
            <a:ext cx="593466" cy="428686"/>
            <a:chOff x="2176723" y="934501"/>
            <a:chExt cx="593466" cy="428686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59088CE3-490F-404A-B158-85FA18F986F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27B0F30-36B4-428D-A522-429C1093990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F141C367-C8E1-4061-8145-35B7F5DF2ACF}"/>
              </a:ext>
            </a:extLst>
          </p:cNvPr>
          <p:cNvGrpSpPr/>
          <p:nvPr/>
        </p:nvGrpSpPr>
        <p:grpSpPr>
          <a:xfrm>
            <a:off x="4416576" y="3183623"/>
            <a:ext cx="593466" cy="428686"/>
            <a:chOff x="2176723" y="934501"/>
            <a:chExt cx="593466" cy="428686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BA25E3EC-253C-4589-8614-2214DBA38D3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628AEC6B-DBBE-423A-ACBA-FF19E070826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8FD02231-0D7E-4027-B929-66C78A7165E6}"/>
              </a:ext>
            </a:extLst>
          </p:cNvPr>
          <p:cNvGrpSpPr/>
          <p:nvPr/>
        </p:nvGrpSpPr>
        <p:grpSpPr>
          <a:xfrm>
            <a:off x="4857291" y="3183974"/>
            <a:ext cx="593466" cy="428686"/>
            <a:chOff x="2176723" y="934501"/>
            <a:chExt cx="593466" cy="42868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0FC89BC2-59C4-44DB-8349-35721891FF6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BF270839-A501-4A2C-A089-B7BE49B86C3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E735D7E0-5598-4A2B-BE3C-4F21B7161743}"/>
              </a:ext>
            </a:extLst>
          </p:cNvPr>
          <p:cNvGrpSpPr/>
          <p:nvPr/>
        </p:nvGrpSpPr>
        <p:grpSpPr>
          <a:xfrm>
            <a:off x="5796073" y="3177972"/>
            <a:ext cx="492471" cy="428686"/>
            <a:chOff x="1333467" y="934501"/>
            <a:chExt cx="492471" cy="428686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E7DA895E-59DE-481F-98DF-318DF4B3B25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1BD760B4-BE0C-4B53-B26F-83A9B730FE9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968510C1-D2EF-4B5B-BCDB-AF82CB768E5E}"/>
              </a:ext>
            </a:extLst>
          </p:cNvPr>
          <p:cNvGrpSpPr/>
          <p:nvPr/>
        </p:nvGrpSpPr>
        <p:grpSpPr>
          <a:xfrm>
            <a:off x="7600056" y="3179887"/>
            <a:ext cx="446399" cy="428686"/>
            <a:chOff x="463698" y="934501"/>
            <a:chExt cx="446399" cy="428686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50FCC17B-0E80-49B0-A9E4-E359431FA00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4E295E4-4B63-40F8-AA7D-719448C4638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67090E7-A87F-4CA1-BA42-8ADC7FA7513F}"/>
              </a:ext>
            </a:extLst>
          </p:cNvPr>
          <p:cNvGrpSpPr/>
          <p:nvPr/>
        </p:nvGrpSpPr>
        <p:grpSpPr>
          <a:xfrm>
            <a:off x="8050714" y="3180139"/>
            <a:ext cx="446399" cy="428686"/>
            <a:chOff x="463698" y="934501"/>
            <a:chExt cx="446399" cy="428686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4F231C1E-7B2C-47F8-A9B4-28A7C64C8B0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5F837E53-7687-44EA-957B-86F317480BC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7CE79F7-A4C8-4561-915F-E61756E3C037}"/>
              </a:ext>
            </a:extLst>
          </p:cNvPr>
          <p:cNvGrpSpPr/>
          <p:nvPr/>
        </p:nvGrpSpPr>
        <p:grpSpPr>
          <a:xfrm>
            <a:off x="6706981" y="3180128"/>
            <a:ext cx="446399" cy="428686"/>
            <a:chOff x="463698" y="934501"/>
            <a:chExt cx="446399" cy="428686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573123F9-A5A2-4526-BAE2-FA5082BE925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E46E17E-4878-4059-8A1C-D43EC03E0E3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1E9C90F8-7E44-404A-835B-ED11FC04C118}"/>
              </a:ext>
            </a:extLst>
          </p:cNvPr>
          <p:cNvGrpSpPr/>
          <p:nvPr/>
        </p:nvGrpSpPr>
        <p:grpSpPr>
          <a:xfrm>
            <a:off x="7152615" y="3180380"/>
            <a:ext cx="446399" cy="428686"/>
            <a:chOff x="463698" y="934501"/>
            <a:chExt cx="446399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3DB2BE1-1051-43E9-AD84-9613D3D838A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DC436A89-0B59-44AC-9D92-0C690E99113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E113E1A9-00BC-4BD2-A01A-2AEE907D49C0}"/>
              </a:ext>
            </a:extLst>
          </p:cNvPr>
          <p:cNvGrpSpPr/>
          <p:nvPr/>
        </p:nvGrpSpPr>
        <p:grpSpPr>
          <a:xfrm>
            <a:off x="8501444" y="3180679"/>
            <a:ext cx="446399" cy="428686"/>
            <a:chOff x="463698" y="934501"/>
            <a:chExt cx="446399" cy="42868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71E8086-3CF6-4063-BA05-AFC4F96AF28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BF47B89E-11AD-4C25-91BE-1903AD6726B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BC5547A-0A06-4877-A359-C47B08553E73}"/>
              </a:ext>
            </a:extLst>
          </p:cNvPr>
          <p:cNvGrpSpPr/>
          <p:nvPr/>
        </p:nvGrpSpPr>
        <p:grpSpPr>
          <a:xfrm>
            <a:off x="8947078" y="3180931"/>
            <a:ext cx="446399" cy="428686"/>
            <a:chOff x="463698" y="934501"/>
            <a:chExt cx="446399" cy="42868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20957E72-4795-4804-A6AE-E87F2B0BFC1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10F28D6B-3588-4694-9D0C-06C0E0AA819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67F5BAB-2DCA-4771-9DAF-95E4816FEE43}"/>
              </a:ext>
            </a:extLst>
          </p:cNvPr>
          <p:cNvGrpSpPr/>
          <p:nvPr/>
        </p:nvGrpSpPr>
        <p:grpSpPr>
          <a:xfrm>
            <a:off x="1272257" y="3639119"/>
            <a:ext cx="847075" cy="428686"/>
            <a:chOff x="2987914" y="934501"/>
            <a:chExt cx="1698085" cy="42868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2D44326-4836-4841-AC41-DD3AF1099B1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7CEB2538-2E34-4A95-92E6-8AFDC6B3E50B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58E2E6CC-963B-4441-8BE1-DC2AAC1D9412}"/>
              </a:ext>
            </a:extLst>
          </p:cNvPr>
          <p:cNvGrpSpPr/>
          <p:nvPr/>
        </p:nvGrpSpPr>
        <p:grpSpPr>
          <a:xfrm>
            <a:off x="1712821" y="3639994"/>
            <a:ext cx="847075" cy="428686"/>
            <a:chOff x="2979657" y="934501"/>
            <a:chExt cx="1698085" cy="428686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1794DF49-47D5-4101-8C38-225044AB1E6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8C815FFB-6222-4584-9AC8-5C13832AEF7D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A341DD6F-E85E-4E1D-8135-0CC57C5FE5AE}"/>
              </a:ext>
            </a:extLst>
          </p:cNvPr>
          <p:cNvGrpSpPr/>
          <p:nvPr/>
        </p:nvGrpSpPr>
        <p:grpSpPr>
          <a:xfrm>
            <a:off x="2158197" y="3639119"/>
            <a:ext cx="847075" cy="428686"/>
            <a:chOff x="2979657" y="934501"/>
            <a:chExt cx="1698085" cy="428686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6633CDE8-DFF1-4B75-88B1-0C815D5A2F4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94142F09-CFE8-4FA4-A939-025D6CE17C07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65F2B588-F625-4B5A-B7CB-BE975569FF08}"/>
              </a:ext>
            </a:extLst>
          </p:cNvPr>
          <p:cNvGrpSpPr/>
          <p:nvPr/>
        </p:nvGrpSpPr>
        <p:grpSpPr>
          <a:xfrm>
            <a:off x="3063445" y="3638364"/>
            <a:ext cx="593466" cy="428686"/>
            <a:chOff x="2176723" y="934501"/>
            <a:chExt cx="593466" cy="42868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0FDC58DB-DAB6-47AB-AE0F-65DF4B859A4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EB7199EC-C5C2-400E-BAD1-5F46CC2D2EC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9AD6B64-0D57-4AF9-915C-B91EBAAD4147}"/>
              </a:ext>
            </a:extLst>
          </p:cNvPr>
          <p:cNvGrpSpPr/>
          <p:nvPr/>
        </p:nvGrpSpPr>
        <p:grpSpPr>
          <a:xfrm>
            <a:off x="3516299" y="3640684"/>
            <a:ext cx="593466" cy="428686"/>
            <a:chOff x="2176723" y="934501"/>
            <a:chExt cx="593466" cy="428686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F94A31DC-C6AF-427F-9C94-E569B45338F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19B6496-7330-4DC9-A324-FA8752D4461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1C5024A7-2BE5-4A67-BDA6-3BE6DA308513}"/>
              </a:ext>
            </a:extLst>
          </p:cNvPr>
          <p:cNvGrpSpPr/>
          <p:nvPr/>
        </p:nvGrpSpPr>
        <p:grpSpPr>
          <a:xfrm>
            <a:off x="3961530" y="3639063"/>
            <a:ext cx="593466" cy="428686"/>
            <a:chOff x="2176723" y="934501"/>
            <a:chExt cx="593466" cy="428686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4082140D-4C1C-4A6E-B1E7-36E349E9BC3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4FC125DD-587F-4C51-8407-937D72859F6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5551DCA6-C05C-47A8-A316-0C1E7A603083}"/>
              </a:ext>
            </a:extLst>
          </p:cNvPr>
          <p:cNvGrpSpPr/>
          <p:nvPr/>
        </p:nvGrpSpPr>
        <p:grpSpPr>
          <a:xfrm>
            <a:off x="4408842" y="3638365"/>
            <a:ext cx="593466" cy="428686"/>
            <a:chOff x="2176723" y="934501"/>
            <a:chExt cx="593466" cy="42868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0FB236F8-1DAA-4611-98FC-0F3879A874E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278439CA-73B2-4DC7-958E-A7A1FD937DB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DAF4FFBB-C8C4-4ABB-BB15-53D26A74DEB4}"/>
              </a:ext>
            </a:extLst>
          </p:cNvPr>
          <p:cNvGrpSpPr/>
          <p:nvPr/>
        </p:nvGrpSpPr>
        <p:grpSpPr>
          <a:xfrm>
            <a:off x="4849557" y="3638716"/>
            <a:ext cx="593466" cy="428686"/>
            <a:chOff x="2176723" y="934501"/>
            <a:chExt cx="593466" cy="428686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00DE1F54-610C-4ED1-8C82-9ECC35233A4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E11C8660-5E01-4CDE-A6B2-52D4BF51260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79C8F961-2746-4111-BECF-D0D623949614}"/>
              </a:ext>
            </a:extLst>
          </p:cNvPr>
          <p:cNvGrpSpPr/>
          <p:nvPr/>
        </p:nvGrpSpPr>
        <p:grpSpPr>
          <a:xfrm>
            <a:off x="5788339" y="3632714"/>
            <a:ext cx="492471" cy="428686"/>
            <a:chOff x="1333467" y="934501"/>
            <a:chExt cx="492471" cy="42868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B9B83DA4-1D0A-40FA-9AD7-3582DC021A1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A392A8A9-D16B-4222-8B34-37AFE717444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85D26CC-0CFB-4D78-9D08-836FED556200}"/>
              </a:ext>
            </a:extLst>
          </p:cNvPr>
          <p:cNvGrpSpPr/>
          <p:nvPr/>
        </p:nvGrpSpPr>
        <p:grpSpPr>
          <a:xfrm>
            <a:off x="7592322" y="3634629"/>
            <a:ext cx="446399" cy="428686"/>
            <a:chOff x="463698" y="934501"/>
            <a:chExt cx="446399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9D849DDB-A3AD-439E-AFCC-7C60908F034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95DDB2B9-A50E-444E-824F-3902AB8E56C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D9E6476A-C7AA-45BF-92C1-6BB20F988B60}"/>
              </a:ext>
            </a:extLst>
          </p:cNvPr>
          <p:cNvGrpSpPr/>
          <p:nvPr/>
        </p:nvGrpSpPr>
        <p:grpSpPr>
          <a:xfrm>
            <a:off x="8042980" y="3634881"/>
            <a:ext cx="446399" cy="428686"/>
            <a:chOff x="463698" y="934501"/>
            <a:chExt cx="446399" cy="42868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00D161F8-04C5-4264-A2DD-5C680BA5CC3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33424582-D044-4228-8D1B-5CE7CFFBA0D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CC593D18-13DC-46A3-B25E-F9F382D7EF38}"/>
              </a:ext>
            </a:extLst>
          </p:cNvPr>
          <p:cNvGrpSpPr/>
          <p:nvPr/>
        </p:nvGrpSpPr>
        <p:grpSpPr>
          <a:xfrm>
            <a:off x="6699247" y="3634870"/>
            <a:ext cx="446399" cy="428686"/>
            <a:chOff x="463698" y="934501"/>
            <a:chExt cx="446399" cy="42868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418EECC8-DDC4-4931-AB11-F2036F9E0AA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BCA46467-1060-4A9E-B24A-80D1BC8FEDB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DEDA0399-6A2B-4622-A857-938A2C7C4C3E}"/>
              </a:ext>
            </a:extLst>
          </p:cNvPr>
          <p:cNvGrpSpPr/>
          <p:nvPr/>
        </p:nvGrpSpPr>
        <p:grpSpPr>
          <a:xfrm>
            <a:off x="7144881" y="3635122"/>
            <a:ext cx="446399" cy="428686"/>
            <a:chOff x="463698" y="934501"/>
            <a:chExt cx="446399" cy="42868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B3E41025-3687-4F4E-86B9-6DA04F3693A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9D16581-5924-40B8-AFA9-79FA5623D84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C3B9C602-831F-4B78-BCF9-AA104ADA5B33}"/>
              </a:ext>
            </a:extLst>
          </p:cNvPr>
          <p:cNvGrpSpPr/>
          <p:nvPr/>
        </p:nvGrpSpPr>
        <p:grpSpPr>
          <a:xfrm>
            <a:off x="8493710" y="3635421"/>
            <a:ext cx="446399" cy="428686"/>
            <a:chOff x="463698" y="934501"/>
            <a:chExt cx="446399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DA616A62-3DBF-415A-AF9B-C4320F2E848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4CE5BEE7-BB24-4FEE-A36A-C50A14D128A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2E6D9A54-CD4F-4B18-BFB3-C2C17555520F}"/>
              </a:ext>
            </a:extLst>
          </p:cNvPr>
          <p:cNvGrpSpPr/>
          <p:nvPr/>
        </p:nvGrpSpPr>
        <p:grpSpPr>
          <a:xfrm>
            <a:off x="8939344" y="3635673"/>
            <a:ext cx="446399" cy="428686"/>
            <a:chOff x="463698" y="934501"/>
            <a:chExt cx="446399" cy="428686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2E499E61-A486-4684-953C-9FD2010D46B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7C57F4E3-029D-4925-98A9-EB3C7351908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E0259C54-856A-478B-BD9D-EA2CD31394FF}"/>
              </a:ext>
            </a:extLst>
          </p:cNvPr>
          <p:cNvGrpSpPr/>
          <p:nvPr/>
        </p:nvGrpSpPr>
        <p:grpSpPr>
          <a:xfrm>
            <a:off x="1272257" y="4093055"/>
            <a:ext cx="847075" cy="428686"/>
            <a:chOff x="2987914" y="934501"/>
            <a:chExt cx="1698085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7DB3086C-FF9D-41B4-97DD-634BA0D0987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D3001C3F-7350-4429-BCC2-C4EC81F30069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350BD52D-80D9-4AB2-9086-4D0101F35112}"/>
              </a:ext>
            </a:extLst>
          </p:cNvPr>
          <p:cNvGrpSpPr/>
          <p:nvPr/>
        </p:nvGrpSpPr>
        <p:grpSpPr>
          <a:xfrm>
            <a:off x="1712821" y="4093930"/>
            <a:ext cx="847075" cy="428686"/>
            <a:chOff x="2979657" y="934501"/>
            <a:chExt cx="1698085" cy="42868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F0157234-20C7-426D-8DB3-2B4041ECC3F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EE9B3E80-67C3-4983-835D-553335046DEC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B530FD67-75E8-4D8F-9021-6B417C970B8D}"/>
              </a:ext>
            </a:extLst>
          </p:cNvPr>
          <p:cNvGrpSpPr/>
          <p:nvPr/>
        </p:nvGrpSpPr>
        <p:grpSpPr>
          <a:xfrm>
            <a:off x="2158197" y="4093055"/>
            <a:ext cx="847075" cy="428686"/>
            <a:chOff x="2979657" y="934501"/>
            <a:chExt cx="1698085" cy="428686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974D6919-9AA2-45DA-A349-CF61E7798EF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EF9BD5AE-0161-4B55-8E3A-1212C5A4999E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11D234CD-0839-460C-9137-0F8781EC7C0A}"/>
              </a:ext>
            </a:extLst>
          </p:cNvPr>
          <p:cNvGrpSpPr/>
          <p:nvPr/>
        </p:nvGrpSpPr>
        <p:grpSpPr>
          <a:xfrm>
            <a:off x="3063445" y="4092300"/>
            <a:ext cx="593466" cy="428686"/>
            <a:chOff x="2176723" y="934501"/>
            <a:chExt cx="593466" cy="42868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E88BE50A-39FD-405C-A7A9-6F506744365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A177F536-02D4-4DB1-900D-D4EF36C6E6F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8E0EDCC1-3D30-416D-88B5-D6BE491B5C61}"/>
              </a:ext>
            </a:extLst>
          </p:cNvPr>
          <p:cNvGrpSpPr/>
          <p:nvPr/>
        </p:nvGrpSpPr>
        <p:grpSpPr>
          <a:xfrm>
            <a:off x="3516299" y="4094620"/>
            <a:ext cx="593466" cy="428686"/>
            <a:chOff x="2176723" y="934501"/>
            <a:chExt cx="593466" cy="428686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977FF6A9-F1B9-47E8-B092-961D6D6B48E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9BB87123-B274-4AA6-9387-5AA6AC6948D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D3E4C0BB-9E64-4929-BA88-4ACFBA31B7C6}"/>
              </a:ext>
            </a:extLst>
          </p:cNvPr>
          <p:cNvGrpSpPr/>
          <p:nvPr/>
        </p:nvGrpSpPr>
        <p:grpSpPr>
          <a:xfrm>
            <a:off x="3961530" y="4092999"/>
            <a:ext cx="593466" cy="428686"/>
            <a:chOff x="2176723" y="934501"/>
            <a:chExt cx="593466" cy="42868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D64E77CE-E818-4128-8346-DE97799B70A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FBA596C3-C4B7-4C80-A06E-535FDB06075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ACD6A3AB-0968-4D5A-AD12-8C7015C9F46C}"/>
              </a:ext>
            </a:extLst>
          </p:cNvPr>
          <p:cNvGrpSpPr/>
          <p:nvPr/>
        </p:nvGrpSpPr>
        <p:grpSpPr>
          <a:xfrm>
            <a:off x="4408842" y="4092301"/>
            <a:ext cx="593466" cy="428686"/>
            <a:chOff x="2176723" y="934501"/>
            <a:chExt cx="593466" cy="428686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24BD48E8-CEB8-425A-AF3F-6A470F4FC31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25AB994E-12A4-4097-A774-21A99CA13F2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4DE48E27-08D0-4B3F-B364-4C5BF110B0F4}"/>
              </a:ext>
            </a:extLst>
          </p:cNvPr>
          <p:cNvGrpSpPr/>
          <p:nvPr/>
        </p:nvGrpSpPr>
        <p:grpSpPr>
          <a:xfrm>
            <a:off x="4849557" y="4092652"/>
            <a:ext cx="593466" cy="428686"/>
            <a:chOff x="2176723" y="934501"/>
            <a:chExt cx="593466" cy="428686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CBC85EAC-1A74-4A63-97C2-E11E7D1ACEA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D64690A0-EC5D-4957-90A4-9114AAA2AB5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E45618A6-C485-46F1-83C2-2F9C2D16FD8F}"/>
              </a:ext>
            </a:extLst>
          </p:cNvPr>
          <p:cNvGrpSpPr/>
          <p:nvPr/>
        </p:nvGrpSpPr>
        <p:grpSpPr>
          <a:xfrm>
            <a:off x="5788339" y="4086650"/>
            <a:ext cx="492471" cy="428686"/>
            <a:chOff x="1333467" y="934501"/>
            <a:chExt cx="492471" cy="42868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2D9716ED-037E-406A-9E5A-931B97FC57C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4669407C-F8C8-45BB-835E-84421B0487B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922C7719-55B8-4408-BA29-D26E9DDEA734}"/>
              </a:ext>
            </a:extLst>
          </p:cNvPr>
          <p:cNvGrpSpPr/>
          <p:nvPr/>
        </p:nvGrpSpPr>
        <p:grpSpPr>
          <a:xfrm>
            <a:off x="7592322" y="4088565"/>
            <a:ext cx="446399" cy="428686"/>
            <a:chOff x="463698" y="934501"/>
            <a:chExt cx="446399" cy="428686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08CE0A6B-A56E-4160-8568-E74FE6AB7E4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BB4507CD-31E3-4447-9622-0CB9F54CC04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745947C3-5828-494D-B436-F9C5ECA61C50}"/>
              </a:ext>
            </a:extLst>
          </p:cNvPr>
          <p:cNvGrpSpPr/>
          <p:nvPr/>
        </p:nvGrpSpPr>
        <p:grpSpPr>
          <a:xfrm>
            <a:off x="8042980" y="4088817"/>
            <a:ext cx="446399" cy="428686"/>
            <a:chOff x="463698" y="934501"/>
            <a:chExt cx="446399" cy="428686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335A12F9-D5D2-4E37-9442-8946513457C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B7A72AD6-CFF0-4340-B0E7-84A272D7D75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0846E978-89BD-4620-89F0-E4C7FCDA08B2}"/>
              </a:ext>
            </a:extLst>
          </p:cNvPr>
          <p:cNvGrpSpPr/>
          <p:nvPr/>
        </p:nvGrpSpPr>
        <p:grpSpPr>
          <a:xfrm>
            <a:off x="6699247" y="4088806"/>
            <a:ext cx="446399" cy="428686"/>
            <a:chOff x="463698" y="934501"/>
            <a:chExt cx="446399" cy="42868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ED5EA994-CF43-46F9-A97C-527BE4EA79E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A1A58354-3BA7-4D8B-99B9-8CFC3993DFF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81E2D6DD-E34C-4F0A-958B-07D46CEE53BA}"/>
              </a:ext>
            </a:extLst>
          </p:cNvPr>
          <p:cNvGrpSpPr/>
          <p:nvPr/>
        </p:nvGrpSpPr>
        <p:grpSpPr>
          <a:xfrm>
            <a:off x="7144881" y="4089058"/>
            <a:ext cx="446399" cy="428686"/>
            <a:chOff x="463698" y="934501"/>
            <a:chExt cx="446399" cy="428686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EF8B3E23-37B6-46C5-A96F-9F6AAE17131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D870F777-9573-49F1-8EAE-14BC17EF5DD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4DB1400E-73D3-4C9B-98F6-488DBEDB051C}"/>
              </a:ext>
            </a:extLst>
          </p:cNvPr>
          <p:cNvGrpSpPr/>
          <p:nvPr/>
        </p:nvGrpSpPr>
        <p:grpSpPr>
          <a:xfrm>
            <a:off x="8493710" y="4089357"/>
            <a:ext cx="446399" cy="428686"/>
            <a:chOff x="463698" y="934501"/>
            <a:chExt cx="446399" cy="428686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3906895E-79A6-48C5-B2FF-FEB59B6FCF3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A05F8C52-C4C8-483D-9686-22C6349F2B8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CDA21A7B-29B9-42BF-AFF8-8BEBE2D7AF31}"/>
              </a:ext>
            </a:extLst>
          </p:cNvPr>
          <p:cNvGrpSpPr/>
          <p:nvPr/>
        </p:nvGrpSpPr>
        <p:grpSpPr>
          <a:xfrm>
            <a:off x="8939344" y="4089609"/>
            <a:ext cx="446399" cy="428686"/>
            <a:chOff x="463698" y="934501"/>
            <a:chExt cx="446399" cy="428686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73C697C4-97D2-4ECF-926B-8F445E7BFDD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4333AF0C-5D12-405B-A5C2-0D244FB678B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39052D4F-31FF-4D84-B593-407C4664FDEB}"/>
              </a:ext>
            </a:extLst>
          </p:cNvPr>
          <p:cNvGrpSpPr/>
          <p:nvPr/>
        </p:nvGrpSpPr>
        <p:grpSpPr>
          <a:xfrm>
            <a:off x="1279991" y="4547696"/>
            <a:ext cx="847075" cy="428686"/>
            <a:chOff x="2987914" y="934501"/>
            <a:chExt cx="1698085" cy="428686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A997018B-282A-43A3-8C8D-9AAE2909F6A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C34A406F-A2A3-4ED6-9374-7C1C298DE15B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48431DFF-8D6B-45B2-8BCC-AC088A71BF77}"/>
              </a:ext>
            </a:extLst>
          </p:cNvPr>
          <p:cNvGrpSpPr/>
          <p:nvPr/>
        </p:nvGrpSpPr>
        <p:grpSpPr>
          <a:xfrm>
            <a:off x="1720555" y="4548571"/>
            <a:ext cx="847075" cy="428686"/>
            <a:chOff x="2979657" y="934501"/>
            <a:chExt cx="1698085" cy="428686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7FCDB177-30D8-44D8-AFA1-D9259EC2774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537F371B-ECEC-4655-B79B-41263A5D6765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1F25B6B0-25F4-49CD-8A5D-87E3442DF7B1}"/>
              </a:ext>
            </a:extLst>
          </p:cNvPr>
          <p:cNvGrpSpPr/>
          <p:nvPr/>
        </p:nvGrpSpPr>
        <p:grpSpPr>
          <a:xfrm>
            <a:off x="2165931" y="4547696"/>
            <a:ext cx="847075" cy="428686"/>
            <a:chOff x="2979657" y="934501"/>
            <a:chExt cx="1698085" cy="428686"/>
          </a:xfrm>
        </p:grpSpPr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12CB1393-4BE8-492B-945B-B2823BF4D7C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4DA68CDB-80A1-41F1-ACFB-AD68DEE56C93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9BA9A763-B9F2-43D8-87F2-DD0524CA009E}"/>
              </a:ext>
            </a:extLst>
          </p:cNvPr>
          <p:cNvGrpSpPr/>
          <p:nvPr/>
        </p:nvGrpSpPr>
        <p:grpSpPr>
          <a:xfrm>
            <a:off x="3071179" y="4546941"/>
            <a:ext cx="593466" cy="428686"/>
            <a:chOff x="2176723" y="934501"/>
            <a:chExt cx="593466" cy="428686"/>
          </a:xfrm>
        </p:grpSpPr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55A630E3-023F-441D-9ACF-0C6C27F1F12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D3087C61-E33E-43E4-8A58-2971F1D83CF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911DE99C-6CDB-4032-BAF8-536946E8AF3C}"/>
              </a:ext>
            </a:extLst>
          </p:cNvPr>
          <p:cNvGrpSpPr/>
          <p:nvPr/>
        </p:nvGrpSpPr>
        <p:grpSpPr>
          <a:xfrm>
            <a:off x="3524033" y="4549261"/>
            <a:ext cx="593466" cy="428686"/>
            <a:chOff x="2176723" y="934501"/>
            <a:chExt cx="593466" cy="428686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B105E244-AC0F-4E2B-94F2-2EC068CA671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F322D439-1B86-473D-96F1-371FDF99A0A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5FA3B8D7-0CCF-4618-A2B1-53D01F748A29}"/>
              </a:ext>
            </a:extLst>
          </p:cNvPr>
          <p:cNvGrpSpPr/>
          <p:nvPr/>
        </p:nvGrpSpPr>
        <p:grpSpPr>
          <a:xfrm>
            <a:off x="3969264" y="4547640"/>
            <a:ext cx="593466" cy="428686"/>
            <a:chOff x="2176723" y="934501"/>
            <a:chExt cx="593466" cy="428686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2674864A-45C7-418E-9C7C-B03C377454B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1EF7065-D4C4-482C-8C88-44EB61A2C58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368C4470-84A7-4563-87C1-9746869104A1}"/>
              </a:ext>
            </a:extLst>
          </p:cNvPr>
          <p:cNvGrpSpPr/>
          <p:nvPr/>
        </p:nvGrpSpPr>
        <p:grpSpPr>
          <a:xfrm>
            <a:off x="4416576" y="4546942"/>
            <a:ext cx="593466" cy="428686"/>
            <a:chOff x="2176723" y="934501"/>
            <a:chExt cx="593466" cy="42868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7DD4FD16-220C-40F4-A22D-DA4B2105890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647BC4B0-91AC-450B-9D75-44BEF5E3DF0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C71B14D1-FDDB-4D19-96BE-8882A1BF35B5}"/>
              </a:ext>
            </a:extLst>
          </p:cNvPr>
          <p:cNvGrpSpPr/>
          <p:nvPr/>
        </p:nvGrpSpPr>
        <p:grpSpPr>
          <a:xfrm>
            <a:off x="4857291" y="4547293"/>
            <a:ext cx="593466" cy="428686"/>
            <a:chOff x="2176723" y="934501"/>
            <a:chExt cx="593466" cy="428686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09C5B5ED-2FCC-4671-AD60-2BDAC60A4BD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08B70F5D-6011-490C-8FE2-3A69A120929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8B882C55-D910-491B-A218-9D2BE0311473}"/>
              </a:ext>
            </a:extLst>
          </p:cNvPr>
          <p:cNvGrpSpPr/>
          <p:nvPr/>
        </p:nvGrpSpPr>
        <p:grpSpPr>
          <a:xfrm>
            <a:off x="5796073" y="4541291"/>
            <a:ext cx="492471" cy="428686"/>
            <a:chOff x="1333467" y="934501"/>
            <a:chExt cx="492471" cy="428686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F1387C7D-792E-4DC3-8580-0DEE396277E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21F39257-8186-4901-A737-983E5B1555E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3D921155-F18B-491D-8BD3-321C784D0682}"/>
              </a:ext>
            </a:extLst>
          </p:cNvPr>
          <p:cNvGrpSpPr/>
          <p:nvPr/>
        </p:nvGrpSpPr>
        <p:grpSpPr>
          <a:xfrm>
            <a:off x="7600056" y="4543206"/>
            <a:ext cx="446399" cy="428686"/>
            <a:chOff x="463698" y="934501"/>
            <a:chExt cx="446399" cy="428686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AFF6D96F-A4BD-4BC3-B5A3-B8A3896A3E9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F9504BC2-8AC4-4F0B-B0DD-C1B12658E42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F5259FCA-8D1C-4437-B6D0-F9322F6DFC0E}"/>
              </a:ext>
            </a:extLst>
          </p:cNvPr>
          <p:cNvGrpSpPr/>
          <p:nvPr/>
        </p:nvGrpSpPr>
        <p:grpSpPr>
          <a:xfrm>
            <a:off x="8050714" y="4543458"/>
            <a:ext cx="446399" cy="428686"/>
            <a:chOff x="463698" y="934501"/>
            <a:chExt cx="446399" cy="428686"/>
          </a:xfrm>
        </p:grpSpPr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499F720A-B4C6-4718-B74B-87D8FB56795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4EEBE3DB-94D5-4DB5-B134-6F6FAEFB5E8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8CBAFFB6-CDD2-46E7-BD36-97CFB9D40FFA}"/>
              </a:ext>
            </a:extLst>
          </p:cNvPr>
          <p:cNvGrpSpPr/>
          <p:nvPr/>
        </p:nvGrpSpPr>
        <p:grpSpPr>
          <a:xfrm>
            <a:off x="6706981" y="4543447"/>
            <a:ext cx="446399" cy="428686"/>
            <a:chOff x="463698" y="934501"/>
            <a:chExt cx="446399" cy="42868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DCD292DB-C6D5-4079-B5B8-360293D9389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96FD1B1C-76FC-4452-A5F1-B179307F121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2E544943-4E3A-4625-86DC-A017C7FE8D77}"/>
              </a:ext>
            </a:extLst>
          </p:cNvPr>
          <p:cNvGrpSpPr/>
          <p:nvPr/>
        </p:nvGrpSpPr>
        <p:grpSpPr>
          <a:xfrm>
            <a:off x="7152615" y="4543699"/>
            <a:ext cx="446399" cy="428686"/>
            <a:chOff x="463698" y="934501"/>
            <a:chExt cx="446399" cy="428686"/>
          </a:xfrm>
        </p:grpSpPr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CE84284A-C431-477E-8022-6D34DA12BA3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8C874164-5BBF-44CE-AF54-F73CC660CEE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13FEDC8F-100F-4836-BBB1-D1840AEDBA48}"/>
              </a:ext>
            </a:extLst>
          </p:cNvPr>
          <p:cNvGrpSpPr/>
          <p:nvPr/>
        </p:nvGrpSpPr>
        <p:grpSpPr>
          <a:xfrm>
            <a:off x="8501444" y="4543998"/>
            <a:ext cx="446399" cy="428686"/>
            <a:chOff x="463698" y="934501"/>
            <a:chExt cx="446399" cy="428686"/>
          </a:xfrm>
        </p:grpSpPr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9100A80E-4D2F-468A-83CC-5E2FCE174DA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D9C605D6-513C-4247-8BD1-0FAE1E45ED4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83F75BD7-9D2E-4580-855A-738F3442CC87}"/>
              </a:ext>
            </a:extLst>
          </p:cNvPr>
          <p:cNvGrpSpPr/>
          <p:nvPr/>
        </p:nvGrpSpPr>
        <p:grpSpPr>
          <a:xfrm>
            <a:off x="8947078" y="4544250"/>
            <a:ext cx="446399" cy="428686"/>
            <a:chOff x="463698" y="934501"/>
            <a:chExt cx="446399" cy="428686"/>
          </a:xfrm>
        </p:grpSpPr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CD4EEAA5-3831-409E-9B3F-79B08EE4CFA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07FAF1FF-F47D-4B29-99D9-D1C0D172829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4121B553-382B-4635-AE28-BD49E6B78965}"/>
              </a:ext>
            </a:extLst>
          </p:cNvPr>
          <p:cNvGrpSpPr/>
          <p:nvPr/>
        </p:nvGrpSpPr>
        <p:grpSpPr>
          <a:xfrm>
            <a:off x="6682148" y="2729617"/>
            <a:ext cx="492471" cy="428686"/>
            <a:chOff x="1333467" y="934501"/>
            <a:chExt cx="492471" cy="428686"/>
          </a:xfrm>
        </p:grpSpPr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D08FEC70-1DE0-441A-8376-A95DB0A599C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A3BB3488-92E4-472E-8A91-1F74C1C5760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8CBA3491-BF3C-4DEF-A0E3-5A120021FDB6}"/>
              </a:ext>
            </a:extLst>
          </p:cNvPr>
          <p:cNvGrpSpPr/>
          <p:nvPr/>
        </p:nvGrpSpPr>
        <p:grpSpPr>
          <a:xfrm>
            <a:off x="7583761" y="2734379"/>
            <a:ext cx="492471" cy="428686"/>
            <a:chOff x="1333467" y="934501"/>
            <a:chExt cx="492471" cy="428686"/>
          </a:xfrm>
        </p:grpSpPr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6B2A6D33-EE74-40B9-A1EF-26431D10A7C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01BB22F4-D3E6-4424-A69A-08BA78132E0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B6D99779-10CE-4416-B18B-2C45CB21CED9}"/>
              </a:ext>
            </a:extLst>
          </p:cNvPr>
          <p:cNvGrpSpPr/>
          <p:nvPr/>
        </p:nvGrpSpPr>
        <p:grpSpPr>
          <a:xfrm>
            <a:off x="8485524" y="2733130"/>
            <a:ext cx="492471" cy="428686"/>
            <a:chOff x="1333467" y="934501"/>
            <a:chExt cx="492471" cy="428686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AEE84ECD-D85C-4CEC-86FF-DD8F3E31C51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3C5FC726-5BC3-4C6D-A799-78A02EF4962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CA549A56-735F-4EDF-9C7A-A974E3F8F6DA}"/>
              </a:ext>
            </a:extLst>
          </p:cNvPr>
          <p:cNvGrpSpPr/>
          <p:nvPr/>
        </p:nvGrpSpPr>
        <p:grpSpPr>
          <a:xfrm>
            <a:off x="3063823" y="2727819"/>
            <a:ext cx="847075" cy="428686"/>
            <a:chOff x="2979657" y="934501"/>
            <a:chExt cx="1698085" cy="428686"/>
          </a:xfrm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28CB7C75-B6ED-4FFC-A216-E5D234A103C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CBD8F061-81C3-403C-91C7-EBAE69C3B034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4D71463B-731C-413F-8B83-CE6394D80257}"/>
              </a:ext>
            </a:extLst>
          </p:cNvPr>
          <p:cNvGrpSpPr/>
          <p:nvPr/>
        </p:nvGrpSpPr>
        <p:grpSpPr>
          <a:xfrm>
            <a:off x="3965515" y="2726203"/>
            <a:ext cx="847075" cy="428686"/>
            <a:chOff x="2979657" y="934501"/>
            <a:chExt cx="1698085" cy="428686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4C3A6822-A695-4470-8511-CE28781E931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BBFED338-6D01-4B6F-B624-762369DFC98B}"/>
                </a:ext>
              </a:extLst>
            </p:cNvPr>
            <p:cNvSpPr txBox="1"/>
            <p:nvPr/>
          </p:nvSpPr>
          <p:spPr>
            <a:xfrm>
              <a:off x="2979657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EA45ACD9-755B-4979-B0F2-95BCFE505914}"/>
              </a:ext>
            </a:extLst>
          </p:cNvPr>
          <p:cNvGrpSpPr/>
          <p:nvPr/>
        </p:nvGrpSpPr>
        <p:grpSpPr>
          <a:xfrm>
            <a:off x="1090467" y="2731052"/>
            <a:ext cx="892821" cy="428686"/>
            <a:chOff x="4484935" y="944175"/>
            <a:chExt cx="892821" cy="428686"/>
          </a:xfrm>
        </p:grpSpPr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DAF5DF9E-A715-4054-BF3B-A3C4475E93C3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193DAE99-B0B8-4B2D-AE8F-8E9CFFCD791F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69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59259E-6 L 6.25E-7 -0.0625 " pathEditMode="relative" rAng="0" ptsTypes="AA">
                                      <p:cBhvr>
                                        <p:cTn id="241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5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052 -0.13148 " pathEditMode="relative" rAng="0" ptsTypes="AA">
                                      <p:cBhvr>
                                        <p:cTn id="243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6574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1.66667E-6 -0.19954 " pathEditMode="relative" rAng="0" ptsTypes="AA">
                                      <p:cBhvr>
                                        <p:cTn id="245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77"/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045E-16 L 6.25E-7 -0.26574 " pathEditMode="relative" rAng="0" ptsTypes="AA">
                                      <p:cBhvr>
                                        <p:cTn id="247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287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-0.03659 0.00116 " pathEditMode="relative" rAng="0" ptsTypes="AA">
                                      <p:cBhvr>
                                        <p:cTn id="249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46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59259E-6 L -0.03659 -0.0625 " pathEditMode="relative" rAng="0" ptsTypes="AA">
                                      <p:cBhvr>
                                        <p:cTn id="251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3125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59259E-6 L -0.03659 -0.12615 " pathEditMode="relative" rAng="0" ptsTypes="AA">
                                      <p:cBhvr>
                                        <p:cTn id="253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6319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6 L -0.03659 -0.19236 " pathEditMode="relative" rAng="0" ptsTypes="AA">
                                      <p:cBhvr>
                                        <p:cTn id="255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9630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045E-16 L -0.03776 -0.25856 " pathEditMode="relative" rAng="0" ptsTypes="AA">
                                      <p:cBhvr>
                                        <p:cTn id="257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8" y="-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2000"/>
                            </p:stCondLst>
                            <p:childTnLst>
                              <p:par>
                                <p:cTn id="2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00143 -0.0625 " pathEditMode="relative" rAng="0" ptsTypes="AA">
                                      <p:cBhvr>
                                        <p:cTn id="295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3125"/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4.375E-6 -0.13333 " pathEditMode="relative" rAng="0" ptsTypes="AA">
                                      <p:cBhvr>
                                        <p:cTn id="297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81481E-6 L 4.375E-6 -0.1993 " pathEditMode="relative" rAng="0" ptsTypes="AA">
                                      <p:cBhvr>
                                        <p:cTn id="299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77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045E-16 L 0.00143 -0.26389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13194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-0.03555 -3.7037E-6 " pathEditMode="relative" rAng="0" ptsTypes="AA">
                                      <p:cBhvr>
                                        <p:cTn id="303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0"/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-0.03659 -0.0625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3125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0.03489 -0.12615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5" y="-6319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0.03658 -0.20116 " pathEditMode="relative" rAng="0" ptsTypes="AA">
                                      <p:cBhvr>
                                        <p:cTn id="309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10069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045E-16 L -0.03555 -0.26042 " pathEditMode="relative" rAng="0" ptsTypes="AA">
                                      <p:cBhvr>
                                        <p:cTn id="311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-1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2000"/>
                            </p:stCondLst>
                            <p:childTnLst>
                              <p:par>
                                <p:cTn id="3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-4.79167E-6 -0.0625 " pathEditMode="relative" rAng="0" ptsTypes="AA">
                                      <p:cBhvr>
                                        <p:cTn id="349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5"/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59259E-6 L -3.95833E-6 -0.13333 " pathEditMode="relative" rAng="0" ptsTypes="AA">
                                      <p:cBhvr>
                                        <p:cTn id="351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3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6 L -3.95833E-6 -0.19769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84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045E-16 L -4.79167E-6 -0.26389 " pathEditMode="relative" rAng="0" ptsTypes="AA">
                                      <p:cBhvr>
                                        <p:cTn id="355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94"/>
                                    </p:animMotion>
                                  </p:childTnLst>
                                </p:cTn>
                              </p:par>
                              <p:par>
                                <p:cTn id="3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0.03659 0.00092 " pathEditMode="relative" rAng="0" ptsTypes="AA">
                                      <p:cBhvr>
                                        <p:cTn id="357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46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03659 -0.0625 " pathEditMode="relative" rAng="0" ptsTypes="AA">
                                      <p:cBhvr>
                                        <p:cTn id="359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3125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-0.03659 -0.13333 " pathEditMode="relative" rAng="0" ptsTypes="AA">
                                      <p:cBhvr>
                                        <p:cTn id="361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6667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6 L -0.03659 -0.19607 " pathEditMode="relative" rAng="0" ptsTypes="AA">
                                      <p:cBhvr>
                                        <p:cTn id="363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9815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03659 -0.26597 " pathEditMode="relative" rAng="0" ptsTypes="AA">
                                      <p:cBhvr>
                                        <p:cTn id="365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1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2000"/>
                            </p:stCondLst>
                            <p:childTnLst>
                              <p:par>
                                <p:cTn id="3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7037E-7 L -1.875E-6 -0.0625 " pathEditMode="relative" rAng="0" ptsTypes="AA">
                                      <p:cBhvr>
                                        <p:cTn id="403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5"/>
                                    </p:animMotion>
                                  </p:childTnLst>
                                </p:cTn>
                              </p:par>
                              <p:par>
                                <p:cTn id="4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44444E-6 L -0.00026 -0.13195 " pathEditMode="relative" rAng="0" ptsTypes="AA">
                                      <p:cBhvr>
                                        <p:cTn id="405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597"/>
                                    </p:animMotion>
                                  </p:childTnLst>
                                </p:cTn>
                              </p:par>
                              <p:par>
                                <p:cTn id="4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L -0.00078 -0.2 " pathEditMode="relative" rAng="0" ptsTypes="AA">
                                      <p:cBhvr>
                                        <p:cTn id="407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0000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96296E-6 L 0.00104 -0.2662 " pathEditMode="relative" rAng="0" ptsTypes="AA">
                                      <p:cBhvr>
                                        <p:cTn id="409" dur="2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3310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-0.03802 0.00023 " pathEditMode="relative" rAng="0" ptsTypes="AA">
                                      <p:cBhvr>
                                        <p:cTn id="41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" y="0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-0.03802 -0.0625 " pathEditMode="relative" rAng="0" ptsTypes="AA">
                                      <p:cBhvr>
                                        <p:cTn id="413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" y="-3125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-0.03672 -0.13218 " pathEditMode="relative" rAng="0" ptsTypes="AA">
                                      <p:cBhvr>
                                        <p:cTn id="415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6620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7.40741E-7 L -0.03672 -0.19838 " pathEditMode="relative" rAng="0" ptsTypes="AA">
                                      <p:cBhvr>
                                        <p:cTn id="417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9931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-0.03802 -0.26667 " pathEditMode="relative" rAng="0" ptsTypes="AA">
                                      <p:cBhvr>
                                        <p:cTn id="419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" y="-1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2000"/>
                            </p:stCondLst>
                            <p:childTnLst>
                              <p:par>
                                <p:cTn id="4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0.00169 -0.0625 " pathEditMode="relative" rAng="0" ptsTypes="AA">
                                      <p:cBhvr>
                                        <p:cTn id="457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3125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00013 -0.13195 " pathEditMode="relative" rAng="0" ptsTypes="AA">
                                      <p:cBhvr>
                                        <p:cTn id="459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597"/>
                                    </p:animMotion>
                                  </p:childTnLst>
                                </p:cTn>
                              </p:par>
                              <p:par>
                                <p:cTn id="4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0.00117 -0.19815 " pathEditMode="relative" rAng="0" ptsTypes="AA">
                                      <p:cBhvr>
                                        <p:cTn id="461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9907"/>
                                    </p:animMotion>
                                  </p:childTnLst>
                                </p:cTn>
                              </p:par>
                              <p:par>
                                <p:cTn id="4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0.00052 -0.26458 " pathEditMode="relative" rAng="0" ptsTypes="AA">
                                      <p:cBhvr>
                                        <p:cTn id="463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13241"/>
                                    </p:animMotion>
                                  </p:childTnLst>
                                </p:cTn>
                              </p:par>
                              <p:par>
                                <p:cTn id="4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-0.0375 0.00069 " pathEditMode="relative" rAng="0" ptsTypes="AA">
                                      <p:cBhvr>
                                        <p:cTn id="465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23"/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-0.03542 -0.0625 " pathEditMode="relative" rAng="0" ptsTypes="AA">
                                      <p:cBhvr>
                                        <p:cTn id="467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-3125"/>
                                    </p:animMotion>
                                  </p:childTnLst>
                                </p:cTn>
                              </p:par>
                              <p:par>
                                <p:cTn id="4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-0.03555 -0.13195 " pathEditMode="relative" rAng="0" ptsTypes="AA">
                                      <p:cBhvr>
                                        <p:cTn id="469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-6597"/>
                                    </p:animMotion>
                                  </p:childTnLst>
                                </p:cTn>
                              </p:par>
                              <p:par>
                                <p:cTn id="4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-0.03555 -0.19815 " pathEditMode="relative" rAng="0" ptsTypes="AA">
                                      <p:cBhvr>
                                        <p:cTn id="471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-9907"/>
                                    </p:animMotion>
                                  </p:childTnLst>
                                </p:cTn>
                              </p:par>
                              <p:par>
                                <p:cTn id="4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-0.03542 -0.26435 " pathEditMode="relative" rAng="0" ptsTypes="AA">
                                      <p:cBhvr>
                                        <p:cTn id="473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-1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4" fill="hold">
                            <p:stCondLst>
                              <p:cond delay="2000"/>
                            </p:stCondLst>
                            <p:childTnLst>
                              <p:par>
                                <p:cTn id="4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-0.00052 -0.0625 " pathEditMode="relative" rAng="0" ptsTypes="AA">
                                      <p:cBhvr>
                                        <p:cTn id="511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3125"/>
                                    </p:animMotion>
                                  </p:childTnLst>
                                </p:cTn>
                              </p:par>
                              <p:par>
                                <p:cTn id="5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-0.00013 -0.13033 " pathEditMode="relative" rAng="0" ptsTypes="AA">
                                      <p:cBhvr>
                                        <p:cTn id="513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528"/>
                                    </p:animMotion>
                                  </p:childTnLst>
                                </p:cTn>
                              </p:par>
                              <p:par>
                                <p:cTn id="5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0.00196 -0.19815 " pathEditMode="relative" rAng="0" ptsTypes="AA">
                                      <p:cBhvr>
                                        <p:cTn id="515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9907"/>
                                    </p:animMotion>
                                  </p:childTnLst>
                                </p:cTn>
                              </p:par>
                              <p:par>
                                <p:cTn id="5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-0.00078 -0.26643 " pathEditMode="relative" rAng="0" ptsTypes="AA">
                                      <p:cBhvr>
                                        <p:cTn id="517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3333"/>
                                    </p:animMotion>
                                  </p:childTnLst>
                                </p:cTn>
                              </p:par>
                              <p:par>
                                <p:cTn id="5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7 L -0.03594 -0.00162 " pathEditMode="relative" rAng="0" ptsTypes="AA">
                                      <p:cBhvr>
                                        <p:cTn id="519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7" y="-93"/>
                                    </p:animMotion>
                                  </p:childTnLst>
                                </p:cTn>
                              </p:par>
                              <p:par>
                                <p:cTn id="5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-0.03476 -0.0625 " pathEditMode="relative" rAng="0" ptsTypes="AA">
                                      <p:cBhvr>
                                        <p:cTn id="521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5" y="-3125"/>
                                    </p:animMotion>
                                  </p:childTnLst>
                                </p:cTn>
                              </p:par>
                              <p:par>
                                <p:cTn id="5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-0.03698 -0.13218 " pathEditMode="relative" rAng="0" ptsTypes="AA">
                                      <p:cBhvr>
                                        <p:cTn id="523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6620"/>
                                    </p:animMotion>
                                  </p:childTnLst>
                                </p:cTn>
                              </p:par>
                              <p:par>
                                <p:cTn id="5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7.40741E-7 L -0.03529 -0.19676 " pathEditMode="relative" rAng="0" ptsTypes="AA">
                                      <p:cBhvr>
                                        <p:cTn id="525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-9838"/>
                                    </p:animMotion>
                                  </p:childTnLst>
                                </p:cTn>
                              </p:par>
                              <p:par>
                                <p:cTn id="5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-0.03581 -0.26296 " pathEditMode="relative" rAng="0" ptsTypes="AA">
                                      <p:cBhvr>
                                        <p:cTn id="527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7" y="-1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8" fill="hold">
                            <p:stCondLst>
                              <p:cond delay="2000"/>
                            </p:stCondLst>
                            <p:childTnLst>
                              <p:par>
                                <p:cTn id="5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4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1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188835" y="327104"/>
            <a:ext cx="4281730" cy="817087"/>
            <a:chOff x="255524" y="372323"/>
            <a:chExt cx="3119102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311910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x 1515 = 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491192" y="424684"/>
            <a:ext cx="19778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13635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EC82A3C7-A63B-4C0C-8053-23223B107B64}"/>
              </a:ext>
            </a:extLst>
          </p:cNvPr>
          <p:cNvSpPr/>
          <p:nvPr/>
        </p:nvSpPr>
        <p:spPr>
          <a:xfrm>
            <a:off x="2379659" y="441556"/>
            <a:ext cx="192412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D0C68E89-BFD6-4327-8D89-481EA3287636}"/>
              </a:ext>
            </a:extLst>
          </p:cNvPr>
          <p:cNvSpPr txBox="1"/>
          <p:nvPr/>
        </p:nvSpPr>
        <p:spPr>
          <a:xfrm>
            <a:off x="9823520" y="422671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1 5 1 5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03E31CF7-B98D-4BF1-A7A3-6C010299B861}"/>
              </a:ext>
            </a:extLst>
          </p:cNvPr>
          <p:cNvSpPr txBox="1"/>
          <p:nvPr/>
        </p:nvSpPr>
        <p:spPr>
          <a:xfrm>
            <a:off x="9407783" y="834622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B394FB44-72E5-4694-921D-A76FF70A2EE3}"/>
              </a:ext>
            </a:extLst>
          </p:cNvPr>
          <p:cNvCxnSpPr>
            <a:cxnSpLocks/>
          </p:cNvCxnSpPr>
          <p:nvPr/>
        </p:nvCxnSpPr>
        <p:spPr>
          <a:xfrm flipV="1">
            <a:off x="9381430" y="1376292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32E66234-2E70-4AB7-BCB9-A599CDB648D8}"/>
              </a:ext>
            </a:extLst>
          </p:cNvPr>
          <p:cNvCxnSpPr>
            <a:cxnSpLocks/>
          </p:cNvCxnSpPr>
          <p:nvPr/>
        </p:nvCxnSpPr>
        <p:spPr>
          <a:xfrm>
            <a:off x="9381430" y="1815070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0FCBC85F-67FB-4152-B6C6-109477EBB060}"/>
              </a:ext>
            </a:extLst>
          </p:cNvPr>
          <p:cNvSpPr txBox="1"/>
          <p:nvPr/>
        </p:nvSpPr>
        <p:spPr>
          <a:xfrm>
            <a:off x="11167791" y="12976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E61606A-77EB-4F0E-A8D9-032B8B55DB20}"/>
              </a:ext>
            </a:extLst>
          </p:cNvPr>
          <p:cNvSpPr txBox="1"/>
          <p:nvPr/>
        </p:nvSpPr>
        <p:spPr>
          <a:xfrm>
            <a:off x="9867806" y="150634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5699A58C-DAF8-4779-893A-12B12B65B5BB}"/>
              </a:ext>
            </a:extLst>
          </p:cNvPr>
          <p:cNvSpPr txBox="1"/>
          <p:nvPr/>
        </p:nvSpPr>
        <p:spPr>
          <a:xfrm>
            <a:off x="10708206" y="129796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4EFB1B6-CFED-482B-972A-DE015C487CFF}"/>
              </a:ext>
            </a:extLst>
          </p:cNvPr>
          <p:cNvSpPr txBox="1"/>
          <p:nvPr/>
        </p:nvSpPr>
        <p:spPr>
          <a:xfrm>
            <a:off x="10260414" y="12976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359BF01-A05F-4438-B3EF-1413EC31434C}"/>
              </a:ext>
            </a:extLst>
          </p:cNvPr>
          <p:cNvSpPr txBox="1"/>
          <p:nvPr/>
        </p:nvSpPr>
        <p:spPr>
          <a:xfrm>
            <a:off x="10771690" y="14465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58D461EF-022E-4FA2-8ABE-C0DA41FBB7FD}"/>
              </a:ext>
            </a:extLst>
          </p:cNvPr>
          <p:cNvSpPr txBox="1"/>
          <p:nvPr/>
        </p:nvSpPr>
        <p:spPr>
          <a:xfrm>
            <a:off x="9384466" y="1297964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DA57FFD-7779-4BD7-BCDE-4CCF422147DD}"/>
              </a:ext>
            </a:extLst>
          </p:cNvPr>
          <p:cNvSpPr txBox="1"/>
          <p:nvPr/>
        </p:nvSpPr>
        <p:spPr>
          <a:xfrm>
            <a:off x="10311569" y="151896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0B884C8-DB2F-48DB-8877-42A3A1B8DCBC}"/>
              </a:ext>
            </a:extLst>
          </p:cNvPr>
          <p:cNvSpPr txBox="1"/>
          <p:nvPr/>
        </p:nvSpPr>
        <p:spPr>
          <a:xfrm>
            <a:off x="11167428" y="84806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0317DD5-7EF7-4D44-8CEA-E49AC2DC2F75}"/>
              </a:ext>
            </a:extLst>
          </p:cNvPr>
          <p:cNvGrpSpPr/>
          <p:nvPr/>
        </p:nvGrpSpPr>
        <p:grpSpPr>
          <a:xfrm>
            <a:off x="1727262" y="1834836"/>
            <a:ext cx="847075" cy="428686"/>
            <a:chOff x="2987914" y="934501"/>
            <a:chExt cx="1698085" cy="428686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2B3399E-EB3C-472D-8F99-E0E17CAAC61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6A131B7-B30E-4D5F-AB22-834B919340CC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2DCC528-FD00-41BE-9004-4CFD783602DC}"/>
              </a:ext>
            </a:extLst>
          </p:cNvPr>
          <p:cNvGrpSpPr/>
          <p:nvPr/>
        </p:nvGrpSpPr>
        <p:grpSpPr>
          <a:xfrm>
            <a:off x="1727262" y="2277944"/>
            <a:ext cx="847075" cy="428686"/>
            <a:chOff x="2987914" y="934501"/>
            <a:chExt cx="1698085" cy="428686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2C97F33-D69F-46F4-8B35-F7F7E411556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C55B055-DE82-4F99-85CD-99D84F56432A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020A835-1C8F-44E3-A7B9-7C9946D974E6}"/>
              </a:ext>
            </a:extLst>
          </p:cNvPr>
          <p:cNvGrpSpPr/>
          <p:nvPr/>
        </p:nvGrpSpPr>
        <p:grpSpPr>
          <a:xfrm>
            <a:off x="1716961" y="2726629"/>
            <a:ext cx="847075" cy="428686"/>
            <a:chOff x="2987914" y="934501"/>
            <a:chExt cx="1698085" cy="428686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7CE0852-36AA-4D30-8F64-3BE53C6273D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5BF1E72-EEE8-44A6-B38E-8533AB03B399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1E9212C-C1B2-4F61-8E92-5054303ABEA4}"/>
              </a:ext>
            </a:extLst>
          </p:cNvPr>
          <p:cNvGrpSpPr/>
          <p:nvPr/>
        </p:nvGrpSpPr>
        <p:grpSpPr>
          <a:xfrm>
            <a:off x="1727078" y="3175421"/>
            <a:ext cx="847075" cy="428686"/>
            <a:chOff x="2987914" y="934501"/>
            <a:chExt cx="1698085" cy="428686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31DCE80-2A95-4675-9F1B-2819035506F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270949F-674E-442C-A1FB-97BA07B1B138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EF18DE0-E42B-4581-869C-C32B5585CDA9}"/>
              </a:ext>
            </a:extLst>
          </p:cNvPr>
          <p:cNvGrpSpPr/>
          <p:nvPr/>
        </p:nvGrpSpPr>
        <p:grpSpPr>
          <a:xfrm>
            <a:off x="1719490" y="3621393"/>
            <a:ext cx="847075" cy="428686"/>
            <a:chOff x="2987914" y="934501"/>
            <a:chExt cx="1698085" cy="428686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9941F47-3458-46A3-A9DE-CE7C4E1EE19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E82E4B8-ED6F-4DB0-B350-77AFD11A4C34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92C958E-D752-4257-84F2-840147F01066}"/>
              </a:ext>
            </a:extLst>
          </p:cNvPr>
          <p:cNvGrpSpPr/>
          <p:nvPr/>
        </p:nvGrpSpPr>
        <p:grpSpPr>
          <a:xfrm>
            <a:off x="1727186" y="4066922"/>
            <a:ext cx="847075" cy="428686"/>
            <a:chOff x="2987914" y="934501"/>
            <a:chExt cx="1698085" cy="428686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B754A675-25D1-4CE5-877A-B1F14009C0C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6ED0ABB-7453-4BAB-9548-6B43E17DEF9C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A9EFD91-1BA2-4636-BB05-71110836A43A}"/>
              </a:ext>
            </a:extLst>
          </p:cNvPr>
          <p:cNvGrpSpPr/>
          <p:nvPr/>
        </p:nvGrpSpPr>
        <p:grpSpPr>
          <a:xfrm>
            <a:off x="1716885" y="4515607"/>
            <a:ext cx="847075" cy="428686"/>
            <a:chOff x="2987914" y="934501"/>
            <a:chExt cx="1698085" cy="428686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B146E8A-2F1B-45EB-A1E8-D2893EB3008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85DAA82-539D-42DD-8445-FFB9EA8C3858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B62063F-76D1-4EB1-B8D6-A635B77D57FF}"/>
              </a:ext>
            </a:extLst>
          </p:cNvPr>
          <p:cNvGrpSpPr/>
          <p:nvPr/>
        </p:nvGrpSpPr>
        <p:grpSpPr>
          <a:xfrm>
            <a:off x="1727002" y="4964399"/>
            <a:ext cx="847075" cy="428686"/>
            <a:chOff x="2987914" y="934501"/>
            <a:chExt cx="1698085" cy="42868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5D03740-2AFC-4433-A60A-8DFF470C192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FF34198-901B-4C0E-A27D-9A23BC185842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26BD484-E2FC-47B5-8F74-23741ABCA9CE}"/>
              </a:ext>
            </a:extLst>
          </p:cNvPr>
          <p:cNvGrpSpPr/>
          <p:nvPr/>
        </p:nvGrpSpPr>
        <p:grpSpPr>
          <a:xfrm>
            <a:off x="1719414" y="5410371"/>
            <a:ext cx="847075" cy="428686"/>
            <a:chOff x="2987914" y="934501"/>
            <a:chExt cx="1698085" cy="428686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88F5896D-CA4F-4730-952D-B969C5625E3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FF00A25-9EBC-4003-839C-23D33D98DE7E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056B1F7-A78F-4D71-BCA5-9F8208BD17BE}"/>
              </a:ext>
            </a:extLst>
          </p:cNvPr>
          <p:cNvGrpSpPr/>
          <p:nvPr/>
        </p:nvGrpSpPr>
        <p:grpSpPr>
          <a:xfrm>
            <a:off x="2617078" y="1836647"/>
            <a:ext cx="593466" cy="428686"/>
            <a:chOff x="2176723" y="934501"/>
            <a:chExt cx="593466" cy="42868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E9DE01CC-718C-4060-A6EA-2CBAF4E99AB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7B35C46-07E5-427D-BBE2-62D0E79B8CC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1601DD42-7B8F-4E17-8EA3-CF0B8B5605E2}"/>
              </a:ext>
            </a:extLst>
          </p:cNvPr>
          <p:cNvGrpSpPr/>
          <p:nvPr/>
        </p:nvGrpSpPr>
        <p:grpSpPr>
          <a:xfrm>
            <a:off x="3069932" y="1838967"/>
            <a:ext cx="593466" cy="428686"/>
            <a:chOff x="2176723" y="934501"/>
            <a:chExt cx="593466" cy="428686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8782180F-3B5E-4620-A27E-1D4B70A2F49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06B347F-72CD-4F69-BD01-D6C83BAA095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FE2CB6A-E29A-4066-86CE-BA3F340BCD85}"/>
              </a:ext>
            </a:extLst>
          </p:cNvPr>
          <p:cNvGrpSpPr/>
          <p:nvPr/>
        </p:nvGrpSpPr>
        <p:grpSpPr>
          <a:xfrm>
            <a:off x="3515163" y="1837346"/>
            <a:ext cx="593466" cy="428686"/>
            <a:chOff x="2176723" y="934501"/>
            <a:chExt cx="593466" cy="428686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540F8B41-1EE9-4010-B584-DF3995B7EEA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871A776-3502-4DAB-AAC3-C4D6DDE3187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BA590FC-B686-413C-A29E-357CAE785711}"/>
              </a:ext>
            </a:extLst>
          </p:cNvPr>
          <p:cNvGrpSpPr/>
          <p:nvPr/>
        </p:nvGrpSpPr>
        <p:grpSpPr>
          <a:xfrm>
            <a:off x="3962475" y="1836648"/>
            <a:ext cx="593466" cy="428686"/>
            <a:chOff x="2176723" y="934501"/>
            <a:chExt cx="593466" cy="428686"/>
          </a:xfrm>
        </p:grpSpPr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0A8E168C-2F82-4E20-8B6D-2DB4CD79B65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3C7412D-91B8-4B37-AB47-1A81D40405E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2AB671D-20E3-4A28-BA2B-887F0EFE62CF}"/>
              </a:ext>
            </a:extLst>
          </p:cNvPr>
          <p:cNvGrpSpPr/>
          <p:nvPr/>
        </p:nvGrpSpPr>
        <p:grpSpPr>
          <a:xfrm>
            <a:off x="4403190" y="1836999"/>
            <a:ext cx="593466" cy="428686"/>
            <a:chOff x="2176723" y="934501"/>
            <a:chExt cx="593466" cy="428686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161DE0C6-3DA6-4939-A98E-74FF6D31A00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3583C1E-EDD9-4B21-BE7D-A4A54EC4E82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9E6CF55-396F-4CD1-9DBF-2DFEBB00B6C2}"/>
              </a:ext>
            </a:extLst>
          </p:cNvPr>
          <p:cNvGrpSpPr/>
          <p:nvPr/>
        </p:nvGrpSpPr>
        <p:grpSpPr>
          <a:xfrm>
            <a:off x="2617078" y="2277944"/>
            <a:ext cx="593466" cy="428686"/>
            <a:chOff x="2176723" y="934501"/>
            <a:chExt cx="593466" cy="428686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FB86235B-3CF0-402C-8C9C-4F6944B364E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6819116-3B74-4245-949F-447739AC728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27F0D6C-3E0F-4F8B-A41D-A784BB165C2F}"/>
              </a:ext>
            </a:extLst>
          </p:cNvPr>
          <p:cNvGrpSpPr/>
          <p:nvPr/>
        </p:nvGrpSpPr>
        <p:grpSpPr>
          <a:xfrm>
            <a:off x="3069932" y="2280264"/>
            <a:ext cx="593466" cy="428686"/>
            <a:chOff x="2176723" y="934501"/>
            <a:chExt cx="593466" cy="428686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20F3AAE6-5A27-4AE7-A346-6FA16D5DFB6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2D2CDB7-2D2D-4F3C-82DC-02164733D4A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1B2EEC8-9246-4535-97DC-D737A70A95F0}"/>
              </a:ext>
            </a:extLst>
          </p:cNvPr>
          <p:cNvGrpSpPr/>
          <p:nvPr/>
        </p:nvGrpSpPr>
        <p:grpSpPr>
          <a:xfrm>
            <a:off x="3515163" y="2278643"/>
            <a:ext cx="593466" cy="428686"/>
            <a:chOff x="2176723" y="934501"/>
            <a:chExt cx="593466" cy="428686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9CD34A00-DA4B-49B4-9B6C-204246B5ADD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518C4375-7178-4DC5-A3D6-CEE728E53B6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27A4B91-51CB-4E22-A483-1E99ACE67C52}"/>
              </a:ext>
            </a:extLst>
          </p:cNvPr>
          <p:cNvGrpSpPr/>
          <p:nvPr/>
        </p:nvGrpSpPr>
        <p:grpSpPr>
          <a:xfrm>
            <a:off x="3962475" y="2277945"/>
            <a:ext cx="593466" cy="428686"/>
            <a:chOff x="2176723" y="934501"/>
            <a:chExt cx="593466" cy="428686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91CB8F0-8D98-4A6A-B195-B7CD686858A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D402221-FB85-4E9C-9BCB-A43F0396BC1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F55620A6-0C71-4B64-AB41-E6B7EF38573C}"/>
              </a:ext>
            </a:extLst>
          </p:cNvPr>
          <p:cNvGrpSpPr/>
          <p:nvPr/>
        </p:nvGrpSpPr>
        <p:grpSpPr>
          <a:xfrm>
            <a:off x="4403190" y="2278296"/>
            <a:ext cx="593466" cy="428686"/>
            <a:chOff x="2176723" y="934501"/>
            <a:chExt cx="593466" cy="428686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96E9D4A9-886D-4381-A27B-3404F88912D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12F08E6-F3D9-423A-B989-4B770F612DE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7A9D486-98F7-47CF-BCC5-EE8498EF1221}"/>
              </a:ext>
            </a:extLst>
          </p:cNvPr>
          <p:cNvGrpSpPr/>
          <p:nvPr/>
        </p:nvGrpSpPr>
        <p:grpSpPr>
          <a:xfrm>
            <a:off x="2617078" y="2724053"/>
            <a:ext cx="593466" cy="428686"/>
            <a:chOff x="2176723" y="934501"/>
            <a:chExt cx="593466" cy="428686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9DC5D4BB-A7D7-4073-9D88-BBD849682A3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80D71901-AF37-4943-BDDF-AC00EE21BDE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61D69CC-35D7-4026-9C5F-DA164CEEDB3C}"/>
              </a:ext>
            </a:extLst>
          </p:cNvPr>
          <p:cNvGrpSpPr/>
          <p:nvPr/>
        </p:nvGrpSpPr>
        <p:grpSpPr>
          <a:xfrm>
            <a:off x="3069932" y="2726373"/>
            <a:ext cx="593466" cy="428686"/>
            <a:chOff x="2176723" y="934501"/>
            <a:chExt cx="593466" cy="428686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AB93070C-91A3-49F3-8BFE-3094D3C8C97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D3A5C15-2D9C-48F0-976B-E954C013FC2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D890D09-B467-4690-AB4A-A834ADC00E40}"/>
              </a:ext>
            </a:extLst>
          </p:cNvPr>
          <p:cNvGrpSpPr/>
          <p:nvPr/>
        </p:nvGrpSpPr>
        <p:grpSpPr>
          <a:xfrm>
            <a:off x="3515163" y="2724752"/>
            <a:ext cx="593466" cy="428686"/>
            <a:chOff x="2176723" y="934501"/>
            <a:chExt cx="593466" cy="42868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B36475A6-0AC8-48A8-BF84-D96EABC7F5A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FC7D5C2-C5C4-4128-820B-9AF966307D8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AB293A0F-B08E-4850-AAE7-0213BC4A8758}"/>
              </a:ext>
            </a:extLst>
          </p:cNvPr>
          <p:cNvGrpSpPr/>
          <p:nvPr/>
        </p:nvGrpSpPr>
        <p:grpSpPr>
          <a:xfrm>
            <a:off x="3962475" y="2724054"/>
            <a:ext cx="593466" cy="428686"/>
            <a:chOff x="2176723" y="934501"/>
            <a:chExt cx="593466" cy="428686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097A667F-C161-437D-8287-716A4437114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A09C718-8730-4DCB-94FC-5982FFA6C2B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7C21CBC-74FA-4A6B-8665-EE12ED1FEF9E}"/>
              </a:ext>
            </a:extLst>
          </p:cNvPr>
          <p:cNvGrpSpPr/>
          <p:nvPr/>
        </p:nvGrpSpPr>
        <p:grpSpPr>
          <a:xfrm>
            <a:off x="4403190" y="2724405"/>
            <a:ext cx="593466" cy="428686"/>
            <a:chOff x="2176723" y="934501"/>
            <a:chExt cx="593466" cy="428686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EF9E7744-66C3-43FB-B459-51F2FBF7AB6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5B176B94-B279-4FC3-87E3-36F7C73B808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63D6260-FEFB-42DA-8498-76F792A6DCEC}"/>
              </a:ext>
            </a:extLst>
          </p:cNvPr>
          <p:cNvGrpSpPr/>
          <p:nvPr/>
        </p:nvGrpSpPr>
        <p:grpSpPr>
          <a:xfrm>
            <a:off x="2624600" y="3172684"/>
            <a:ext cx="593466" cy="428686"/>
            <a:chOff x="2176723" y="934501"/>
            <a:chExt cx="593466" cy="428686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BC4B6C7B-F090-4518-9818-22D461E1087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5B2F551-442F-4545-A7BD-2AFC078DCEB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43EAF16C-7301-4773-B3BA-73912F39A496}"/>
              </a:ext>
            </a:extLst>
          </p:cNvPr>
          <p:cNvGrpSpPr/>
          <p:nvPr/>
        </p:nvGrpSpPr>
        <p:grpSpPr>
          <a:xfrm>
            <a:off x="3077454" y="3175004"/>
            <a:ext cx="593466" cy="428686"/>
            <a:chOff x="2176723" y="934501"/>
            <a:chExt cx="593466" cy="428686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97C26CF8-C70E-431B-92E6-6EE844D3558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DFF1871-EE23-4361-A00C-907E571515A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C3BDE57-BA39-4AA2-BA26-6BA17E6FF6B3}"/>
              </a:ext>
            </a:extLst>
          </p:cNvPr>
          <p:cNvGrpSpPr/>
          <p:nvPr/>
        </p:nvGrpSpPr>
        <p:grpSpPr>
          <a:xfrm>
            <a:off x="3522685" y="3173383"/>
            <a:ext cx="593466" cy="428686"/>
            <a:chOff x="2176723" y="934501"/>
            <a:chExt cx="593466" cy="428686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9C1B460A-E0F1-4D90-B4DE-4EF76F65F79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F099B7D2-D78D-4F82-8D51-5D96DD30B44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FB8F1339-28A3-4B5D-993F-2BAAA7D3F8EE}"/>
              </a:ext>
            </a:extLst>
          </p:cNvPr>
          <p:cNvGrpSpPr/>
          <p:nvPr/>
        </p:nvGrpSpPr>
        <p:grpSpPr>
          <a:xfrm>
            <a:off x="3969997" y="3172685"/>
            <a:ext cx="593466" cy="428686"/>
            <a:chOff x="2176723" y="934501"/>
            <a:chExt cx="593466" cy="428686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77B5A3DE-E80B-49CE-9A74-1884E681B2E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B569AB5D-CC1E-4AE1-BD13-F646E72CD58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D94D2439-CFDF-466F-A43E-330CB6271BCF}"/>
              </a:ext>
            </a:extLst>
          </p:cNvPr>
          <p:cNvGrpSpPr/>
          <p:nvPr/>
        </p:nvGrpSpPr>
        <p:grpSpPr>
          <a:xfrm>
            <a:off x="4415736" y="3173036"/>
            <a:ext cx="593466" cy="428686"/>
            <a:chOff x="2176723" y="934501"/>
            <a:chExt cx="593466" cy="428686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BB78B092-785E-47ED-B5D1-8C6F0C2DC3D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40C3B27C-221C-47F5-B34E-57DABC27702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D454AF06-4A57-4028-BE1F-024AD678046B}"/>
              </a:ext>
            </a:extLst>
          </p:cNvPr>
          <p:cNvGrpSpPr/>
          <p:nvPr/>
        </p:nvGrpSpPr>
        <p:grpSpPr>
          <a:xfrm>
            <a:off x="2624600" y="3613981"/>
            <a:ext cx="593466" cy="428686"/>
            <a:chOff x="2176723" y="934501"/>
            <a:chExt cx="593466" cy="428686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0FBABFD4-11E6-4C2F-90CD-506871CE5CB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29AF2F8C-C4B8-43E2-BE3D-13688506781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69097147-7129-440A-AE95-8C96EFA5033A}"/>
              </a:ext>
            </a:extLst>
          </p:cNvPr>
          <p:cNvGrpSpPr/>
          <p:nvPr/>
        </p:nvGrpSpPr>
        <p:grpSpPr>
          <a:xfrm>
            <a:off x="3077454" y="3616301"/>
            <a:ext cx="593466" cy="428686"/>
            <a:chOff x="2176723" y="934501"/>
            <a:chExt cx="593466" cy="428686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6DD88022-8E1D-4D32-B9E0-43643F86284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26FA36EB-3D9C-4A16-AF44-DD210C83EA3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941BAB1A-1071-4862-A73F-066DF2EFC833}"/>
              </a:ext>
            </a:extLst>
          </p:cNvPr>
          <p:cNvGrpSpPr/>
          <p:nvPr/>
        </p:nvGrpSpPr>
        <p:grpSpPr>
          <a:xfrm>
            <a:off x="3522685" y="3614680"/>
            <a:ext cx="593466" cy="428686"/>
            <a:chOff x="2176723" y="934501"/>
            <a:chExt cx="593466" cy="428686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904B1618-AF12-42DA-808E-4EA05425452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DCF97AFE-93BC-4C6C-A07A-0536740130A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BC698774-4C69-4A56-9A4E-2B39496D8B17}"/>
              </a:ext>
            </a:extLst>
          </p:cNvPr>
          <p:cNvGrpSpPr/>
          <p:nvPr/>
        </p:nvGrpSpPr>
        <p:grpSpPr>
          <a:xfrm>
            <a:off x="3969997" y="3613982"/>
            <a:ext cx="593466" cy="428686"/>
            <a:chOff x="2176723" y="934501"/>
            <a:chExt cx="593466" cy="428686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525F29A3-BECD-4FB3-B98A-1D836F268B6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69FC42A7-5CE0-4D1D-9493-180D853E9E4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7783FEAA-F475-4E7E-B039-8E2AAB0E15AE}"/>
              </a:ext>
            </a:extLst>
          </p:cNvPr>
          <p:cNvGrpSpPr/>
          <p:nvPr/>
        </p:nvGrpSpPr>
        <p:grpSpPr>
          <a:xfrm>
            <a:off x="4420760" y="3614333"/>
            <a:ext cx="593466" cy="428686"/>
            <a:chOff x="2176723" y="934501"/>
            <a:chExt cx="593466" cy="428686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8B66D26A-F3B3-4798-81D1-878461E8C49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04419E4F-1C8D-44E3-8E88-E3DBF43BD21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BD29AADC-1661-4254-9D8F-D70B417D1D3F}"/>
              </a:ext>
            </a:extLst>
          </p:cNvPr>
          <p:cNvGrpSpPr/>
          <p:nvPr/>
        </p:nvGrpSpPr>
        <p:grpSpPr>
          <a:xfrm>
            <a:off x="2624600" y="4060090"/>
            <a:ext cx="593466" cy="428686"/>
            <a:chOff x="2176723" y="934501"/>
            <a:chExt cx="593466" cy="428686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F9AB8978-03CC-4E39-B92D-72223E5C6A3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739ABD4F-46FE-442F-B8BC-5A2FCF3C22A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D1050FFA-E409-4FFB-A991-CE7D8DD2B8C4}"/>
              </a:ext>
            </a:extLst>
          </p:cNvPr>
          <p:cNvGrpSpPr/>
          <p:nvPr/>
        </p:nvGrpSpPr>
        <p:grpSpPr>
          <a:xfrm>
            <a:off x="3077454" y="4062410"/>
            <a:ext cx="593466" cy="428686"/>
            <a:chOff x="2176723" y="934501"/>
            <a:chExt cx="593466" cy="42868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31632AFE-E074-4733-9F98-FD14590D0FB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F01574CC-26E1-4592-ABA4-1A743E1E3E1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C4F3E448-7C0E-4D63-906C-0612D9C12C5A}"/>
              </a:ext>
            </a:extLst>
          </p:cNvPr>
          <p:cNvGrpSpPr/>
          <p:nvPr/>
        </p:nvGrpSpPr>
        <p:grpSpPr>
          <a:xfrm>
            <a:off x="3522685" y="4060789"/>
            <a:ext cx="593466" cy="428686"/>
            <a:chOff x="2176723" y="934501"/>
            <a:chExt cx="593466" cy="42868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475FE1EE-D999-4E38-9C58-D1FE4AD3C79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D6B4D48C-7878-42FF-9EE8-3696AB00095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CE73C873-81FF-42A0-BE43-F37618AB82D0}"/>
              </a:ext>
            </a:extLst>
          </p:cNvPr>
          <p:cNvGrpSpPr/>
          <p:nvPr/>
        </p:nvGrpSpPr>
        <p:grpSpPr>
          <a:xfrm>
            <a:off x="3969997" y="4060091"/>
            <a:ext cx="593466" cy="428686"/>
            <a:chOff x="2176723" y="934501"/>
            <a:chExt cx="593466" cy="428686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6F18E38E-7FAD-48D7-8F16-93E5E36CC23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44CEB8E-A514-4E0A-B546-961D8F5A67D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CFAAD003-DFA4-4316-B055-D0229ECAB1B2}"/>
              </a:ext>
            </a:extLst>
          </p:cNvPr>
          <p:cNvGrpSpPr/>
          <p:nvPr/>
        </p:nvGrpSpPr>
        <p:grpSpPr>
          <a:xfrm>
            <a:off x="4410712" y="4060442"/>
            <a:ext cx="593466" cy="428686"/>
            <a:chOff x="2176723" y="934501"/>
            <a:chExt cx="593466" cy="42868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9D9AE285-E797-477B-A063-AFD202C2BD5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7E126809-CF11-4180-92F6-5B7ADCEE446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933B5083-4957-4442-B9FD-867C0820063E}"/>
              </a:ext>
            </a:extLst>
          </p:cNvPr>
          <p:cNvGrpSpPr/>
          <p:nvPr/>
        </p:nvGrpSpPr>
        <p:grpSpPr>
          <a:xfrm>
            <a:off x="2623129" y="4504861"/>
            <a:ext cx="593466" cy="428686"/>
            <a:chOff x="2176723" y="934501"/>
            <a:chExt cx="593466" cy="428686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B8BE61E8-C66C-47CB-807B-EB9195A71F9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A714619B-BD85-4719-97B9-501AEE2F900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C5DA3DA4-ADE9-4CC2-8F71-01A85AF72631}"/>
              </a:ext>
            </a:extLst>
          </p:cNvPr>
          <p:cNvGrpSpPr/>
          <p:nvPr/>
        </p:nvGrpSpPr>
        <p:grpSpPr>
          <a:xfrm>
            <a:off x="3075983" y="4507181"/>
            <a:ext cx="593466" cy="428686"/>
            <a:chOff x="2176723" y="934501"/>
            <a:chExt cx="593466" cy="42868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17555A81-E3D7-4BD2-ADA8-6CFB8430BB3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A0FBC23D-4D8F-40A1-B58E-39B0C93BAA5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0AE1F778-A634-4487-A650-C78D4E0D4BFC}"/>
              </a:ext>
            </a:extLst>
          </p:cNvPr>
          <p:cNvGrpSpPr/>
          <p:nvPr/>
        </p:nvGrpSpPr>
        <p:grpSpPr>
          <a:xfrm>
            <a:off x="3521214" y="4505560"/>
            <a:ext cx="593466" cy="428686"/>
            <a:chOff x="2176723" y="934501"/>
            <a:chExt cx="593466" cy="42868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3530F0BA-8835-4633-9856-BD80F33BF85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DD46F731-6D8F-47E1-8770-87C871E07AB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E7F2EE66-1A21-4EE0-890A-C581B50DE5DC}"/>
              </a:ext>
            </a:extLst>
          </p:cNvPr>
          <p:cNvGrpSpPr/>
          <p:nvPr/>
        </p:nvGrpSpPr>
        <p:grpSpPr>
          <a:xfrm>
            <a:off x="3968526" y="4504862"/>
            <a:ext cx="593466" cy="428686"/>
            <a:chOff x="2176723" y="934501"/>
            <a:chExt cx="593466" cy="42868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62FFCEDB-980B-409F-A157-9C7C54ADAC5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778A6C3F-E89A-438E-9F44-72852FCAE26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5E2D8CF5-58FD-40F5-9A27-E15C35CFA6E5}"/>
              </a:ext>
            </a:extLst>
          </p:cNvPr>
          <p:cNvGrpSpPr/>
          <p:nvPr/>
        </p:nvGrpSpPr>
        <p:grpSpPr>
          <a:xfrm>
            <a:off x="4409241" y="4505213"/>
            <a:ext cx="593466" cy="428686"/>
            <a:chOff x="2176723" y="934501"/>
            <a:chExt cx="593466" cy="42868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37E308F7-02E3-4B4E-A834-6478948B7AA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068B8C87-8A39-4E70-A74E-7B68D8FFA14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2BF24D11-70FF-4132-99E3-5BB97BD54242}"/>
              </a:ext>
            </a:extLst>
          </p:cNvPr>
          <p:cNvGrpSpPr/>
          <p:nvPr/>
        </p:nvGrpSpPr>
        <p:grpSpPr>
          <a:xfrm>
            <a:off x="2623129" y="4946158"/>
            <a:ext cx="593466" cy="428686"/>
            <a:chOff x="2176723" y="934501"/>
            <a:chExt cx="593466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0C7E7AC6-B792-455E-8DAA-3E88B6045C3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6036CF4C-F9E3-4721-8CB5-790701BC486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EC240F06-3CA6-4193-A4EF-A7E28695E573}"/>
              </a:ext>
            </a:extLst>
          </p:cNvPr>
          <p:cNvGrpSpPr/>
          <p:nvPr/>
        </p:nvGrpSpPr>
        <p:grpSpPr>
          <a:xfrm>
            <a:off x="3075983" y="4948478"/>
            <a:ext cx="593466" cy="428686"/>
            <a:chOff x="2176723" y="934501"/>
            <a:chExt cx="593466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AF3C2E49-D91B-4C83-B1ED-EAC79E73164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85D5C4BB-8B44-4F09-BA8E-FD776FF6DDA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BA6BBA29-2CD0-4229-9E6C-7A8234FFB8C7}"/>
              </a:ext>
            </a:extLst>
          </p:cNvPr>
          <p:cNvGrpSpPr/>
          <p:nvPr/>
        </p:nvGrpSpPr>
        <p:grpSpPr>
          <a:xfrm>
            <a:off x="3521214" y="4946857"/>
            <a:ext cx="593466" cy="428686"/>
            <a:chOff x="2176723" y="934501"/>
            <a:chExt cx="593466" cy="42868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3BCF33EB-D047-401C-942B-EDB1720F756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1F226F41-C4EF-4FA3-B7BA-53E775CD7C2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32C49CA7-BCBB-4575-82AA-91AF8E997F16}"/>
              </a:ext>
            </a:extLst>
          </p:cNvPr>
          <p:cNvGrpSpPr/>
          <p:nvPr/>
        </p:nvGrpSpPr>
        <p:grpSpPr>
          <a:xfrm>
            <a:off x="3968526" y="4946159"/>
            <a:ext cx="593466" cy="428686"/>
            <a:chOff x="2176723" y="934501"/>
            <a:chExt cx="593466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BA5F572A-78B4-4E46-BFD3-71BA8A8F0A2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FD55280C-B11F-435B-A6F4-2E1E489B643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F3E661FD-EFE0-48BF-AFA5-71B5CE58953F}"/>
              </a:ext>
            </a:extLst>
          </p:cNvPr>
          <p:cNvGrpSpPr/>
          <p:nvPr/>
        </p:nvGrpSpPr>
        <p:grpSpPr>
          <a:xfrm>
            <a:off x="4409241" y="4946510"/>
            <a:ext cx="593466" cy="428686"/>
            <a:chOff x="2176723" y="934501"/>
            <a:chExt cx="593466" cy="42868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E4249EA3-1E0C-43EC-950F-F7BB99FCEC1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D8F9E3B-35BA-4EDB-BBC1-E56D3C4A738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BA0735AC-7545-4049-B58D-C0DC29381F76}"/>
              </a:ext>
            </a:extLst>
          </p:cNvPr>
          <p:cNvGrpSpPr/>
          <p:nvPr/>
        </p:nvGrpSpPr>
        <p:grpSpPr>
          <a:xfrm>
            <a:off x="2623129" y="5392267"/>
            <a:ext cx="593466" cy="428686"/>
            <a:chOff x="2176723" y="934501"/>
            <a:chExt cx="593466" cy="428686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4A9CCDA8-5827-4BD6-948B-17FABB6B2A7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6177995B-672A-4D80-90C8-83A2EE7E5BF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1CC3803E-CF5E-4BE4-9343-88CA120E254C}"/>
              </a:ext>
            </a:extLst>
          </p:cNvPr>
          <p:cNvGrpSpPr/>
          <p:nvPr/>
        </p:nvGrpSpPr>
        <p:grpSpPr>
          <a:xfrm>
            <a:off x="3075983" y="5394587"/>
            <a:ext cx="593466" cy="428686"/>
            <a:chOff x="2176723" y="934501"/>
            <a:chExt cx="593466" cy="428686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553417EE-FBE3-4CE7-9E01-B7C0557BAF8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E74C5EF0-FB9E-4C91-908E-CA70A52D9BF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0EF17910-FF6D-4AC7-9886-F91BAEE2F82C}"/>
              </a:ext>
            </a:extLst>
          </p:cNvPr>
          <p:cNvGrpSpPr/>
          <p:nvPr/>
        </p:nvGrpSpPr>
        <p:grpSpPr>
          <a:xfrm>
            <a:off x="3521214" y="5392966"/>
            <a:ext cx="593466" cy="428686"/>
            <a:chOff x="2176723" y="934501"/>
            <a:chExt cx="593466" cy="42868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150B38B4-19E1-42A3-90B8-E066492B7AE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F4B51DD8-CDE1-4EC8-9DE8-8DB2DCA2826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0DC4740D-CBA6-441C-9198-24707D5DFEE0}"/>
              </a:ext>
            </a:extLst>
          </p:cNvPr>
          <p:cNvGrpSpPr/>
          <p:nvPr/>
        </p:nvGrpSpPr>
        <p:grpSpPr>
          <a:xfrm>
            <a:off x="3968526" y="5392268"/>
            <a:ext cx="593466" cy="428686"/>
            <a:chOff x="2176723" y="934501"/>
            <a:chExt cx="593466" cy="428686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57E5258F-218D-4926-B8CA-AC5DB9B4330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48A29935-7AEA-4D86-9BE8-DEA4B23E9FF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73E3C460-2DC5-4F7B-966E-0ED626281634}"/>
              </a:ext>
            </a:extLst>
          </p:cNvPr>
          <p:cNvGrpSpPr/>
          <p:nvPr/>
        </p:nvGrpSpPr>
        <p:grpSpPr>
          <a:xfrm>
            <a:off x="4409241" y="5392619"/>
            <a:ext cx="593466" cy="428686"/>
            <a:chOff x="2176723" y="934501"/>
            <a:chExt cx="593466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A04A6983-7980-4F22-A256-889A30B2F0E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50B3A7AF-6DE5-4396-9063-D8DBB21E4DB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856D2B6C-7BA3-4957-A3CF-F27C97E9FDB8}"/>
              </a:ext>
            </a:extLst>
          </p:cNvPr>
          <p:cNvGrpSpPr/>
          <p:nvPr/>
        </p:nvGrpSpPr>
        <p:grpSpPr>
          <a:xfrm>
            <a:off x="5357071" y="1831123"/>
            <a:ext cx="492471" cy="428686"/>
            <a:chOff x="1333467" y="934501"/>
            <a:chExt cx="492471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0A556DD9-124B-4976-B0B7-829B2E3A001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C6B3C40C-177F-4C58-94CF-C57BD0F6961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9C0916D4-E4DD-4A9D-991D-BEFAE428A1DE}"/>
              </a:ext>
            </a:extLst>
          </p:cNvPr>
          <p:cNvGrpSpPr/>
          <p:nvPr/>
        </p:nvGrpSpPr>
        <p:grpSpPr>
          <a:xfrm>
            <a:off x="5351259" y="2280562"/>
            <a:ext cx="492471" cy="428686"/>
            <a:chOff x="1333467" y="934501"/>
            <a:chExt cx="492471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561B1DED-9866-4B48-8C26-A03E2B3210D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49A94E38-E669-4375-B680-7359E1FDC98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655F1D7B-7ADE-48C3-B34E-DDEA14C57AA7}"/>
              </a:ext>
            </a:extLst>
          </p:cNvPr>
          <p:cNvGrpSpPr/>
          <p:nvPr/>
        </p:nvGrpSpPr>
        <p:grpSpPr>
          <a:xfrm>
            <a:off x="5358595" y="2725799"/>
            <a:ext cx="492471" cy="428686"/>
            <a:chOff x="1333467" y="934501"/>
            <a:chExt cx="492471" cy="42868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2CC54E34-A8D7-4A4C-AED9-514DF8648A2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A4B66685-791B-4B46-8B5F-17774F68B6A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2543BEC5-0244-41E4-9671-B67491B96BD7}"/>
              </a:ext>
            </a:extLst>
          </p:cNvPr>
          <p:cNvGrpSpPr/>
          <p:nvPr/>
        </p:nvGrpSpPr>
        <p:grpSpPr>
          <a:xfrm>
            <a:off x="5352783" y="3175238"/>
            <a:ext cx="492471" cy="428686"/>
            <a:chOff x="1333467" y="934501"/>
            <a:chExt cx="492471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2B1F32E5-1BE5-4AC7-82AB-1232AB32C6B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1582B2C4-AD02-40EC-99AA-A8E4C150373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B64E6813-0113-4748-9150-8E464144CB0D}"/>
              </a:ext>
            </a:extLst>
          </p:cNvPr>
          <p:cNvGrpSpPr/>
          <p:nvPr/>
        </p:nvGrpSpPr>
        <p:grpSpPr>
          <a:xfrm>
            <a:off x="5355683" y="3621498"/>
            <a:ext cx="492471" cy="428686"/>
            <a:chOff x="1333467" y="934501"/>
            <a:chExt cx="492471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928BB362-6397-45B6-A7E6-82BF7F04E90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E4C7B49D-360C-44F3-A852-CFB476BBBD7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534E1037-384C-44E0-81D1-79F44179897E}"/>
              </a:ext>
            </a:extLst>
          </p:cNvPr>
          <p:cNvGrpSpPr/>
          <p:nvPr/>
        </p:nvGrpSpPr>
        <p:grpSpPr>
          <a:xfrm>
            <a:off x="5349871" y="4070937"/>
            <a:ext cx="492471" cy="428686"/>
            <a:chOff x="1333467" y="934501"/>
            <a:chExt cx="492471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1D9403E5-66DD-499B-9CCF-59797A6AF4E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BEE37D42-FC2F-444C-B758-A946E36F28A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D0BFA23A-F457-4696-A511-50DB49699181}"/>
              </a:ext>
            </a:extLst>
          </p:cNvPr>
          <p:cNvGrpSpPr/>
          <p:nvPr/>
        </p:nvGrpSpPr>
        <p:grpSpPr>
          <a:xfrm>
            <a:off x="5355883" y="4513821"/>
            <a:ext cx="492471" cy="428686"/>
            <a:chOff x="1333467" y="934501"/>
            <a:chExt cx="492471" cy="428686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BC488550-2D4B-48DA-A01C-AAF86F7D6DE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2EAFD4C6-8AE4-4A33-9C07-7D27433F9F9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4A4FA96C-9938-4FE1-8F45-F7B3B4B71D43}"/>
              </a:ext>
            </a:extLst>
          </p:cNvPr>
          <p:cNvGrpSpPr/>
          <p:nvPr/>
        </p:nvGrpSpPr>
        <p:grpSpPr>
          <a:xfrm>
            <a:off x="5350071" y="4963260"/>
            <a:ext cx="492471" cy="428686"/>
            <a:chOff x="1333467" y="934501"/>
            <a:chExt cx="492471" cy="42868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C45D70C6-CD3A-4AE1-9075-08BCF21E21A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CDA7001B-EBFE-401B-8097-7DB3701E35F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45242178-B7E5-4B12-97A9-836D9EB4A6D2}"/>
              </a:ext>
            </a:extLst>
          </p:cNvPr>
          <p:cNvGrpSpPr/>
          <p:nvPr/>
        </p:nvGrpSpPr>
        <p:grpSpPr>
          <a:xfrm>
            <a:off x="5357407" y="5408497"/>
            <a:ext cx="492471" cy="428686"/>
            <a:chOff x="1333467" y="934501"/>
            <a:chExt cx="492471" cy="428686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58020FAB-2FF3-4F54-9815-097A200BDD3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67BA2F0E-B08F-4BA1-A81D-A1E183048B3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B9FF76CC-6AF7-4FD0-8018-5B03EBF7259D}"/>
              </a:ext>
            </a:extLst>
          </p:cNvPr>
          <p:cNvGrpSpPr/>
          <p:nvPr/>
        </p:nvGrpSpPr>
        <p:grpSpPr>
          <a:xfrm>
            <a:off x="7157330" y="1836550"/>
            <a:ext cx="446399" cy="428686"/>
            <a:chOff x="463698" y="934501"/>
            <a:chExt cx="446399" cy="428686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8ECF302C-81EE-41CD-8782-A2F7C8EEAD5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6A0E86B3-DB83-4D18-918F-4707378DC72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082B8EC3-0F65-4828-AB68-450299819C75}"/>
              </a:ext>
            </a:extLst>
          </p:cNvPr>
          <p:cNvGrpSpPr/>
          <p:nvPr/>
        </p:nvGrpSpPr>
        <p:grpSpPr>
          <a:xfrm>
            <a:off x="7602964" y="1836802"/>
            <a:ext cx="446399" cy="428686"/>
            <a:chOff x="463698" y="934501"/>
            <a:chExt cx="446399" cy="42868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DE5F6BC9-DC8B-4A67-BDFF-01D6C78802B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9331673D-A080-4FB5-8106-1E47F442AA1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22DAA0F1-AFBD-4AD9-B63F-10BDAD6541B7}"/>
              </a:ext>
            </a:extLst>
          </p:cNvPr>
          <p:cNvGrpSpPr/>
          <p:nvPr/>
        </p:nvGrpSpPr>
        <p:grpSpPr>
          <a:xfrm>
            <a:off x="6264255" y="1836791"/>
            <a:ext cx="446399" cy="428686"/>
            <a:chOff x="463698" y="934501"/>
            <a:chExt cx="446399" cy="428686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7E82B3E6-4798-4F7F-BA0B-EFB013E24B7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393F7BD6-9913-4304-8F44-9F6F7C1DDD7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DBD98398-FDCC-4573-9FF1-E6F5228DEE09}"/>
              </a:ext>
            </a:extLst>
          </p:cNvPr>
          <p:cNvGrpSpPr/>
          <p:nvPr/>
        </p:nvGrpSpPr>
        <p:grpSpPr>
          <a:xfrm>
            <a:off x="6709889" y="1837043"/>
            <a:ext cx="446399" cy="428686"/>
            <a:chOff x="463698" y="934501"/>
            <a:chExt cx="446399" cy="42868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D8FF402C-64CB-439F-8757-13D438D2425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DDF4311D-5FEF-48A1-ABCE-84CBE7C6B07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A9535AC1-2B16-43F3-AAD6-5971DC3E35C2}"/>
              </a:ext>
            </a:extLst>
          </p:cNvPr>
          <p:cNvGrpSpPr/>
          <p:nvPr/>
        </p:nvGrpSpPr>
        <p:grpSpPr>
          <a:xfrm>
            <a:off x="8053694" y="1837342"/>
            <a:ext cx="446399" cy="428686"/>
            <a:chOff x="463698" y="934501"/>
            <a:chExt cx="446399" cy="42868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B796CE61-5647-4438-A0BB-733A0EB8CF0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F18594F4-E533-46F8-B1F3-7DD726C9A0B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8E3A3B18-5B13-48E9-A94A-79D74DDE3EAA}"/>
              </a:ext>
            </a:extLst>
          </p:cNvPr>
          <p:cNvGrpSpPr/>
          <p:nvPr/>
        </p:nvGrpSpPr>
        <p:grpSpPr>
          <a:xfrm>
            <a:off x="7164160" y="2284691"/>
            <a:ext cx="446399" cy="428686"/>
            <a:chOff x="463698" y="934501"/>
            <a:chExt cx="446399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D3AD121B-94C2-4201-95C3-5CA6605486B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1774BEF8-90DC-45BD-BD3C-43F4881688B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FE6CA391-A3E9-43D4-87BD-913AF8FAA1BD}"/>
              </a:ext>
            </a:extLst>
          </p:cNvPr>
          <p:cNvGrpSpPr/>
          <p:nvPr/>
        </p:nvGrpSpPr>
        <p:grpSpPr>
          <a:xfrm>
            <a:off x="7609794" y="2284943"/>
            <a:ext cx="446399" cy="428686"/>
            <a:chOff x="463698" y="934501"/>
            <a:chExt cx="446399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948D81F6-9D1D-4518-9504-643055E35F7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7BDD67FE-CDB7-4BAE-A46A-FB002BA80FD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45CAAFBD-41BF-4399-BDA6-7D17BA1D9141}"/>
              </a:ext>
            </a:extLst>
          </p:cNvPr>
          <p:cNvGrpSpPr/>
          <p:nvPr/>
        </p:nvGrpSpPr>
        <p:grpSpPr>
          <a:xfrm>
            <a:off x="6271085" y="2284932"/>
            <a:ext cx="446399" cy="428686"/>
            <a:chOff x="463698" y="934501"/>
            <a:chExt cx="446399" cy="428686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4C5F50AD-ED83-4B01-A9CA-CAA686E61E1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26F2789A-76A6-410C-B4C0-09B87411157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E85ED42B-9EFF-495E-8677-E079F22E14E5}"/>
              </a:ext>
            </a:extLst>
          </p:cNvPr>
          <p:cNvGrpSpPr/>
          <p:nvPr/>
        </p:nvGrpSpPr>
        <p:grpSpPr>
          <a:xfrm>
            <a:off x="6716719" y="2285184"/>
            <a:ext cx="446399" cy="428686"/>
            <a:chOff x="463698" y="934501"/>
            <a:chExt cx="446399" cy="42868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C03C8564-8048-4990-BF65-F13FAD81F52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E87EEB39-4900-4DCE-8F32-7AF9EC1FE93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80873BC3-B22B-43EE-983A-FCE54D95FE3D}"/>
              </a:ext>
            </a:extLst>
          </p:cNvPr>
          <p:cNvGrpSpPr/>
          <p:nvPr/>
        </p:nvGrpSpPr>
        <p:grpSpPr>
          <a:xfrm>
            <a:off x="8060524" y="2285483"/>
            <a:ext cx="446399" cy="428686"/>
            <a:chOff x="463698" y="934501"/>
            <a:chExt cx="446399" cy="42868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4EF8CC85-FD74-4D48-A021-0D23BD31AB0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535FB410-9498-47E6-9CD7-F741EDC3E10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6D2C2099-07EA-4A64-9F76-7BC168F84D70}"/>
              </a:ext>
            </a:extLst>
          </p:cNvPr>
          <p:cNvGrpSpPr/>
          <p:nvPr/>
        </p:nvGrpSpPr>
        <p:grpSpPr>
          <a:xfrm>
            <a:off x="7149507" y="2730682"/>
            <a:ext cx="446399" cy="428686"/>
            <a:chOff x="463698" y="934501"/>
            <a:chExt cx="446399" cy="42868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2BDF7481-0B15-45B6-B0EB-BAAA336B04E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DD77CC3D-6B34-43A2-BF71-222335678D1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251D87B2-457D-48FA-B61C-6892CB451FA6}"/>
              </a:ext>
            </a:extLst>
          </p:cNvPr>
          <p:cNvGrpSpPr/>
          <p:nvPr/>
        </p:nvGrpSpPr>
        <p:grpSpPr>
          <a:xfrm>
            <a:off x="7595141" y="2730934"/>
            <a:ext cx="446399" cy="428686"/>
            <a:chOff x="463698" y="934501"/>
            <a:chExt cx="446399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E832910D-4135-4C29-AD81-70848959357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83423964-8D92-49FF-9958-AE405CC135F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4AFBCBEE-39A9-4D31-B61D-B8330CC352F3}"/>
              </a:ext>
            </a:extLst>
          </p:cNvPr>
          <p:cNvGrpSpPr/>
          <p:nvPr/>
        </p:nvGrpSpPr>
        <p:grpSpPr>
          <a:xfrm>
            <a:off x="6256432" y="2730923"/>
            <a:ext cx="446399" cy="428686"/>
            <a:chOff x="463698" y="934501"/>
            <a:chExt cx="446399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6473C294-AD00-46E5-8A27-EF4713C9E29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77B46497-D501-4B19-8FD8-DDB904C65ED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415EBDC0-9B6D-4761-AB08-3E5F0056B721}"/>
              </a:ext>
            </a:extLst>
          </p:cNvPr>
          <p:cNvGrpSpPr/>
          <p:nvPr/>
        </p:nvGrpSpPr>
        <p:grpSpPr>
          <a:xfrm>
            <a:off x="6702066" y="2731175"/>
            <a:ext cx="446399" cy="428686"/>
            <a:chOff x="463698" y="934501"/>
            <a:chExt cx="446399" cy="428686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B40E50F3-4747-4297-9117-F0B53880C7F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6D2315AC-E82E-432E-ABA8-17D9E6374ED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F70E742D-7CF3-429B-9813-E32961FFC576}"/>
              </a:ext>
            </a:extLst>
          </p:cNvPr>
          <p:cNvGrpSpPr/>
          <p:nvPr/>
        </p:nvGrpSpPr>
        <p:grpSpPr>
          <a:xfrm>
            <a:off x="8045871" y="2731474"/>
            <a:ext cx="446399" cy="428686"/>
            <a:chOff x="463698" y="934501"/>
            <a:chExt cx="446399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8E9BD874-9B24-4054-96F8-06CE2645824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95F32657-FEFE-410D-B4C7-5EA49B0EA42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513BDA01-F20E-421F-B72A-577E529A2512}"/>
              </a:ext>
            </a:extLst>
          </p:cNvPr>
          <p:cNvGrpSpPr/>
          <p:nvPr/>
        </p:nvGrpSpPr>
        <p:grpSpPr>
          <a:xfrm>
            <a:off x="7156337" y="3178823"/>
            <a:ext cx="446399" cy="428686"/>
            <a:chOff x="463698" y="934501"/>
            <a:chExt cx="446399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5355E77E-5E02-487A-A4C2-7B5B26D234D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1731C3B3-C398-410F-961E-B1F8BC09F84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89DBA160-1E2F-4034-9907-8528AB5F4B26}"/>
              </a:ext>
            </a:extLst>
          </p:cNvPr>
          <p:cNvGrpSpPr/>
          <p:nvPr/>
        </p:nvGrpSpPr>
        <p:grpSpPr>
          <a:xfrm>
            <a:off x="7601971" y="3179075"/>
            <a:ext cx="446399" cy="428686"/>
            <a:chOff x="463698" y="934501"/>
            <a:chExt cx="446399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F6B03B50-6661-4041-BA7C-24265B2B0D4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F4B73148-6C8B-427E-ACD9-56C3331E1C6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5912BCFC-E180-4E56-94BB-32659A3E393A}"/>
              </a:ext>
            </a:extLst>
          </p:cNvPr>
          <p:cNvGrpSpPr/>
          <p:nvPr/>
        </p:nvGrpSpPr>
        <p:grpSpPr>
          <a:xfrm>
            <a:off x="6263262" y="3179064"/>
            <a:ext cx="446399" cy="428686"/>
            <a:chOff x="463698" y="934501"/>
            <a:chExt cx="446399" cy="428686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7E08FC6D-F273-4EDA-BF29-699FC485E64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993CA8F3-053B-41EF-8DA1-F316F716699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1C6C974C-569E-44BB-9F74-38E9AFCF9E79}"/>
              </a:ext>
            </a:extLst>
          </p:cNvPr>
          <p:cNvGrpSpPr/>
          <p:nvPr/>
        </p:nvGrpSpPr>
        <p:grpSpPr>
          <a:xfrm>
            <a:off x="6708896" y="3179316"/>
            <a:ext cx="446399" cy="428686"/>
            <a:chOff x="463698" y="934501"/>
            <a:chExt cx="446399" cy="428686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0DAA32E4-EC66-4352-8EDD-17AF2D60570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E0555CBD-191B-496F-B92D-3C3AEA3AEB0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16CFAE7C-3ACA-4CAA-9116-2F76A7B4AF61}"/>
              </a:ext>
            </a:extLst>
          </p:cNvPr>
          <p:cNvGrpSpPr/>
          <p:nvPr/>
        </p:nvGrpSpPr>
        <p:grpSpPr>
          <a:xfrm>
            <a:off x="8052701" y="3179615"/>
            <a:ext cx="446399" cy="428686"/>
            <a:chOff x="463698" y="934501"/>
            <a:chExt cx="446399" cy="42868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2552B563-922D-4E59-BF0C-1892197AAC1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B9E42A1F-FF6B-4F02-9BAF-A10F414EA4B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3BA618EA-FD5B-475C-9519-0EC6F789A5C8}"/>
              </a:ext>
            </a:extLst>
          </p:cNvPr>
          <p:cNvGrpSpPr/>
          <p:nvPr/>
        </p:nvGrpSpPr>
        <p:grpSpPr>
          <a:xfrm>
            <a:off x="7155966" y="3630765"/>
            <a:ext cx="446399" cy="428686"/>
            <a:chOff x="463698" y="934501"/>
            <a:chExt cx="446399" cy="42868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3DA6CEF1-BFF2-438E-B738-A318AF8F768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5A3C5D3E-B4A3-446F-8F62-1BD93F168E6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F34A16E9-97F5-4CE3-9F88-998EC72F553B}"/>
              </a:ext>
            </a:extLst>
          </p:cNvPr>
          <p:cNvGrpSpPr/>
          <p:nvPr/>
        </p:nvGrpSpPr>
        <p:grpSpPr>
          <a:xfrm>
            <a:off x="7601600" y="3631017"/>
            <a:ext cx="446399" cy="428686"/>
            <a:chOff x="463698" y="934501"/>
            <a:chExt cx="446399" cy="428686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1F85EE88-471E-4073-96E2-C2962B6EA6E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0948F7B2-CA67-4D31-A1E5-291CEACF401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286002CD-AA77-4A4F-B8E3-BE70389A64CC}"/>
              </a:ext>
            </a:extLst>
          </p:cNvPr>
          <p:cNvGrpSpPr/>
          <p:nvPr/>
        </p:nvGrpSpPr>
        <p:grpSpPr>
          <a:xfrm>
            <a:off x="6262891" y="3631006"/>
            <a:ext cx="446399" cy="428686"/>
            <a:chOff x="463698" y="934501"/>
            <a:chExt cx="446399" cy="42868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799D8CD0-CBC9-447C-A3FC-C78F07E8DD5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183F336F-DF64-4AA6-BE9F-E95C2973E69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AA13F092-A400-4363-8026-9A97BA220861}"/>
              </a:ext>
            </a:extLst>
          </p:cNvPr>
          <p:cNvGrpSpPr/>
          <p:nvPr/>
        </p:nvGrpSpPr>
        <p:grpSpPr>
          <a:xfrm>
            <a:off x="6708525" y="3631258"/>
            <a:ext cx="446399" cy="428686"/>
            <a:chOff x="463698" y="934501"/>
            <a:chExt cx="446399" cy="428686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C155A8A8-43A3-4536-9EF5-D4B6F636200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37814B4C-E266-46CF-A1E9-C8B40055688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E67A3D1F-9C57-4D00-A584-D0CC4261CA02}"/>
              </a:ext>
            </a:extLst>
          </p:cNvPr>
          <p:cNvGrpSpPr/>
          <p:nvPr/>
        </p:nvGrpSpPr>
        <p:grpSpPr>
          <a:xfrm>
            <a:off x="8052330" y="3631557"/>
            <a:ext cx="446399" cy="428686"/>
            <a:chOff x="463698" y="934501"/>
            <a:chExt cx="446399" cy="42868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F33B4149-D00E-4907-A24F-905498F4B2E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4E1B83D0-A18C-42C9-A3CC-55A7E908E50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4011C929-9F81-43F6-852A-0A1EF909E62E}"/>
              </a:ext>
            </a:extLst>
          </p:cNvPr>
          <p:cNvGrpSpPr/>
          <p:nvPr/>
        </p:nvGrpSpPr>
        <p:grpSpPr>
          <a:xfrm>
            <a:off x="7162180" y="4077824"/>
            <a:ext cx="446399" cy="428686"/>
            <a:chOff x="463698" y="934501"/>
            <a:chExt cx="446399" cy="42868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546CE983-5771-447D-965E-6F63428D670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D3129FF0-C8B0-425C-9352-B7D7878B58B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CF8732EC-8461-4FD2-8957-035E424B0963}"/>
              </a:ext>
            </a:extLst>
          </p:cNvPr>
          <p:cNvGrpSpPr/>
          <p:nvPr/>
        </p:nvGrpSpPr>
        <p:grpSpPr>
          <a:xfrm>
            <a:off x="7607814" y="4078076"/>
            <a:ext cx="446399" cy="428686"/>
            <a:chOff x="463698" y="934501"/>
            <a:chExt cx="446399" cy="428686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EEFA2530-74B2-43D8-9ADD-B3AB8889FB9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666DD34E-779D-4C7F-AB05-887F4C9281B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267957CF-ED1A-4638-9B20-2865067F1782}"/>
              </a:ext>
            </a:extLst>
          </p:cNvPr>
          <p:cNvGrpSpPr/>
          <p:nvPr/>
        </p:nvGrpSpPr>
        <p:grpSpPr>
          <a:xfrm>
            <a:off x="6269105" y="4078065"/>
            <a:ext cx="446399" cy="428686"/>
            <a:chOff x="463698" y="934501"/>
            <a:chExt cx="446399" cy="428686"/>
          </a:xfrm>
        </p:grpSpPr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82BE1F25-C815-438D-AB85-E2894D35FC6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4023101B-6820-4C57-8848-225A0D2A6D6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CDAD7218-B32C-40D5-AF14-5C23365DDD23}"/>
              </a:ext>
            </a:extLst>
          </p:cNvPr>
          <p:cNvGrpSpPr/>
          <p:nvPr/>
        </p:nvGrpSpPr>
        <p:grpSpPr>
          <a:xfrm>
            <a:off x="6714739" y="4078317"/>
            <a:ext cx="446399" cy="428686"/>
            <a:chOff x="463698" y="934501"/>
            <a:chExt cx="446399" cy="428686"/>
          </a:xfrm>
        </p:grpSpPr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B70BD4D7-41E2-4228-8748-DC1A7F17746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613232D8-5CED-44EA-B5D1-F4EB2665E9D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D3A2F3C3-8A14-481B-B3EB-F20DF2FD0B97}"/>
              </a:ext>
            </a:extLst>
          </p:cNvPr>
          <p:cNvGrpSpPr/>
          <p:nvPr/>
        </p:nvGrpSpPr>
        <p:grpSpPr>
          <a:xfrm>
            <a:off x="8058544" y="4078616"/>
            <a:ext cx="446399" cy="428686"/>
            <a:chOff x="463698" y="934501"/>
            <a:chExt cx="446399" cy="428686"/>
          </a:xfrm>
        </p:grpSpPr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86E1A148-9B30-4842-BAC7-5A2CBBDA0A6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AB9DDB92-DB25-45C2-A69D-20A6436A45B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1B48329C-7ABE-4017-828A-ED3B0A2C625F}"/>
              </a:ext>
            </a:extLst>
          </p:cNvPr>
          <p:cNvGrpSpPr/>
          <p:nvPr/>
        </p:nvGrpSpPr>
        <p:grpSpPr>
          <a:xfrm>
            <a:off x="7147527" y="4523815"/>
            <a:ext cx="446399" cy="428686"/>
            <a:chOff x="463698" y="934501"/>
            <a:chExt cx="446399" cy="428686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6E38A4FB-3CD0-4023-93F5-51805371FA9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393B2986-FEBA-434C-BD70-17ACC3AB2CA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59D7D9A5-BAD7-45DD-9C24-7E22D2952BAF}"/>
              </a:ext>
            </a:extLst>
          </p:cNvPr>
          <p:cNvGrpSpPr/>
          <p:nvPr/>
        </p:nvGrpSpPr>
        <p:grpSpPr>
          <a:xfrm>
            <a:off x="7593161" y="4524067"/>
            <a:ext cx="446399" cy="428686"/>
            <a:chOff x="463698" y="934501"/>
            <a:chExt cx="446399" cy="428686"/>
          </a:xfrm>
        </p:grpSpPr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47757BD1-4979-4555-9BE2-B376D42A225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DB66D86C-7835-478F-AF18-36277731099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86BEA5D1-DB1E-4CFB-B086-F67AAEB76AA9}"/>
              </a:ext>
            </a:extLst>
          </p:cNvPr>
          <p:cNvGrpSpPr/>
          <p:nvPr/>
        </p:nvGrpSpPr>
        <p:grpSpPr>
          <a:xfrm>
            <a:off x="6254452" y="4524056"/>
            <a:ext cx="446399" cy="428686"/>
            <a:chOff x="463698" y="934501"/>
            <a:chExt cx="446399" cy="428686"/>
          </a:xfrm>
        </p:grpSpPr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98670CD9-3DE7-4FEB-9BD1-A224EB0D48B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91D611ED-736F-42B1-A3B7-D3DC5DA2E9A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F21E5FE7-B8A7-48A6-B70D-6E5AC3E94A60}"/>
              </a:ext>
            </a:extLst>
          </p:cNvPr>
          <p:cNvGrpSpPr/>
          <p:nvPr/>
        </p:nvGrpSpPr>
        <p:grpSpPr>
          <a:xfrm>
            <a:off x="6700086" y="4524308"/>
            <a:ext cx="446399" cy="428686"/>
            <a:chOff x="463698" y="934501"/>
            <a:chExt cx="446399" cy="428686"/>
          </a:xfrm>
        </p:grpSpPr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7A77FF00-3EC6-4DE4-899A-52365DC9AC1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D34E05B4-B5CE-4A7A-AA9A-56DD81FEE82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F001A2A7-F19C-4A2F-A1D1-822FA7EE6D88}"/>
              </a:ext>
            </a:extLst>
          </p:cNvPr>
          <p:cNvGrpSpPr/>
          <p:nvPr/>
        </p:nvGrpSpPr>
        <p:grpSpPr>
          <a:xfrm>
            <a:off x="8043891" y="4524607"/>
            <a:ext cx="446399" cy="428686"/>
            <a:chOff x="463698" y="934501"/>
            <a:chExt cx="446399" cy="428686"/>
          </a:xfrm>
        </p:grpSpPr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1E2F4F6D-72F3-442D-AEEB-CDD9C632BEB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D3FEE6B3-4D07-476C-AFDE-3A50F4C6EB9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49CF174A-39F8-4E18-8531-D7D898EC2562}"/>
              </a:ext>
            </a:extLst>
          </p:cNvPr>
          <p:cNvGrpSpPr/>
          <p:nvPr/>
        </p:nvGrpSpPr>
        <p:grpSpPr>
          <a:xfrm>
            <a:off x="7154357" y="4971956"/>
            <a:ext cx="446399" cy="428686"/>
            <a:chOff x="463698" y="934501"/>
            <a:chExt cx="446399" cy="428686"/>
          </a:xfrm>
        </p:grpSpPr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9ACA11C5-115B-4B2B-A8ED-5D5954DB65D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0008CB82-33E4-47E6-BBAD-EB2263C2348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127A3B39-EFE8-410A-A4D6-E519380342C7}"/>
              </a:ext>
            </a:extLst>
          </p:cNvPr>
          <p:cNvGrpSpPr/>
          <p:nvPr/>
        </p:nvGrpSpPr>
        <p:grpSpPr>
          <a:xfrm>
            <a:off x="7599991" y="4972208"/>
            <a:ext cx="446399" cy="428686"/>
            <a:chOff x="463698" y="934501"/>
            <a:chExt cx="446399" cy="428686"/>
          </a:xfrm>
        </p:grpSpPr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13854AC8-9B08-461F-BA82-FC1C1CEDE9A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01D8EB6B-B965-44A1-BAFC-19E459ED820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6" name="Group 385">
            <a:extLst>
              <a:ext uri="{FF2B5EF4-FFF2-40B4-BE49-F238E27FC236}">
                <a16:creationId xmlns:a16="http://schemas.microsoft.com/office/drawing/2014/main" id="{E22E54E4-D244-40CF-AF67-C0ADA5ECF2ED}"/>
              </a:ext>
            </a:extLst>
          </p:cNvPr>
          <p:cNvGrpSpPr/>
          <p:nvPr/>
        </p:nvGrpSpPr>
        <p:grpSpPr>
          <a:xfrm>
            <a:off x="6261282" y="4972197"/>
            <a:ext cx="446399" cy="428686"/>
            <a:chOff x="463698" y="934501"/>
            <a:chExt cx="446399" cy="428686"/>
          </a:xfrm>
        </p:grpSpPr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53D26796-D8CF-4B5E-B071-3C4D92FC052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C757EFBD-C0A0-457B-B018-B6AD5A281D1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9" name="Group 388">
            <a:extLst>
              <a:ext uri="{FF2B5EF4-FFF2-40B4-BE49-F238E27FC236}">
                <a16:creationId xmlns:a16="http://schemas.microsoft.com/office/drawing/2014/main" id="{179BA562-DAC5-4255-845B-D3C0087D25DB}"/>
              </a:ext>
            </a:extLst>
          </p:cNvPr>
          <p:cNvGrpSpPr/>
          <p:nvPr/>
        </p:nvGrpSpPr>
        <p:grpSpPr>
          <a:xfrm>
            <a:off x="6706916" y="4972449"/>
            <a:ext cx="446399" cy="428686"/>
            <a:chOff x="463698" y="934501"/>
            <a:chExt cx="446399" cy="428686"/>
          </a:xfrm>
        </p:grpSpPr>
        <p:sp>
          <p:nvSpPr>
            <p:cNvPr id="390" name="Oval 389">
              <a:extLst>
                <a:ext uri="{FF2B5EF4-FFF2-40B4-BE49-F238E27FC236}">
                  <a16:creationId xmlns:a16="http://schemas.microsoft.com/office/drawing/2014/main" id="{158D5F72-A5A0-41E6-8A47-70325B97A0E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E79A26CD-EC92-44A4-ACA4-393C16379DD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0C6254F1-4DF9-491A-A460-EB56036FFCFF}"/>
              </a:ext>
            </a:extLst>
          </p:cNvPr>
          <p:cNvGrpSpPr/>
          <p:nvPr/>
        </p:nvGrpSpPr>
        <p:grpSpPr>
          <a:xfrm>
            <a:off x="8050721" y="4972748"/>
            <a:ext cx="446399" cy="428686"/>
            <a:chOff x="463698" y="934501"/>
            <a:chExt cx="446399" cy="428686"/>
          </a:xfrm>
        </p:grpSpPr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13DC76FF-F3AE-44C8-9390-67557DEC095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75E843D7-FEB9-4741-ADC9-B0D4004B670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A165301C-F7C3-4EC5-B6FC-31F05AED5A13}"/>
              </a:ext>
            </a:extLst>
          </p:cNvPr>
          <p:cNvGrpSpPr/>
          <p:nvPr/>
        </p:nvGrpSpPr>
        <p:grpSpPr>
          <a:xfrm>
            <a:off x="7153986" y="5423898"/>
            <a:ext cx="446399" cy="428686"/>
            <a:chOff x="463698" y="934501"/>
            <a:chExt cx="446399" cy="428686"/>
          </a:xfrm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82DD2F75-F4F5-4481-8453-4F438C798C8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8797408F-D428-4B58-A246-7F2E0CF2650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82D0BA4C-CBF3-4672-9D35-FCED3F62395C}"/>
              </a:ext>
            </a:extLst>
          </p:cNvPr>
          <p:cNvGrpSpPr/>
          <p:nvPr/>
        </p:nvGrpSpPr>
        <p:grpSpPr>
          <a:xfrm>
            <a:off x="7599620" y="5424150"/>
            <a:ext cx="446399" cy="428686"/>
            <a:chOff x="463698" y="934501"/>
            <a:chExt cx="446399" cy="428686"/>
          </a:xfrm>
        </p:grpSpPr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63F9156F-63DC-4769-B7EC-6C15B901583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E6E537B0-8338-440A-835A-8FC6CFA9392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01" name="Group 400">
            <a:extLst>
              <a:ext uri="{FF2B5EF4-FFF2-40B4-BE49-F238E27FC236}">
                <a16:creationId xmlns:a16="http://schemas.microsoft.com/office/drawing/2014/main" id="{6DE58212-1E8F-4693-9D92-6FE251258B8F}"/>
              </a:ext>
            </a:extLst>
          </p:cNvPr>
          <p:cNvGrpSpPr/>
          <p:nvPr/>
        </p:nvGrpSpPr>
        <p:grpSpPr>
          <a:xfrm>
            <a:off x="6260911" y="5424139"/>
            <a:ext cx="446399" cy="428686"/>
            <a:chOff x="463698" y="934501"/>
            <a:chExt cx="446399" cy="428686"/>
          </a:xfrm>
        </p:grpSpPr>
        <p:sp>
          <p:nvSpPr>
            <p:cNvPr id="402" name="Oval 401">
              <a:extLst>
                <a:ext uri="{FF2B5EF4-FFF2-40B4-BE49-F238E27FC236}">
                  <a16:creationId xmlns:a16="http://schemas.microsoft.com/office/drawing/2014/main" id="{7D001AFF-780E-47C9-B4EF-3A275604CD0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12F06DA7-98DC-4157-B608-72A8C0D35B5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04" name="Group 403">
            <a:extLst>
              <a:ext uri="{FF2B5EF4-FFF2-40B4-BE49-F238E27FC236}">
                <a16:creationId xmlns:a16="http://schemas.microsoft.com/office/drawing/2014/main" id="{800D4057-55C6-43C4-BBBC-A1E146A46C9A}"/>
              </a:ext>
            </a:extLst>
          </p:cNvPr>
          <p:cNvGrpSpPr/>
          <p:nvPr/>
        </p:nvGrpSpPr>
        <p:grpSpPr>
          <a:xfrm>
            <a:off x="6706545" y="5424391"/>
            <a:ext cx="446399" cy="428686"/>
            <a:chOff x="463698" y="934501"/>
            <a:chExt cx="446399" cy="428686"/>
          </a:xfrm>
        </p:grpSpPr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A5B8A591-F6B3-473E-93C6-E4A28C2361F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736AB4DC-EFAE-461A-9C05-BF306C3E38A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43756BF1-109D-465C-A4D7-D486B0E1BE0E}"/>
              </a:ext>
            </a:extLst>
          </p:cNvPr>
          <p:cNvGrpSpPr/>
          <p:nvPr/>
        </p:nvGrpSpPr>
        <p:grpSpPr>
          <a:xfrm>
            <a:off x="8050350" y="5424690"/>
            <a:ext cx="446399" cy="428686"/>
            <a:chOff x="463698" y="934501"/>
            <a:chExt cx="446399" cy="428686"/>
          </a:xfrm>
        </p:grpSpPr>
        <p:sp>
          <p:nvSpPr>
            <p:cNvPr id="408" name="Oval 407">
              <a:extLst>
                <a:ext uri="{FF2B5EF4-FFF2-40B4-BE49-F238E27FC236}">
                  <a16:creationId xmlns:a16="http://schemas.microsoft.com/office/drawing/2014/main" id="{181134FC-BAF3-40CE-934A-28E0B1B995E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9B5B7423-84D8-41BF-BB9E-1D07FF05B02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48EF4823-18D2-4B35-8252-219B27D2F81E}"/>
              </a:ext>
            </a:extLst>
          </p:cNvPr>
          <p:cNvGrpSpPr/>
          <p:nvPr/>
        </p:nvGrpSpPr>
        <p:grpSpPr>
          <a:xfrm>
            <a:off x="6242565" y="4975428"/>
            <a:ext cx="492471" cy="428686"/>
            <a:chOff x="1333467" y="934501"/>
            <a:chExt cx="492471" cy="428686"/>
          </a:xfrm>
        </p:grpSpPr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03A1F5FC-7C73-47D3-8B0A-8C632E57CAF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F5B95D2E-12D8-4F4A-BD73-937AEDBFC01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FD54C2F7-41FD-414E-8218-FF0BF2B7AB37}"/>
              </a:ext>
            </a:extLst>
          </p:cNvPr>
          <p:cNvGrpSpPr/>
          <p:nvPr/>
        </p:nvGrpSpPr>
        <p:grpSpPr>
          <a:xfrm>
            <a:off x="6242720" y="4081548"/>
            <a:ext cx="492471" cy="428686"/>
            <a:chOff x="1333467" y="934501"/>
            <a:chExt cx="492471" cy="428686"/>
          </a:xfrm>
        </p:grpSpPr>
        <p:sp>
          <p:nvSpPr>
            <p:cNvPr id="414" name="Oval 413">
              <a:extLst>
                <a:ext uri="{FF2B5EF4-FFF2-40B4-BE49-F238E27FC236}">
                  <a16:creationId xmlns:a16="http://schemas.microsoft.com/office/drawing/2014/main" id="{72EAB088-61FC-4551-B294-1890C674196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9A92C35D-366D-4721-879E-D59B95D790B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7898171B-C41A-4215-91B9-F1FC02EA6249}"/>
              </a:ext>
            </a:extLst>
          </p:cNvPr>
          <p:cNvGrpSpPr/>
          <p:nvPr/>
        </p:nvGrpSpPr>
        <p:grpSpPr>
          <a:xfrm>
            <a:off x="6242564" y="3177540"/>
            <a:ext cx="492471" cy="428686"/>
            <a:chOff x="1333467" y="934501"/>
            <a:chExt cx="492471" cy="428686"/>
          </a:xfrm>
        </p:grpSpPr>
        <p:sp>
          <p:nvSpPr>
            <p:cNvPr id="417" name="Oval 416">
              <a:extLst>
                <a:ext uri="{FF2B5EF4-FFF2-40B4-BE49-F238E27FC236}">
                  <a16:creationId xmlns:a16="http://schemas.microsoft.com/office/drawing/2014/main" id="{FE23BD50-50B7-4A4D-9F29-4B1E03E595B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B14823D4-46F2-4B16-AC8A-46DA6D0EC6E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F74710C5-EA51-4F59-BAA0-D59B9ADAB3AB}"/>
              </a:ext>
            </a:extLst>
          </p:cNvPr>
          <p:cNvGrpSpPr/>
          <p:nvPr/>
        </p:nvGrpSpPr>
        <p:grpSpPr>
          <a:xfrm>
            <a:off x="6247030" y="2287477"/>
            <a:ext cx="492471" cy="428686"/>
            <a:chOff x="1333467" y="934501"/>
            <a:chExt cx="492471" cy="428686"/>
          </a:xfrm>
        </p:grpSpPr>
        <p:sp>
          <p:nvSpPr>
            <p:cNvPr id="420" name="Oval 419">
              <a:extLst>
                <a:ext uri="{FF2B5EF4-FFF2-40B4-BE49-F238E27FC236}">
                  <a16:creationId xmlns:a16="http://schemas.microsoft.com/office/drawing/2014/main" id="{78945016-B3F0-422C-9187-BAF0F32E516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1" name="TextBox 420">
              <a:extLst>
                <a:ext uri="{FF2B5EF4-FFF2-40B4-BE49-F238E27FC236}">
                  <a16:creationId xmlns:a16="http://schemas.microsoft.com/office/drawing/2014/main" id="{F7CB99EC-EFCF-4860-9283-A358DDDB912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A852BDE9-7F64-42AA-8B64-F4C054FC9104}"/>
              </a:ext>
            </a:extLst>
          </p:cNvPr>
          <p:cNvGrpSpPr/>
          <p:nvPr/>
        </p:nvGrpSpPr>
        <p:grpSpPr>
          <a:xfrm>
            <a:off x="5307196" y="1827125"/>
            <a:ext cx="593466" cy="428686"/>
            <a:chOff x="2176723" y="934501"/>
            <a:chExt cx="593466" cy="428686"/>
          </a:xfrm>
        </p:grpSpPr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392CBB67-F1B6-44D6-9543-98DCB33FFCD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08020AA2-2AC3-410E-B077-216C9524E01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534FFE34-3EC6-45F5-8201-9556ABF15FC4}"/>
              </a:ext>
            </a:extLst>
          </p:cNvPr>
          <p:cNvGrpSpPr/>
          <p:nvPr/>
        </p:nvGrpSpPr>
        <p:grpSpPr>
          <a:xfrm>
            <a:off x="2616933" y="4946158"/>
            <a:ext cx="847075" cy="428686"/>
            <a:chOff x="2987914" y="934501"/>
            <a:chExt cx="1698085" cy="428686"/>
          </a:xfrm>
        </p:grpSpPr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ED61F0E1-8758-436F-981F-D1A2FE34199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4C7DB7FA-B08D-4FCA-AB3B-15DFFE6392F8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F67A584F-E92A-4211-9A22-263594E7E138}"/>
              </a:ext>
            </a:extLst>
          </p:cNvPr>
          <p:cNvGrpSpPr/>
          <p:nvPr/>
        </p:nvGrpSpPr>
        <p:grpSpPr>
          <a:xfrm>
            <a:off x="2623790" y="4061128"/>
            <a:ext cx="847075" cy="428686"/>
            <a:chOff x="2987914" y="934501"/>
            <a:chExt cx="1698085" cy="428686"/>
          </a:xfrm>
        </p:grpSpPr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21241F6C-6B97-43DB-8B09-999249FC9BD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5EDF124B-6709-492E-9968-43A0BBB3E0DD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2D201B42-05DE-4284-B530-F22AC1AC9D45}"/>
              </a:ext>
            </a:extLst>
          </p:cNvPr>
          <p:cNvGrpSpPr/>
          <p:nvPr/>
        </p:nvGrpSpPr>
        <p:grpSpPr>
          <a:xfrm>
            <a:off x="2620800" y="3167848"/>
            <a:ext cx="847075" cy="428686"/>
            <a:chOff x="2987914" y="934501"/>
            <a:chExt cx="1698085" cy="428686"/>
          </a:xfrm>
        </p:grpSpPr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18E71D26-B934-4490-8F4B-72B2115E17A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E36A158B-ACDB-42B1-9B8D-74B5293DC399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DFF86B65-2839-414C-B467-67A23C551937}"/>
              </a:ext>
            </a:extLst>
          </p:cNvPr>
          <p:cNvGrpSpPr/>
          <p:nvPr/>
        </p:nvGrpSpPr>
        <p:grpSpPr>
          <a:xfrm>
            <a:off x="2612786" y="2275529"/>
            <a:ext cx="847075" cy="428686"/>
            <a:chOff x="2987914" y="934501"/>
            <a:chExt cx="1698085" cy="428686"/>
          </a:xfrm>
        </p:grpSpPr>
        <p:sp>
          <p:nvSpPr>
            <p:cNvPr id="435" name="Oval 434">
              <a:extLst>
                <a:ext uri="{FF2B5EF4-FFF2-40B4-BE49-F238E27FC236}">
                  <a16:creationId xmlns:a16="http://schemas.microsoft.com/office/drawing/2014/main" id="{B219D671-3ACF-41D6-A0F1-64DBFF547D0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85B7E64B-1933-4E8E-80E0-4C5468233895}"/>
                </a:ext>
              </a:extLst>
            </p:cNvPr>
            <p:cNvSpPr txBox="1"/>
            <p:nvPr/>
          </p:nvSpPr>
          <p:spPr>
            <a:xfrm>
              <a:off x="2987914" y="996665"/>
              <a:ext cx="1698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1000</a:t>
              </a:r>
              <a:endParaRPr lang="en-GB" sz="16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37" name="Group 436">
            <a:extLst>
              <a:ext uri="{FF2B5EF4-FFF2-40B4-BE49-F238E27FC236}">
                <a16:creationId xmlns:a16="http://schemas.microsoft.com/office/drawing/2014/main" id="{096C070F-1FBB-4B06-863D-2C4FEB54A23A}"/>
              </a:ext>
            </a:extLst>
          </p:cNvPr>
          <p:cNvGrpSpPr/>
          <p:nvPr/>
        </p:nvGrpSpPr>
        <p:grpSpPr>
          <a:xfrm>
            <a:off x="1573914" y="1837957"/>
            <a:ext cx="892821" cy="428686"/>
            <a:chOff x="4484935" y="944175"/>
            <a:chExt cx="892821" cy="428686"/>
          </a:xfrm>
        </p:grpSpPr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8C2EB1E9-C511-4E13-AD0D-A00D9103C660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9" name="TextBox 438">
              <a:extLst>
                <a:ext uri="{FF2B5EF4-FFF2-40B4-BE49-F238E27FC236}">
                  <a16:creationId xmlns:a16="http://schemas.microsoft.com/office/drawing/2014/main" id="{4CC8EC5B-551F-4318-B33E-CEA4F609B6FD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908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8.33333E-7 -0.06736 " pathEditMode="relative" rAng="0" ptsTypes="AA">
                                      <p:cBhvr>
                                        <p:cTn id="348" dur="2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80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22222E-6 L -0.03659 -0.0625 " pathEditMode="relative" rAng="0" ptsTypes="AA">
                                      <p:cBhvr>
                                        <p:cTn id="350" dur="2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3125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11022E-16 L -0.03659 1.11022E-16 " pathEditMode="relative" rAng="0" ptsTypes="AA">
                                      <p:cBhvr>
                                        <p:cTn id="352" dur="2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0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11022E-16 L -0.07149 1.11022E-16 " pathEditMode="relative" rAng="0" ptsTypes="AA">
                                      <p:cBhvr>
                                        <p:cTn id="354" dur="2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1" y="0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22222E-6 L -0.07149 -0.0625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1" y="-3125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022E-16 L -0.10808 1.11022E-16 " pathEditMode="relative" rAng="0" ptsTypes="AA">
                                      <p:cBhvr>
                                        <p:cTn id="358" dur="2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04" y="0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-0.10795 -0.0625 " pathEditMode="relative" rAng="0" ptsTypes="AA">
                                      <p:cBhvr>
                                        <p:cTn id="360" dur="2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04" y="-3125"/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022E-16 L -0.14506 1.11022E-16 " pathEditMode="relative" rAng="0" ptsTypes="AA">
                                      <p:cBhvr>
                                        <p:cTn id="362" dur="2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53" y="0"/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L -0.14493 -0.0625 " pathEditMode="relative" rAng="0" ptsTypes="AA">
                                      <p:cBhvr>
                                        <p:cTn id="364" dur="2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53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 -0.0625 " pathEditMode="relative" rAng="0" ptsTypes="AA">
                                      <p:cBhvr>
                                        <p:cTn id="402" dur="2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5"/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07407E-6 L -0.03659 4.07407E-6 " pathEditMode="relative" rAng="0" ptsTypes="AA">
                                      <p:cBhvr>
                                        <p:cTn id="404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0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03503 -0.0625 " pathEditMode="relative" rAng="0" ptsTypes="AA">
                                      <p:cBhvr>
                                        <p:cTn id="406" dur="2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8" y="-3125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07407E-6 L -0.07214 4.07407E-6 " pathEditMode="relative" rAng="0" ptsTypes="AA">
                                      <p:cBhvr>
                                        <p:cTn id="408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7" y="0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-0.07097 -0.0625 " pathEditMode="relative" rAng="0" ptsTypes="AA">
                                      <p:cBhvr>
                                        <p:cTn id="410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5" y="-3125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-0.10873 4.07407E-6 " pathEditMode="relative" rAng="0" ptsTypes="AA">
                                      <p:cBhvr>
                                        <p:cTn id="412" dur="2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43" y="0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L -0.10743 -0.0625 " pathEditMode="relative" rAng="0" ptsTypes="AA">
                                      <p:cBhvr>
                                        <p:cTn id="414" dur="2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78" y="-3125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14558 4.07407E-6 " pathEditMode="relative" rAng="0" ptsTypes="AA">
                                      <p:cBhvr>
                                        <p:cTn id="416" dur="2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79" y="0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22222E-6 L -0.1444 -0.0625 " pathEditMode="relative" rAng="0" ptsTypes="AA">
                                      <p:cBhvr>
                                        <p:cTn id="418" dur="2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27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2000"/>
                            </p:stCondLst>
                            <p:childTnLst>
                              <p:par>
                                <p:cTn id="4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2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-1.04167E-6 -0.0625 " pathEditMode="relative" rAng="0" ptsTypes="AA">
                                      <p:cBhvr>
                                        <p:cTn id="456" dur="2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5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59259E-6 L -0.03659 0.00509 " pathEditMode="relative" rAng="0" ptsTypes="AA">
                                      <p:cBhvr>
                                        <p:cTn id="458" dur="2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255"/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-0.03659 -0.0625 " pathEditMode="relative" rAng="0" ptsTypes="AA">
                                      <p:cBhvr>
                                        <p:cTn id="460" dur="2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3125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07162 4.07407E-6 " pathEditMode="relative" rAng="0" ptsTypes="AA">
                                      <p:cBhvr>
                                        <p:cTn id="462" dur="2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1" y="0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-0.07162 -0.0625 " pathEditMode="relative" rAng="0" ptsTypes="AA">
                                      <p:cBhvr>
                                        <p:cTn id="464" dur="2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1" y="-3125"/>
                                    </p:animMotion>
                                  </p:childTnLst>
                                </p:cTn>
                              </p:par>
                              <p:par>
                                <p:cTn id="4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-0.10821 2.59259E-6 " pathEditMode="relative" rAng="0" ptsTypes="AA">
                                      <p:cBhvr>
                                        <p:cTn id="466" dur="2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0"/>
                                    </p:animMotion>
                                  </p:childTnLst>
                                </p:cTn>
                              </p:par>
                              <p:par>
                                <p:cTn id="4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10821 -0.0625 " pathEditMode="relative" rAng="0" ptsTypes="AA">
                                      <p:cBhvr>
                                        <p:cTn id="468" dur="2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-3125"/>
                                    </p:animMotion>
                                  </p:childTnLst>
                                </p:cTn>
                              </p:par>
                              <p:par>
                                <p:cTn id="4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59259E-6 L -0.14519 2.59259E-6 " pathEditMode="relative" rAng="0" ptsTypes="AA">
                                      <p:cBhvr>
                                        <p:cTn id="470" dur="2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66" y="0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-0.14519 -0.0625 " pathEditMode="relative" rAng="0" ptsTypes="AA">
                                      <p:cBhvr>
                                        <p:cTn id="472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66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3" fill="hold">
                            <p:stCondLst>
                              <p:cond delay="2000"/>
                            </p:stCondLst>
                            <p:childTnLst>
                              <p:par>
                                <p:cTn id="4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0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6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6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85185E-6 L 0.00221 -0.0625 " pathEditMode="relative" rAng="0" ptsTypes="AA">
                                      <p:cBhvr>
                                        <p:cTn id="510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3125"/>
                                    </p:animMotion>
                                  </p:childTnLst>
                                </p:cTn>
                              </p:par>
                              <p:par>
                                <p:cTn id="5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85185E-6 L -0.03555 0.00232 " pathEditMode="relative" rAng="0" ptsTypes="AA">
                                      <p:cBhvr>
                                        <p:cTn id="512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116"/>
                                    </p:animMotion>
                                  </p:childTnLst>
                                </p:cTn>
                              </p:par>
                              <p:par>
                                <p:cTn id="5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-0.03503 -0.0625 " pathEditMode="relative" rAng="0" ptsTypes="AA">
                                      <p:cBhvr>
                                        <p:cTn id="514"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8" y="-3125"/>
                                    </p:animMotion>
                                  </p:childTnLst>
                                </p:cTn>
                              </p:par>
                              <p:par>
                                <p:cTn id="5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85185E-6 L -0.07227 -1.85185E-6 " pathEditMode="relative" rAng="0" ptsTypes="AA">
                                      <p:cBhvr>
                                        <p:cTn id="516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0"/>
                                    </p:animMotion>
                                  </p:childTnLst>
                                </p:cTn>
                              </p:par>
                              <p:par>
                                <p:cTn id="5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-0.0711 -0.0625 " pathEditMode="relative" rAng="0" ptsTypes="AA">
                                      <p:cBhvr>
                                        <p:cTn id="518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5" y="-3125"/>
                                    </p:animMotion>
                                  </p:childTnLst>
                                </p:cTn>
                              </p:par>
                              <p:par>
                                <p:cTn id="5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-0.10886 -1.85185E-6 " pathEditMode="relative" rAng="0" ptsTypes="AA">
                                      <p:cBhvr>
                                        <p:cTn id="520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43" y="0"/>
                                    </p:animMotion>
                                  </p:childTnLst>
                                </p:cTn>
                              </p:par>
                              <p:par>
                                <p:cTn id="5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85185E-6 L -0.10769 -0.0625 " pathEditMode="relative" rAng="0" ptsTypes="AA">
                                      <p:cBhvr>
                                        <p:cTn id="522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91" y="-3125"/>
                                    </p:animMotion>
                                  </p:childTnLst>
                                </p:cTn>
                              </p:par>
                              <p:par>
                                <p:cTn id="5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14584 -3.33333E-6 " pathEditMode="relative" rAng="0" ptsTypes="AA">
                                      <p:cBhvr>
                                        <p:cTn id="524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0"/>
                                    </p:animMotion>
                                  </p:childTnLst>
                                </p:cTn>
                              </p:par>
                              <p:par>
                                <p:cTn id="5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-0.14454 -0.0625 " pathEditMode="relative" rAng="0" ptsTypes="AA">
                                      <p:cBhvr>
                                        <p:cTn id="526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27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2000"/>
                            </p:stCondLst>
                            <p:childTnLst>
                              <p:par>
                                <p:cTn id="5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9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5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1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4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0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6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1" fill="hold">
                      <p:stCondLst>
                        <p:cond delay="indefinite"/>
                      </p:stCondLst>
                      <p:childTnLst>
                        <p:par>
                          <p:cTn id="562" fill="hold">
                            <p:stCondLst>
                              <p:cond delay="0"/>
                            </p:stCondLst>
                            <p:childTnLst>
                              <p:par>
                                <p:cTn id="5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-0.07213 -0.0625 " pathEditMode="relative" rAng="0" ptsTypes="AA">
                                      <p:cBhvr>
                                        <p:cTn id="564" dur="20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7" y="-3125"/>
                                    </p:animMotion>
                                  </p:childTnLst>
                                </p:cTn>
                              </p:par>
                              <p:par>
                                <p:cTn id="5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11111E-6 L 0.00131 -0.0625 " pathEditMode="relative" rAng="0" ptsTypes="AA">
                                      <p:cBhvr>
                                        <p:cTn id="566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3125"/>
                                    </p:animMotion>
                                  </p:childTnLst>
                                </p:cTn>
                              </p:par>
                              <p:par>
                                <p:cTn id="5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6 L 4.58333E-6 -0.12963 " pathEditMode="relative" rAng="0" ptsTypes="AA">
                                      <p:cBhvr>
                                        <p:cTn id="568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81"/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-0.19421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2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7.40741E-7 L 4.79167E-6 -0.26227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25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-4.375E-6 -0.32616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19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85185E-6 L 4.79167E-6 -0.39236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30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0.00144 -0.45625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22824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0.00078 -0.51991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1" fill="hold">
                            <p:stCondLst>
                              <p:cond delay="2000"/>
                            </p:stCondLst>
                            <p:childTnLst>
                              <p:par>
                                <p:cTn id="5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6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9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1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0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4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5" fill="hold">
                      <p:stCondLst>
                        <p:cond delay="indefinite"/>
                      </p:stCondLst>
                      <p:childTnLst>
                        <p:par>
                          <p:cTn id="616" fill="hold">
                            <p:stCondLst>
                              <p:cond delay="0"/>
                            </p:stCondLst>
                            <p:childTnLst>
                              <p:par>
                                <p:cTn id="6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-0.00052 -0.0625 " pathEditMode="relative" rAng="0" ptsTypes="AA">
                                      <p:cBhvr>
                                        <p:cTn id="618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3125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-0.03698 0.00231 " pathEditMode="relative" rAng="0" ptsTypes="AA">
                                      <p:cBhvr>
                                        <p:cTn id="620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16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-0.03698 -0.0625 " pathEditMode="relative" rAng="0" ptsTypes="AA">
                                      <p:cBhvr>
                                        <p:cTn id="622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3125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-0.07252 0.00115 " pathEditMode="relative" rAng="0" ptsTypes="AA">
                                      <p:cBhvr>
                                        <p:cTn id="624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46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-0.07357 -0.0625 " pathEditMode="relative" rAng="0" ptsTypes="AA">
                                      <p:cBhvr>
                                        <p:cTn id="626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3125"/>
                                    </p:animMotion>
                                  </p:childTnLst>
                                </p:cTn>
                              </p:par>
                              <p:par>
                                <p:cTn id="6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6 L -0.11029 -0.00047 " pathEditMode="relative" rAng="0" ptsTypes="AA">
                                      <p:cBhvr>
                                        <p:cTn id="628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23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-0.11029 -0.0625 " pathEditMode="relative" rAng="0" ptsTypes="AA">
                                      <p:cBhvr>
                                        <p:cTn id="630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3125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-0.14636 0.00115 " pathEditMode="relative" rAng="0" ptsTypes="AA">
                                      <p:cBhvr>
                                        <p:cTn id="632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18" y="46"/>
                                    </p:animMotion>
                                  </p:childTnLst>
                                </p:cTn>
                              </p:par>
                              <p:par>
                                <p:cTn id="6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-0.14531 -0.0625 " pathEditMode="relative" rAng="0" ptsTypes="AA">
                                      <p:cBhvr>
                                        <p:cTn id="634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66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5" fill="hold">
                            <p:stCondLst>
                              <p:cond delay="2000"/>
                            </p:stCondLst>
                            <p:childTnLst>
                              <p:par>
                                <p:cTn id="6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8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9" fill="hold">
                      <p:stCondLst>
                        <p:cond delay="indefinite"/>
                      </p:stCondLst>
                      <p:childTnLst>
                        <p:par>
                          <p:cTn id="670" fill="hold">
                            <p:stCondLst>
                              <p:cond delay="0"/>
                            </p:stCondLst>
                            <p:childTnLst>
                              <p:par>
                                <p:cTn id="6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0.00052 -0.0625 " pathEditMode="relative" rAng="0" ptsTypes="AA">
                                      <p:cBhvr>
                                        <p:cTn id="672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3125"/>
                                    </p:animMotion>
                                  </p:childTnLst>
                                </p:cTn>
                              </p:par>
                              <p:par>
                                <p:cTn id="6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11111E-6 L -0.03724 -0.00185 " pathEditMode="relative" rAng="0" ptsTypes="AA">
                                      <p:cBhvr>
                                        <p:cTn id="674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93"/>
                                    </p:animMotion>
                                  </p:childTnLst>
                                </p:cTn>
                              </p:par>
                              <p:par>
                                <p:cTn id="6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-0.03789 -0.0625 " pathEditMode="relative" rAng="0" ptsTypes="AA">
                                      <p:cBhvr>
                                        <p:cTn id="676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" y="-3125"/>
                                    </p:animMotion>
                                  </p:childTnLst>
                                </p:cTn>
                              </p:par>
                              <p:par>
                                <p:cTn id="6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7 L -0.07383 -0.00162 " pathEditMode="relative" rAng="0" ptsTypes="AA">
                                      <p:cBhvr>
                                        <p:cTn id="678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93"/>
                                    </p:animMotion>
                                  </p:childTnLst>
                                </p:cTn>
                              </p:par>
                              <p:par>
                                <p:cTn id="6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44444E-6 L -0.07318 -0.0625 " pathEditMode="relative" rAng="0" ptsTypes="AA">
                                      <p:cBhvr>
                                        <p:cTn id="680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3125"/>
                                    </p:animMotion>
                                  </p:childTnLst>
                                </p:cTn>
                              </p:par>
                              <p:par>
                                <p:cTn id="6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7 L -0.11055 -0.00301 " pathEditMode="relative" rAng="0" ptsTypes="AA">
                                      <p:cBhvr>
                                        <p:cTn id="682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162"/>
                                    </p:animMotion>
                                  </p:childTnLst>
                                </p:cTn>
                              </p:par>
                              <p:par>
                                <p:cTn id="6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-0.1112 -0.0625 " pathEditMode="relative" rAng="0" ptsTypes="AA">
                                      <p:cBhvr>
                                        <p:cTn id="684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0" y="-3125"/>
                                    </p:animMotion>
                                  </p:childTnLst>
                                </p:cTn>
                              </p:par>
                              <p:par>
                                <p:cTn id="6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7 L -0.14662 -0.00023 " pathEditMode="relative" rAng="0" ptsTypes="AA">
                                      <p:cBhvr>
                                        <p:cTn id="68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31" y="-23"/>
                                    </p:animMotion>
                                  </p:childTnLst>
                                </p:cTn>
                              </p:par>
                              <p:par>
                                <p:cTn id="6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-0.14597 -0.0625 " pathEditMode="relative" rAng="0" ptsTypes="AA">
                                      <p:cBhvr>
                                        <p:cTn id="688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05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9" fill="hold">
                            <p:stCondLst>
                              <p:cond delay="2000"/>
                            </p:stCondLst>
                            <p:childTnLst>
                              <p:par>
                                <p:cTn id="6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2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3" fill="hold">
                      <p:stCondLst>
                        <p:cond delay="indefinite"/>
                      </p:stCondLst>
                      <p:childTnLst>
                        <p:par>
                          <p:cTn id="724" fill="hold">
                            <p:stCondLst>
                              <p:cond delay="0"/>
                            </p:stCondLst>
                            <p:childTnLst>
                              <p:par>
                                <p:cTn id="7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00013 -0.0625 " pathEditMode="relative" rAng="0" ptsTypes="AA">
                                      <p:cBhvr>
                                        <p:cTn id="726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5"/>
                                    </p:animMotion>
                                  </p:childTnLst>
                                </p:cTn>
                              </p:par>
                              <p:par>
                                <p:cTn id="7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96296E-6 L -0.03698 -0.00185 " pathEditMode="relative" rAng="0" ptsTypes="AA">
                                      <p:cBhvr>
                                        <p:cTn id="728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93"/>
                                    </p:animMotion>
                                  </p:childTnLst>
                                </p:cTn>
                              </p:par>
                              <p:par>
                                <p:cTn id="7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81481E-6 L -0.03698 -0.0625 " pathEditMode="relative" rAng="0" ptsTypes="AA">
                                      <p:cBhvr>
                                        <p:cTn id="730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3125"/>
                                    </p:animMotion>
                                  </p:childTnLst>
                                </p:cTn>
                              </p:par>
                              <p:par>
                                <p:cTn id="7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-0.07357 0.00046 " pathEditMode="relative" rAng="0" ptsTypes="AA">
                                      <p:cBhvr>
                                        <p:cTn id="732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23"/>
                                    </p:animMotion>
                                  </p:childTnLst>
                                </p:cTn>
                              </p:par>
                              <p:par>
                                <p:cTn id="7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33333E-6 L -0.07357 -0.0625 " pathEditMode="relative" rAng="0" ptsTypes="AA">
                                      <p:cBhvr>
                                        <p:cTn id="734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3125"/>
                                    </p:animMotion>
                                  </p:childTnLst>
                                </p:cTn>
                              </p:par>
                              <p:par>
                                <p:cTn id="7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48148E-6 L -0.11029 -0.00023 " pathEditMode="relative" rAng="0" ptsTypes="AA">
                                      <p:cBhvr>
                                        <p:cTn id="736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23"/>
                                    </p:animMotion>
                                  </p:childTnLst>
                                </p:cTn>
                              </p:par>
                              <p:par>
                                <p:cTn id="7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33333E-6 L -0.11029 -0.0625 " pathEditMode="relative" rAng="0" ptsTypes="AA">
                                      <p:cBhvr>
                                        <p:cTn id="738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3125"/>
                                    </p:animMotion>
                                  </p:childTnLst>
                                </p:cTn>
                              </p:par>
                              <p:par>
                                <p:cTn id="7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-0.14727 -0.0625 " pathEditMode="relative" rAng="0" ptsTypes="AA">
                                      <p:cBhvr>
                                        <p:cTn id="740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70" y="-3125"/>
                                    </p:animMotion>
                                  </p:childTnLst>
                                </p:cTn>
                              </p:par>
                              <p:par>
                                <p:cTn id="7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-0.14714 -0.00162 " pathEditMode="relative" rAng="0" ptsTypes="AA">
                                      <p:cBhvr>
                                        <p:cTn id="742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5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6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22222E-6 L -2.29167E-6 -0.0625 " pathEditMode="relative" rAng="0" ptsTypes="AA">
                                      <p:cBhvr>
                                        <p:cTn id="780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5"/>
                                    </p:animMotion>
                                  </p:childTnLst>
                                </p:cTn>
                              </p:par>
                              <p:par>
                                <p:cTn id="7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59259E-6 L -0.03646 0.00115 " pathEditMode="relative" rAng="0" ptsTypes="AA">
                                      <p:cBhvr>
                                        <p:cTn id="782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46"/>
                                    </p:animMotion>
                                  </p:childTnLst>
                                </p:cTn>
                              </p:par>
                              <p:par>
                                <p:cTn id="7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7037E-6 L -0.03672 -0.06527 " pathEditMode="relative" rAng="0" ptsTypes="AA">
                                      <p:cBhvr>
                                        <p:cTn id="784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3264"/>
                                    </p:animMotion>
                                  </p:childTnLst>
                                </p:cTn>
                              </p:par>
                              <p:par>
                                <p:cTn id="7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07407E-6 L -0.07292 4.07407E-6 " pathEditMode="relative" rAng="0" ptsTypes="AA">
                                      <p:cBhvr>
                                        <p:cTn id="786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0"/>
                                    </p:animMotion>
                                  </p:childTnLst>
                                </p:cTn>
                              </p:par>
                              <p:par>
                                <p:cTn id="7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22222E-6 L -0.07318 -0.06504 " pathEditMode="relative" rAng="0" ptsTypes="AA">
                                      <p:cBhvr>
                                        <p:cTn id="788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3264"/>
                                    </p:animMotion>
                                  </p:childTnLst>
                                </p:cTn>
                              </p:par>
                              <p:par>
                                <p:cTn id="7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07407E-6 L -0.11198 0.00069 " pathEditMode="relative" rAng="0" ptsTypes="AA">
                                      <p:cBhvr>
                                        <p:cTn id="790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99" y="23"/>
                                    </p:animMotion>
                                  </p:childTnLst>
                                </p:cTn>
                              </p:par>
                              <p:par>
                                <p:cTn id="7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-0.1099 -0.0625 " pathEditMode="relative" rAng="0" ptsTypes="AA">
                                      <p:cBhvr>
                                        <p:cTn id="792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95" y="-3125"/>
                                    </p:animMotion>
                                  </p:childTnLst>
                                </p:cTn>
                              </p:par>
                              <p:par>
                                <p:cTn id="7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14571 4.07407E-6 " pathEditMode="relative" rAng="0" ptsTypes="AA">
                                      <p:cBhvr>
                                        <p:cTn id="794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0"/>
                                    </p:animMotion>
                                  </p:childTnLst>
                                </p:cTn>
                              </p:par>
                              <p:par>
                                <p:cTn id="7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-0.14597 -0.06805 " pathEditMode="relative" rAng="0" ptsTypes="AA">
                                      <p:cBhvr>
                                        <p:cTn id="796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05" y="-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7" fill="hold">
                            <p:stCondLst>
                              <p:cond delay="2000"/>
                            </p:stCondLst>
                            <p:childTnLst>
                              <p:par>
                                <p:cTn id="79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0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1" fill="hold">
                      <p:stCondLst>
                        <p:cond delay="indefinite"/>
                      </p:stCondLst>
                      <p:childTnLst>
                        <p:par>
                          <p:cTn id="832" fill="hold">
                            <p:stCondLst>
                              <p:cond delay="0"/>
                            </p:stCondLst>
                            <p:childTnLst>
                              <p:par>
                                <p:cTn id="8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-0.07227 -0.06296 " pathEditMode="relative" rAng="0" ptsTypes="AA">
                                      <p:cBhvr>
                                        <p:cTn id="834" dur="20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3148"/>
                                    </p:animMotion>
                                  </p:childTnLst>
                                </p:cTn>
                              </p:par>
                              <p:par>
                                <p:cTn id="8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07407E-6 L -2.29167E-6 -0.0625 " pathEditMode="relative" rAng="0" ptsTypes="AA">
                                      <p:cBhvr>
                                        <p:cTn id="83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5"/>
                                    </p:animMotion>
                                  </p:childTnLst>
                                </p:cTn>
                              </p:par>
                              <p:par>
                                <p:cTn id="8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81481E-6 L -8.33333E-7 -0.1301 " pathEditMode="relative" rAng="0" ptsTypes="AA">
                                      <p:cBhvr>
                                        <p:cTn id="83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05"/>
                                    </p:animMotion>
                                  </p:childTnLst>
                                </p:cTn>
                              </p:par>
                              <p:par>
                                <p:cTn id="8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96296E-6 L 0.00078 -0.19537 " pathEditMode="relative" rAng="0" ptsTypes="AA">
                                      <p:cBhvr>
                                        <p:cTn id="84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9769"/>
                                    </p:animMotion>
                                  </p:childTnLst>
                                </p:cTn>
                              </p:par>
                              <p:par>
                                <p:cTn id="8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7.40741E-7 L 0.00143 -0.26042 " pathEditMode="relative" rAng="0" ptsTypes="AA">
                                      <p:cBhvr>
                                        <p:cTn id="842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13032"/>
                                    </p:animMotion>
                                  </p:childTnLst>
                                </p:cTn>
                              </p:par>
                              <p:par>
                                <p:cTn id="8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44444E-6 L 0.00078 -0.32547 " pathEditMode="relative" rAng="0" ptsTypes="AA">
                                      <p:cBhvr>
                                        <p:cTn id="844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6273"/>
                                    </p:animMotion>
                                  </p:childTnLst>
                                </p:cTn>
                              </p:par>
                              <p:par>
                                <p:cTn id="8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0.00326 -0.39213 " pathEditMode="relative" rAng="0" ptsTypes="AA">
                                      <p:cBhvr>
                                        <p:cTn id="84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19606"/>
                                    </p:animMotion>
                                  </p:childTnLst>
                                </p:cTn>
                              </p:par>
                              <p:par>
                                <p:cTn id="8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59259E-6 L 0.00091 -0.45625 " pathEditMode="relative" rAng="0" ptsTypes="AA">
                                      <p:cBhvr>
                                        <p:cTn id="848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24"/>
                                    </p:animMotion>
                                  </p:childTnLst>
                                </p:cTn>
                              </p:par>
                              <p:par>
                                <p:cTn id="8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11111E-6 L 0.00078 -0.52269 " pathEditMode="relative" rAng="0" ptsTypes="AA">
                                      <p:cBhvr>
                                        <p:cTn id="85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1" fill="hold">
                            <p:stCondLst>
                              <p:cond delay="2000"/>
                            </p:stCondLst>
                            <p:childTnLst>
                              <p:par>
                                <p:cTn id="8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0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4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49">
            <a:extLst>
              <a:ext uri="{FF2B5EF4-FFF2-40B4-BE49-F238E27FC236}">
                <a16:creationId xmlns:a16="http://schemas.microsoft.com/office/drawing/2014/main" id="{15DA3286-5A28-465D-B18A-B842EC078053}"/>
              </a:ext>
            </a:extLst>
          </p:cNvPr>
          <p:cNvSpPr/>
          <p:nvPr/>
        </p:nvSpPr>
        <p:spPr>
          <a:xfrm>
            <a:off x="4923997" y="4499298"/>
            <a:ext cx="446197" cy="9083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21351BFE-847A-4DDB-A376-FD91ADAC4224}"/>
              </a:ext>
            </a:extLst>
          </p:cNvPr>
          <p:cNvSpPr/>
          <p:nvPr/>
        </p:nvSpPr>
        <p:spPr>
          <a:xfrm>
            <a:off x="6267758" y="4495677"/>
            <a:ext cx="446197" cy="900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F7C41A1-79BF-407E-96FA-2C94D635DE2B}"/>
              </a:ext>
            </a:extLst>
          </p:cNvPr>
          <p:cNvSpPr/>
          <p:nvPr/>
        </p:nvSpPr>
        <p:spPr>
          <a:xfrm>
            <a:off x="5822522" y="4494134"/>
            <a:ext cx="446197" cy="9072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49DE8AD0-0214-419E-BABC-F7573FFDBCB4}"/>
              </a:ext>
            </a:extLst>
          </p:cNvPr>
          <p:cNvSpPr/>
          <p:nvPr/>
        </p:nvSpPr>
        <p:spPr>
          <a:xfrm>
            <a:off x="5374862" y="4500275"/>
            <a:ext cx="446197" cy="9018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4F5E571-4CEB-4989-9185-4B9BA3BA4BE1}"/>
              </a:ext>
            </a:extLst>
          </p:cNvPr>
          <p:cNvSpPr/>
          <p:nvPr/>
        </p:nvSpPr>
        <p:spPr>
          <a:xfrm>
            <a:off x="6264278" y="5395836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201D5D19-7E1E-43E0-9A09-1EEC1DBB4E12}"/>
              </a:ext>
            </a:extLst>
          </p:cNvPr>
          <p:cNvSpPr txBox="1"/>
          <p:nvPr/>
        </p:nvSpPr>
        <p:spPr>
          <a:xfrm>
            <a:off x="6259173" y="531145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E66FD04F-B6B8-4CCE-8B93-836D158B0BF3}"/>
              </a:ext>
            </a:extLst>
          </p:cNvPr>
          <p:cNvSpPr/>
          <p:nvPr/>
        </p:nvSpPr>
        <p:spPr>
          <a:xfrm>
            <a:off x="4921182" y="2270299"/>
            <a:ext cx="446197" cy="9083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F74C6FC-7026-478B-B052-4A40FA969602}"/>
              </a:ext>
            </a:extLst>
          </p:cNvPr>
          <p:cNvSpPr/>
          <p:nvPr/>
        </p:nvSpPr>
        <p:spPr>
          <a:xfrm>
            <a:off x="6264943" y="2266678"/>
            <a:ext cx="446197" cy="900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AF30AFC-DD5C-471B-88E7-F786BE61A9EF}"/>
              </a:ext>
            </a:extLst>
          </p:cNvPr>
          <p:cNvSpPr/>
          <p:nvPr/>
        </p:nvSpPr>
        <p:spPr>
          <a:xfrm>
            <a:off x="5819707" y="2265135"/>
            <a:ext cx="446197" cy="9072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FD6CF08F-9B8E-48B0-8BFE-9DB474564447}"/>
              </a:ext>
            </a:extLst>
          </p:cNvPr>
          <p:cNvSpPr/>
          <p:nvPr/>
        </p:nvSpPr>
        <p:spPr>
          <a:xfrm>
            <a:off x="5372047" y="2271276"/>
            <a:ext cx="446197" cy="9018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E97DF92D-C17D-40F4-9F08-3089BED904BF}"/>
              </a:ext>
            </a:extLst>
          </p:cNvPr>
          <p:cNvSpPr/>
          <p:nvPr/>
        </p:nvSpPr>
        <p:spPr>
          <a:xfrm>
            <a:off x="4926514" y="85244"/>
            <a:ext cx="446197" cy="8500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ADBADFDF-F1DA-4ADA-8A9C-2519994B3B4C}"/>
              </a:ext>
            </a:extLst>
          </p:cNvPr>
          <p:cNvSpPr/>
          <p:nvPr/>
        </p:nvSpPr>
        <p:spPr>
          <a:xfrm>
            <a:off x="6268356" y="928587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35D975D-73A8-47D6-AFD3-8D6EA14108DA}"/>
              </a:ext>
            </a:extLst>
          </p:cNvPr>
          <p:cNvSpPr/>
          <p:nvPr/>
        </p:nvSpPr>
        <p:spPr>
          <a:xfrm>
            <a:off x="6271836" y="66965"/>
            <a:ext cx="446197" cy="8616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33D586B-3B87-44BD-8878-EEF8E76AA40F}"/>
              </a:ext>
            </a:extLst>
          </p:cNvPr>
          <p:cNvSpPr/>
          <p:nvPr/>
        </p:nvSpPr>
        <p:spPr>
          <a:xfrm>
            <a:off x="5826600" y="63803"/>
            <a:ext cx="446197" cy="8702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D1D3310-9A5D-461B-9B9F-D9B52BC67661}"/>
              </a:ext>
            </a:extLst>
          </p:cNvPr>
          <p:cNvSpPr/>
          <p:nvPr/>
        </p:nvSpPr>
        <p:spPr>
          <a:xfrm>
            <a:off x="5378940" y="84860"/>
            <a:ext cx="446197" cy="8500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4208645" cy="817087"/>
            <a:chOff x="255524" y="372323"/>
            <a:chExt cx="30658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30658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266823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2086 x 4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394655" y="432545"/>
            <a:ext cx="192412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670499" y="410071"/>
            <a:ext cx="17162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8344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3" y="2554740"/>
            <a:ext cx="4208645" cy="817087"/>
            <a:chOff x="255524" y="372323"/>
            <a:chExt cx="306586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4" y="372323"/>
              <a:ext cx="306586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266823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5314 x 6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394655" y="2674794"/>
            <a:ext cx="192412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513191" y="2652320"/>
            <a:ext cx="1868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31884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188835" y="4779174"/>
            <a:ext cx="4281730" cy="817087"/>
            <a:chOff x="255524" y="372323"/>
            <a:chExt cx="3119102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311910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x 1761 = 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491192" y="4876754"/>
            <a:ext cx="19778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12012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C23746F-F665-4C0D-B485-D93F1933BD29}"/>
              </a:ext>
            </a:extLst>
          </p:cNvPr>
          <p:cNvSpPr txBox="1"/>
          <p:nvPr/>
        </p:nvSpPr>
        <p:spPr>
          <a:xfrm>
            <a:off x="4919343" y="418809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2 0 8 6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448D453-1FA2-49C5-86AA-AA3B0B289F88}"/>
              </a:ext>
            </a:extLst>
          </p:cNvPr>
          <p:cNvSpPr txBox="1"/>
          <p:nvPr/>
        </p:nvSpPr>
        <p:spPr>
          <a:xfrm>
            <a:off x="4491291" y="83076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138A8C9-EA79-476F-81EB-DAF6D9F3EE86}"/>
              </a:ext>
            </a:extLst>
          </p:cNvPr>
          <p:cNvSpPr txBox="1"/>
          <p:nvPr/>
        </p:nvSpPr>
        <p:spPr>
          <a:xfrm>
            <a:off x="6263251" y="84420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9249BBC-A6E3-4889-8DC3-CFF1DF18F2C5}"/>
              </a:ext>
            </a:extLst>
          </p:cNvPr>
          <p:cNvCxnSpPr>
            <a:cxnSpLocks/>
          </p:cNvCxnSpPr>
          <p:nvPr/>
        </p:nvCxnSpPr>
        <p:spPr>
          <a:xfrm flipV="1">
            <a:off x="4477253" y="1372430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75E52250-8686-4631-882D-2B3F50364C34}"/>
              </a:ext>
            </a:extLst>
          </p:cNvPr>
          <p:cNvCxnSpPr>
            <a:cxnSpLocks/>
          </p:cNvCxnSpPr>
          <p:nvPr/>
        </p:nvCxnSpPr>
        <p:spPr>
          <a:xfrm>
            <a:off x="4477253" y="1811208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41E48AD7-5CBD-4E08-8B93-E1E4E6FF2D73}"/>
              </a:ext>
            </a:extLst>
          </p:cNvPr>
          <p:cNvSpPr txBox="1"/>
          <p:nvPr/>
        </p:nvSpPr>
        <p:spPr>
          <a:xfrm>
            <a:off x="6263614" y="12937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482D9FC-C083-4C5D-9C75-F131EF87F33E}"/>
              </a:ext>
            </a:extLst>
          </p:cNvPr>
          <p:cNvSpPr txBox="1"/>
          <p:nvPr/>
        </p:nvSpPr>
        <p:spPr>
          <a:xfrm>
            <a:off x="5405877" y="15352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8BB46F4-A22E-432F-B616-D391F971E2A0}"/>
              </a:ext>
            </a:extLst>
          </p:cNvPr>
          <p:cNvSpPr txBox="1"/>
          <p:nvPr/>
        </p:nvSpPr>
        <p:spPr>
          <a:xfrm>
            <a:off x="5804029" y="12941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C436CA4-014B-4F57-814D-4AC1D8A76475}"/>
              </a:ext>
            </a:extLst>
          </p:cNvPr>
          <p:cNvSpPr txBox="1"/>
          <p:nvPr/>
        </p:nvSpPr>
        <p:spPr>
          <a:xfrm>
            <a:off x="5356237" y="12937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5EF49C6-D946-4BEF-BFFF-7845D2DC2B51}"/>
              </a:ext>
            </a:extLst>
          </p:cNvPr>
          <p:cNvSpPr txBox="1"/>
          <p:nvPr/>
        </p:nvSpPr>
        <p:spPr>
          <a:xfrm>
            <a:off x="5849583" y="15352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EC08641-FA6D-4D5A-A9B5-F912FA4AA4D6}"/>
              </a:ext>
            </a:extLst>
          </p:cNvPr>
          <p:cNvSpPr txBox="1"/>
          <p:nvPr/>
        </p:nvSpPr>
        <p:spPr>
          <a:xfrm>
            <a:off x="4925071" y="12941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364C2F4-4882-456C-99A9-C958BACB969F}"/>
              </a:ext>
            </a:extLst>
          </p:cNvPr>
          <p:cNvSpPr/>
          <p:nvPr/>
        </p:nvSpPr>
        <p:spPr>
          <a:xfrm>
            <a:off x="6261463" y="3166837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370EA79-D33E-4063-AD5B-CE8FBC2E586B}"/>
              </a:ext>
            </a:extLst>
          </p:cNvPr>
          <p:cNvSpPr txBox="1"/>
          <p:nvPr/>
        </p:nvSpPr>
        <p:spPr>
          <a:xfrm>
            <a:off x="4912450" y="2657059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5 3 1 4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D15CC1E-9A46-4FFD-8154-7BE848BC5636}"/>
              </a:ext>
            </a:extLst>
          </p:cNvPr>
          <p:cNvSpPr txBox="1"/>
          <p:nvPr/>
        </p:nvSpPr>
        <p:spPr>
          <a:xfrm>
            <a:off x="4484398" y="306901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A30254E-C0AC-4475-89EF-3614F3529A98}"/>
              </a:ext>
            </a:extLst>
          </p:cNvPr>
          <p:cNvSpPr txBox="1"/>
          <p:nvPr/>
        </p:nvSpPr>
        <p:spPr>
          <a:xfrm>
            <a:off x="6256358" y="308245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D9A76F62-ED18-451F-A4E9-6329668DEC37}"/>
              </a:ext>
            </a:extLst>
          </p:cNvPr>
          <p:cNvCxnSpPr>
            <a:cxnSpLocks/>
          </p:cNvCxnSpPr>
          <p:nvPr/>
        </p:nvCxnSpPr>
        <p:spPr>
          <a:xfrm flipV="1">
            <a:off x="4470360" y="3610680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4BE5AF6-3D5B-4D56-9CA4-0FA657C520FE}"/>
              </a:ext>
            </a:extLst>
          </p:cNvPr>
          <p:cNvCxnSpPr>
            <a:cxnSpLocks/>
          </p:cNvCxnSpPr>
          <p:nvPr/>
        </p:nvCxnSpPr>
        <p:spPr>
          <a:xfrm>
            <a:off x="4470360" y="4049458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0E52CA12-3FDC-48C6-BE03-40615CD3E9DE}"/>
              </a:ext>
            </a:extLst>
          </p:cNvPr>
          <p:cNvSpPr txBox="1"/>
          <p:nvPr/>
        </p:nvSpPr>
        <p:spPr>
          <a:xfrm>
            <a:off x="6256721" y="353203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EB2749E-0FE7-4316-A7AC-94DE2E00C4A1}"/>
              </a:ext>
            </a:extLst>
          </p:cNvPr>
          <p:cNvSpPr txBox="1"/>
          <p:nvPr/>
        </p:nvSpPr>
        <p:spPr>
          <a:xfrm>
            <a:off x="4956736" y="2379827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7186314-2100-4AC0-BAEF-668A040CB9B7}"/>
              </a:ext>
            </a:extLst>
          </p:cNvPr>
          <p:cNvSpPr txBox="1"/>
          <p:nvPr/>
        </p:nvSpPr>
        <p:spPr>
          <a:xfrm>
            <a:off x="5797136" y="35323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546A7D5E-E928-4A93-9AFD-C02E13629DC2}"/>
              </a:ext>
            </a:extLst>
          </p:cNvPr>
          <p:cNvSpPr txBox="1"/>
          <p:nvPr/>
        </p:nvSpPr>
        <p:spPr>
          <a:xfrm>
            <a:off x="5349344" y="353203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CC74681-BEA0-4BAD-9B64-B69BFC70DA3A}"/>
              </a:ext>
            </a:extLst>
          </p:cNvPr>
          <p:cNvSpPr txBox="1"/>
          <p:nvPr/>
        </p:nvSpPr>
        <p:spPr>
          <a:xfrm>
            <a:off x="5860620" y="237385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08D30A0-779C-4A91-8F4D-178429441970}"/>
              </a:ext>
            </a:extLst>
          </p:cNvPr>
          <p:cNvSpPr txBox="1"/>
          <p:nvPr/>
        </p:nvSpPr>
        <p:spPr>
          <a:xfrm>
            <a:off x="4473396" y="3532352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3 1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EC82A3C7-A63B-4C0C-8053-23223B107B64}"/>
              </a:ext>
            </a:extLst>
          </p:cNvPr>
          <p:cNvSpPr/>
          <p:nvPr/>
        </p:nvSpPr>
        <p:spPr>
          <a:xfrm>
            <a:off x="2379659" y="4893626"/>
            <a:ext cx="192412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D0C68E89-BFD6-4327-8D89-481EA3287636}"/>
              </a:ext>
            </a:extLst>
          </p:cNvPr>
          <p:cNvSpPr txBox="1"/>
          <p:nvPr/>
        </p:nvSpPr>
        <p:spPr>
          <a:xfrm>
            <a:off x="4915265" y="4886058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1 7 1 6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03E31CF7-B98D-4BF1-A7A3-6C010299B861}"/>
              </a:ext>
            </a:extLst>
          </p:cNvPr>
          <p:cNvSpPr txBox="1"/>
          <p:nvPr/>
        </p:nvSpPr>
        <p:spPr>
          <a:xfrm>
            <a:off x="4487213" y="529800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B394FB44-72E5-4694-921D-A76FF70A2EE3}"/>
              </a:ext>
            </a:extLst>
          </p:cNvPr>
          <p:cNvCxnSpPr>
            <a:cxnSpLocks/>
          </p:cNvCxnSpPr>
          <p:nvPr/>
        </p:nvCxnSpPr>
        <p:spPr>
          <a:xfrm flipV="1">
            <a:off x="4473175" y="5839679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32E66234-2E70-4AB7-BCB9-A599CDB648D8}"/>
              </a:ext>
            </a:extLst>
          </p:cNvPr>
          <p:cNvCxnSpPr>
            <a:cxnSpLocks/>
          </p:cNvCxnSpPr>
          <p:nvPr/>
        </p:nvCxnSpPr>
        <p:spPr>
          <a:xfrm>
            <a:off x="4473175" y="6278457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0FCBC85F-67FB-4152-B6C6-109477EBB060}"/>
              </a:ext>
            </a:extLst>
          </p:cNvPr>
          <p:cNvSpPr txBox="1"/>
          <p:nvPr/>
        </p:nvSpPr>
        <p:spPr>
          <a:xfrm>
            <a:off x="6259536" y="576103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E61606A-77EB-4F0E-A8D9-032B8B55DB20}"/>
              </a:ext>
            </a:extLst>
          </p:cNvPr>
          <p:cNvSpPr txBox="1"/>
          <p:nvPr/>
        </p:nvSpPr>
        <p:spPr>
          <a:xfrm>
            <a:off x="4959551" y="461402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5699A58C-DAF8-4779-893A-12B12B65B5BB}"/>
              </a:ext>
            </a:extLst>
          </p:cNvPr>
          <p:cNvSpPr txBox="1"/>
          <p:nvPr/>
        </p:nvSpPr>
        <p:spPr>
          <a:xfrm>
            <a:off x="5799951" y="576135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4EFB1B6-CFED-482B-972A-DE015C487CFF}"/>
              </a:ext>
            </a:extLst>
          </p:cNvPr>
          <p:cNvSpPr txBox="1"/>
          <p:nvPr/>
        </p:nvSpPr>
        <p:spPr>
          <a:xfrm>
            <a:off x="5352159" y="576103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359BF01-A05F-4438-B3EF-1413EC31434C}"/>
              </a:ext>
            </a:extLst>
          </p:cNvPr>
          <p:cNvSpPr txBox="1"/>
          <p:nvPr/>
        </p:nvSpPr>
        <p:spPr>
          <a:xfrm>
            <a:off x="5863435" y="4608045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58D461EF-022E-4FA2-8ABE-C0DA41FBB7FD}"/>
              </a:ext>
            </a:extLst>
          </p:cNvPr>
          <p:cNvSpPr txBox="1"/>
          <p:nvPr/>
        </p:nvSpPr>
        <p:spPr>
          <a:xfrm>
            <a:off x="4476211" y="5761351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DA57FFD-7779-4BD7-BCDE-4CCF422147DD}"/>
              </a:ext>
            </a:extLst>
          </p:cNvPr>
          <p:cNvSpPr txBox="1"/>
          <p:nvPr/>
        </p:nvSpPr>
        <p:spPr>
          <a:xfrm>
            <a:off x="5403314" y="461528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41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500"/>
                            </p:stCondLst>
                            <p:childTnLst>
                              <p:par>
                                <p:cTn id="2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00"/>
                            </p:stCondLst>
                            <p:childTnLst>
                              <p:par>
                                <p:cTn id="2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500"/>
                            </p:stCondLst>
                            <p:childTnLst>
                              <p:par>
                                <p:cTn id="2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7" grpId="0"/>
      <p:bldP spid="119" grpId="0" animBg="1"/>
      <p:bldP spid="119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17" grpId="0" animBg="1"/>
      <p:bldP spid="117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8" grpId="0"/>
      <p:bldP spid="58" grpId="0"/>
      <p:bldP spid="73" grpId="0"/>
      <p:bldP spid="88" grpId="0"/>
      <p:bldP spid="89" grpId="0"/>
      <p:bldP spid="90" grpId="0"/>
      <p:bldP spid="93" grpId="0"/>
      <p:bldP spid="94" grpId="0"/>
      <p:bldP spid="95" grpId="0"/>
      <p:bldP spid="96" grpId="0"/>
      <p:bldP spid="97" grpId="0"/>
      <p:bldP spid="118" grpId="0"/>
      <p:bldP spid="120" grpId="0" animBg="1"/>
      <p:bldP spid="120" grpId="1" animBg="1"/>
      <p:bldP spid="124" grpId="0"/>
      <p:bldP spid="125" grpId="0"/>
      <p:bldP spid="126" grpId="0"/>
      <p:bldP spid="129" grpId="0"/>
      <p:bldP spid="144" grpId="0"/>
      <p:bldP spid="145" grpId="0"/>
      <p:bldP spid="146" grpId="0"/>
      <p:bldP spid="147" grpId="0"/>
      <p:bldP spid="148" grpId="0"/>
      <p:bldP spid="155" grpId="0"/>
      <p:bldP spid="156" grpId="0"/>
      <p:bldP spid="160" grpId="0"/>
      <p:bldP spid="161" grpId="0"/>
      <p:bldP spid="162" grpId="0"/>
      <p:bldP spid="163" grpId="0"/>
      <p:bldP spid="164" grpId="0"/>
      <p:bldP spid="165" grpId="0"/>
      <p:bldP spid="16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66028-24BF-44E1-B4C6-BE6287959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8 Multiply two multiples of 10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A432D-8B31-4831-93F6-D6583ADBD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636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id="{88BFC2C3-661A-466B-BC30-45F2356054CD}"/>
              </a:ext>
            </a:extLst>
          </p:cNvPr>
          <p:cNvSpPr/>
          <p:nvPr/>
        </p:nvSpPr>
        <p:spPr>
          <a:xfrm>
            <a:off x="4033033" y="93613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975D1B9-3C9E-428D-82EE-A66988671DCD}"/>
              </a:ext>
            </a:extLst>
          </p:cNvPr>
          <p:cNvSpPr/>
          <p:nvPr/>
        </p:nvSpPr>
        <p:spPr>
          <a:xfrm>
            <a:off x="5379939" y="932252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F73E9A3-3144-4300-9143-6B44A1D3B0E1}"/>
              </a:ext>
            </a:extLst>
          </p:cNvPr>
          <p:cNvSpPr/>
          <p:nvPr/>
        </p:nvSpPr>
        <p:spPr>
          <a:xfrm>
            <a:off x="6708020" y="936139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B555DEC-4E0D-4572-8EF5-B793D0087447}"/>
              </a:ext>
            </a:extLst>
          </p:cNvPr>
          <p:cNvSpPr/>
          <p:nvPr/>
        </p:nvSpPr>
        <p:spPr>
          <a:xfrm>
            <a:off x="4479117" y="93210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5D9E323-9600-48DB-B4E8-DBA8B9D161C3}"/>
              </a:ext>
            </a:extLst>
          </p:cNvPr>
          <p:cNvSpPr/>
          <p:nvPr/>
        </p:nvSpPr>
        <p:spPr>
          <a:xfrm>
            <a:off x="5826023" y="928217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0479A3F-8F8C-44A9-B719-38448B6843D9}"/>
              </a:ext>
            </a:extLst>
          </p:cNvPr>
          <p:cNvSpPr/>
          <p:nvPr/>
        </p:nvSpPr>
        <p:spPr>
          <a:xfrm>
            <a:off x="7604193" y="931433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EB12E89-F302-4EF8-A19D-FDFB09A83F7B}"/>
              </a:ext>
            </a:extLst>
          </p:cNvPr>
          <p:cNvSpPr/>
          <p:nvPr/>
        </p:nvSpPr>
        <p:spPr>
          <a:xfrm>
            <a:off x="4040020" y="316832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E9B00C6-0D24-440B-AA67-039DF7B22C1D}"/>
              </a:ext>
            </a:extLst>
          </p:cNvPr>
          <p:cNvSpPr/>
          <p:nvPr/>
        </p:nvSpPr>
        <p:spPr>
          <a:xfrm>
            <a:off x="5386926" y="316443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368DB39-49B2-468D-8F40-E0D2E3D6F6DB}"/>
              </a:ext>
            </a:extLst>
          </p:cNvPr>
          <p:cNvSpPr/>
          <p:nvPr/>
        </p:nvSpPr>
        <p:spPr>
          <a:xfrm>
            <a:off x="6715007" y="3168321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99D6068-0785-432B-A0B2-5336FAD78214}"/>
              </a:ext>
            </a:extLst>
          </p:cNvPr>
          <p:cNvSpPr/>
          <p:nvPr/>
        </p:nvSpPr>
        <p:spPr>
          <a:xfrm>
            <a:off x="4486104" y="3164286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BF00B65-F8FF-47AD-9F43-5E5721521315}"/>
              </a:ext>
            </a:extLst>
          </p:cNvPr>
          <p:cNvSpPr/>
          <p:nvPr/>
        </p:nvSpPr>
        <p:spPr>
          <a:xfrm>
            <a:off x="5833010" y="316039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1650813-DA63-4C03-A9B6-E2FB17C6B719}"/>
              </a:ext>
            </a:extLst>
          </p:cNvPr>
          <p:cNvSpPr/>
          <p:nvPr/>
        </p:nvSpPr>
        <p:spPr>
          <a:xfrm>
            <a:off x="7611180" y="3163615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9E76456D-B47B-48A9-9473-DF381171C163}"/>
              </a:ext>
            </a:extLst>
          </p:cNvPr>
          <p:cNvSpPr/>
          <p:nvPr/>
        </p:nvSpPr>
        <p:spPr>
          <a:xfrm>
            <a:off x="4031900" y="5412148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B75E056B-088B-4F4F-AC91-01F9399A81F0}"/>
              </a:ext>
            </a:extLst>
          </p:cNvPr>
          <p:cNvSpPr/>
          <p:nvPr/>
        </p:nvSpPr>
        <p:spPr>
          <a:xfrm>
            <a:off x="5378806" y="540826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54861DDF-FFD1-497F-AAB3-785670CEDDF8}"/>
              </a:ext>
            </a:extLst>
          </p:cNvPr>
          <p:cNvSpPr/>
          <p:nvPr/>
        </p:nvSpPr>
        <p:spPr>
          <a:xfrm>
            <a:off x="6706887" y="5412148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83CBE7A4-8CDA-4E15-84E8-EC51D24AD706}"/>
              </a:ext>
            </a:extLst>
          </p:cNvPr>
          <p:cNvSpPr/>
          <p:nvPr/>
        </p:nvSpPr>
        <p:spPr>
          <a:xfrm>
            <a:off x="4477984" y="5408113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DFF2CEC9-DC3A-4543-887F-F0B5CBAEAC40}"/>
              </a:ext>
            </a:extLst>
          </p:cNvPr>
          <p:cNvSpPr/>
          <p:nvPr/>
        </p:nvSpPr>
        <p:spPr>
          <a:xfrm>
            <a:off x="5824890" y="5404226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604E2E4D-615B-412D-96D6-8251F7DE0815}"/>
              </a:ext>
            </a:extLst>
          </p:cNvPr>
          <p:cNvSpPr/>
          <p:nvPr/>
        </p:nvSpPr>
        <p:spPr>
          <a:xfrm>
            <a:off x="7603060" y="5407442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448178" cy="817087"/>
            <a:chOff x="255524" y="372323"/>
            <a:chExt cx="2511886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51188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3304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 x 60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171067" y="421115"/>
            <a:ext cx="139398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197606" y="410071"/>
            <a:ext cx="1651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4200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9ACD30E-98CE-471C-8FD3-758D0726531E}"/>
              </a:ext>
            </a:extLst>
          </p:cNvPr>
          <p:cNvGrpSpPr/>
          <p:nvPr/>
        </p:nvGrpSpPr>
        <p:grpSpPr>
          <a:xfrm>
            <a:off x="252893" y="2543952"/>
            <a:ext cx="3450805" cy="817087"/>
            <a:chOff x="255525" y="372323"/>
            <a:chExt cx="2354222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92B04A1-98EA-441F-B961-3AE9A8B2A725}"/>
                </a:ext>
              </a:extLst>
            </p:cNvPr>
            <p:cNvSpPr/>
            <p:nvPr/>
          </p:nvSpPr>
          <p:spPr>
            <a:xfrm>
              <a:off x="255525" y="372323"/>
              <a:ext cx="23542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AD3D752-8B62-4C3C-9F55-BA3545BD6C07}"/>
                </a:ext>
              </a:extLst>
            </p:cNvPr>
            <p:cNvSpPr txBox="1"/>
            <p:nvPr/>
          </p:nvSpPr>
          <p:spPr>
            <a:xfrm>
              <a:off x="308455" y="485388"/>
              <a:ext cx="134207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 x 80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48ABA7B7-F2A4-4DAC-9D92-FC5405568CC4}"/>
              </a:ext>
            </a:extLst>
          </p:cNvPr>
          <p:cNvSpPr/>
          <p:nvPr/>
        </p:nvSpPr>
        <p:spPr>
          <a:xfrm>
            <a:off x="2168437" y="2652576"/>
            <a:ext cx="139398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1AA9793-9C59-411C-84B4-8744ACF195AE}"/>
              </a:ext>
            </a:extLst>
          </p:cNvPr>
          <p:cNvSpPr txBox="1"/>
          <p:nvPr/>
        </p:nvSpPr>
        <p:spPr>
          <a:xfrm>
            <a:off x="2184950" y="2641532"/>
            <a:ext cx="1651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4000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686A273-A888-4C58-99D9-FC372897A3F4}"/>
              </a:ext>
            </a:extLst>
          </p:cNvPr>
          <p:cNvGrpSpPr/>
          <p:nvPr/>
        </p:nvGrpSpPr>
        <p:grpSpPr>
          <a:xfrm>
            <a:off x="259348" y="4775531"/>
            <a:ext cx="3444347" cy="817087"/>
            <a:chOff x="255524" y="372323"/>
            <a:chExt cx="2509095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52E28A67-FE29-46B4-B9F5-6673EFD7FDFA}"/>
                </a:ext>
              </a:extLst>
            </p:cNvPr>
            <p:cNvSpPr/>
            <p:nvPr/>
          </p:nvSpPr>
          <p:spPr>
            <a:xfrm>
              <a:off x="255524" y="372323"/>
              <a:ext cx="250909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2216619-C6AB-46D0-A13A-6355B4C3A3C5}"/>
                </a:ext>
              </a:extLst>
            </p:cNvPr>
            <p:cNvSpPr txBox="1"/>
            <p:nvPr/>
          </p:nvSpPr>
          <p:spPr>
            <a:xfrm>
              <a:off x="308455" y="485388"/>
              <a:ext cx="143304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 x 90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80FCD349-6998-4FDA-ABF2-77191C15CC09}"/>
              </a:ext>
            </a:extLst>
          </p:cNvPr>
          <p:cNvSpPr/>
          <p:nvPr/>
        </p:nvSpPr>
        <p:spPr>
          <a:xfrm>
            <a:off x="2174892" y="4884155"/>
            <a:ext cx="139398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074E443-0E05-4134-86F6-08307B190CAB}"/>
              </a:ext>
            </a:extLst>
          </p:cNvPr>
          <p:cNvSpPr txBox="1"/>
          <p:nvPr/>
        </p:nvSpPr>
        <p:spPr>
          <a:xfrm>
            <a:off x="2209577" y="4873111"/>
            <a:ext cx="1651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8100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6CB9520-CB6A-44DF-94A8-4174693C3508}"/>
              </a:ext>
            </a:extLst>
          </p:cNvPr>
          <p:cNvSpPr txBox="1"/>
          <p:nvPr/>
        </p:nvSpPr>
        <p:spPr>
          <a:xfrm>
            <a:off x="4033184" y="410071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6 =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456932A-90EA-42B7-BE88-C81C3C8AD451}"/>
              </a:ext>
            </a:extLst>
          </p:cNvPr>
          <p:cNvSpPr txBox="1"/>
          <p:nvPr/>
        </p:nvSpPr>
        <p:spPr>
          <a:xfrm>
            <a:off x="5822880" y="410070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9A15246-1BB2-49ED-92F2-4367E9890E96}"/>
              </a:ext>
            </a:extLst>
          </p:cNvPr>
          <p:cNvSpPr txBox="1"/>
          <p:nvPr/>
        </p:nvSpPr>
        <p:spPr>
          <a:xfrm>
            <a:off x="4025010" y="859661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x 6 0 = 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CA28CA2-7361-4F35-A847-D6F72709ED84}"/>
              </a:ext>
            </a:extLst>
          </p:cNvPr>
          <p:cNvSpPr txBox="1"/>
          <p:nvPr/>
        </p:nvSpPr>
        <p:spPr>
          <a:xfrm>
            <a:off x="6697992" y="870518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4 2 0 0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652E339-1C5E-4102-BFD4-F517EE6F8169}"/>
              </a:ext>
            </a:extLst>
          </p:cNvPr>
          <p:cNvSpPr txBox="1"/>
          <p:nvPr/>
        </p:nvSpPr>
        <p:spPr>
          <a:xfrm>
            <a:off x="4040171" y="2642253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8 =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EB8256E-A38C-4689-9C6C-C432BDE28485}"/>
              </a:ext>
            </a:extLst>
          </p:cNvPr>
          <p:cNvSpPr txBox="1"/>
          <p:nvPr/>
        </p:nvSpPr>
        <p:spPr>
          <a:xfrm>
            <a:off x="5829867" y="2642252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7296867-D4C2-44B5-9D05-CAD91793128F}"/>
              </a:ext>
            </a:extLst>
          </p:cNvPr>
          <p:cNvSpPr txBox="1"/>
          <p:nvPr/>
        </p:nvSpPr>
        <p:spPr>
          <a:xfrm>
            <a:off x="4031997" y="3091843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x 8 0 = 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369141F-C90A-4E1D-8EB1-626FC6C129F0}"/>
              </a:ext>
            </a:extLst>
          </p:cNvPr>
          <p:cNvSpPr txBox="1"/>
          <p:nvPr/>
        </p:nvSpPr>
        <p:spPr>
          <a:xfrm>
            <a:off x="6704979" y="3102700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1B0C3DE7-7E11-4E5A-9B99-AE77F3BEC379}"/>
              </a:ext>
            </a:extLst>
          </p:cNvPr>
          <p:cNvSpPr txBox="1"/>
          <p:nvPr/>
        </p:nvSpPr>
        <p:spPr>
          <a:xfrm>
            <a:off x="4032051" y="4886080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9 = 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3250943-68C4-411A-9A56-9C705F3609F4}"/>
              </a:ext>
            </a:extLst>
          </p:cNvPr>
          <p:cNvSpPr txBox="1"/>
          <p:nvPr/>
        </p:nvSpPr>
        <p:spPr>
          <a:xfrm>
            <a:off x="5821747" y="4886079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59E35111-E52B-4474-B617-74A858AA91AB}"/>
              </a:ext>
            </a:extLst>
          </p:cNvPr>
          <p:cNvSpPr txBox="1"/>
          <p:nvPr/>
        </p:nvSpPr>
        <p:spPr>
          <a:xfrm>
            <a:off x="4023877" y="5335670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x 9 0 = 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30C578A-7BAC-421F-BA4C-A4C92266E0C1}"/>
              </a:ext>
            </a:extLst>
          </p:cNvPr>
          <p:cNvSpPr txBox="1"/>
          <p:nvPr/>
        </p:nvSpPr>
        <p:spPr>
          <a:xfrm>
            <a:off x="6696859" y="5346527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8 1 0 0</a:t>
            </a:r>
          </a:p>
        </p:txBody>
      </p:sp>
    </p:spTree>
    <p:extLst>
      <p:ext uri="{BB962C8B-B14F-4D97-AF65-F5344CB8AC3E}">
        <p14:creationId xmlns:p14="http://schemas.microsoft.com/office/powerpoint/2010/main" val="12799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5" grpId="0" animBg="1"/>
      <p:bldP spid="126" grpId="0" animBg="1"/>
      <p:bldP spid="127" grpId="0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6" grpId="0" animBg="1"/>
      <p:bldP spid="137" grpId="0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9" grpId="0" animBg="1"/>
      <p:bldP spid="200" grpId="0" animBg="1"/>
      <p:bldP spid="8" grpId="0"/>
      <p:bldP spid="100" grpId="0"/>
      <p:bldP spid="139" grpId="0"/>
      <p:bldP spid="140" grpId="0"/>
      <p:bldP spid="141" grpId="0"/>
      <p:bldP spid="123" grpId="0"/>
      <p:bldP spid="124" grpId="0"/>
      <p:bldP spid="128" grpId="0"/>
      <p:bldP spid="129" grpId="0"/>
      <p:bldP spid="130" grpId="0"/>
      <p:bldP spid="131" grpId="0"/>
      <p:bldP spid="148" grpId="0"/>
      <p:bldP spid="170" grpId="0"/>
      <p:bldP spid="193" grpId="0"/>
      <p:bldP spid="19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104">
            <a:extLst>
              <a:ext uri="{FF2B5EF4-FFF2-40B4-BE49-F238E27FC236}">
                <a16:creationId xmlns:a16="http://schemas.microsoft.com/office/drawing/2014/main" id="{D2EA8FA0-EA78-4FD3-9988-A78091529F19}"/>
              </a:ext>
            </a:extLst>
          </p:cNvPr>
          <p:cNvSpPr/>
          <p:nvPr/>
        </p:nvSpPr>
        <p:spPr>
          <a:xfrm>
            <a:off x="467359" y="1377491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289912C-A01D-4A0A-A8F2-E90D6F1CC872}"/>
              </a:ext>
            </a:extLst>
          </p:cNvPr>
          <p:cNvSpPr/>
          <p:nvPr/>
        </p:nvSpPr>
        <p:spPr>
          <a:xfrm>
            <a:off x="2712778" y="1384068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73BC3DBE-A566-4852-9BA7-8EE0296B451D}"/>
              </a:ext>
            </a:extLst>
          </p:cNvPr>
          <p:cNvSpPr/>
          <p:nvPr/>
        </p:nvSpPr>
        <p:spPr>
          <a:xfrm>
            <a:off x="1356056" y="1373366"/>
            <a:ext cx="88603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1509E03-BE1D-4EF2-AC1C-8689308310F1}"/>
              </a:ext>
            </a:extLst>
          </p:cNvPr>
          <p:cNvSpPr/>
          <p:nvPr/>
        </p:nvSpPr>
        <p:spPr>
          <a:xfrm>
            <a:off x="3589094" y="1379899"/>
            <a:ext cx="88603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  <a:solidFill>
            <a:schemeClr val="accent5">
              <a:lumMod val="40000"/>
              <a:lumOff val="60000"/>
            </a:schemeClr>
          </a:solidFill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448178" cy="817087"/>
            <a:chOff x="255524" y="372323"/>
            <a:chExt cx="2511886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51188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3304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 x 60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171067" y="421115"/>
            <a:ext cx="139398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197606" y="410071"/>
            <a:ext cx="1651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4200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9ACD30E-98CE-471C-8FD3-758D0726531E}"/>
              </a:ext>
            </a:extLst>
          </p:cNvPr>
          <p:cNvGrpSpPr/>
          <p:nvPr/>
        </p:nvGrpSpPr>
        <p:grpSpPr>
          <a:xfrm>
            <a:off x="252893" y="2543952"/>
            <a:ext cx="3450805" cy="817087"/>
            <a:chOff x="255525" y="372323"/>
            <a:chExt cx="2354222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92B04A1-98EA-441F-B961-3AE9A8B2A725}"/>
                </a:ext>
              </a:extLst>
            </p:cNvPr>
            <p:cNvSpPr/>
            <p:nvPr/>
          </p:nvSpPr>
          <p:spPr>
            <a:xfrm>
              <a:off x="255525" y="372323"/>
              <a:ext cx="23542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AD3D752-8B62-4C3C-9F55-BA3545BD6C07}"/>
                </a:ext>
              </a:extLst>
            </p:cNvPr>
            <p:cNvSpPr txBox="1"/>
            <p:nvPr/>
          </p:nvSpPr>
          <p:spPr>
            <a:xfrm>
              <a:off x="308455" y="485388"/>
              <a:ext cx="134207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 x 80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48ABA7B7-F2A4-4DAC-9D92-FC5405568CC4}"/>
              </a:ext>
            </a:extLst>
          </p:cNvPr>
          <p:cNvSpPr/>
          <p:nvPr/>
        </p:nvSpPr>
        <p:spPr>
          <a:xfrm>
            <a:off x="2168437" y="2652576"/>
            <a:ext cx="139398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1AA9793-9C59-411C-84B4-8744ACF195AE}"/>
              </a:ext>
            </a:extLst>
          </p:cNvPr>
          <p:cNvSpPr txBox="1"/>
          <p:nvPr/>
        </p:nvSpPr>
        <p:spPr>
          <a:xfrm>
            <a:off x="2184950" y="2641532"/>
            <a:ext cx="1651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4000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686A273-A888-4C58-99D9-FC372897A3F4}"/>
              </a:ext>
            </a:extLst>
          </p:cNvPr>
          <p:cNvGrpSpPr/>
          <p:nvPr/>
        </p:nvGrpSpPr>
        <p:grpSpPr>
          <a:xfrm>
            <a:off x="259348" y="4775531"/>
            <a:ext cx="3444347" cy="817087"/>
            <a:chOff x="255524" y="372323"/>
            <a:chExt cx="2509095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52E28A67-FE29-46B4-B9F5-6673EFD7FDFA}"/>
                </a:ext>
              </a:extLst>
            </p:cNvPr>
            <p:cNvSpPr/>
            <p:nvPr/>
          </p:nvSpPr>
          <p:spPr>
            <a:xfrm>
              <a:off x="255524" y="372323"/>
              <a:ext cx="250909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2216619-C6AB-46D0-A13A-6355B4C3A3C5}"/>
                </a:ext>
              </a:extLst>
            </p:cNvPr>
            <p:cNvSpPr txBox="1"/>
            <p:nvPr/>
          </p:nvSpPr>
          <p:spPr>
            <a:xfrm>
              <a:off x="308455" y="485388"/>
              <a:ext cx="143304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 x 90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80FCD349-6998-4FDA-ABF2-77191C15CC09}"/>
              </a:ext>
            </a:extLst>
          </p:cNvPr>
          <p:cNvSpPr/>
          <p:nvPr/>
        </p:nvSpPr>
        <p:spPr>
          <a:xfrm>
            <a:off x="2174892" y="4884155"/>
            <a:ext cx="139398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074E443-0E05-4134-86F6-08307B190CAB}"/>
              </a:ext>
            </a:extLst>
          </p:cNvPr>
          <p:cNvSpPr txBox="1"/>
          <p:nvPr/>
        </p:nvSpPr>
        <p:spPr>
          <a:xfrm>
            <a:off x="2209577" y="4873111"/>
            <a:ext cx="1651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8100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6CB9520-CB6A-44DF-94A8-4174693C3508}"/>
              </a:ext>
            </a:extLst>
          </p:cNvPr>
          <p:cNvSpPr txBox="1"/>
          <p:nvPr/>
        </p:nvSpPr>
        <p:spPr>
          <a:xfrm>
            <a:off x="434742" y="1308488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1 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456932A-90EA-42B7-BE88-C81C3C8AD451}"/>
              </a:ext>
            </a:extLst>
          </p:cNvPr>
          <p:cNvSpPr txBox="1"/>
          <p:nvPr/>
        </p:nvSpPr>
        <p:spPr>
          <a:xfrm>
            <a:off x="2226168" y="1314487"/>
            <a:ext cx="59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F7EDCC5-DD0A-4051-89DA-A8147A57BF5E}"/>
              </a:ext>
            </a:extLst>
          </p:cNvPr>
          <p:cNvSpPr txBox="1"/>
          <p:nvPr/>
        </p:nvSpPr>
        <p:spPr>
          <a:xfrm>
            <a:off x="2689677" y="1304919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1 0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7DB7B512-46C6-48E5-9877-8EF19E1A499F}"/>
              </a:ext>
            </a:extLst>
          </p:cNvPr>
          <p:cNvCxnSpPr>
            <a:cxnSpLocks/>
          </p:cNvCxnSpPr>
          <p:nvPr/>
        </p:nvCxnSpPr>
        <p:spPr>
          <a:xfrm>
            <a:off x="640180" y="887667"/>
            <a:ext cx="38706" cy="486339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50234A21-47B4-4875-9CF2-B1349E586CD3}"/>
              </a:ext>
            </a:extLst>
          </p:cNvPr>
          <p:cNvCxnSpPr>
            <a:cxnSpLocks/>
          </p:cNvCxnSpPr>
          <p:nvPr/>
        </p:nvCxnSpPr>
        <p:spPr>
          <a:xfrm>
            <a:off x="1508056" y="910463"/>
            <a:ext cx="1357372" cy="44548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C70D7B9B-B2C1-49E2-BC65-8DD42078B944}"/>
              </a:ext>
            </a:extLst>
          </p:cNvPr>
          <p:cNvSpPr txBox="1"/>
          <p:nvPr/>
        </p:nvSpPr>
        <p:spPr>
          <a:xfrm>
            <a:off x="8932105" y="860590"/>
            <a:ext cx="1395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4    2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96258CD-6DBA-42BA-88CE-18788341079A}"/>
              </a:ext>
            </a:extLst>
          </p:cNvPr>
          <p:cNvGrpSpPr/>
          <p:nvPr/>
        </p:nvGrpSpPr>
        <p:grpSpPr>
          <a:xfrm>
            <a:off x="5142872" y="477009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CE2F91C-0DD3-48C3-871A-0B6297A62A48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F481A28A-A119-4738-AF49-72D8132112BD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158A9F26-BA14-4E0E-9998-C56B74351C14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CF8DAA18-23A9-40C1-8D7F-9C6AF7F06E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00EEC0D9-B7C7-4ACD-AB1B-0FF363C80E72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DEBC7C33-8C38-461F-A5C6-AD5B94BCACE9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E4BA8F18-0D22-46EF-AEFE-03D61CF1F0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7F36A9B8-32DF-48D3-9008-E39CC632A70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DBAA093D-8CC8-4EE7-9EDD-B472D7C6B234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F8030A45-B985-493B-9502-AD5A97D92742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02A752AD-285E-4771-9BA1-C020F2C057CD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49FBDD72-9085-4411-814E-E2F57C9AF720}"/>
              </a:ext>
            </a:extLst>
          </p:cNvPr>
          <p:cNvSpPr txBox="1"/>
          <p:nvPr/>
        </p:nvSpPr>
        <p:spPr>
          <a:xfrm>
            <a:off x="9818227" y="864207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BCE673B-75F6-496E-A7E5-8718537EC0BE}"/>
              </a:ext>
            </a:extLst>
          </p:cNvPr>
          <p:cNvSpPr txBox="1"/>
          <p:nvPr/>
        </p:nvSpPr>
        <p:spPr>
          <a:xfrm>
            <a:off x="9822535" y="860251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4C5E9E14-A7DD-483A-BBC4-B248918336CC}"/>
              </a:ext>
            </a:extLst>
          </p:cNvPr>
          <p:cNvSpPr/>
          <p:nvPr/>
        </p:nvSpPr>
        <p:spPr>
          <a:xfrm>
            <a:off x="467217" y="3615322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E2923E6A-BC51-4149-ABD5-E777F14D41B4}"/>
              </a:ext>
            </a:extLst>
          </p:cNvPr>
          <p:cNvSpPr/>
          <p:nvPr/>
        </p:nvSpPr>
        <p:spPr>
          <a:xfrm>
            <a:off x="2699634" y="3613231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2FAEB83-F821-406E-9ECF-45B143A4EAC4}"/>
              </a:ext>
            </a:extLst>
          </p:cNvPr>
          <p:cNvSpPr/>
          <p:nvPr/>
        </p:nvSpPr>
        <p:spPr>
          <a:xfrm>
            <a:off x="1355914" y="3611197"/>
            <a:ext cx="88603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F42A0E1F-9724-42A9-93E4-0ADB6D39BD65}"/>
              </a:ext>
            </a:extLst>
          </p:cNvPr>
          <p:cNvSpPr/>
          <p:nvPr/>
        </p:nvSpPr>
        <p:spPr>
          <a:xfrm>
            <a:off x="3588952" y="3617730"/>
            <a:ext cx="88603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A6422786-5512-4305-9D16-2B233FD277E2}"/>
              </a:ext>
            </a:extLst>
          </p:cNvPr>
          <p:cNvSpPr txBox="1"/>
          <p:nvPr/>
        </p:nvSpPr>
        <p:spPr>
          <a:xfrm>
            <a:off x="434600" y="3546319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1 0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324A3C52-F019-4FCA-A264-BB0EB6C6E7EB}"/>
              </a:ext>
            </a:extLst>
          </p:cNvPr>
          <p:cNvSpPr txBox="1"/>
          <p:nvPr/>
        </p:nvSpPr>
        <p:spPr>
          <a:xfrm>
            <a:off x="2226026" y="3552318"/>
            <a:ext cx="59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B06100E-674B-4871-97F6-6A12CACC4042}"/>
              </a:ext>
            </a:extLst>
          </p:cNvPr>
          <p:cNvSpPr txBox="1"/>
          <p:nvPr/>
        </p:nvSpPr>
        <p:spPr>
          <a:xfrm>
            <a:off x="2689676" y="3546319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1 0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CC96C6B-F891-4531-AB01-FDEEC3304B09}"/>
              </a:ext>
            </a:extLst>
          </p:cNvPr>
          <p:cNvCxnSpPr>
            <a:cxnSpLocks/>
          </p:cNvCxnSpPr>
          <p:nvPr/>
        </p:nvCxnSpPr>
        <p:spPr>
          <a:xfrm>
            <a:off x="640038" y="3125498"/>
            <a:ext cx="38706" cy="486339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359C7588-9F59-4506-8BBC-82F7E6FD4DF1}"/>
              </a:ext>
            </a:extLst>
          </p:cNvPr>
          <p:cNvCxnSpPr>
            <a:cxnSpLocks/>
          </p:cNvCxnSpPr>
          <p:nvPr/>
        </p:nvCxnSpPr>
        <p:spPr>
          <a:xfrm>
            <a:off x="1507914" y="3148294"/>
            <a:ext cx="1357372" cy="44548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4B7A02A2-96BD-46C3-88C2-C43DE8B1B630}"/>
              </a:ext>
            </a:extLst>
          </p:cNvPr>
          <p:cNvSpPr txBox="1"/>
          <p:nvPr/>
        </p:nvSpPr>
        <p:spPr>
          <a:xfrm>
            <a:off x="8949931" y="3080453"/>
            <a:ext cx="1395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4    0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83F4A86-55F0-40A9-807A-B756F75F5E78}"/>
              </a:ext>
            </a:extLst>
          </p:cNvPr>
          <p:cNvGrpSpPr/>
          <p:nvPr/>
        </p:nvGrpSpPr>
        <p:grpSpPr>
          <a:xfrm>
            <a:off x="5160698" y="2696872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6DD7F40C-CCC7-446F-A691-6F03DE85305E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DCA4AB8B-79C8-4D07-92ED-2E43AFE6A8A1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9D410229-70CD-43C8-AE3E-F0265EA236C1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BF8CC37B-01D5-4551-BFC2-420283C2A89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9CF4A34-19BB-464A-8CFD-33EF47680587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EF3358C1-EEA2-4454-8B22-9312F4A00F2F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DD884F20-0AC8-4E27-B1DE-B69CCA59F1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55A6CD-E29D-4861-96B5-7E311197F4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91E13FF-8291-44A5-927E-658333B24E5E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69C4CF4D-BFD0-48C2-B3BC-055D6E3E36F4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5369668-BF0E-4BCA-92BF-AD7B1BC14217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C75A9FC5-A098-4950-A931-F0C8B79E0B05}"/>
              </a:ext>
            </a:extLst>
          </p:cNvPr>
          <p:cNvSpPr txBox="1"/>
          <p:nvPr/>
        </p:nvSpPr>
        <p:spPr>
          <a:xfrm>
            <a:off x="9836053" y="3084070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AB8AD41B-4EC5-41AD-9E09-F6BAB1F3A07F}"/>
              </a:ext>
            </a:extLst>
          </p:cNvPr>
          <p:cNvSpPr txBox="1"/>
          <p:nvPr/>
        </p:nvSpPr>
        <p:spPr>
          <a:xfrm>
            <a:off x="9840361" y="3080114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1A1EA6E7-E01F-414C-9343-3641EE6B8310}"/>
              </a:ext>
            </a:extLst>
          </p:cNvPr>
          <p:cNvSpPr/>
          <p:nvPr/>
        </p:nvSpPr>
        <p:spPr>
          <a:xfrm>
            <a:off x="473757" y="5852748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F456C87C-6284-49F9-A028-D5738A888AAB}"/>
              </a:ext>
            </a:extLst>
          </p:cNvPr>
          <p:cNvSpPr/>
          <p:nvPr/>
        </p:nvSpPr>
        <p:spPr>
          <a:xfrm>
            <a:off x="2706174" y="5850657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9B8EBD90-CB12-433D-BE2E-6AB4E2C5D7C8}"/>
              </a:ext>
            </a:extLst>
          </p:cNvPr>
          <p:cNvSpPr/>
          <p:nvPr/>
        </p:nvSpPr>
        <p:spPr>
          <a:xfrm>
            <a:off x="1362454" y="5848623"/>
            <a:ext cx="88603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4A5B16E1-2BD6-4C58-A694-D14E6D2DFEB8}"/>
              </a:ext>
            </a:extLst>
          </p:cNvPr>
          <p:cNvSpPr/>
          <p:nvPr/>
        </p:nvSpPr>
        <p:spPr>
          <a:xfrm>
            <a:off x="3595492" y="5855156"/>
            <a:ext cx="88603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39E932A-F6EE-4576-9B8E-339781CD62E0}"/>
              </a:ext>
            </a:extLst>
          </p:cNvPr>
          <p:cNvSpPr txBox="1"/>
          <p:nvPr/>
        </p:nvSpPr>
        <p:spPr>
          <a:xfrm>
            <a:off x="441140" y="5783745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1 0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43A12873-50E6-4B05-BDDE-2C25C69CF773}"/>
              </a:ext>
            </a:extLst>
          </p:cNvPr>
          <p:cNvSpPr txBox="1"/>
          <p:nvPr/>
        </p:nvSpPr>
        <p:spPr>
          <a:xfrm>
            <a:off x="2232566" y="5789744"/>
            <a:ext cx="59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CA7B80F-0C09-4D9C-9A98-02E96F6183AE}"/>
              </a:ext>
            </a:extLst>
          </p:cNvPr>
          <p:cNvSpPr txBox="1"/>
          <p:nvPr/>
        </p:nvSpPr>
        <p:spPr>
          <a:xfrm>
            <a:off x="2696216" y="5783745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1 0</a:t>
            </a:r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9BF4CCDF-6CDC-4C04-86EB-46F029DED0B2}"/>
              </a:ext>
            </a:extLst>
          </p:cNvPr>
          <p:cNvCxnSpPr>
            <a:cxnSpLocks/>
          </p:cNvCxnSpPr>
          <p:nvPr/>
        </p:nvCxnSpPr>
        <p:spPr>
          <a:xfrm>
            <a:off x="646578" y="5362924"/>
            <a:ext cx="38706" cy="486339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83483DD6-000C-4277-BCA4-D89D3BA0B9C0}"/>
              </a:ext>
            </a:extLst>
          </p:cNvPr>
          <p:cNvCxnSpPr>
            <a:cxnSpLocks/>
          </p:cNvCxnSpPr>
          <p:nvPr/>
        </p:nvCxnSpPr>
        <p:spPr>
          <a:xfrm>
            <a:off x="1514454" y="5385720"/>
            <a:ext cx="1357372" cy="44548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>
            <a:extLst>
              <a:ext uri="{FF2B5EF4-FFF2-40B4-BE49-F238E27FC236}">
                <a16:creationId xmlns:a16="http://schemas.microsoft.com/office/drawing/2014/main" id="{86A0A25C-79A2-4A2E-86D2-F7F1100AB3E0}"/>
              </a:ext>
            </a:extLst>
          </p:cNvPr>
          <p:cNvSpPr txBox="1"/>
          <p:nvPr/>
        </p:nvSpPr>
        <p:spPr>
          <a:xfrm>
            <a:off x="8976643" y="5317879"/>
            <a:ext cx="1395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8    1</a:t>
            </a: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9AB60643-1656-4A85-8785-96270BDB96A1}"/>
              </a:ext>
            </a:extLst>
          </p:cNvPr>
          <p:cNvGrpSpPr/>
          <p:nvPr/>
        </p:nvGrpSpPr>
        <p:grpSpPr>
          <a:xfrm>
            <a:off x="5187410" y="4934298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1E3FFA85-59CB-4B23-B6DD-078822F6B520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75E6D5C-4A7A-47A4-8129-DA6E293E52D4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391725DF-4350-483D-9684-82C4653BD003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2461688D-1CE8-4C50-8130-A9F999FBFC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14B0B9BB-9AA3-4072-A911-4C8FDADD7A1C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609B0730-1DE2-4188-9F81-B8C267ABF47D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C133239D-CE16-43EF-BF7F-E9BC603BFFC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0C26AF50-7EFE-4EC8-BF93-525095ABA7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BBDFADF9-972D-462F-8845-A39A8A9A5CB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E3578EB-6C26-4450-9874-8848E0B55D71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A6DEA4D1-225F-45AD-8C41-3F9B1B81FE34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2" name="TextBox 201">
            <a:extLst>
              <a:ext uri="{FF2B5EF4-FFF2-40B4-BE49-F238E27FC236}">
                <a16:creationId xmlns:a16="http://schemas.microsoft.com/office/drawing/2014/main" id="{D3096121-988E-4E35-9D7B-C3FC6181A2BA}"/>
              </a:ext>
            </a:extLst>
          </p:cNvPr>
          <p:cNvSpPr txBox="1"/>
          <p:nvPr/>
        </p:nvSpPr>
        <p:spPr>
          <a:xfrm>
            <a:off x="9862765" y="5321496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DE015F8C-422E-4949-8B3D-05208B33E021}"/>
              </a:ext>
            </a:extLst>
          </p:cNvPr>
          <p:cNvSpPr txBox="1"/>
          <p:nvPr/>
        </p:nvSpPr>
        <p:spPr>
          <a:xfrm>
            <a:off x="9867073" y="5317540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5327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22222E-6 L -0.07343 -0.0002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43 -0.00024 L -0.14661 -0.0002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7.40741E-7 L -0.07318 -0.0002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11111E-6 L -0.07344 -0.00023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44 -0.00023 L -0.14662 -0.00023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0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-0.07317 -0.00023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6 L -0.07344 -0.00024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44 -0.00024 L -0.14661 -0.00024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0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7.40741E-7 L -0.07318 -0.00023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0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  <p:bldP spid="144" grpId="0" animBg="1"/>
      <p:bldP spid="145" grpId="0" animBg="1"/>
      <p:bldP spid="8" grpId="0"/>
      <p:bldP spid="100" grpId="0"/>
      <p:bldP spid="139" grpId="0"/>
      <p:bldP spid="140" grpId="0"/>
      <p:bldP spid="141" grpId="0"/>
      <p:bldP spid="92" grpId="0"/>
      <p:bldP spid="107" grpId="0"/>
      <p:bldP spid="107" grpId="1"/>
      <p:bldP spid="107" grpId="2"/>
      <p:bldP spid="142" grpId="0"/>
      <p:bldP spid="142" grpId="1"/>
      <p:bldP spid="143" grpId="0"/>
      <p:bldP spid="146" grpId="0" animBg="1"/>
      <p:bldP spid="147" grpId="0" animBg="1"/>
      <p:bldP spid="149" grpId="0" animBg="1"/>
      <p:bldP spid="150" grpId="0" animBg="1"/>
      <p:bldP spid="151" grpId="0"/>
      <p:bldP spid="152" grpId="0"/>
      <p:bldP spid="153" grpId="0"/>
      <p:bldP spid="156" grpId="0"/>
      <p:bldP spid="156" grpId="1"/>
      <p:bldP spid="156" grpId="2"/>
      <p:bldP spid="169" grpId="0"/>
      <p:bldP spid="169" grpId="1"/>
      <p:bldP spid="171" grpId="0"/>
      <p:bldP spid="172" grpId="0" animBg="1"/>
      <p:bldP spid="173" grpId="0" animBg="1"/>
      <p:bldP spid="174" grpId="0" animBg="1"/>
      <p:bldP spid="175" grpId="0" animBg="1"/>
      <p:bldP spid="176" grpId="0"/>
      <p:bldP spid="177" grpId="0"/>
      <p:bldP spid="178" grpId="0"/>
      <p:bldP spid="181" grpId="0"/>
      <p:bldP spid="181" grpId="1"/>
      <p:bldP spid="181" grpId="2"/>
      <p:bldP spid="202" grpId="0"/>
      <p:bldP spid="202" grpId="1"/>
      <p:bldP spid="20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id="{88BFC2C3-661A-466B-BC30-45F2356054CD}"/>
              </a:ext>
            </a:extLst>
          </p:cNvPr>
          <p:cNvSpPr/>
          <p:nvPr/>
        </p:nvSpPr>
        <p:spPr>
          <a:xfrm>
            <a:off x="4033033" y="93613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975D1B9-3C9E-428D-82EE-A66988671DCD}"/>
              </a:ext>
            </a:extLst>
          </p:cNvPr>
          <p:cNvSpPr/>
          <p:nvPr/>
        </p:nvSpPr>
        <p:spPr>
          <a:xfrm>
            <a:off x="5379939" y="932252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F73E9A3-3144-4300-9143-6B44A1D3B0E1}"/>
              </a:ext>
            </a:extLst>
          </p:cNvPr>
          <p:cNvSpPr/>
          <p:nvPr/>
        </p:nvSpPr>
        <p:spPr>
          <a:xfrm>
            <a:off x="6708020" y="936139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B555DEC-4E0D-4572-8EF5-B793D0087447}"/>
              </a:ext>
            </a:extLst>
          </p:cNvPr>
          <p:cNvSpPr/>
          <p:nvPr/>
        </p:nvSpPr>
        <p:spPr>
          <a:xfrm>
            <a:off x="4479117" y="93210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5D9E323-9600-48DB-B4E8-DBA8B9D161C3}"/>
              </a:ext>
            </a:extLst>
          </p:cNvPr>
          <p:cNvSpPr/>
          <p:nvPr/>
        </p:nvSpPr>
        <p:spPr>
          <a:xfrm>
            <a:off x="5826023" y="928217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0479A3F-8F8C-44A9-B719-38448B6843D9}"/>
              </a:ext>
            </a:extLst>
          </p:cNvPr>
          <p:cNvSpPr/>
          <p:nvPr/>
        </p:nvSpPr>
        <p:spPr>
          <a:xfrm>
            <a:off x="7604193" y="931433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EB12E89-F302-4EF8-A19D-FDFB09A83F7B}"/>
              </a:ext>
            </a:extLst>
          </p:cNvPr>
          <p:cNvSpPr/>
          <p:nvPr/>
        </p:nvSpPr>
        <p:spPr>
          <a:xfrm>
            <a:off x="4040020" y="316832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E9B00C6-0D24-440B-AA67-039DF7B22C1D}"/>
              </a:ext>
            </a:extLst>
          </p:cNvPr>
          <p:cNvSpPr/>
          <p:nvPr/>
        </p:nvSpPr>
        <p:spPr>
          <a:xfrm>
            <a:off x="5386926" y="316443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368DB39-49B2-468D-8F40-E0D2E3D6F6DB}"/>
              </a:ext>
            </a:extLst>
          </p:cNvPr>
          <p:cNvSpPr/>
          <p:nvPr/>
        </p:nvSpPr>
        <p:spPr>
          <a:xfrm>
            <a:off x="6715007" y="3168321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99D6068-0785-432B-A0B2-5336FAD78214}"/>
              </a:ext>
            </a:extLst>
          </p:cNvPr>
          <p:cNvSpPr/>
          <p:nvPr/>
        </p:nvSpPr>
        <p:spPr>
          <a:xfrm>
            <a:off x="4486104" y="3164286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BF00B65-F8FF-47AD-9F43-5E5721521315}"/>
              </a:ext>
            </a:extLst>
          </p:cNvPr>
          <p:cNvSpPr/>
          <p:nvPr/>
        </p:nvSpPr>
        <p:spPr>
          <a:xfrm>
            <a:off x="5833010" y="316039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1650813-DA63-4C03-A9B6-E2FB17C6B719}"/>
              </a:ext>
            </a:extLst>
          </p:cNvPr>
          <p:cNvSpPr/>
          <p:nvPr/>
        </p:nvSpPr>
        <p:spPr>
          <a:xfrm>
            <a:off x="7611180" y="3163615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9E76456D-B47B-48A9-9473-DF381171C163}"/>
              </a:ext>
            </a:extLst>
          </p:cNvPr>
          <p:cNvSpPr/>
          <p:nvPr/>
        </p:nvSpPr>
        <p:spPr>
          <a:xfrm>
            <a:off x="4031900" y="5412148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B75E056B-088B-4F4F-AC91-01F9399A81F0}"/>
              </a:ext>
            </a:extLst>
          </p:cNvPr>
          <p:cNvSpPr/>
          <p:nvPr/>
        </p:nvSpPr>
        <p:spPr>
          <a:xfrm>
            <a:off x="5378806" y="540826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54861DDF-FFD1-497F-AAB3-785670CEDDF8}"/>
              </a:ext>
            </a:extLst>
          </p:cNvPr>
          <p:cNvSpPr/>
          <p:nvPr/>
        </p:nvSpPr>
        <p:spPr>
          <a:xfrm>
            <a:off x="6706887" y="5412148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83CBE7A4-8CDA-4E15-84E8-EC51D24AD706}"/>
              </a:ext>
            </a:extLst>
          </p:cNvPr>
          <p:cNvSpPr/>
          <p:nvPr/>
        </p:nvSpPr>
        <p:spPr>
          <a:xfrm>
            <a:off x="4477984" y="5408113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DFF2CEC9-DC3A-4543-887F-F0B5CBAEAC40}"/>
              </a:ext>
            </a:extLst>
          </p:cNvPr>
          <p:cNvSpPr/>
          <p:nvPr/>
        </p:nvSpPr>
        <p:spPr>
          <a:xfrm>
            <a:off x="5824890" y="5404226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604E2E4D-615B-412D-96D6-8251F7DE0815}"/>
              </a:ext>
            </a:extLst>
          </p:cNvPr>
          <p:cNvSpPr/>
          <p:nvPr/>
        </p:nvSpPr>
        <p:spPr>
          <a:xfrm>
            <a:off x="7603060" y="5407442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448178" cy="817087"/>
            <a:chOff x="255524" y="372323"/>
            <a:chExt cx="2511886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51188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3304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 x 60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171067" y="421115"/>
            <a:ext cx="139398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197606" y="410071"/>
            <a:ext cx="1651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3600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9ACD30E-98CE-471C-8FD3-758D0726531E}"/>
              </a:ext>
            </a:extLst>
          </p:cNvPr>
          <p:cNvGrpSpPr/>
          <p:nvPr/>
        </p:nvGrpSpPr>
        <p:grpSpPr>
          <a:xfrm>
            <a:off x="252893" y="2543952"/>
            <a:ext cx="3450805" cy="817087"/>
            <a:chOff x="255525" y="372323"/>
            <a:chExt cx="2354222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92B04A1-98EA-441F-B961-3AE9A8B2A725}"/>
                </a:ext>
              </a:extLst>
            </p:cNvPr>
            <p:cNvSpPr/>
            <p:nvPr/>
          </p:nvSpPr>
          <p:spPr>
            <a:xfrm>
              <a:off x="255525" y="372323"/>
              <a:ext cx="23542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AD3D752-8B62-4C3C-9F55-BA3545BD6C07}"/>
                </a:ext>
              </a:extLst>
            </p:cNvPr>
            <p:cNvSpPr txBox="1"/>
            <p:nvPr/>
          </p:nvSpPr>
          <p:spPr>
            <a:xfrm>
              <a:off x="308455" y="485388"/>
              <a:ext cx="134207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 x 90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48ABA7B7-F2A4-4DAC-9D92-FC5405568CC4}"/>
              </a:ext>
            </a:extLst>
          </p:cNvPr>
          <p:cNvSpPr/>
          <p:nvPr/>
        </p:nvSpPr>
        <p:spPr>
          <a:xfrm>
            <a:off x="2168437" y="2652576"/>
            <a:ext cx="139398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1AA9793-9C59-411C-84B4-8744ACF195AE}"/>
              </a:ext>
            </a:extLst>
          </p:cNvPr>
          <p:cNvSpPr txBox="1"/>
          <p:nvPr/>
        </p:nvSpPr>
        <p:spPr>
          <a:xfrm>
            <a:off x="2184950" y="2641532"/>
            <a:ext cx="1651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3600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686A273-A888-4C58-99D9-FC372897A3F4}"/>
              </a:ext>
            </a:extLst>
          </p:cNvPr>
          <p:cNvGrpSpPr/>
          <p:nvPr/>
        </p:nvGrpSpPr>
        <p:grpSpPr>
          <a:xfrm>
            <a:off x="259348" y="4775531"/>
            <a:ext cx="3444347" cy="817087"/>
            <a:chOff x="255524" y="372323"/>
            <a:chExt cx="2509095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52E28A67-FE29-46B4-B9F5-6673EFD7FDFA}"/>
                </a:ext>
              </a:extLst>
            </p:cNvPr>
            <p:cNvSpPr/>
            <p:nvPr/>
          </p:nvSpPr>
          <p:spPr>
            <a:xfrm>
              <a:off x="255524" y="372323"/>
              <a:ext cx="250909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2216619-C6AB-46D0-A13A-6355B4C3A3C5}"/>
                </a:ext>
              </a:extLst>
            </p:cNvPr>
            <p:cNvSpPr txBox="1"/>
            <p:nvPr/>
          </p:nvSpPr>
          <p:spPr>
            <a:xfrm>
              <a:off x="308455" y="485388"/>
              <a:ext cx="143304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 x 50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80FCD349-6998-4FDA-ABF2-77191C15CC09}"/>
              </a:ext>
            </a:extLst>
          </p:cNvPr>
          <p:cNvSpPr/>
          <p:nvPr/>
        </p:nvSpPr>
        <p:spPr>
          <a:xfrm>
            <a:off x="2174892" y="4884155"/>
            <a:ext cx="139398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074E443-0E05-4134-86F6-08307B190CAB}"/>
              </a:ext>
            </a:extLst>
          </p:cNvPr>
          <p:cNvSpPr txBox="1"/>
          <p:nvPr/>
        </p:nvSpPr>
        <p:spPr>
          <a:xfrm>
            <a:off x="2209577" y="4873111"/>
            <a:ext cx="1651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4000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6CB9520-CB6A-44DF-94A8-4174693C3508}"/>
              </a:ext>
            </a:extLst>
          </p:cNvPr>
          <p:cNvSpPr txBox="1"/>
          <p:nvPr/>
        </p:nvSpPr>
        <p:spPr>
          <a:xfrm>
            <a:off x="4033184" y="410071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6 =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456932A-90EA-42B7-BE88-C81C3C8AD451}"/>
              </a:ext>
            </a:extLst>
          </p:cNvPr>
          <p:cNvSpPr txBox="1"/>
          <p:nvPr/>
        </p:nvSpPr>
        <p:spPr>
          <a:xfrm>
            <a:off x="5822880" y="410070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9A15246-1BB2-49ED-92F2-4367E9890E96}"/>
              </a:ext>
            </a:extLst>
          </p:cNvPr>
          <p:cNvSpPr txBox="1"/>
          <p:nvPr/>
        </p:nvSpPr>
        <p:spPr>
          <a:xfrm>
            <a:off x="4025010" y="859661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x 6 0 = 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CA28CA2-7361-4F35-A847-D6F72709ED84}"/>
              </a:ext>
            </a:extLst>
          </p:cNvPr>
          <p:cNvSpPr txBox="1"/>
          <p:nvPr/>
        </p:nvSpPr>
        <p:spPr>
          <a:xfrm>
            <a:off x="6697992" y="870518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3 6 0 0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652E339-1C5E-4102-BFD4-F517EE6F8169}"/>
              </a:ext>
            </a:extLst>
          </p:cNvPr>
          <p:cNvSpPr txBox="1"/>
          <p:nvPr/>
        </p:nvSpPr>
        <p:spPr>
          <a:xfrm>
            <a:off x="4040171" y="2642253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x 9 =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EB8256E-A38C-4689-9C6C-C432BDE28485}"/>
              </a:ext>
            </a:extLst>
          </p:cNvPr>
          <p:cNvSpPr txBox="1"/>
          <p:nvPr/>
        </p:nvSpPr>
        <p:spPr>
          <a:xfrm>
            <a:off x="5829867" y="2642252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7296867-D4C2-44B5-9D05-CAD91793128F}"/>
              </a:ext>
            </a:extLst>
          </p:cNvPr>
          <p:cNvSpPr txBox="1"/>
          <p:nvPr/>
        </p:nvSpPr>
        <p:spPr>
          <a:xfrm>
            <a:off x="4031997" y="3091843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x 9 0 = 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369141F-C90A-4E1D-8EB1-626FC6C129F0}"/>
              </a:ext>
            </a:extLst>
          </p:cNvPr>
          <p:cNvSpPr txBox="1"/>
          <p:nvPr/>
        </p:nvSpPr>
        <p:spPr>
          <a:xfrm>
            <a:off x="6704979" y="3102700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3 6 0 0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1B0C3DE7-7E11-4E5A-9B99-AE77F3BEC379}"/>
              </a:ext>
            </a:extLst>
          </p:cNvPr>
          <p:cNvSpPr txBox="1"/>
          <p:nvPr/>
        </p:nvSpPr>
        <p:spPr>
          <a:xfrm>
            <a:off x="4032051" y="4886080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5 = 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3250943-68C4-411A-9A56-9C705F3609F4}"/>
              </a:ext>
            </a:extLst>
          </p:cNvPr>
          <p:cNvSpPr txBox="1"/>
          <p:nvPr/>
        </p:nvSpPr>
        <p:spPr>
          <a:xfrm>
            <a:off x="5821747" y="4886079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59E35111-E52B-4474-B617-74A858AA91AB}"/>
              </a:ext>
            </a:extLst>
          </p:cNvPr>
          <p:cNvSpPr txBox="1"/>
          <p:nvPr/>
        </p:nvSpPr>
        <p:spPr>
          <a:xfrm>
            <a:off x="4023877" y="5335670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x 5 0 = 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30C578A-7BAC-421F-BA4C-A4C92266E0C1}"/>
              </a:ext>
            </a:extLst>
          </p:cNvPr>
          <p:cNvSpPr txBox="1"/>
          <p:nvPr/>
        </p:nvSpPr>
        <p:spPr>
          <a:xfrm>
            <a:off x="6696859" y="5346527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</a:t>
            </a:r>
          </a:p>
        </p:txBody>
      </p:sp>
    </p:spTree>
    <p:extLst>
      <p:ext uri="{BB962C8B-B14F-4D97-AF65-F5344CB8AC3E}">
        <p14:creationId xmlns:p14="http://schemas.microsoft.com/office/powerpoint/2010/main" val="25818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5" grpId="0" animBg="1"/>
      <p:bldP spid="126" grpId="0" animBg="1"/>
      <p:bldP spid="127" grpId="0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6" grpId="0" animBg="1"/>
      <p:bldP spid="137" grpId="0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9" grpId="0" animBg="1"/>
      <p:bldP spid="200" grpId="0" animBg="1"/>
      <p:bldP spid="8" grpId="0"/>
      <p:bldP spid="100" grpId="0"/>
      <p:bldP spid="139" grpId="0"/>
      <p:bldP spid="140" grpId="0"/>
      <p:bldP spid="141" grpId="0"/>
      <p:bldP spid="123" grpId="0"/>
      <p:bldP spid="124" grpId="0"/>
      <p:bldP spid="128" grpId="0"/>
      <p:bldP spid="129" grpId="0"/>
      <p:bldP spid="130" grpId="0"/>
      <p:bldP spid="131" grpId="0"/>
      <p:bldP spid="148" grpId="0"/>
      <p:bldP spid="170" grpId="0"/>
      <p:bldP spid="193" grpId="0"/>
      <p:bldP spid="19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975B-D56B-4F5B-95FA-3D596F0B5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9 Multiply two two-digit numbers using the grid method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16C7B-F59B-461B-9F20-2165CC549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2925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5381209" y="929445"/>
            <a:ext cx="1774824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56297" y="932133"/>
            <a:ext cx="1333060" cy="45691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83097" y="494095"/>
            <a:ext cx="1771195" cy="436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56623" y="489912"/>
            <a:ext cx="1332752" cy="4421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68654" y="932075"/>
            <a:ext cx="912401" cy="45661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33873" y="85288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60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57336" y="421941"/>
            <a:ext cx="8395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569088" y="414257"/>
            <a:ext cx="656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4793" y="130862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6139" y="1313271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05106" y="863693"/>
            <a:ext cx="14798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245267" y="874929"/>
            <a:ext cx="175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180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7162" y="289069"/>
            <a:ext cx="3866141" cy="817087"/>
            <a:chOff x="255525" y="372323"/>
            <a:chExt cx="2572422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5" y="372323"/>
              <a:ext cx="25724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30892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66 x 53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270230" y="412083"/>
            <a:ext cx="17588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50834" y="378417"/>
            <a:ext cx="241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3498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468914" y="885461"/>
            <a:ext cx="134579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37032" y="885460"/>
            <a:ext cx="67288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441E8DC1-A69B-486D-A139-C761D4E3F237}"/>
              </a:ext>
            </a:extLst>
          </p:cNvPr>
          <p:cNvSpPr/>
          <p:nvPr/>
        </p:nvSpPr>
        <p:spPr>
          <a:xfrm>
            <a:off x="5380567" y="1389055"/>
            <a:ext cx="1775466" cy="455398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06E11A3-379F-496D-B25A-42D3D6290BAB}"/>
              </a:ext>
            </a:extLst>
          </p:cNvPr>
          <p:cNvSpPr/>
          <p:nvPr/>
        </p:nvSpPr>
        <p:spPr>
          <a:xfrm>
            <a:off x="4469080" y="1389055"/>
            <a:ext cx="912001" cy="4553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9D0C72-348F-4033-919A-B71C5446C222}"/>
              </a:ext>
            </a:extLst>
          </p:cNvPr>
          <p:cNvSpPr/>
          <p:nvPr/>
        </p:nvSpPr>
        <p:spPr>
          <a:xfrm>
            <a:off x="4691132" y="1311025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6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40F9CB5-2307-44FC-A1E0-7D9CCDA04D98}"/>
              </a:ext>
            </a:extLst>
          </p:cNvPr>
          <p:cNvSpPr/>
          <p:nvPr/>
        </p:nvSpPr>
        <p:spPr>
          <a:xfrm>
            <a:off x="5711406" y="1321838"/>
            <a:ext cx="1207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777D945-7D4F-46D7-AECC-34ABE9CA58A7}"/>
              </a:ext>
            </a:extLst>
          </p:cNvPr>
          <p:cNvSpPr/>
          <p:nvPr/>
        </p:nvSpPr>
        <p:spPr>
          <a:xfrm>
            <a:off x="1052936" y="1310231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A86B034-EE14-40C1-AF62-8FEEDC24F72A}"/>
              </a:ext>
            </a:extLst>
          </p:cNvPr>
          <p:cNvSpPr/>
          <p:nvPr/>
        </p:nvSpPr>
        <p:spPr>
          <a:xfrm>
            <a:off x="1594282" y="1314880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2C35DC8-7CCE-477F-ABA5-7058C0D5FAC6}"/>
              </a:ext>
            </a:extLst>
          </p:cNvPr>
          <p:cNvCxnSpPr/>
          <p:nvPr/>
        </p:nvCxnSpPr>
        <p:spPr>
          <a:xfrm flipH="1">
            <a:off x="1337057" y="887070"/>
            <a:ext cx="134579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6C2655F-A0F6-42EA-8130-95D343A41926}"/>
              </a:ext>
            </a:extLst>
          </p:cNvPr>
          <p:cNvCxnSpPr/>
          <p:nvPr/>
        </p:nvCxnSpPr>
        <p:spPr>
          <a:xfrm>
            <a:off x="1705175" y="887069"/>
            <a:ext cx="67288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16262A9-5891-4E4F-BDC7-6EDB96231310}"/>
              </a:ext>
            </a:extLst>
          </p:cNvPr>
          <p:cNvSpPr/>
          <p:nvPr/>
        </p:nvSpPr>
        <p:spPr>
          <a:xfrm>
            <a:off x="4931291" y="227627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C6A1CBF-FFFA-4835-AC02-66AC6FC3CC1E}"/>
              </a:ext>
            </a:extLst>
          </p:cNvPr>
          <p:cNvSpPr/>
          <p:nvPr/>
        </p:nvSpPr>
        <p:spPr>
          <a:xfrm>
            <a:off x="6266767" y="227238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EEF0CD9-6E5F-4A40-994F-2CDA73930F42}"/>
              </a:ext>
            </a:extLst>
          </p:cNvPr>
          <p:cNvSpPr/>
          <p:nvPr/>
        </p:nvSpPr>
        <p:spPr>
          <a:xfrm>
            <a:off x="8044937" y="2275600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2F7E4C3-B53D-4F82-9A5D-9BD2E2B48262}"/>
              </a:ext>
            </a:extLst>
          </p:cNvPr>
          <p:cNvSpPr txBox="1"/>
          <p:nvPr/>
        </p:nvSpPr>
        <p:spPr>
          <a:xfrm>
            <a:off x="4465754" y="2203828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x 5 0 =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C23D505-9F63-4FB5-9A56-F58A34F94DDB}"/>
              </a:ext>
            </a:extLst>
          </p:cNvPr>
          <p:cNvSpPr txBox="1"/>
          <p:nvPr/>
        </p:nvSpPr>
        <p:spPr>
          <a:xfrm>
            <a:off x="7138736" y="2214685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3 0 0 0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C72AE4F-25A4-41C6-B296-8437F49671FC}"/>
              </a:ext>
            </a:extLst>
          </p:cNvPr>
          <p:cNvSpPr/>
          <p:nvPr/>
        </p:nvSpPr>
        <p:spPr>
          <a:xfrm>
            <a:off x="4931291" y="2721800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5031235-4E4B-495D-BDC3-32F631A5BC22}"/>
              </a:ext>
            </a:extLst>
          </p:cNvPr>
          <p:cNvSpPr/>
          <p:nvPr/>
        </p:nvSpPr>
        <p:spPr>
          <a:xfrm>
            <a:off x="7598538" y="2721129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C8F1E61-6215-4422-8DBE-AAF341FD2D2C}"/>
              </a:ext>
            </a:extLst>
          </p:cNvPr>
          <p:cNvSpPr txBox="1"/>
          <p:nvPr/>
        </p:nvSpPr>
        <p:spPr>
          <a:xfrm>
            <a:off x="4465754" y="2649357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x 3 =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9546CBF-5875-4668-ADFF-AA67C4C246EB}"/>
              </a:ext>
            </a:extLst>
          </p:cNvPr>
          <p:cNvSpPr txBox="1"/>
          <p:nvPr/>
        </p:nvSpPr>
        <p:spPr>
          <a:xfrm>
            <a:off x="6690508" y="2648262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0439B9D-1A03-41DE-809D-9F6F0AC254D8}"/>
              </a:ext>
            </a:extLst>
          </p:cNvPr>
          <p:cNvSpPr/>
          <p:nvPr/>
        </p:nvSpPr>
        <p:spPr>
          <a:xfrm>
            <a:off x="5823013" y="3171628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B7F3F88-9B89-4289-81BB-096A9FE10F2A}"/>
              </a:ext>
            </a:extLst>
          </p:cNvPr>
          <p:cNvSpPr/>
          <p:nvPr/>
        </p:nvSpPr>
        <p:spPr>
          <a:xfrm>
            <a:off x="7598916" y="3170957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516479D-8E87-4D4E-8313-61860895A013}"/>
              </a:ext>
            </a:extLst>
          </p:cNvPr>
          <p:cNvSpPr txBox="1"/>
          <p:nvPr/>
        </p:nvSpPr>
        <p:spPr>
          <a:xfrm>
            <a:off x="4460937" y="3099185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5 0 =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7FF8F24-6161-4D87-B378-2D65077C2062}"/>
              </a:ext>
            </a:extLst>
          </p:cNvPr>
          <p:cNvSpPr txBox="1"/>
          <p:nvPr/>
        </p:nvSpPr>
        <p:spPr>
          <a:xfrm>
            <a:off x="6685691" y="3098090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3 0 0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47689DF-3313-48C6-8660-C97F975FBF91}"/>
              </a:ext>
            </a:extLst>
          </p:cNvPr>
          <p:cNvSpPr/>
          <p:nvPr/>
        </p:nvSpPr>
        <p:spPr>
          <a:xfrm>
            <a:off x="11171538" y="4012644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ECDAC01-4C7B-4A8E-9F3F-8B42772ACD58}"/>
              </a:ext>
            </a:extLst>
          </p:cNvPr>
          <p:cNvSpPr/>
          <p:nvPr/>
        </p:nvSpPr>
        <p:spPr>
          <a:xfrm>
            <a:off x="10724671" y="4011203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7D32526-BCF7-40BF-A8EA-1E1B48B8444C}"/>
              </a:ext>
            </a:extLst>
          </p:cNvPr>
          <p:cNvSpPr/>
          <p:nvPr/>
        </p:nvSpPr>
        <p:spPr>
          <a:xfrm>
            <a:off x="10272004" y="4011203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CEBDE09B-CF91-454B-AC1A-852E2861F004}"/>
              </a:ext>
            </a:extLst>
          </p:cNvPr>
          <p:cNvGrpSpPr/>
          <p:nvPr/>
        </p:nvGrpSpPr>
        <p:grpSpPr>
          <a:xfrm>
            <a:off x="8946784" y="2211819"/>
            <a:ext cx="2839970" cy="2004146"/>
            <a:chOff x="8941812" y="1747323"/>
            <a:chExt cx="2839970" cy="2004146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56F037F6-C35F-42C2-AC8D-7C0DAAA76859}"/>
                </a:ext>
              </a:extLst>
            </p:cNvPr>
            <p:cNvGrpSpPr/>
            <p:nvPr/>
          </p:nvGrpSpPr>
          <p:grpSpPr>
            <a:xfrm>
              <a:off x="8941812" y="3083396"/>
              <a:ext cx="2836246" cy="668073"/>
              <a:chOff x="458585" y="5765839"/>
              <a:chExt cx="2836246" cy="668073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A6B17CD-6378-4AFF-9FE1-3EFB73611336}"/>
                  </a:ext>
                </a:extLst>
              </p:cNvPr>
              <p:cNvSpPr/>
              <p:nvPr/>
            </p:nvSpPr>
            <p:spPr>
              <a:xfrm>
                <a:off x="2229955" y="5765839"/>
                <a:ext cx="10648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1 8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7721D2BE-25ED-441C-8476-0F2B20C9D4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455" y="6288875"/>
                <a:ext cx="222686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357E9EC1-F834-4D2F-96E7-8D0229B8773B}"/>
                  </a:ext>
                </a:extLst>
              </p:cNvPr>
              <p:cNvSpPr/>
              <p:nvPr/>
            </p:nvSpPr>
            <p:spPr>
              <a:xfrm>
                <a:off x="458585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AE1D6C4-E8B1-4F14-9D6D-46F0133BC164}"/>
                </a:ext>
              </a:extLst>
            </p:cNvPr>
            <p:cNvSpPr/>
            <p:nvPr/>
          </p:nvSpPr>
          <p:spPr>
            <a:xfrm>
              <a:off x="9824536" y="1747323"/>
              <a:ext cx="1957246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0DB6B9E-0F4F-40DF-9CC3-2BD50CE6CE33}"/>
                </a:ext>
              </a:extLst>
            </p:cNvPr>
            <p:cNvSpPr/>
            <p:nvPr/>
          </p:nvSpPr>
          <p:spPr>
            <a:xfrm>
              <a:off x="10267032" y="2203824"/>
              <a:ext cx="1455015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A93863D-5F47-42B6-B24D-BE3788E40AFB}"/>
                </a:ext>
              </a:extLst>
            </p:cNvPr>
            <p:cNvSpPr/>
            <p:nvPr/>
          </p:nvSpPr>
          <p:spPr>
            <a:xfrm>
              <a:off x="10267361" y="2649063"/>
              <a:ext cx="1482748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0D20C2-62CF-4F4C-9380-8A123BC594C5}"/>
              </a:ext>
            </a:extLst>
          </p:cNvPr>
          <p:cNvSpPr/>
          <p:nvPr/>
        </p:nvSpPr>
        <p:spPr>
          <a:xfrm>
            <a:off x="9817303" y="4007811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7C5B38D-A7D0-4ACD-A179-700E4E254196}"/>
              </a:ext>
            </a:extLst>
          </p:cNvPr>
          <p:cNvSpPr/>
          <p:nvPr/>
        </p:nvSpPr>
        <p:spPr>
          <a:xfrm>
            <a:off x="7156876" y="1390927"/>
            <a:ext cx="1331975" cy="45689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49E7469-140B-4C95-A608-134A190E52EA}"/>
              </a:ext>
            </a:extLst>
          </p:cNvPr>
          <p:cNvSpPr/>
          <p:nvPr/>
        </p:nvSpPr>
        <p:spPr>
          <a:xfrm>
            <a:off x="7402278" y="1333074"/>
            <a:ext cx="845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18</a:t>
            </a:r>
            <a:endParaRPr lang="en-GB" sz="36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1" grpId="0"/>
      <p:bldP spid="27" grpId="0"/>
      <p:bldP spid="28" grpId="0"/>
      <p:bldP spid="29" grpId="0"/>
      <p:bldP spid="31" grpId="0"/>
      <p:bldP spid="92" grpId="0"/>
      <p:bldP spid="93" grpId="0"/>
      <p:bldP spid="95" grpId="0"/>
      <p:bldP spid="96" grpId="0"/>
      <p:bldP spid="102" grpId="0" animBg="1"/>
      <p:bldP spid="103" grpId="0" animBg="1"/>
      <p:bldP spid="104" grpId="0" animBg="1"/>
      <p:bldP spid="105" grpId="0"/>
      <p:bldP spid="106" grpId="0"/>
      <p:bldP spid="107" grpId="0" animBg="1"/>
      <p:bldP spid="109" grpId="0" animBg="1"/>
      <p:bldP spid="110" grpId="0"/>
      <p:bldP spid="111" grpId="0"/>
      <p:bldP spid="112" grpId="0" animBg="1"/>
      <p:bldP spid="113" grpId="0" animBg="1"/>
      <p:bldP spid="114" grpId="0"/>
      <p:bldP spid="115" grpId="0"/>
      <p:bldP spid="116" grpId="0"/>
      <p:bldP spid="117" grpId="0"/>
      <p:bldP spid="118" grpId="0"/>
      <p:bldP spid="127" grpId="0"/>
      <p:bldP spid="9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5381209" y="929445"/>
            <a:ext cx="1774824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56297" y="932133"/>
            <a:ext cx="1333060" cy="45691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83097" y="494095"/>
            <a:ext cx="1771195" cy="436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56623" y="489912"/>
            <a:ext cx="1332752" cy="4421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68654" y="932075"/>
            <a:ext cx="912401" cy="45661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33873" y="85288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70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57336" y="421941"/>
            <a:ext cx="8395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569088" y="414257"/>
            <a:ext cx="656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4793" y="130862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6139" y="1313271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05106" y="863693"/>
            <a:ext cx="14798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2800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245267" y="874929"/>
            <a:ext cx="175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350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7162" y="289069"/>
            <a:ext cx="3866141" cy="817087"/>
            <a:chOff x="255525" y="372323"/>
            <a:chExt cx="2572422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5" y="372323"/>
              <a:ext cx="25724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30892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73 x 45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270230" y="412083"/>
            <a:ext cx="17588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50834" y="378417"/>
            <a:ext cx="241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3285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468914" y="885461"/>
            <a:ext cx="134579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37032" y="885460"/>
            <a:ext cx="67288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441E8DC1-A69B-486D-A139-C761D4E3F237}"/>
              </a:ext>
            </a:extLst>
          </p:cNvPr>
          <p:cNvSpPr/>
          <p:nvPr/>
        </p:nvSpPr>
        <p:spPr>
          <a:xfrm>
            <a:off x="5380567" y="1389055"/>
            <a:ext cx="1775466" cy="455398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06E11A3-379F-496D-B25A-42D3D6290BAB}"/>
              </a:ext>
            </a:extLst>
          </p:cNvPr>
          <p:cNvSpPr/>
          <p:nvPr/>
        </p:nvSpPr>
        <p:spPr>
          <a:xfrm>
            <a:off x="4469080" y="1389055"/>
            <a:ext cx="912001" cy="4553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9D0C72-348F-4033-919A-B71C5446C222}"/>
              </a:ext>
            </a:extLst>
          </p:cNvPr>
          <p:cNvSpPr/>
          <p:nvPr/>
        </p:nvSpPr>
        <p:spPr>
          <a:xfrm>
            <a:off x="4691132" y="1311025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40F9CB5-2307-44FC-A1E0-7D9CCDA04D98}"/>
              </a:ext>
            </a:extLst>
          </p:cNvPr>
          <p:cNvSpPr/>
          <p:nvPr/>
        </p:nvSpPr>
        <p:spPr>
          <a:xfrm>
            <a:off x="5711406" y="1321838"/>
            <a:ext cx="1207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120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777D945-7D4F-46D7-AECC-34ABE9CA58A7}"/>
              </a:ext>
            </a:extLst>
          </p:cNvPr>
          <p:cNvSpPr/>
          <p:nvPr/>
        </p:nvSpPr>
        <p:spPr>
          <a:xfrm>
            <a:off x="1052936" y="1310231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A86B034-EE14-40C1-AF62-8FEEDC24F72A}"/>
              </a:ext>
            </a:extLst>
          </p:cNvPr>
          <p:cNvSpPr/>
          <p:nvPr/>
        </p:nvSpPr>
        <p:spPr>
          <a:xfrm>
            <a:off x="1594282" y="1314880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2C35DC8-7CCE-477F-ABA5-7058C0D5FAC6}"/>
              </a:ext>
            </a:extLst>
          </p:cNvPr>
          <p:cNvCxnSpPr/>
          <p:nvPr/>
        </p:nvCxnSpPr>
        <p:spPr>
          <a:xfrm flipH="1">
            <a:off x="1337057" y="887070"/>
            <a:ext cx="134579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6C2655F-A0F6-42EA-8130-95D343A41926}"/>
              </a:ext>
            </a:extLst>
          </p:cNvPr>
          <p:cNvCxnSpPr/>
          <p:nvPr/>
        </p:nvCxnSpPr>
        <p:spPr>
          <a:xfrm>
            <a:off x="1705175" y="887069"/>
            <a:ext cx="67288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16262A9-5891-4E4F-BDC7-6EDB96231310}"/>
              </a:ext>
            </a:extLst>
          </p:cNvPr>
          <p:cNvSpPr/>
          <p:nvPr/>
        </p:nvSpPr>
        <p:spPr>
          <a:xfrm>
            <a:off x="4931291" y="227627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C6A1CBF-FFFA-4835-AC02-66AC6FC3CC1E}"/>
              </a:ext>
            </a:extLst>
          </p:cNvPr>
          <p:cNvSpPr/>
          <p:nvPr/>
        </p:nvSpPr>
        <p:spPr>
          <a:xfrm>
            <a:off x="6266767" y="227238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EEF0CD9-6E5F-4A40-994F-2CDA73930F42}"/>
              </a:ext>
            </a:extLst>
          </p:cNvPr>
          <p:cNvSpPr/>
          <p:nvPr/>
        </p:nvSpPr>
        <p:spPr>
          <a:xfrm>
            <a:off x="8044937" y="2275600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2F7E4C3-B53D-4F82-9A5D-9BD2E2B48262}"/>
              </a:ext>
            </a:extLst>
          </p:cNvPr>
          <p:cNvSpPr txBox="1"/>
          <p:nvPr/>
        </p:nvSpPr>
        <p:spPr>
          <a:xfrm>
            <a:off x="4465754" y="2203828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x 4 0 =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C23D505-9F63-4FB5-9A56-F58A34F94DDB}"/>
              </a:ext>
            </a:extLst>
          </p:cNvPr>
          <p:cNvSpPr txBox="1"/>
          <p:nvPr/>
        </p:nvSpPr>
        <p:spPr>
          <a:xfrm>
            <a:off x="7138736" y="2214685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2 8 0 0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C72AE4F-25A4-41C6-B296-8437F49671FC}"/>
              </a:ext>
            </a:extLst>
          </p:cNvPr>
          <p:cNvSpPr/>
          <p:nvPr/>
        </p:nvSpPr>
        <p:spPr>
          <a:xfrm>
            <a:off x="4931291" y="2721800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5031235-4E4B-495D-BDC3-32F631A5BC22}"/>
              </a:ext>
            </a:extLst>
          </p:cNvPr>
          <p:cNvSpPr/>
          <p:nvPr/>
        </p:nvSpPr>
        <p:spPr>
          <a:xfrm>
            <a:off x="7598538" y="2721129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C8F1E61-6215-4422-8DBE-AAF341FD2D2C}"/>
              </a:ext>
            </a:extLst>
          </p:cNvPr>
          <p:cNvSpPr txBox="1"/>
          <p:nvPr/>
        </p:nvSpPr>
        <p:spPr>
          <a:xfrm>
            <a:off x="4465754" y="2649357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x 5 =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9546CBF-5875-4668-ADFF-AA67C4C246EB}"/>
              </a:ext>
            </a:extLst>
          </p:cNvPr>
          <p:cNvSpPr txBox="1"/>
          <p:nvPr/>
        </p:nvSpPr>
        <p:spPr>
          <a:xfrm>
            <a:off x="6690508" y="2648262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3 5 0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0439B9D-1A03-41DE-809D-9F6F0AC254D8}"/>
              </a:ext>
            </a:extLst>
          </p:cNvPr>
          <p:cNvSpPr/>
          <p:nvPr/>
        </p:nvSpPr>
        <p:spPr>
          <a:xfrm>
            <a:off x="5823013" y="3171628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B7F3F88-9B89-4289-81BB-096A9FE10F2A}"/>
              </a:ext>
            </a:extLst>
          </p:cNvPr>
          <p:cNvSpPr/>
          <p:nvPr/>
        </p:nvSpPr>
        <p:spPr>
          <a:xfrm>
            <a:off x="7598916" y="3170957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516479D-8E87-4D4E-8313-61860895A013}"/>
              </a:ext>
            </a:extLst>
          </p:cNvPr>
          <p:cNvSpPr txBox="1"/>
          <p:nvPr/>
        </p:nvSpPr>
        <p:spPr>
          <a:xfrm>
            <a:off x="4460937" y="3099185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 4 0 =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7FF8F24-6161-4D87-B378-2D65077C2062}"/>
              </a:ext>
            </a:extLst>
          </p:cNvPr>
          <p:cNvSpPr txBox="1"/>
          <p:nvPr/>
        </p:nvSpPr>
        <p:spPr>
          <a:xfrm>
            <a:off x="6685691" y="3098090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47689DF-3313-48C6-8660-C97F975FBF91}"/>
              </a:ext>
            </a:extLst>
          </p:cNvPr>
          <p:cNvSpPr/>
          <p:nvPr/>
        </p:nvSpPr>
        <p:spPr>
          <a:xfrm>
            <a:off x="11171538" y="4012644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ECDAC01-4C7B-4A8E-9F3F-8B42772ACD58}"/>
              </a:ext>
            </a:extLst>
          </p:cNvPr>
          <p:cNvSpPr/>
          <p:nvPr/>
        </p:nvSpPr>
        <p:spPr>
          <a:xfrm>
            <a:off x="10724671" y="4011203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7D32526-BCF7-40BF-A8EA-1E1B48B8444C}"/>
              </a:ext>
            </a:extLst>
          </p:cNvPr>
          <p:cNvSpPr/>
          <p:nvPr/>
        </p:nvSpPr>
        <p:spPr>
          <a:xfrm>
            <a:off x="10272004" y="4011203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CEBDE09B-CF91-454B-AC1A-852E2861F004}"/>
              </a:ext>
            </a:extLst>
          </p:cNvPr>
          <p:cNvGrpSpPr/>
          <p:nvPr/>
        </p:nvGrpSpPr>
        <p:grpSpPr>
          <a:xfrm>
            <a:off x="8946784" y="2211819"/>
            <a:ext cx="2839970" cy="2004146"/>
            <a:chOff x="8941812" y="1747323"/>
            <a:chExt cx="2839970" cy="2004146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56F037F6-C35F-42C2-AC8D-7C0DAAA76859}"/>
                </a:ext>
              </a:extLst>
            </p:cNvPr>
            <p:cNvGrpSpPr/>
            <p:nvPr/>
          </p:nvGrpSpPr>
          <p:grpSpPr>
            <a:xfrm>
              <a:off x="8941812" y="3083396"/>
              <a:ext cx="2836246" cy="668073"/>
              <a:chOff x="458585" y="5765839"/>
              <a:chExt cx="2836246" cy="668073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A6B17CD-6378-4AFF-9FE1-3EFB73611336}"/>
                  </a:ext>
                </a:extLst>
              </p:cNvPr>
              <p:cNvSpPr/>
              <p:nvPr/>
            </p:nvSpPr>
            <p:spPr>
              <a:xfrm>
                <a:off x="2229955" y="5765839"/>
                <a:ext cx="10648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1 5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7721D2BE-25ED-441C-8476-0F2B20C9D4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455" y="6288875"/>
                <a:ext cx="222686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357E9EC1-F834-4D2F-96E7-8D0229B8773B}"/>
                  </a:ext>
                </a:extLst>
              </p:cNvPr>
              <p:cNvSpPr/>
              <p:nvPr/>
            </p:nvSpPr>
            <p:spPr>
              <a:xfrm>
                <a:off x="458585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AE1D6C4-E8B1-4F14-9D6D-46F0133BC164}"/>
                </a:ext>
              </a:extLst>
            </p:cNvPr>
            <p:cNvSpPr/>
            <p:nvPr/>
          </p:nvSpPr>
          <p:spPr>
            <a:xfrm>
              <a:off x="9824536" y="1747323"/>
              <a:ext cx="1957246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2 8 0 0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0DB6B9E-0F4F-40DF-9CC3-2BD50CE6CE33}"/>
                </a:ext>
              </a:extLst>
            </p:cNvPr>
            <p:cNvSpPr/>
            <p:nvPr/>
          </p:nvSpPr>
          <p:spPr>
            <a:xfrm>
              <a:off x="10267032" y="2203824"/>
              <a:ext cx="1455015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3 5 0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A93863D-5F47-42B6-B24D-BE3788E40AFB}"/>
                </a:ext>
              </a:extLst>
            </p:cNvPr>
            <p:cNvSpPr/>
            <p:nvPr/>
          </p:nvSpPr>
          <p:spPr>
            <a:xfrm>
              <a:off x="10267361" y="2649063"/>
              <a:ext cx="1482748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0D20C2-62CF-4F4C-9380-8A123BC594C5}"/>
              </a:ext>
            </a:extLst>
          </p:cNvPr>
          <p:cNvSpPr/>
          <p:nvPr/>
        </p:nvSpPr>
        <p:spPr>
          <a:xfrm>
            <a:off x="9817303" y="4007811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7C5B38D-A7D0-4ACD-A179-700E4E254196}"/>
              </a:ext>
            </a:extLst>
          </p:cNvPr>
          <p:cNvSpPr/>
          <p:nvPr/>
        </p:nvSpPr>
        <p:spPr>
          <a:xfrm>
            <a:off x="7156876" y="1390927"/>
            <a:ext cx="1331975" cy="45689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49E7469-140B-4C95-A608-134A190E52EA}"/>
              </a:ext>
            </a:extLst>
          </p:cNvPr>
          <p:cNvSpPr/>
          <p:nvPr/>
        </p:nvSpPr>
        <p:spPr>
          <a:xfrm>
            <a:off x="7402278" y="1333074"/>
            <a:ext cx="845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E37B39C-1DA3-4146-982A-AB62A32CEE7F}"/>
              </a:ext>
            </a:extLst>
          </p:cNvPr>
          <p:cNvSpPr/>
          <p:nvPr/>
        </p:nvSpPr>
        <p:spPr>
          <a:xfrm>
            <a:off x="9899279" y="1987268"/>
            <a:ext cx="6055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40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1" grpId="0"/>
      <p:bldP spid="27" grpId="0"/>
      <p:bldP spid="28" grpId="0"/>
      <p:bldP spid="29" grpId="0"/>
      <p:bldP spid="31" grpId="0"/>
      <p:bldP spid="92" grpId="0"/>
      <p:bldP spid="93" grpId="0"/>
      <p:bldP spid="95" grpId="0"/>
      <p:bldP spid="96" grpId="0"/>
      <p:bldP spid="102" grpId="0" animBg="1"/>
      <p:bldP spid="103" grpId="0" animBg="1"/>
      <p:bldP spid="104" grpId="0" animBg="1"/>
      <p:bldP spid="105" grpId="0"/>
      <p:bldP spid="106" grpId="0"/>
      <p:bldP spid="107" grpId="0" animBg="1"/>
      <p:bldP spid="109" grpId="0" animBg="1"/>
      <p:bldP spid="110" grpId="0"/>
      <p:bldP spid="111" grpId="0"/>
      <p:bldP spid="112" grpId="0" animBg="1"/>
      <p:bldP spid="113" grpId="0" animBg="1"/>
      <p:bldP spid="114" grpId="0"/>
      <p:bldP spid="115" grpId="0"/>
      <p:bldP spid="116" grpId="0"/>
      <p:bldP spid="117" grpId="0"/>
      <p:bldP spid="118" grpId="0"/>
      <p:bldP spid="127" grpId="0"/>
      <p:bldP spid="94" grpId="0"/>
      <p:bldP spid="10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5381209" y="929445"/>
            <a:ext cx="1774824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56297" y="932133"/>
            <a:ext cx="1333060" cy="45691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83097" y="494095"/>
            <a:ext cx="1771195" cy="436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56623" y="489912"/>
            <a:ext cx="1332752" cy="4421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68654" y="932075"/>
            <a:ext cx="912401" cy="45661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33873" y="85288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57336" y="421941"/>
            <a:ext cx="8395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569088" y="414257"/>
            <a:ext cx="656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4793" y="130862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6139" y="1313271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8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05106" y="863693"/>
            <a:ext cx="14798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245267" y="874929"/>
            <a:ext cx="175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350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7162" y="289069"/>
            <a:ext cx="3866141" cy="817087"/>
            <a:chOff x="255525" y="372323"/>
            <a:chExt cx="2572422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5" y="372323"/>
              <a:ext cx="25724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30892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 x 47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270230" y="412083"/>
            <a:ext cx="17588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50834" y="378417"/>
            <a:ext cx="241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2726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468914" y="885461"/>
            <a:ext cx="134579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37032" y="885460"/>
            <a:ext cx="67288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441E8DC1-A69B-486D-A139-C761D4E3F237}"/>
              </a:ext>
            </a:extLst>
          </p:cNvPr>
          <p:cNvSpPr/>
          <p:nvPr/>
        </p:nvSpPr>
        <p:spPr>
          <a:xfrm>
            <a:off x="5380567" y="1389055"/>
            <a:ext cx="1775466" cy="455398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06E11A3-379F-496D-B25A-42D3D6290BAB}"/>
              </a:ext>
            </a:extLst>
          </p:cNvPr>
          <p:cNvSpPr/>
          <p:nvPr/>
        </p:nvSpPr>
        <p:spPr>
          <a:xfrm>
            <a:off x="4469080" y="1389055"/>
            <a:ext cx="912001" cy="4553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9D0C72-348F-4033-919A-B71C5446C222}"/>
              </a:ext>
            </a:extLst>
          </p:cNvPr>
          <p:cNvSpPr/>
          <p:nvPr/>
        </p:nvSpPr>
        <p:spPr>
          <a:xfrm>
            <a:off x="4691132" y="1311025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8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40F9CB5-2307-44FC-A1E0-7D9CCDA04D98}"/>
              </a:ext>
            </a:extLst>
          </p:cNvPr>
          <p:cNvSpPr/>
          <p:nvPr/>
        </p:nvSpPr>
        <p:spPr>
          <a:xfrm>
            <a:off x="5711406" y="1321838"/>
            <a:ext cx="1207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320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777D945-7D4F-46D7-AECC-34ABE9CA58A7}"/>
              </a:ext>
            </a:extLst>
          </p:cNvPr>
          <p:cNvSpPr/>
          <p:nvPr/>
        </p:nvSpPr>
        <p:spPr>
          <a:xfrm>
            <a:off x="1052936" y="1310231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A86B034-EE14-40C1-AF62-8FEEDC24F72A}"/>
              </a:ext>
            </a:extLst>
          </p:cNvPr>
          <p:cNvSpPr/>
          <p:nvPr/>
        </p:nvSpPr>
        <p:spPr>
          <a:xfrm>
            <a:off x="1594282" y="1314880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2C35DC8-7CCE-477F-ABA5-7058C0D5FAC6}"/>
              </a:ext>
            </a:extLst>
          </p:cNvPr>
          <p:cNvCxnSpPr/>
          <p:nvPr/>
        </p:nvCxnSpPr>
        <p:spPr>
          <a:xfrm flipH="1">
            <a:off x="1337057" y="887070"/>
            <a:ext cx="134579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6C2655F-A0F6-42EA-8130-95D343A41926}"/>
              </a:ext>
            </a:extLst>
          </p:cNvPr>
          <p:cNvCxnSpPr/>
          <p:nvPr/>
        </p:nvCxnSpPr>
        <p:spPr>
          <a:xfrm>
            <a:off x="1705175" y="887069"/>
            <a:ext cx="67288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16262A9-5891-4E4F-BDC7-6EDB96231310}"/>
              </a:ext>
            </a:extLst>
          </p:cNvPr>
          <p:cNvSpPr/>
          <p:nvPr/>
        </p:nvSpPr>
        <p:spPr>
          <a:xfrm>
            <a:off x="4931291" y="227627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C6A1CBF-FFFA-4835-AC02-66AC6FC3CC1E}"/>
              </a:ext>
            </a:extLst>
          </p:cNvPr>
          <p:cNvSpPr/>
          <p:nvPr/>
        </p:nvSpPr>
        <p:spPr>
          <a:xfrm>
            <a:off x="6266767" y="227238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EEF0CD9-6E5F-4A40-994F-2CDA73930F42}"/>
              </a:ext>
            </a:extLst>
          </p:cNvPr>
          <p:cNvSpPr/>
          <p:nvPr/>
        </p:nvSpPr>
        <p:spPr>
          <a:xfrm>
            <a:off x="8044937" y="2275600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2F7E4C3-B53D-4F82-9A5D-9BD2E2B48262}"/>
              </a:ext>
            </a:extLst>
          </p:cNvPr>
          <p:cNvSpPr txBox="1"/>
          <p:nvPr/>
        </p:nvSpPr>
        <p:spPr>
          <a:xfrm>
            <a:off x="4465754" y="2203828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x 4 0 =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C23D505-9F63-4FB5-9A56-F58A34F94DDB}"/>
              </a:ext>
            </a:extLst>
          </p:cNvPr>
          <p:cNvSpPr txBox="1"/>
          <p:nvPr/>
        </p:nvSpPr>
        <p:spPr>
          <a:xfrm>
            <a:off x="7138736" y="2214685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C72AE4F-25A4-41C6-B296-8437F49671FC}"/>
              </a:ext>
            </a:extLst>
          </p:cNvPr>
          <p:cNvSpPr/>
          <p:nvPr/>
        </p:nvSpPr>
        <p:spPr>
          <a:xfrm>
            <a:off x="4931291" y="2721800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5031235-4E4B-495D-BDC3-32F631A5BC22}"/>
              </a:ext>
            </a:extLst>
          </p:cNvPr>
          <p:cNvSpPr/>
          <p:nvPr/>
        </p:nvSpPr>
        <p:spPr>
          <a:xfrm>
            <a:off x="7598538" y="2721129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C8F1E61-6215-4422-8DBE-AAF341FD2D2C}"/>
              </a:ext>
            </a:extLst>
          </p:cNvPr>
          <p:cNvSpPr txBox="1"/>
          <p:nvPr/>
        </p:nvSpPr>
        <p:spPr>
          <a:xfrm>
            <a:off x="4465754" y="2649357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x 7 =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9546CBF-5875-4668-ADFF-AA67C4C246EB}"/>
              </a:ext>
            </a:extLst>
          </p:cNvPr>
          <p:cNvSpPr txBox="1"/>
          <p:nvPr/>
        </p:nvSpPr>
        <p:spPr>
          <a:xfrm>
            <a:off x="6690508" y="2648262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3 5 0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0439B9D-1A03-41DE-809D-9F6F0AC254D8}"/>
              </a:ext>
            </a:extLst>
          </p:cNvPr>
          <p:cNvSpPr/>
          <p:nvPr/>
        </p:nvSpPr>
        <p:spPr>
          <a:xfrm>
            <a:off x="5823013" y="3171628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B7F3F88-9B89-4289-81BB-096A9FE10F2A}"/>
              </a:ext>
            </a:extLst>
          </p:cNvPr>
          <p:cNvSpPr/>
          <p:nvPr/>
        </p:nvSpPr>
        <p:spPr>
          <a:xfrm>
            <a:off x="7598916" y="3170957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516479D-8E87-4D4E-8313-61860895A013}"/>
              </a:ext>
            </a:extLst>
          </p:cNvPr>
          <p:cNvSpPr txBox="1"/>
          <p:nvPr/>
        </p:nvSpPr>
        <p:spPr>
          <a:xfrm>
            <a:off x="4460937" y="3099185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4 0 =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7FF8F24-6161-4D87-B378-2D65077C2062}"/>
              </a:ext>
            </a:extLst>
          </p:cNvPr>
          <p:cNvSpPr txBox="1"/>
          <p:nvPr/>
        </p:nvSpPr>
        <p:spPr>
          <a:xfrm>
            <a:off x="6685691" y="3098090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3 2 0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47689DF-3313-48C6-8660-C97F975FBF91}"/>
              </a:ext>
            </a:extLst>
          </p:cNvPr>
          <p:cNvSpPr/>
          <p:nvPr/>
        </p:nvSpPr>
        <p:spPr>
          <a:xfrm>
            <a:off x="11171538" y="4012644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ECDAC01-4C7B-4A8E-9F3F-8B42772ACD58}"/>
              </a:ext>
            </a:extLst>
          </p:cNvPr>
          <p:cNvSpPr/>
          <p:nvPr/>
        </p:nvSpPr>
        <p:spPr>
          <a:xfrm>
            <a:off x="10724671" y="4011203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7D32526-BCF7-40BF-A8EA-1E1B48B8444C}"/>
              </a:ext>
            </a:extLst>
          </p:cNvPr>
          <p:cNvSpPr/>
          <p:nvPr/>
        </p:nvSpPr>
        <p:spPr>
          <a:xfrm>
            <a:off x="10272004" y="4011203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CEBDE09B-CF91-454B-AC1A-852E2861F004}"/>
              </a:ext>
            </a:extLst>
          </p:cNvPr>
          <p:cNvGrpSpPr/>
          <p:nvPr/>
        </p:nvGrpSpPr>
        <p:grpSpPr>
          <a:xfrm>
            <a:off x="8946784" y="2211819"/>
            <a:ext cx="2839970" cy="2004146"/>
            <a:chOff x="8941812" y="1747323"/>
            <a:chExt cx="2839970" cy="2004146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56F037F6-C35F-42C2-AC8D-7C0DAAA76859}"/>
                </a:ext>
              </a:extLst>
            </p:cNvPr>
            <p:cNvGrpSpPr/>
            <p:nvPr/>
          </p:nvGrpSpPr>
          <p:grpSpPr>
            <a:xfrm>
              <a:off x="8941812" y="3083396"/>
              <a:ext cx="2836246" cy="668073"/>
              <a:chOff x="458585" y="5765839"/>
              <a:chExt cx="2836246" cy="668073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A6B17CD-6378-4AFF-9FE1-3EFB73611336}"/>
                  </a:ext>
                </a:extLst>
              </p:cNvPr>
              <p:cNvSpPr/>
              <p:nvPr/>
            </p:nvSpPr>
            <p:spPr>
              <a:xfrm>
                <a:off x="2229955" y="5765839"/>
                <a:ext cx="10648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5 6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7721D2BE-25ED-441C-8476-0F2B20C9D4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455" y="6288875"/>
                <a:ext cx="222686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357E9EC1-F834-4D2F-96E7-8D0229B8773B}"/>
                  </a:ext>
                </a:extLst>
              </p:cNvPr>
              <p:cNvSpPr/>
              <p:nvPr/>
            </p:nvSpPr>
            <p:spPr>
              <a:xfrm>
                <a:off x="458585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AE1D6C4-E8B1-4F14-9D6D-46F0133BC164}"/>
                </a:ext>
              </a:extLst>
            </p:cNvPr>
            <p:cNvSpPr/>
            <p:nvPr/>
          </p:nvSpPr>
          <p:spPr>
            <a:xfrm>
              <a:off x="9824536" y="1747323"/>
              <a:ext cx="1957246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0DB6B9E-0F4F-40DF-9CC3-2BD50CE6CE33}"/>
                </a:ext>
              </a:extLst>
            </p:cNvPr>
            <p:cNvSpPr/>
            <p:nvPr/>
          </p:nvSpPr>
          <p:spPr>
            <a:xfrm>
              <a:off x="10267032" y="2203824"/>
              <a:ext cx="1455015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3 5 0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A93863D-5F47-42B6-B24D-BE3788E40AFB}"/>
                </a:ext>
              </a:extLst>
            </p:cNvPr>
            <p:cNvSpPr/>
            <p:nvPr/>
          </p:nvSpPr>
          <p:spPr>
            <a:xfrm>
              <a:off x="10267361" y="2649063"/>
              <a:ext cx="1482748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3 2 0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0D20C2-62CF-4F4C-9380-8A123BC594C5}"/>
              </a:ext>
            </a:extLst>
          </p:cNvPr>
          <p:cNvSpPr/>
          <p:nvPr/>
        </p:nvSpPr>
        <p:spPr>
          <a:xfrm>
            <a:off x="9817303" y="4007811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7C5B38D-A7D0-4ACD-A179-700E4E254196}"/>
              </a:ext>
            </a:extLst>
          </p:cNvPr>
          <p:cNvSpPr/>
          <p:nvPr/>
        </p:nvSpPr>
        <p:spPr>
          <a:xfrm>
            <a:off x="7156876" y="1390927"/>
            <a:ext cx="1331975" cy="45689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49E7469-140B-4C95-A608-134A190E52EA}"/>
              </a:ext>
            </a:extLst>
          </p:cNvPr>
          <p:cNvSpPr/>
          <p:nvPr/>
        </p:nvSpPr>
        <p:spPr>
          <a:xfrm>
            <a:off x="7402278" y="1333074"/>
            <a:ext cx="845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56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574589C-B503-40B3-8981-00B517FAC99B}"/>
              </a:ext>
            </a:extLst>
          </p:cNvPr>
          <p:cNvSpPr/>
          <p:nvPr/>
        </p:nvSpPr>
        <p:spPr>
          <a:xfrm>
            <a:off x="10338160" y="1991672"/>
            <a:ext cx="6055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1" grpId="0"/>
      <p:bldP spid="27" grpId="0"/>
      <p:bldP spid="28" grpId="0"/>
      <p:bldP spid="29" grpId="0"/>
      <p:bldP spid="31" grpId="0"/>
      <p:bldP spid="92" grpId="0"/>
      <p:bldP spid="93" grpId="0"/>
      <p:bldP spid="95" grpId="0"/>
      <p:bldP spid="96" grpId="0"/>
      <p:bldP spid="102" grpId="0" animBg="1"/>
      <p:bldP spid="103" grpId="0" animBg="1"/>
      <p:bldP spid="104" grpId="0" animBg="1"/>
      <p:bldP spid="105" grpId="0"/>
      <p:bldP spid="106" grpId="0"/>
      <p:bldP spid="107" grpId="0" animBg="1"/>
      <p:bldP spid="109" grpId="0" animBg="1"/>
      <p:bldP spid="110" grpId="0"/>
      <p:bldP spid="111" grpId="0"/>
      <p:bldP spid="112" grpId="0" animBg="1"/>
      <p:bldP spid="113" grpId="0" animBg="1"/>
      <p:bldP spid="114" grpId="0"/>
      <p:bldP spid="115" grpId="0"/>
      <p:bldP spid="116" grpId="0"/>
      <p:bldP spid="117" grpId="0"/>
      <p:bldP spid="118" grpId="0"/>
      <p:bldP spid="127" grpId="0"/>
      <p:bldP spid="94" grpId="0"/>
      <p:bldP spid="10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5381209" y="929445"/>
            <a:ext cx="1774824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56297" y="932133"/>
            <a:ext cx="1333060" cy="45691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83097" y="494095"/>
            <a:ext cx="1771195" cy="436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56623" y="489912"/>
            <a:ext cx="1332752" cy="4421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68654" y="932075"/>
            <a:ext cx="912401" cy="45661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33873" y="85288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80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57336" y="421941"/>
            <a:ext cx="8395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569088" y="414257"/>
            <a:ext cx="656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4793" y="130862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80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6139" y="1313271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05106" y="863693"/>
            <a:ext cx="14798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2400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245267" y="874929"/>
            <a:ext cx="175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240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7162" y="289069"/>
            <a:ext cx="3866141" cy="817087"/>
            <a:chOff x="255525" y="372323"/>
            <a:chExt cx="2572422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5" y="372323"/>
              <a:ext cx="25724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30892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85 x 33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270230" y="412083"/>
            <a:ext cx="17588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50834" y="378417"/>
            <a:ext cx="241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2805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468914" y="885461"/>
            <a:ext cx="134579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37032" y="885460"/>
            <a:ext cx="67288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441E8DC1-A69B-486D-A139-C761D4E3F237}"/>
              </a:ext>
            </a:extLst>
          </p:cNvPr>
          <p:cNvSpPr/>
          <p:nvPr/>
        </p:nvSpPr>
        <p:spPr>
          <a:xfrm>
            <a:off x="5380567" y="1389055"/>
            <a:ext cx="1775466" cy="455398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06E11A3-379F-496D-B25A-42D3D6290BAB}"/>
              </a:ext>
            </a:extLst>
          </p:cNvPr>
          <p:cNvSpPr/>
          <p:nvPr/>
        </p:nvSpPr>
        <p:spPr>
          <a:xfrm>
            <a:off x="4469080" y="1389055"/>
            <a:ext cx="912001" cy="4553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9D0C72-348F-4033-919A-B71C5446C222}"/>
              </a:ext>
            </a:extLst>
          </p:cNvPr>
          <p:cNvSpPr/>
          <p:nvPr/>
        </p:nvSpPr>
        <p:spPr>
          <a:xfrm>
            <a:off x="4691132" y="1311025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40F9CB5-2307-44FC-A1E0-7D9CCDA04D98}"/>
              </a:ext>
            </a:extLst>
          </p:cNvPr>
          <p:cNvSpPr/>
          <p:nvPr/>
        </p:nvSpPr>
        <p:spPr>
          <a:xfrm>
            <a:off x="5711406" y="1321838"/>
            <a:ext cx="1207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150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777D945-7D4F-46D7-AECC-34ABE9CA58A7}"/>
              </a:ext>
            </a:extLst>
          </p:cNvPr>
          <p:cNvSpPr/>
          <p:nvPr/>
        </p:nvSpPr>
        <p:spPr>
          <a:xfrm>
            <a:off x="1052936" y="1310231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A86B034-EE14-40C1-AF62-8FEEDC24F72A}"/>
              </a:ext>
            </a:extLst>
          </p:cNvPr>
          <p:cNvSpPr/>
          <p:nvPr/>
        </p:nvSpPr>
        <p:spPr>
          <a:xfrm>
            <a:off x="1594282" y="1314880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2C35DC8-7CCE-477F-ABA5-7058C0D5FAC6}"/>
              </a:ext>
            </a:extLst>
          </p:cNvPr>
          <p:cNvCxnSpPr/>
          <p:nvPr/>
        </p:nvCxnSpPr>
        <p:spPr>
          <a:xfrm flipH="1">
            <a:off x="1337057" y="887070"/>
            <a:ext cx="134579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6C2655F-A0F6-42EA-8130-95D343A41926}"/>
              </a:ext>
            </a:extLst>
          </p:cNvPr>
          <p:cNvCxnSpPr/>
          <p:nvPr/>
        </p:nvCxnSpPr>
        <p:spPr>
          <a:xfrm>
            <a:off x="1705175" y="887069"/>
            <a:ext cx="67288" cy="40373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16262A9-5891-4E4F-BDC7-6EDB96231310}"/>
              </a:ext>
            </a:extLst>
          </p:cNvPr>
          <p:cNvSpPr/>
          <p:nvPr/>
        </p:nvSpPr>
        <p:spPr>
          <a:xfrm>
            <a:off x="4931291" y="227627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C6A1CBF-FFFA-4835-AC02-66AC6FC3CC1E}"/>
              </a:ext>
            </a:extLst>
          </p:cNvPr>
          <p:cNvSpPr/>
          <p:nvPr/>
        </p:nvSpPr>
        <p:spPr>
          <a:xfrm>
            <a:off x="6266767" y="227238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EEF0CD9-6E5F-4A40-994F-2CDA73930F42}"/>
              </a:ext>
            </a:extLst>
          </p:cNvPr>
          <p:cNvSpPr/>
          <p:nvPr/>
        </p:nvSpPr>
        <p:spPr>
          <a:xfrm>
            <a:off x="8044937" y="2275600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2F7E4C3-B53D-4F82-9A5D-9BD2E2B48262}"/>
              </a:ext>
            </a:extLst>
          </p:cNvPr>
          <p:cNvSpPr txBox="1"/>
          <p:nvPr/>
        </p:nvSpPr>
        <p:spPr>
          <a:xfrm>
            <a:off x="4465754" y="2203828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x 3 0 =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C23D505-9F63-4FB5-9A56-F58A34F94DDB}"/>
              </a:ext>
            </a:extLst>
          </p:cNvPr>
          <p:cNvSpPr txBox="1"/>
          <p:nvPr/>
        </p:nvSpPr>
        <p:spPr>
          <a:xfrm>
            <a:off x="7138736" y="2214685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2 4 0 0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C72AE4F-25A4-41C6-B296-8437F49671FC}"/>
              </a:ext>
            </a:extLst>
          </p:cNvPr>
          <p:cNvSpPr/>
          <p:nvPr/>
        </p:nvSpPr>
        <p:spPr>
          <a:xfrm>
            <a:off x="4931291" y="2721800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5031235-4E4B-495D-BDC3-32F631A5BC22}"/>
              </a:ext>
            </a:extLst>
          </p:cNvPr>
          <p:cNvSpPr/>
          <p:nvPr/>
        </p:nvSpPr>
        <p:spPr>
          <a:xfrm>
            <a:off x="7598538" y="2721129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C8F1E61-6215-4422-8DBE-AAF341FD2D2C}"/>
              </a:ext>
            </a:extLst>
          </p:cNvPr>
          <p:cNvSpPr txBox="1"/>
          <p:nvPr/>
        </p:nvSpPr>
        <p:spPr>
          <a:xfrm>
            <a:off x="4465754" y="2649357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x 3 =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9546CBF-5875-4668-ADFF-AA67C4C246EB}"/>
              </a:ext>
            </a:extLst>
          </p:cNvPr>
          <p:cNvSpPr txBox="1"/>
          <p:nvPr/>
        </p:nvSpPr>
        <p:spPr>
          <a:xfrm>
            <a:off x="6690508" y="2648262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0439B9D-1A03-41DE-809D-9F6F0AC254D8}"/>
              </a:ext>
            </a:extLst>
          </p:cNvPr>
          <p:cNvSpPr/>
          <p:nvPr/>
        </p:nvSpPr>
        <p:spPr>
          <a:xfrm>
            <a:off x="5823013" y="3171628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B7F3F88-9B89-4289-81BB-096A9FE10F2A}"/>
              </a:ext>
            </a:extLst>
          </p:cNvPr>
          <p:cNvSpPr/>
          <p:nvPr/>
        </p:nvSpPr>
        <p:spPr>
          <a:xfrm>
            <a:off x="7598916" y="3170957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516479D-8E87-4D4E-8313-61860895A013}"/>
              </a:ext>
            </a:extLst>
          </p:cNvPr>
          <p:cNvSpPr txBox="1"/>
          <p:nvPr/>
        </p:nvSpPr>
        <p:spPr>
          <a:xfrm>
            <a:off x="4460937" y="3099185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3 0 =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7FF8F24-6161-4D87-B378-2D65077C2062}"/>
              </a:ext>
            </a:extLst>
          </p:cNvPr>
          <p:cNvSpPr txBox="1"/>
          <p:nvPr/>
        </p:nvSpPr>
        <p:spPr>
          <a:xfrm>
            <a:off x="6685691" y="3098090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1 5 0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47689DF-3313-48C6-8660-C97F975FBF91}"/>
              </a:ext>
            </a:extLst>
          </p:cNvPr>
          <p:cNvSpPr/>
          <p:nvPr/>
        </p:nvSpPr>
        <p:spPr>
          <a:xfrm>
            <a:off x="11171538" y="4012644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ECDAC01-4C7B-4A8E-9F3F-8B42772ACD58}"/>
              </a:ext>
            </a:extLst>
          </p:cNvPr>
          <p:cNvSpPr/>
          <p:nvPr/>
        </p:nvSpPr>
        <p:spPr>
          <a:xfrm>
            <a:off x="10724671" y="4011203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7D32526-BCF7-40BF-A8EA-1E1B48B8444C}"/>
              </a:ext>
            </a:extLst>
          </p:cNvPr>
          <p:cNvSpPr/>
          <p:nvPr/>
        </p:nvSpPr>
        <p:spPr>
          <a:xfrm>
            <a:off x="10272004" y="4011203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CEBDE09B-CF91-454B-AC1A-852E2861F004}"/>
              </a:ext>
            </a:extLst>
          </p:cNvPr>
          <p:cNvGrpSpPr/>
          <p:nvPr/>
        </p:nvGrpSpPr>
        <p:grpSpPr>
          <a:xfrm>
            <a:off x="8946784" y="2211819"/>
            <a:ext cx="2839970" cy="2004146"/>
            <a:chOff x="8941812" y="1747323"/>
            <a:chExt cx="2839970" cy="2004146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56F037F6-C35F-42C2-AC8D-7C0DAAA76859}"/>
                </a:ext>
              </a:extLst>
            </p:cNvPr>
            <p:cNvGrpSpPr/>
            <p:nvPr/>
          </p:nvGrpSpPr>
          <p:grpSpPr>
            <a:xfrm>
              <a:off x="8941812" y="3083396"/>
              <a:ext cx="2836246" cy="668073"/>
              <a:chOff x="458585" y="5765839"/>
              <a:chExt cx="2836246" cy="668073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A6B17CD-6378-4AFF-9FE1-3EFB73611336}"/>
                  </a:ext>
                </a:extLst>
              </p:cNvPr>
              <p:cNvSpPr/>
              <p:nvPr/>
            </p:nvSpPr>
            <p:spPr>
              <a:xfrm>
                <a:off x="2229955" y="5765839"/>
                <a:ext cx="10648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1 5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7721D2BE-25ED-441C-8476-0F2B20C9D4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455" y="6288875"/>
                <a:ext cx="2226868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357E9EC1-F834-4D2F-96E7-8D0229B8773B}"/>
                  </a:ext>
                </a:extLst>
              </p:cNvPr>
              <p:cNvSpPr/>
              <p:nvPr/>
            </p:nvSpPr>
            <p:spPr>
              <a:xfrm>
                <a:off x="458585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AE1D6C4-E8B1-4F14-9D6D-46F0133BC164}"/>
                </a:ext>
              </a:extLst>
            </p:cNvPr>
            <p:cNvSpPr/>
            <p:nvPr/>
          </p:nvSpPr>
          <p:spPr>
            <a:xfrm>
              <a:off x="9824536" y="1747323"/>
              <a:ext cx="1957246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0DB6B9E-0F4F-40DF-9CC3-2BD50CE6CE33}"/>
                </a:ext>
              </a:extLst>
            </p:cNvPr>
            <p:cNvSpPr/>
            <p:nvPr/>
          </p:nvSpPr>
          <p:spPr>
            <a:xfrm>
              <a:off x="10267032" y="2203824"/>
              <a:ext cx="1455015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2 4 0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A93863D-5F47-42B6-B24D-BE3788E40AFB}"/>
                </a:ext>
              </a:extLst>
            </p:cNvPr>
            <p:cNvSpPr/>
            <p:nvPr/>
          </p:nvSpPr>
          <p:spPr>
            <a:xfrm>
              <a:off x="10267361" y="2649063"/>
              <a:ext cx="1482748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0D20C2-62CF-4F4C-9380-8A123BC594C5}"/>
              </a:ext>
            </a:extLst>
          </p:cNvPr>
          <p:cNvSpPr/>
          <p:nvPr/>
        </p:nvSpPr>
        <p:spPr>
          <a:xfrm>
            <a:off x="9817303" y="4007811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7C5B38D-A7D0-4ACD-A179-700E4E254196}"/>
              </a:ext>
            </a:extLst>
          </p:cNvPr>
          <p:cNvSpPr/>
          <p:nvPr/>
        </p:nvSpPr>
        <p:spPr>
          <a:xfrm>
            <a:off x="7156876" y="1390927"/>
            <a:ext cx="1331975" cy="45689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49E7469-140B-4C95-A608-134A190E52EA}"/>
              </a:ext>
            </a:extLst>
          </p:cNvPr>
          <p:cNvSpPr/>
          <p:nvPr/>
        </p:nvSpPr>
        <p:spPr>
          <a:xfrm>
            <a:off x="7402278" y="1333074"/>
            <a:ext cx="845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E37B39C-1DA3-4146-982A-AB62A32CEE7F}"/>
              </a:ext>
            </a:extLst>
          </p:cNvPr>
          <p:cNvSpPr/>
          <p:nvPr/>
        </p:nvSpPr>
        <p:spPr>
          <a:xfrm>
            <a:off x="10363310" y="1987268"/>
            <a:ext cx="6055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4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1" grpId="0"/>
      <p:bldP spid="27" grpId="0"/>
      <p:bldP spid="28" grpId="0"/>
      <p:bldP spid="29" grpId="0"/>
      <p:bldP spid="31" grpId="0"/>
      <p:bldP spid="92" grpId="0"/>
      <p:bldP spid="93" grpId="0"/>
      <p:bldP spid="95" grpId="0"/>
      <p:bldP spid="96" grpId="0"/>
      <p:bldP spid="102" grpId="0" animBg="1"/>
      <p:bldP spid="103" grpId="0" animBg="1"/>
      <p:bldP spid="104" grpId="0" animBg="1"/>
      <p:bldP spid="105" grpId="0"/>
      <p:bldP spid="106" grpId="0"/>
      <p:bldP spid="107" grpId="0" animBg="1"/>
      <p:bldP spid="109" grpId="0" animBg="1"/>
      <p:bldP spid="110" grpId="0"/>
      <p:bldP spid="111" grpId="0"/>
      <p:bldP spid="112" grpId="0" animBg="1"/>
      <p:bldP spid="113" grpId="0" animBg="1"/>
      <p:bldP spid="114" grpId="0"/>
      <p:bldP spid="115" grpId="0"/>
      <p:bldP spid="116" grpId="0"/>
      <p:bldP spid="117" grpId="0"/>
      <p:bldP spid="118" grpId="0"/>
      <p:bldP spid="127" grpId="0"/>
      <p:bldP spid="94" grpId="0"/>
      <p:bldP spid="10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DA05F-6D92-45CF-8310-B7EF5F1A9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10 Multiply two two-digit numbers using long multiplication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7BBD4-73FE-4401-BCC5-3F77CDF82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2631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ctangle 141">
            <a:extLst>
              <a:ext uri="{FF2B5EF4-FFF2-40B4-BE49-F238E27FC236}">
                <a16:creationId xmlns:a16="http://schemas.microsoft.com/office/drawing/2014/main" id="{DB56EFFC-91BF-4CBD-AF09-9B82BC375D3E}"/>
              </a:ext>
            </a:extLst>
          </p:cNvPr>
          <p:cNvSpPr/>
          <p:nvPr/>
        </p:nvSpPr>
        <p:spPr>
          <a:xfrm>
            <a:off x="1803316" y="1376596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7AFA1B2-64A9-4E70-9DCC-E33B72FB1DED}"/>
              </a:ext>
            </a:extLst>
          </p:cNvPr>
          <p:cNvSpPr/>
          <p:nvPr/>
        </p:nvSpPr>
        <p:spPr>
          <a:xfrm>
            <a:off x="1361676" y="1376141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2B22DC76-9EDC-4291-A113-23EC97302EBF}"/>
              </a:ext>
            </a:extLst>
          </p:cNvPr>
          <p:cNvSpPr/>
          <p:nvPr/>
        </p:nvSpPr>
        <p:spPr>
          <a:xfrm>
            <a:off x="1806944" y="486449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CD538D9E-86C8-4965-BE9C-90323AA1C64E}"/>
              </a:ext>
            </a:extLst>
          </p:cNvPr>
          <p:cNvSpPr/>
          <p:nvPr/>
        </p:nvSpPr>
        <p:spPr>
          <a:xfrm>
            <a:off x="1354192" y="485994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66642F4-C4D2-4AC8-8A22-E0D9DAE32955}"/>
              </a:ext>
            </a:extLst>
          </p:cNvPr>
          <p:cNvSpPr/>
          <p:nvPr/>
        </p:nvSpPr>
        <p:spPr>
          <a:xfrm>
            <a:off x="4935037" y="1384560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2619C333-569D-44D6-BA17-6F9A9433C376}"/>
              </a:ext>
            </a:extLst>
          </p:cNvPr>
          <p:cNvSpPr/>
          <p:nvPr/>
        </p:nvSpPr>
        <p:spPr>
          <a:xfrm>
            <a:off x="4483669" y="1374377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AAF9C324-191A-4F61-86C4-112229EA5C9A}"/>
              </a:ext>
            </a:extLst>
          </p:cNvPr>
          <p:cNvSpPr/>
          <p:nvPr/>
        </p:nvSpPr>
        <p:spPr>
          <a:xfrm>
            <a:off x="4934859" y="482461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A170579B-68D1-445F-B097-23798075C7E4}"/>
              </a:ext>
            </a:extLst>
          </p:cNvPr>
          <p:cNvSpPr/>
          <p:nvPr/>
        </p:nvSpPr>
        <p:spPr>
          <a:xfrm>
            <a:off x="4484386" y="482006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8E0AF7D6-966F-4FD9-977E-70B9A9CA6F67}"/>
              </a:ext>
            </a:extLst>
          </p:cNvPr>
          <p:cNvSpPr/>
          <p:nvPr/>
        </p:nvSpPr>
        <p:spPr>
          <a:xfrm>
            <a:off x="8044705" y="1371429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4CF47738-6A22-426B-A4B1-852F70030F02}"/>
              </a:ext>
            </a:extLst>
          </p:cNvPr>
          <p:cNvSpPr/>
          <p:nvPr/>
        </p:nvSpPr>
        <p:spPr>
          <a:xfrm>
            <a:off x="7603065" y="1370974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B138B2D0-769D-4B20-857C-16036826BD70}"/>
              </a:ext>
            </a:extLst>
          </p:cNvPr>
          <p:cNvSpPr/>
          <p:nvPr/>
        </p:nvSpPr>
        <p:spPr>
          <a:xfrm>
            <a:off x="8049736" y="469330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3AFC1000-E57B-4CDA-A217-697422BB7237}"/>
              </a:ext>
            </a:extLst>
          </p:cNvPr>
          <p:cNvSpPr/>
          <p:nvPr/>
        </p:nvSpPr>
        <p:spPr>
          <a:xfrm>
            <a:off x="7607938" y="468875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365DA14D-D69C-475A-B7A4-82083B7D9943}"/>
              </a:ext>
            </a:extLst>
          </p:cNvPr>
          <p:cNvSpPr/>
          <p:nvPr/>
        </p:nvSpPr>
        <p:spPr>
          <a:xfrm>
            <a:off x="11177197" y="1387062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334BB5DF-6B66-4861-AD81-24D2A83866E0}"/>
              </a:ext>
            </a:extLst>
          </p:cNvPr>
          <p:cNvSpPr/>
          <p:nvPr/>
        </p:nvSpPr>
        <p:spPr>
          <a:xfrm>
            <a:off x="10735557" y="1386607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808A8034-AE2A-424E-9228-5B72AD6D3739}"/>
              </a:ext>
            </a:extLst>
          </p:cNvPr>
          <p:cNvSpPr/>
          <p:nvPr/>
        </p:nvSpPr>
        <p:spPr>
          <a:xfrm>
            <a:off x="11173682" y="484963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4D3B8ECA-691C-4DFB-8654-36DC9AE24C0C}"/>
              </a:ext>
            </a:extLst>
          </p:cNvPr>
          <p:cNvSpPr/>
          <p:nvPr/>
        </p:nvSpPr>
        <p:spPr>
          <a:xfrm>
            <a:off x="10728073" y="484508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41A164C-FC0C-4003-BE05-97BD8A1341D4}"/>
              </a:ext>
            </a:extLst>
          </p:cNvPr>
          <p:cNvCxnSpPr>
            <a:cxnSpLocks/>
          </p:cNvCxnSpPr>
          <p:nvPr/>
        </p:nvCxnSpPr>
        <p:spPr>
          <a:xfrm>
            <a:off x="476029" y="1818094"/>
            <a:ext cx="177863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6020F205-7302-436E-A741-D8161FBFECAC}"/>
              </a:ext>
            </a:extLst>
          </p:cNvPr>
          <p:cNvSpPr txBox="1"/>
          <p:nvPr/>
        </p:nvSpPr>
        <p:spPr>
          <a:xfrm>
            <a:off x="1397228" y="84221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887ED788-AFF4-46F4-AE4F-87B182E634FC}"/>
              </a:ext>
            </a:extLst>
          </p:cNvPr>
          <p:cNvSpPr txBox="1"/>
          <p:nvPr/>
        </p:nvSpPr>
        <p:spPr>
          <a:xfrm>
            <a:off x="1831231" y="83957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D0C2886B-B9B3-47F1-A096-4D37839C37D5}"/>
              </a:ext>
            </a:extLst>
          </p:cNvPr>
          <p:cNvSpPr txBox="1"/>
          <p:nvPr/>
        </p:nvSpPr>
        <p:spPr>
          <a:xfrm>
            <a:off x="1380359" y="12669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7A5AB93F-B93C-4E67-9BB2-2CC33FD19850}"/>
              </a:ext>
            </a:extLst>
          </p:cNvPr>
          <p:cNvSpPr txBox="1"/>
          <p:nvPr/>
        </p:nvSpPr>
        <p:spPr>
          <a:xfrm>
            <a:off x="1834632" y="1274823"/>
            <a:ext cx="415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9034273-9620-4E02-A5C0-0D6C88A87325}"/>
              </a:ext>
            </a:extLst>
          </p:cNvPr>
          <p:cNvSpPr txBox="1"/>
          <p:nvPr/>
        </p:nvSpPr>
        <p:spPr>
          <a:xfrm>
            <a:off x="81423" y="1316602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C11C6928-E67E-4FC7-829B-AD40612C8320}"/>
              </a:ext>
            </a:extLst>
          </p:cNvPr>
          <p:cNvCxnSpPr>
            <a:cxnSpLocks/>
          </p:cNvCxnSpPr>
          <p:nvPr/>
        </p:nvCxnSpPr>
        <p:spPr>
          <a:xfrm>
            <a:off x="3592568" y="1818094"/>
            <a:ext cx="177863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63B82C83-2B96-41A7-A40E-58CBA98D40F1}"/>
              </a:ext>
            </a:extLst>
          </p:cNvPr>
          <p:cNvSpPr txBox="1"/>
          <p:nvPr/>
        </p:nvSpPr>
        <p:spPr>
          <a:xfrm>
            <a:off x="3197962" y="1316602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A599412B-77CD-43DF-AC33-1592C5D772D2}"/>
              </a:ext>
            </a:extLst>
          </p:cNvPr>
          <p:cNvCxnSpPr>
            <a:cxnSpLocks/>
          </p:cNvCxnSpPr>
          <p:nvPr/>
        </p:nvCxnSpPr>
        <p:spPr>
          <a:xfrm>
            <a:off x="6712970" y="1823352"/>
            <a:ext cx="177863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4696FAED-C6F2-42BF-A73C-56DF69D3530F}"/>
              </a:ext>
            </a:extLst>
          </p:cNvPr>
          <p:cNvSpPr txBox="1"/>
          <p:nvPr/>
        </p:nvSpPr>
        <p:spPr>
          <a:xfrm>
            <a:off x="7630418" y="847126"/>
            <a:ext cx="432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67A35568-EAFC-47D8-8DEB-82FAE26BD345}"/>
              </a:ext>
            </a:extLst>
          </p:cNvPr>
          <p:cNvSpPr txBox="1"/>
          <p:nvPr/>
        </p:nvSpPr>
        <p:spPr>
          <a:xfrm>
            <a:off x="8058788" y="840582"/>
            <a:ext cx="412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CF3915D3-C262-4DD9-98B7-42C4DD070189}"/>
              </a:ext>
            </a:extLst>
          </p:cNvPr>
          <p:cNvSpPr txBox="1"/>
          <p:nvPr/>
        </p:nvSpPr>
        <p:spPr>
          <a:xfrm>
            <a:off x="7617300" y="127219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AE300366-E933-47C3-8B40-EA90DAFA5D98}"/>
              </a:ext>
            </a:extLst>
          </p:cNvPr>
          <p:cNvSpPr txBox="1"/>
          <p:nvPr/>
        </p:nvSpPr>
        <p:spPr>
          <a:xfrm>
            <a:off x="8063198" y="1280081"/>
            <a:ext cx="446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4C3F9D01-24DD-4856-B5D3-7BF54AB516CE}"/>
              </a:ext>
            </a:extLst>
          </p:cNvPr>
          <p:cNvSpPr txBox="1"/>
          <p:nvPr/>
        </p:nvSpPr>
        <p:spPr>
          <a:xfrm>
            <a:off x="6318364" y="1321860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A49CEC03-571B-464E-BC38-EE606A73428A}"/>
              </a:ext>
            </a:extLst>
          </p:cNvPr>
          <p:cNvCxnSpPr>
            <a:cxnSpLocks/>
          </p:cNvCxnSpPr>
          <p:nvPr/>
        </p:nvCxnSpPr>
        <p:spPr>
          <a:xfrm>
            <a:off x="9837144" y="1823118"/>
            <a:ext cx="177863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D277CB06-8ACF-4C81-9D8A-C7A2B0223327}"/>
              </a:ext>
            </a:extLst>
          </p:cNvPr>
          <p:cNvSpPr txBox="1"/>
          <p:nvPr/>
        </p:nvSpPr>
        <p:spPr>
          <a:xfrm>
            <a:off x="10728719" y="841868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F6232AB2-FA75-4B41-9091-86962EBB6AC8}"/>
              </a:ext>
            </a:extLst>
          </p:cNvPr>
          <p:cNvSpPr txBox="1"/>
          <p:nvPr/>
        </p:nvSpPr>
        <p:spPr>
          <a:xfrm>
            <a:off x="11201155" y="835324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63FAF617-AAC8-4DFA-BF37-4C9BC8D19F0E}"/>
              </a:ext>
            </a:extLst>
          </p:cNvPr>
          <p:cNvSpPr txBox="1"/>
          <p:nvPr/>
        </p:nvSpPr>
        <p:spPr>
          <a:xfrm>
            <a:off x="10746498" y="12669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D7F80F66-D786-47E6-871B-830116FE4564}"/>
              </a:ext>
            </a:extLst>
          </p:cNvPr>
          <p:cNvSpPr txBox="1"/>
          <p:nvPr/>
        </p:nvSpPr>
        <p:spPr>
          <a:xfrm>
            <a:off x="11190234" y="1274823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0FD15405-701C-45C4-879C-DDCD0284F1B2}"/>
              </a:ext>
            </a:extLst>
          </p:cNvPr>
          <p:cNvSpPr txBox="1"/>
          <p:nvPr/>
        </p:nvSpPr>
        <p:spPr>
          <a:xfrm>
            <a:off x="9447562" y="1316602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E7B8C26-6B24-4556-AE0B-EDA73C88CA5F}"/>
              </a:ext>
            </a:extLst>
          </p:cNvPr>
          <p:cNvSpPr txBox="1"/>
          <p:nvPr/>
        </p:nvSpPr>
        <p:spPr>
          <a:xfrm>
            <a:off x="1807896" y="1751274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FFBC2C-56C7-4EF7-A6AC-E8AF8DD3398E}"/>
              </a:ext>
            </a:extLst>
          </p:cNvPr>
          <p:cNvSpPr txBox="1"/>
          <p:nvPr/>
        </p:nvSpPr>
        <p:spPr>
          <a:xfrm>
            <a:off x="936254" y="1751274"/>
            <a:ext cx="9657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1A02B14-8E65-4829-949D-267B13817BB1}"/>
              </a:ext>
            </a:extLst>
          </p:cNvPr>
          <p:cNvSpPr txBox="1"/>
          <p:nvPr/>
        </p:nvSpPr>
        <p:spPr>
          <a:xfrm>
            <a:off x="1801174" y="2181580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EF6C60C-A105-46B0-B5F2-B764DF181EC0}"/>
              </a:ext>
            </a:extLst>
          </p:cNvPr>
          <p:cNvSpPr txBox="1"/>
          <p:nvPr/>
        </p:nvSpPr>
        <p:spPr>
          <a:xfrm>
            <a:off x="1353116" y="2181580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2E1DFAD-5A4A-41A8-919D-956A5B92E95F}"/>
              </a:ext>
            </a:extLst>
          </p:cNvPr>
          <p:cNvSpPr txBox="1"/>
          <p:nvPr/>
        </p:nvSpPr>
        <p:spPr>
          <a:xfrm>
            <a:off x="493709" y="2181580"/>
            <a:ext cx="9595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0C6AA41E-4FBC-401F-B754-EAFFA0DC7020}"/>
              </a:ext>
            </a:extLst>
          </p:cNvPr>
          <p:cNvCxnSpPr>
            <a:cxnSpLocks/>
          </p:cNvCxnSpPr>
          <p:nvPr/>
        </p:nvCxnSpPr>
        <p:spPr>
          <a:xfrm>
            <a:off x="463700" y="2710512"/>
            <a:ext cx="178325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84421F7D-D812-4092-B836-A41FB26DC126}"/>
              </a:ext>
            </a:extLst>
          </p:cNvPr>
          <p:cNvSpPr txBox="1"/>
          <p:nvPr/>
        </p:nvSpPr>
        <p:spPr>
          <a:xfrm>
            <a:off x="1788277" y="2647941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DA12A07-1EA0-484A-8204-B9E36C96DE7D}"/>
              </a:ext>
            </a:extLst>
          </p:cNvPr>
          <p:cNvSpPr txBox="1"/>
          <p:nvPr/>
        </p:nvSpPr>
        <p:spPr>
          <a:xfrm>
            <a:off x="1340219" y="2651796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7309AA6-10C3-40E1-9084-A1B11293CB0B}"/>
              </a:ext>
            </a:extLst>
          </p:cNvPr>
          <p:cNvSpPr txBox="1"/>
          <p:nvPr/>
        </p:nvSpPr>
        <p:spPr>
          <a:xfrm>
            <a:off x="550467" y="1766372"/>
            <a:ext cx="455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0E20ABA-BA89-4168-8AC3-5D44E133B557}"/>
              </a:ext>
            </a:extLst>
          </p:cNvPr>
          <p:cNvSpPr txBox="1"/>
          <p:nvPr/>
        </p:nvSpPr>
        <p:spPr>
          <a:xfrm>
            <a:off x="914198" y="2653928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96ADA51-FD70-4CF4-88FD-6C4F785448A5}"/>
              </a:ext>
            </a:extLst>
          </p:cNvPr>
          <p:cNvSpPr txBox="1"/>
          <p:nvPr/>
        </p:nvSpPr>
        <p:spPr>
          <a:xfrm>
            <a:off x="477159" y="2648964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2D6C657-D36B-4A93-B493-580D87FD12C0}"/>
              </a:ext>
            </a:extLst>
          </p:cNvPr>
          <p:cNvSpPr txBox="1"/>
          <p:nvPr/>
        </p:nvSpPr>
        <p:spPr>
          <a:xfrm>
            <a:off x="4917062" y="1770094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7708F56-8BF6-4270-AB9B-3A2E3B2B7537}"/>
              </a:ext>
            </a:extLst>
          </p:cNvPr>
          <p:cNvSpPr txBox="1"/>
          <p:nvPr/>
        </p:nvSpPr>
        <p:spPr>
          <a:xfrm>
            <a:off x="4045420" y="1770094"/>
            <a:ext cx="9657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AE3E3D8-9A0C-4412-8AD6-A60BDBE71E69}"/>
              </a:ext>
            </a:extLst>
          </p:cNvPr>
          <p:cNvSpPr txBox="1"/>
          <p:nvPr/>
        </p:nvSpPr>
        <p:spPr>
          <a:xfrm>
            <a:off x="4923592" y="2187148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F2680E2-2981-4E13-A81A-1D7E87E24883}"/>
              </a:ext>
            </a:extLst>
          </p:cNvPr>
          <p:cNvSpPr txBox="1"/>
          <p:nvPr/>
        </p:nvSpPr>
        <p:spPr>
          <a:xfrm>
            <a:off x="4475534" y="2187148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5A91DEC-2880-413F-9341-2D506B7327BA}"/>
              </a:ext>
            </a:extLst>
          </p:cNvPr>
          <p:cNvSpPr txBox="1"/>
          <p:nvPr/>
        </p:nvSpPr>
        <p:spPr>
          <a:xfrm>
            <a:off x="3616127" y="2187148"/>
            <a:ext cx="9595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50A65BED-C6D9-45C5-9480-3F3AC04D815C}"/>
              </a:ext>
            </a:extLst>
          </p:cNvPr>
          <p:cNvCxnSpPr>
            <a:cxnSpLocks/>
          </p:cNvCxnSpPr>
          <p:nvPr/>
        </p:nvCxnSpPr>
        <p:spPr>
          <a:xfrm>
            <a:off x="3589783" y="2710512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F75D3D80-CA09-4B99-804B-D166FA2E6117}"/>
              </a:ext>
            </a:extLst>
          </p:cNvPr>
          <p:cNvSpPr txBox="1"/>
          <p:nvPr/>
        </p:nvSpPr>
        <p:spPr>
          <a:xfrm>
            <a:off x="4910695" y="2640257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360D0C3-73E6-4372-B8A8-6CBF0FBA5E36}"/>
              </a:ext>
            </a:extLst>
          </p:cNvPr>
          <p:cNvSpPr txBox="1"/>
          <p:nvPr/>
        </p:nvSpPr>
        <p:spPr>
          <a:xfrm>
            <a:off x="4489141" y="2644112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9B6C145-62E5-44FD-9DEB-2DAE2C500650}"/>
              </a:ext>
            </a:extLst>
          </p:cNvPr>
          <p:cNvSpPr txBox="1"/>
          <p:nvPr/>
        </p:nvSpPr>
        <p:spPr>
          <a:xfrm>
            <a:off x="4049868" y="2640446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A8251CD-5742-4815-ABA4-15E00B12C26E}"/>
              </a:ext>
            </a:extLst>
          </p:cNvPr>
          <p:cNvSpPr txBox="1"/>
          <p:nvPr/>
        </p:nvSpPr>
        <p:spPr>
          <a:xfrm>
            <a:off x="3599577" y="2641280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53B1D46-9F02-40B8-B4EB-24AA38809A04}"/>
              </a:ext>
            </a:extLst>
          </p:cNvPr>
          <p:cNvSpPr txBox="1"/>
          <p:nvPr/>
        </p:nvSpPr>
        <p:spPr>
          <a:xfrm flipH="1">
            <a:off x="4512236" y="847811"/>
            <a:ext cx="457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16CBF9D-11D3-484B-98BD-E7CA0843AA19}"/>
              </a:ext>
            </a:extLst>
          </p:cNvPr>
          <p:cNvSpPr txBox="1"/>
          <p:nvPr/>
        </p:nvSpPr>
        <p:spPr>
          <a:xfrm>
            <a:off x="4966170" y="846256"/>
            <a:ext cx="471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F191788-3A9A-432A-A85B-4F7E36E49342}"/>
              </a:ext>
            </a:extLst>
          </p:cNvPr>
          <p:cNvSpPr txBox="1"/>
          <p:nvPr/>
        </p:nvSpPr>
        <p:spPr>
          <a:xfrm>
            <a:off x="4534328" y="126522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64593B7-6FB7-4F7B-B897-CE3EFC8ECEDC}"/>
              </a:ext>
            </a:extLst>
          </p:cNvPr>
          <p:cNvSpPr txBox="1"/>
          <p:nvPr/>
        </p:nvSpPr>
        <p:spPr>
          <a:xfrm>
            <a:off x="4963424" y="1266205"/>
            <a:ext cx="488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1660843-9DC9-4BB3-9934-B876BA8D517D}"/>
              </a:ext>
            </a:extLst>
          </p:cNvPr>
          <p:cNvSpPr txBox="1"/>
          <p:nvPr/>
        </p:nvSpPr>
        <p:spPr>
          <a:xfrm>
            <a:off x="7642976" y="651834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5A1F691-FA95-4360-ABBD-F50A26384E13}"/>
              </a:ext>
            </a:extLst>
          </p:cNvPr>
          <p:cNvSpPr txBox="1"/>
          <p:nvPr/>
        </p:nvSpPr>
        <p:spPr>
          <a:xfrm>
            <a:off x="8040414" y="1773332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5444566-1C81-407C-A9C6-86B440A59205}"/>
              </a:ext>
            </a:extLst>
          </p:cNvPr>
          <p:cNvSpPr txBox="1"/>
          <p:nvPr/>
        </p:nvSpPr>
        <p:spPr>
          <a:xfrm>
            <a:off x="7140365" y="1773332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836B8D24-28FB-4748-9A99-0420A0162DB4}"/>
              </a:ext>
            </a:extLst>
          </p:cNvPr>
          <p:cNvCxnSpPr>
            <a:cxnSpLocks/>
          </p:cNvCxnSpPr>
          <p:nvPr/>
        </p:nvCxnSpPr>
        <p:spPr>
          <a:xfrm>
            <a:off x="7692841" y="841695"/>
            <a:ext cx="23603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B6CB0EA0-7802-4AE5-B8DD-B61A19AF5960}"/>
              </a:ext>
            </a:extLst>
          </p:cNvPr>
          <p:cNvSpPr txBox="1"/>
          <p:nvPr/>
        </p:nvSpPr>
        <p:spPr>
          <a:xfrm>
            <a:off x="8038001" y="220468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E4A2C07-0E08-4B38-83C9-67990C897E65}"/>
              </a:ext>
            </a:extLst>
          </p:cNvPr>
          <p:cNvSpPr txBox="1"/>
          <p:nvPr/>
        </p:nvSpPr>
        <p:spPr>
          <a:xfrm>
            <a:off x="7596470" y="220468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C7F8F06-5030-4103-BFE4-B07DD6BF3047}"/>
              </a:ext>
            </a:extLst>
          </p:cNvPr>
          <p:cNvSpPr txBox="1"/>
          <p:nvPr/>
        </p:nvSpPr>
        <p:spPr>
          <a:xfrm>
            <a:off x="6711522" y="2204683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B60DF85B-A87A-4982-9150-0F548CB68A64}"/>
              </a:ext>
            </a:extLst>
          </p:cNvPr>
          <p:cNvCxnSpPr/>
          <p:nvPr/>
        </p:nvCxnSpPr>
        <p:spPr>
          <a:xfrm>
            <a:off x="6723474" y="2721675"/>
            <a:ext cx="17692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91A67957-F019-4A70-84F2-308A39A7E916}"/>
              </a:ext>
            </a:extLst>
          </p:cNvPr>
          <p:cNvSpPr txBox="1"/>
          <p:nvPr/>
        </p:nvSpPr>
        <p:spPr>
          <a:xfrm>
            <a:off x="8038001" y="264201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043244B-833E-4E65-AB61-EFCF29D5D1C1}"/>
              </a:ext>
            </a:extLst>
          </p:cNvPr>
          <p:cNvSpPr txBox="1"/>
          <p:nvPr/>
        </p:nvSpPr>
        <p:spPr>
          <a:xfrm>
            <a:off x="7202181" y="1588898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2BCAB22-3C9E-4228-B928-C6EEA29714F9}"/>
              </a:ext>
            </a:extLst>
          </p:cNvPr>
          <p:cNvSpPr txBox="1"/>
          <p:nvPr/>
        </p:nvSpPr>
        <p:spPr>
          <a:xfrm>
            <a:off x="7582604" y="265140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343C540-4D4E-494A-91F9-C569940F2856}"/>
              </a:ext>
            </a:extLst>
          </p:cNvPr>
          <p:cNvSpPr txBox="1"/>
          <p:nvPr/>
        </p:nvSpPr>
        <p:spPr>
          <a:xfrm>
            <a:off x="7138660" y="264345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68A034D-43BE-4B44-BEFC-B21FECE0CC03}"/>
              </a:ext>
            </a:extLst>
          </p:cNvPr>
          <p:cNvSpPr txBox="1"/>
          <p:nvPr/>
        </p:nvSpPr>
        <p:spPr>
          <a:xfrm>
            <a:off x="6710316" y="265140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529E6FDD-E573-49E9-A0A6-82568E611B4E}"/>
              </a:ext>
            </a:extLst>
          </p:cNvPr>
          <p:cNvSpPr txBox="1"/>
          <p:nvPr/>
        </p:nvSpPr>
        <p:spPr>
          <a:xfrm>
            <a:off x="10777658" y="649711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DCAE64A-F6D0-4F52-B6E8-B072FB530898}"/>
              </a:ext>
            </a:extLst>
          </p:cNvPr>
          <p:cNvSpPr txBox="1"/>
          <p:nvPr/>
        </p:nvSpPr>
        <p:spPr>
          <a:xfrm>
            <a:off x="11170072" y="1770325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FEFC028-8E57-4C7B-B6E3-0BD67BB18F43}"/>
              </a:ext>
            </a:extLst>
          </p:cNvPr>
          <p:cNvSpPr txBox="1"/>
          <p:nvPr/>
        </p:nvSpPr>
        <p:spPr>
          <a:xfrm>
            <a:off x="10270023" y="1770325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3 1</a:t>
            </a: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0ADA4FE3-F13D-45B2-9833-6743D3952E2A}"/>
              </a:ext>
            </a:extLst>
          </p:cNvPr>
          <p:cNvCxnSpPr>
            <a:cxnSpLocks/>
          </p:cNvCxnSpPr>
          <p:nvPr/>
        </p:nvCxnSpPr>
        <p:spPr>
          <a:xfrm>
            <a:off x="10827523" y="839572"/>
            <a:ext cx="23603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CFEC93C6-FB46-4B0F-A71B-FD5B5041F7AA}"/>
              </a:ext>
            </a:extLst>
          </p:cNvPr>
          <p:cNvSpPr txBox="1"/>
          <p:nvPr/>
        </p:nvSpPr>
        <p:spPr>
          <a:xfrm>
            <a:off x="11167659" y="2201676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605A8F2-930F-4801-980F-4A602D524F11}"/>
              </a:ext>
            </a:extLst>
          </p:cNvPr>
          <p:cNvSpPr txBox="1"/>
          <p:nvPr/>
        </p:nvSpPr>
        <p:spPr>
          <a:xfrm>
            <a:off x="10726128" y="2201676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49CB886-977A-4F6D-93DE-1E5458B7170A}"/>
              </a:ext>
            </a:extLst>
          </p:cNvPr>
          <p:cNvSpPr txBox="1"/>
          <p:nvPr/>
        </p:nvSpPr>
        <p:spPr>
          <a:xfrm>
            <a:off x="9841180" y="2201676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2 6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A64C000E-0AB1-494A-8C3F-8591044C887A}"/>
              </a:ext>
            </a:extLst>
          </p:cNvPr>
          <p:cNvCxnSpPr>
            <a:cxnSpLocks/>
          </p:cNvCxnSpPr>
          <p:nvPr/>
        </p:nvCxnSpPr>
        <p:spPr>
          <a:xfrm>
            <a:off x="9840225" y="2718668"/>
            <a:ext cx="17821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51D19C60-A1B3-4EBA-8348-349B508ABDD8}"/>
              </a:ext>
            </a:extLst>
          </p:cNvPr>
          <p:cNvSpPr txBox="1"/>
          <p:nvPr/>
        </p:nvSpPr>
        <p:spPr>
          <a:xfrm>
            <a:off x="11167659" y="263900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D76218F-3385-453A-A1B2-11B98E8AC2DF}"/>
              </a:ext>
            </a:extLst>
          </p:cNvPr>
          <p:cNvSpPr txBox="1"/>
          <p:nvPr/>
        </p:nvSpPr>
        <p:spPr>
          <a:xfrm>
            <a:off x="10712262" y="264839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EF5923D4-A58B-4E3F-9EB5-9F96D9FE9A5A}"/>
              </a:ext>
            </a:extLst>
          </p:cNvPr>
          <p:cNvSpPr txBox="1"/>
          <p:nvPr/>
        </p:nvSpPr>
        <p:spPr>
          <a:xfrm>
            <a:off x="10268318" y="2640445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8C3F9CF-CE20-41B7-851A-83A74BC67574}"/>
              </a:ext>
            </a:extLst>
          </p:cNvPr>
          <p:cNvSpPr txBox="1"/>
          <p:nvPr/>
        </p:nvSpPr>
        <p:spPr>
          <a:xfrm>
            <a:off x="9839974" y="264839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F8D66EA0-9905-4CB2-AB6F-FEC7FE053F46}"/>
              </a:ext>
            </a:extLst>
          </p:cNvPr>
          <p:cNvSpPr txBox="1"/>
          <p:nvPr/>
        </p:nvSpPr>
        <p:spPr>
          <a:xfrm>
            <a:off x="10774267" y="422946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18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500"/>
                            </p:stCondLst>
                            <p:childTnLst>
                              <p:par>
                                <p:cTn id="2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"/>
                            </p:stCondLst>
                            <p:childTnLst>
                              <p:par>
                                <p:cTn id="25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500"/>
                            </p:stCondLst>
                            <p:childTnLst>
                              <p:par>
                                <p:cTn id="27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500"/>
                            </p:stCondLst>
                            <p:childTnLst>
                              <p:par>
                                <p:cTn id="3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500"/>
                            </p:stCondLst>
                            <p:childTnLst>
                              <p:par>
                                <p:cTn id="36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500"/>
                            </p:stCondLst>
                            <p:childTnLst>
                              <p:par>
                                <p:cTn id="39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4" grpId="2" animBg="1"/>
      <p:bldP spid="144" grpId="3" animBg="1"/>
      <p:bldP spid="145" grpId="0" animBg="1"/>
      <p:bldP spid="145" grpId="1" animBg="1"/>
      <p:bldP spid="145" grpId="2" animBg="1"/>
      <p:bldP spid="145" grpId="3" animBg="1"/>
      <p:bldP spid="147" grpId="0" animBg="1"/>
      <p:bldP spid="147" grpId="1" animBg="1"/>
      <p:bldP spid="148" grpId="0" animBg="1"/>
      <p:bldP spid="148" grpId="1" animBg="1"/>
      <p:bldP spid="157" grpId="0" animBg="1"/>
      <p:bldP spid="157" grpId="1" animBg="1"/>
      <p:bldP spid="157" grpId="2" animBg="1"/>
      <p:bldP spid="157" grpId="3" animBg="1"/>
      <p:bldP spid="158" grpId="0" animBg="1"/>
      <p:bldP spid="158" grpId="1" animBg="1"/>
      <p:bldP spid="158" grpId="2" animBg="1"/>
      <p:bldP spid="158" grpId="3" animBg="1"/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1" grpId="2" animBg="1"/>
      <p:bldP spid="161" grpId="3" animBg="1"/>
      <p:bldP spid="162" grpId="0" animBg="1"/>
      <p:bldP spid="162" grpId="1" animBg="1"/>
      <p:bldP spid="162" grpId="2" animBg="1"/>
      <p:bldP spid="162" grpId="3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6" grpId="2" animBg="1"/>
      <p:bldP spid="166" grpId="3" animBg="1"/>
      <p:bldP spid="167" grpId="0" animBg="1"/>
      <p:bldP spid="167" grpId="1" animBg="1"/>
      <p:bldP spid="167" grpId="2" animBg="1"/>
      <p:bldP spid="167" grpId="3" animBg="1"/>
      <p:bldP spid="83" grpId="0"/>
      <p:bldP spid="84" grpId="0"/>
      <p:bldP spid="85" grpId="0"/>
      <p:bldP spid="86" grpId="0"/>
      <p:bldP spid="87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100" grpId="0"/>
      <p:bldP spid="101" grpId="0"/>
      <p:bldP spid="102" grpId="0"/>
      <p:bldP spid="103" grpId="0"/>
      <p:bldP spid="116" grpId="0"/>
      <p:bldP spid="117" grpId="0"/>
      <p:bldP spid="118" grpId="0"/>
      <p:bldP spid="120" grpId="0"/>
      <p:bldP spid="121" grpId="0"/>
      <p:bldP spid="122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4" grpId="0"/>
      <p:bldP spid="135" grpId="0"/>
      <p:bldP spid="136" grpId="0"/>
      <p:bldP spid="138" grpId="0"/>
      <p:bldP spid="139" grpId="0"/>
      <p:bldP spid="140" grpId="0"/>
      <p:bldP spid="141" grpId="0"/>
      <p:bldP spid="16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ctangle 141">
            <a:extLst>
              <a:ext uri="{FF2B5EF4-FFF2-40B4-BE49-F238E27FC236}">
                <a16:creationId xmlns:a16="http://schemas.microsoft.com/office/drawing/2014/main" id="{DB56EFFC-91BF-4CBD-AF09-9B82BC375D3E}"/>
              </a:ext>
            </a:extLst>
          </p:cNvPr>
          <p:cNvSpPr/>
          <p:nvPr/>
        </p:nvSpPr>
        <p:spPr>
          <a:xfrm>
            <a:off x="1803316" y="1376596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7AFA1B2-64A9-4E70-9DCC-E33B72FB1DED}"/>
              </a:ext>
            </a:extLst>
          </p:cNvPr>
          <p:cNvSpPr/>
          <p:nvPr/>
        </p:nvSpPr>
        <p:spPr>
          <a:xfrm>
            <a:off x="1361676" y="1376141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2B22DC76-9EDC-4291-A113-23EC97302EBF}"/>
              </a:ext>
            </a:extLst>
          </p:cNvPr>
          <p:cNvSpPr/>
          <p:nvPr/>
        </p:nvSpPr>
        <p:spPr>
          <a:xfrm>
            <a:off x="1806944" y="486449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CD538D9E-86C8-4965-BE9C-90323AA1C64E}"/>
              </a:ext>
            </a:extLst>
          </p:cNvPr>
          <p:cNvSpPr/>
          <p:nvPr/>
        </p:nvSpPr>
        <p:spPr>
          <a:xfrm>
            <a:off x="1354192" y="485994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66642F4-C4D2-4AC8-8A22-E0D9DAE32955}"/>
              </a:ext>
            </a:extLst>
          </p:cNvPr>
          <p:cNvSpPr/>
          <p:nvPr/>
        </p:nvSpPr>
        <p:spPr>
          <a:xfrm>
            <a:off x="4935037" y="1384560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2619C333-569D-44D6-BA17-6F9A9433C376}"/>
              </a:ext>
            </a:extLst>
          </p:cNvPr>
          <p:cNvSpPr/>
          <p:nvPr/>
        </p:nvSpPr>
        <p:spPr>
          <a:xfrm>
            <a:off x="4483669" y="1374377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AAF9C324-191A-4F61-86C4-112229EA5C9A}"/>
              </a:ext>
            </a:extLst>
          </p:cNvPr>
          <p:cNvSpPr/>
          <p:nvPr/>
        </p:nvSpPr>
        <p:spPr>
          <a:xfrm>
            <a:off x="4934859" y="482461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A170579B-68D1-445F-B097-23798075C7E4}"/>
              </a:ext>
            </a:extLst>
          </p:cNvPr>
          <p:cNvSpPr/>
          <p:nvPr/>
        </p:nvSpPr>
        <p:spPr>
          <a:xfrm>
            <a:off x="4484386" y="482006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8E0AF7D6-966F-4FD9-977E-70B9A9CA6F67}"/>
              </a:ext>
            </a:extLst>
          </p:cNvPr>
          <p:cNvSpPr/>
          <p:nvPr/>
        </p:nvSpPr>
        <p:spPr>
          <a:xfrm>
            <a:off x="8044705" y="1371429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4CF47738-6A22-426B-A4B1-852F70030F02}"/>
              </a:ext>
            </a:extLst>
          </p:cNvPr>
          <p:cNvSpPr/>
          <p:nvPr/>
        </p:nvSpPr>
        <p:spPr>
          <a:xfrm>
            <a:off x="7603065" y="1370974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B138B2D0-769D-4B20-857C-16036826BD70}"/>
              </a:ext>
            </a:extLst>
          </p:cNvPr>
          <p:cNvSpPr/>
          <p:nvPr/>
        </p:nvSpPr>
        <p:spPr>
          <a:xfrm>
            <a:off x="8049736" y="469330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3AFC1000-E57B-4CDA-A217-697422BB7237}"/>
              </a:ext>
            </a:extLst>
          </p:cNvPr>
          <p:cNvSpPr/>
          <p:nvPr/>
        </p:nvSpPr>
        <p:spPr>
          <a:xfrm>
            <a:off x="7607938" y="468875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365DA14D-D69C-475A-B7A4-82083B7D9943}"/>
              </a:ext>
            </a:extLst>
          </p:cNvPr>
          <p:cNvSpPr/>
          <p:nvPr/>
        </p:nvSpPr>
        <p:spPr>
          <a:xfrm>
            <a:off x="11177197" y="1387062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334BB5DF-6B66-4861-AD81-24D2A83866E0}"/>
              </a:ext>
            </a:extLst>
          </p:cNvPr>
          <p:cNvSpPr/>
          <p:nvPr/>
        </p:nvSpPr>
        <p:spPr>
          <a:xfrm>
            <a:off x="10735557" y="1386607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808A8034-AE2A-424E-9228-5B72AD6D3739}"/>
              </a:ext>
            </a:extLst>
          </p:cNvPr>
          <p:cNvSpPr/>
          <p:nvPr/>
        </p:nvSpPr>
        <p:spPr>
          <a:xfrm>
            <a:off x="11173682" y="484963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4D3B8ECA-691C-4DFB-8654-36DC9AE24C0C}"/>
              </a:ext>
            </a:extLst>
          </p:cNvPr>
          <p:cNvSpPr/>
          <p:nvPr/>
        </p:nvSpPr>
        <p:spPr>
          <a:xfrm>
            <a:off x="10728073" y="484508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41A164C-FC0C-4003-BE05-97BD8A1341D4}"/>
              </a:ext>
            </a:extLst>
          </p:cNvPr>
          <p:cNvCxnSpPr>
            <a:cxnSpLocks/>
          </p:cNvCxnSpPr>
          <p:nvPr/>
        </p:nvCxnSpPr>
        <p:spPr>
          <a:xfrm>
            <a:off x="476029" y="1818094"/>
            <a:ext cx="177863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6020F205-7302-436E-A741-D8161FBFECAC}"/>
              </a:ext>
            </a:extLst>
          </p:cNvPr>
          <p:cNvSpPr txBox="1"/>
          <p:nvPr/>
        </p:nvSpPr>
        <p:spPr>
          <a:xfrm>
            <a:off x="1397228" y="84221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887ED788-AFF4-46F4-AE4F-87B182E634FC}"/>
              </a:ext>
            </a:extLst>
          </p:cNvPr>
          <p:cNvSpPr txBox="1"/>
          <p:nvPr/>
        </p:nvSpPr>
        <p:spPr>
          <a:xfrm>
            <a:off x="1831231" y="83957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D0C2886B-B9B3-47F1-A096-4D37839C37D5}"/>
              </a:ext>
            </a:extLst>
          </p:cNvPr>
          <p:cNvSpPr txBox="1"/>
          <p:nvPr/>
        </p:nvSpPr>
        <p:spPr>
          <a:xfrm>
            <a:off x="1380359" y="12669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7A5AB93F-B93C-4E67-9BB2-2CC33FD19850}"/>
              </a:ext>
            </a:extLst>
          </p:cNvPr>
          <p:cNvSpPr txBox="1"/>
          <p:nvPr/>
        </p:nvSpPr>
        <p:spPr>
          <a:xfrm>
            <a:off x="1834632" y="1274823"/>
            <a:ext cx="415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9034273-9620-4E02-A5C0-0D6C88A87325}"/>
              </a:ext>
            </a:extLst>
          </p:cNvPr>
          <p:cNvSpPr txBox="1"/>
          <p:nvPr/>
        </p:nvSpPr>
        <p:spPr>
          <a:xfrm>
            <a:off x="81423" y="1316602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C11C6928-E67E-4FC7-829B-AD40612C8320}"/>
              </a:ext>
            </a:extLst>
          </p:cNvPr>
          <p:cNvCxnSpPr>
            <a:cxnSpLocks/>
          </p:cNvCxnSpPr>
          <p:nvPr/>
        </p:nvCxnSpPr>
        <p:spPr>
          <a:xfrm>
            <a:off x="3592568" y="1818094"/>
            <a:ext cx="177863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63B82C83-2B96-41A7-A40E-58CBA98D40F1}"/>
              </a:ext>
            </a:extLst>
          </p:cNvPr>
          <p:cNvSpPr txBox="1"/>
          <p:nvPr/>
        </p:nvSpPr>
        <p:spPr>
          <a:xfrm>
            <a:off x="3197962" y="1316602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A599412B-77CD-43DF-AC33-1592C5D772D2}"/>
              </a:ext>
            </a:extLst>
          </p:cNvPr>
          <p:cNvCxnSpPr>
            <a:cxnSpLocks/>
          </p:cNvCxnSpPr>
          <p:nvPr/>
        </p:nvCxnSpPr>
        <p:spPr>
          <a:xfrm>
            <a:off x="6712970" y="1823352"/>
            <a:ext cx="177863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4696FAED-C6F2-42BF-A73C-56DF69D3530F}"/>
              </a:ext>
            </a:extLst>
          </p:cNvPr>
          <p:cNvSpPr txBox="1"/>
          <p:nvPr/>
        </p:nvSpPr>
        <p:spPr>
          <a:xfrm>
            <a:off x="7630418" y="847126"/>
            <a:ext cx="432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67A35568-EAFC-47D8-8DEB-82FAE26BD345}"/>
              </a:ext>
            </a:extLst>
          </p:cNvPr>
          <p:cNvSpPr txBox="1"/>
          <p:nvPr/>
        </p:nvSpPr>
        <p:spPr>
          <a:xfrm>
            <a:off x="8058788" y="840582"/>
            <a:ext cx="412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CF3915D3-C262-4DD9-98B7-42C4DD070189}"/>
              </a:ext>
            </a:extLst>
          </p:cNvPr>
          <p:cNvSpPr txBox="1"/>
          <p:nvPr/>
        </p:nvSpPr>
        <p:spPr>
          <a:xfrm>
            <a:off x="7617300" y="127219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AE300366-E933-47C3-8B40-EA90DAFA5D98}"/>
              </a:ext>
            </a:extLst>
          </p:cNvPr>
          <p:cNvSpPr txBox="1"/>
          <p:nvPr/>
        </p:nvSpPr>
        <p:spPr>
          <a:xfrm>
            <a:off x="8063198" y="1280081"/>
            <a:ext cx="446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4C3F9D01-24DD-4856-B5D3-7BF54AB516CE}"/>
              </a:ext>
            </a:extLst>
          </p:cNvPr>
          <p:cNvSpPr txBox="1"/>
          <p:nvPr/>
        </p:nvSpPr>
        <p:spPr>
          <a:xfrm>
            <a:off x="6318364" y="1321860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A49CEC03-571B-464E-BC38-EE606A73428A}"/>
              </a:ext>
            </a:extLst>
          </p:cNvPr>
          <p:cNvCxnSpPr>
            <a:cxnSpLocks/>
          </p:cNvCxnSpPr>
          <p:nvPr/>
        </p:nvCxnSpPr>
        <p:spPr>
          <a:xfrm>
            <a:off x="9837144" y="1823118"/>
            <a:ext cx="177863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D277CB06-8ACF-4C81-9D8A-C7A2B0223327}"/>
              </a:ext>
            </a:extLst>
          </p:cNvPr>
          <p:cNvSpPr txBox="1"/>
          <p:nvPr/>
        </p:nvSpPr>
        <p:spPr>
          <a:xfrm>
            <a:off x="10728719" y="841868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F6232AB2-FA75-4B41-9091-86962EBB6AC8}"/>
              </a:ext>
            </a:extLst>
          </p:cNvPr>
          <p:cNvSpPr txBox="1"/>
          <p:nvPr/>
        </p:nvSpPr>
        <p:spPr>
          <a:xfrm>
            <a:off x="11201155" y="835324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63FAF617-AAC8-4DFA-BF37-4C9BC8D19F0E}"/>
              </a:ext>
            </a:extLst>
          </p:cNvPr>
          <p:cNvSpPr txBox="1"/>
          <p:nvPr/>
        </p:nvSpPr>
        <p:spPr>
          <a:xfrm>
            <a:off x="10746498" y="12669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D7F80F66-D786-47E6-871B-830116FE4564}"/>
              </a:ext>
            </a:extLst>
          </p:cNvPr>
          <p:cNvSpPr txBox="1"/>
          <p:nvPr/>
        </p:nvSpPr>
        <p:spPr>
          <a:xfrm>
            <a:off x="11190234" y="1274823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0FD15405-701C-45C4-879C-DDCD0284F1B2}"/>
              </a:ext>
            </a:extLst>
          </p:cNvPr>
          <p:cNvSpPr txBox="1"/>
          <p:nvPr/>
        </p:nvSpPr>
        <p:spPr>
          <a:xfrm>
            <a:off x="9447562" y="1316602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E7B8C26-6B24-4556-AE0B-EDA73C88CA5F}"/>
              </a:ext>
            </a:extLst>
          </p:cNvPr>
          <p:cNvSpPr txBox="1"/>
          <p:nvPr/>
        </p:nvSpPr>
        <p:spPr>
          <a:xfrm>
            <a:off x="1807896" y="1751274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FFBC2C-56C7-4EF7-A6AC-E8AF8DD3398E}"/>
              </a:ext>
            </a:extLst>
          </p:cNvPr>
          <p:cNvSpPr txBox="1"/>
          <p:nvPr/>
        </p:nvSpPr>
        <p:spPr>
          <a:xfrm>
            <a:off x="1368494" y="1751274"/>
            <a:ext cx="5335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1A02B14-8E65-4829-949D-267B13817BB1}"/>
              </a:ext>
            </a:extLst>
          </p:cNvPr>
          <p:cNvSpPr txBox="1"/>
          <p:nvPr/>
        </p:nvSpPr>
        <p:spPr>
          <a:xfrm>
            <a:off x="1801174" y="2181580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EF6C60C-A105-46B0-B5F2-B764DF181EC0}"/>
              </a:ext>
            </a:extLst>
          </p:cNvPr>
          <p:cNvSpPr txBox="1"/>
          <p:nvPr/>
        </p:nvSpPr>
        <p:spPr>
          <a:xfrm>
            <a:off x="1353116" y="2181580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2E1DFAD-5A4A-41A8-919D-956A5B92E95F}"/>
              </a:ext>
            </a:extLst>
          </p:cNvPr>
          <p:cNvSpPr txBox="1"/>
          <p:nvPr/>
        </p:nvSpPr>
        <p:spPr>
          <a:xfrm>
            <a:off x="493709" y="2181580"/>
            <a:ext cx="9595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0C6AA41E-4FBC-401F-B754-EAFFA0DC7020}"/>
              </a:ext>
            </a:extLst>
          </p:cNvPr>
          <p:cNvCxnSpPr>
            <a:cxnSpLocks/>
          </p:cNvCxnSpPr>
          <p:nvPr/>
        </p:nvCxnSpPr>
        <p:spPr>
          <a:xfrm>
            <a:off x="463700" y="2710512"/>
            <a:ext cx="178325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84421F7D-D812-4092-B836-A41FB26DC126}"/>
              </a:ext>
            </a:extLst>
          </p:cNvPr>
          <p:cNvSpPr txBox="1"/>
          <p:nvPr/>
        </p:nvSpPr>
        <p:spPr>
          <a:xfrm>
            <a:off x="1788277" y="2647941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DA12A07-1EA0-484A-8204-B9E36C96DE7D}"/>
              </a:ext>
            </a:extLst>
          </p:cNvPr>
          <p:cNvSpPr txBox="1"/>
          <p:nvPr/>
        </p:nvSpPr>
        <p:spPr>
          <a:xfrm>
            <a:off x="1340219" y="2651796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7309AA6-10C3-40E1-9084-A1B11293CB0B}"/>
              </a:ext>
            </a:extLst>
          </p:cNvPr>
          <p:cNvSpPr txBox="1"/>
          <p:nvPr/>
        </p:nvSpPr>
        <p:spPr>
          <a:xfrm>
            <a:off x="963159" y="1766372"/>
            <a:ext cx="455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0E20ABA-BA89-4168-8AC3-5D44E133B557}"/>
              </a:ext>
            </a:extLst>
          </p:cNvPr>
          <p:cNvSpPr txBox="1"/>
          <p:nvPr/>
        </p:nvSpPr>
        <p:spPr>
          <a:xfrm>
            <a:off x="914198" y="2653928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96ADA51-FD70-4CF4-88FD-6C4F785448A5}"/>
              </a:ext>
            </a:extLst>
          </p:cNvPr>
          <p:cNvSpPr txBox="1"/>
          <p:nvPr/>
        </p:nvSpPr>
        <p:spPr>
          <a:xfrm>
            <a:off x="477159" y="2648964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2D6C657-D36B-4A93-B493-580D87FD12C0}"/>
              </a:ext>
            </a:extLst>
          </p:cNvPr>
          <p:cNvSpPr txBox="1"/>
          <p:nvPr/>
        </p:nvSpPr>
        <p:spPr>
          <a:xfrm>
            <a:off x="4917062" y="1770094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7708F56-8BF6-4270-AB9B-3A2E3B2B7537}"/>
              </a:ext>
            </a:extLst>
          </p:cNvPr>
          <p:cNvSpPr txBox="1"/>
          <p:nvPr/>
        </p:nvSpPr>
        <p:spPr>
          <a:xfrm>
            <a:off x="4045420" y="1770094"/>
            <a:ext cx="9657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AE3E3D8-9A0C-4412-8AD6-A60BDBE71E69}"/>
              </a:ext>
            </a:extLst>
          </p:cNvPr>
          <p:cNvSpPr txBox="1"/>
          <p:nvPr/>
        </p:nvSpPr>
        <p:spPr>
          <a:xfrm>
            <a:off x="4923592" y="2187148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F2680E2-2981-4E13-A81A-1D7E87E24883}"/>
              </a:ext>
            </a:extLst>
          </p:cNvPr>
          <p:cNvSpPr txBox="1"/>
          <p:nvPr/>
        </p:nvSpPr>
        <p:spPr>
          <a:xfrm>
            <a:off x="4475534" y="2187148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5A91DEC-2880-413F-9341-2D506B7327BA}"/>
              </a:ext>
            </a:extLst>
          </p:cNvPr>
          <p:cNvSpPr txBox="1"/>
          <p:nvPr/>
        </p:nvSpPr>
        <p:spPr>
          <a:xfrm>
            <a:off x="3616127" y="2187148"/>
            <a:ext cx="9595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50A65BED-C6D9-45C5-9480-3F3AC04D815C}"/>
              </a:ext>
            </a:extLst>
          </p:cNvPr>
          <p:cNvCxnSpPr>
            <a:cxnSpLocks/>
          </p:cNvCxnSpPr>
          <p:nvPr/>
        </p:nvCxnSpPr>
        <p:spPr>
          <a:xfrm>
            <a:off x="3589783" y="2710512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F75D3D80-CA09-4B99-804B-D166FA2E6117}"/>
              </a:ext>
            </a:extLst>
          </p:cNvPr>
          <p:cNvSpPr txBox="1"/>
          <p:nvPr/>
        </p:nvSpPr>
        <p:spPr>
          <a:xfrm>
            <a:off x="4910695" y="2640257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360D0C3-73E6-4372-B8A8-6CBF0FBA5E36}"/>
              </a:ext>
            </a:extLst>
          </p:cNvPr>
          <p:cNvSpPr txBox="1"/>
          <p:nvPr/>
        </p:nvSpPr>
        <p:spPr>
          <a:xfrm>
            <a:off x="4489141" y="2644112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9B6C145-62E5-44FD-9DEB-2DAE2C500650}"/>
              </a:ext>
            </a:extLst>
          </p:cNvPr>
          <p:cNvSpPr txBox="1"/>
          <p:nvPr/>
        </p:nvSpPr>
        <p:spPr>
          <a:xfrm>
            <a:off x="4049868" y="2640446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A8251CD-5742-4815-ABA4-15E00B12C26E}"/>
              </a:ext>
            </a:extLst>
          </p:cNvPr>
          <p:cNvSpPr txBox="1"/>
          <p:nvPr/>
        </p:nvSpPr>
        <p:spPr>
          <a:xfrm>
            <a:off x="3599577" y="2641280"/>
            <a:ext cx="44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53B1D46-9F02-40B8-B4EB-24AA38809A04}"/>
              </a:ext>
            </a:extLst>
          </p:cNvPr>
          <p:cNvSpPr txBox="1"/>
          <p:nvPr/>
        </p:nvSpPr>
        <p:spPr>
          <a:xfrm flipH="1">
            <a:off x="4512236" y="847811"/>
            <a:ext cx="457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16CBF9D-11D3-484B-98BD-E7CA0843AA19}"/>
              </a:ext>
            </a:extLst>
          </p:cNvPr>
          <p:cNvSpPr txBox="1"/>
          <p:nvPr/>
        </p:nvSpPr>
        <p:spPr>
          <a:xfrm>
            <a:off x="4966170" y="846256"/>
            <a:ext cx="471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F191788-3A9A-432A-A85B-4F7E36E49342}"/>
              </a:ext>
            </a:extLst>
          </p:cNvPr>
          <p:cNvSpPr txBox="1"/>
          <p:nvPr/>
        </p:nvSpPr>
        <p:spPr>
          <a:xfrm>
            <a:off x="4534328" y="126522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64593B7-6FB7-4F7B-B897-CE3EFC8ECEDC}"/>
              </a:ext>
            </a:extLst>
          </p:cNvPr>
          <p:cNvSpPr txBox="1"/>
          <p:nvPr/>
        </p:nvSpPr>
        <p:spPr>
          <a:xfrm>
            <a:off x="4963424" y="1266205"/>
            <a:ext cx="488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1660843-9DC9-4BB3-9934-B876BA8D517D}"/>
              </a:ext>
            </a:extLst>
          </p:cNvPr>
          <p:cNvSpPr txBox="1"/>
          <p:nvPr/>
        </p:nvSpPr>
        <p:spPr>
          <a:xfrm>
            <a:off x="7642976" y="651834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5A1F691-FA95-4360-ABBD-F50A26384E13}"/>
              </a:ext>
            </a:extLst>
          </p:cNvPr>
          <p:cNvSpPr txBox="1"/>
          <p:nvPr/>
        </p:nvSpPr>
        <p:spPr>
          <a:xfrm>
            <a:off x="8040414" y="1773332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5444566-1C81-407C-A9C6-86B440A59205}"/>
              </a:ext>
            </a:extLst>
          </p:cNvPr>
          <p:cNvSpPr txBox="1"/>
          <p:nvPr/>
        </p:nvSpPr>
        <p:spPr>
          <a:xfrm>
            <a:off x="7140365" y="1773332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836B8D24-28FB-4748-9A99-0420A0162DB4}"/>
              </a:ext>
            </a:extLst>
          </p:cNvPr>
          <p:cNvCxnSpPr>
            <a:cxnSpLocks/>
          </p:cNvCxnSpPr>
          <p:nvPr/>
        </p:nvCxnSpPr>
        <p:spPr>
          <a:xfrm>
            <a:off x="7692841" y="841695"/>
            <a:ext cx="23603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B6CB0EA0-7802-4AE5-B8DD-B61A19AF5960}"/>
              </a:ext>
            </a:extLst>
          </p:cNvPr>
          <p:cNvSpPr txBox="1"/>
          <p:nvPr/>
        </p:nvSpPr>
        <p:spPr>
          <a:xfrm>
            <a:off x="8038001" y="220468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E4A2C07-0E08-4B38-83C9-67990C897E65}"/>
              </a:ext>
            </a:extLst>
          </p:cNvPr>
          <p:cNvSpPr txBox="1"/>
          <p:nvPr/>
        </p:nvSpPr>
        <p:spPr>
          <a:xfrm>
            <a:off x="7596470" y="220468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C7F8F06-5030-4103-BFE4-B07DD6BF3047}"/>
              </a:ext>
            </a:extLst>
          </p:cNvPr>
          <p:cNvSpPr txBox="1"/>
          <p:nvPr/>
        </p:nvSpPr>
        <p:spPr>
          <a:xfrm>
            <a:off x="6711522" y="2204683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B60DF85B-A87A-4982-9150-0F548CB68A64}"/>
              </a:ext>
            </a:extLst>
          </p:cNvPr>
          <p:cNvCxnSpPr/>
          <p:nvPr/>
        </p:nvCxnSpPr>
        <p:spPr>
          <a:xfrm>
            <a:off x="6723474" y="2721675"/>
            <a:ext cx="17692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91A67957-F019-4A70-84F2-308A39A7E916}"/>
              </a:ext>
            </a:extLst>
          </p:cNvPr>
          <p:cNvSpPr txBox="1"/>
          <p:nvPr/>
        </p:nvSpPr>
        <p:spPr>
          <a:xfrm>
            <a:off x="8038001" y="264201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043244B-833E-4E65-AB61-EFCF29D5D1C1}"/>
              </a:ext>
            </a:extLst>
          </p:cNvPr>
          <p:cNvSpPr txBox="1"/>
          <p:nvPr/>
        </p:nvSpPr>
        <p:spPr>
          <a:xfrm>
            <a:off x="7202181" y="1588898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2BCAB22-3C9E-4228-B928-C6EEA29714F9}"/>
              </a:ext>
            </a:extLst>
          </p:cNvPr>
          <p:cNvSpPr txBox="1"/>
          <p:nvPr/>
        </p:nvSpPr>
        <p:spPr>
          <a:xfrm>
            <a:off x="7582604" y="265140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343C540-4D4E-494A-91F9-C569940F2856}"/>
              </a:ext>
            </a:extLst>
          </p:cNvPr>
          <p:cNvSpPr txBox="1"/>
          <p:nvPr/>
        </p:nvSpPr>
        <p:spPr>
          <a:xfrm>
            <a:off x="7138660" y="264345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68A034D-43BE-4B44-BEFC-B21FECE0CC03}"/>
              </a:ext>
            </a:extLst>
          </p:cNvPr>
          <p:cNvSpPr txBox="1"/>
          <p:nvPr/>
        </p:nvSpPr>
        <p:spPr>
          <a:xfrm>
            <a:off x="6710316" y="265140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529E6FDD-E573-49E9-A0A6-82568E611B4E}"/>
              </a:ext>
            </a:extLst>
          </p:cNvPr>
          <p:cNvSpPr txBox="1"/>
          <p:nvPr/>
        </p:nvSpPr>
        <p:spPr>
          <a:xfrm>
            <a:off x="10777658" y="649711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DCAE64A-F6D0-4F52-B6E8-B072FB530898}"/>
              </a:ext>
            </a:extLst>
          </p:cNvPr>
          <p:cNvSpPr txBox="1"/>
          <p:nvPr/>
        </p:nvSpPr>
        <p:spPr>
          <a:xfrm>
            <a:off x="11170072" y="1770325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FEFC028-8E57-4C7B-B6E3-0BD67BB18F43}"/>
              </a:ext>
            </a:extLst>
          </p:cNvPr>
          <p:cNvSpPr txBox="1"/>
          <p:nvPr/>
        </p:nvSpPr>
        <p:spPr>
          <a:xfrm>
            <a:off x="10270023" y="1770325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0ADA4FE3-F13D-45B2-9833-6743D3952E2A}"/>
              </a:ext>
            </a:extLst>
          </p:cNvPr>
          <p:cNvCxnSpPr>
            <a:cxnSpLocks/>
          </p:cNvCxnSpPr>
          <p:nvPr/>
        </p:nvCxnSpPr>
        <p:spPr>
          <a:xfrm>
            <a:off x="10827523" y="839572"/>
            <a:ext cx="23603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CFEC93C6-FB46-4B0F-A71B-FD5B5041F7AA}"/>
              </a:ext>
            </a:extLst>
          </p:cNvPr>
          <p:cNvSpPr txBox="1"/>
          <p:nvPr/>
        </p:nvSpPr>
        <p:spPr>
          <a:xfrm>
            <a:off x="11167659" y="2201676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605A8F2-930F-4801-980F-4A602D524F11}"/>
              </a:ext>
            </a:extLst>
          </p:cNvPr>
          <p:cNvSpPr txBox="1"/>
          <p:nvPr/>
        </p:nvSpPr>
        <p:spPr>
          <a:xfrm>
            <a:off x="10726128" y="2201676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49CB886-977A-4F6D-93DE-1E5458B7170A}"/>
              </a:ext>
            </a:extLst>
          </p:cNvPr>
          <p:cNvSpPr txBox="1"/>
          <p:nvPr/>
        </p:nvSpPr>
        <p:spPr>
          <a:xfrm>
            <a:off x="9841180" y="2201676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2 2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A64C000E-0AB1-494A-8C3F-8591044C887A}"/>
              </a:ext>
            </a:extLst>
          </p:cNvPr>
          <p:cNvCxnSpPr>
            <a:cxnSpLocks/>
          </p:cNvCxnSpPr>
          <p:nvPr/>
        </p:nvCxnSpPr>
        <p:spPr>
          <a:xfrm>
            <a:off x="9840225" y="2718668"/>
            <a:ext cx="17821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51D19C60-A1B3-4EBA-8348-349B508ABDD8}"/>
              </a:ext>
            </a:extLst>
          </p:cNvPr>
          <p:cNvSpPr txBox="1"/>
          <p:nvPr/>
        </p:nvSpPr>
        <p:spPr>
          <a:xfrm>
            <a:off x="11167659" y="263900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D76218F-3385-453A-A1B2-11B98E8AC2DF}"/>
              </a:ext>
            </a:extLst>
          </p:cNvPr>
          <p:cNvSpPr txBox="1"/>
          <p:nvPr/>
        </p:nvSpPr>
        <p:spPr>
          <a:xfrm>
            <a:off x="10712262" y="264839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EF5923D4-A58B-4E3F-9EB5-9F96D9FE9A5A}"/>
              </a:ext>
            </a:extLst>
          </p:cNvPr>
          <p:cNvSpPr txBox="1"/>
          <p:nvPr/>
        </p:nvSpPr>
        <p:spPr>
          <a:xfrm>
            <a:off x="10268318" y="2640445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8C3F9CF-CE20-41B7-851A-83A74BC67574}"/>
              </a:ext>
            </a:extLst>
          </p:cNvPr>
          <p:cNvSpPr txBox="1"/>
          <p:nvPr/>
        </p:nvSpPr>
        <p:spPr>
          <a:xfrm>
            <a:off x="9839974" y="264839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F8D66EA0-9905-4CB2-AB6F-FEC7FE053F46}"/>
              </a:ext>
            </a:extLst>
          </p:cNvPr>
          <p:cNvSpPr txBox="1"/>
          <p:nvPr/>
        </p:nvSpPr>
        <p:spPr>
          <a:xfrm>
            <a:off x="10774267" y="422946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395042E1-F89B-41D5-9930-423371300C1A}"/>
              </a:ext>
            </a:extLst>
          </p:cNvPr>
          <p:cNvSpPr txBox="1"/>
          <p:nvPr/>
        </p:nvSpPr>
        <p:spPr>
          <a:xfrm>
            <a:off x="4540853" y="649869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4D5D97D3-F4FE-425F-889E-82FA6BAA1698}"/>
              </a:ext>
            </a:extLst>
          </p:cNvPr>
          <p:cNvCxnSpPr>
            <a:cxnSpLocks/>
          </p:cNvCxnSpPr>
          <p:nvPr/>
        </p:nvCxnSpPr>
        <p:spPr>
          <a:xfrm>
            <a:off x="4590718" y="839730"/>
            <a:ext cx="23603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568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500"/>
                            </p:stCondLst>
                            <p:childTnLst>
                              <p:par>
                                <p:cTn id="2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500"/>
                            </p:stCondLst>
                            <p:childTnLst>
                              <p:par>
                                <p:cTn id="26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500"/>
                            </p:stCondLst>
                            <p:childTnLst>
                              <p:par>
                                <p:cTn id="28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3" fill="hold">
                            <p:stCondLst>
                              <p:cond delay="500"/>
                            </p:stCondLst>
                            <p:childTnLst>
                              <p:par>
                                <p:cTn id="3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500"/>
                            </p:stCondLst>
                            <p:childTnLst>
                              <p:par>
                                <p:cTn id="37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2" fill="hold">
                            <p:stCondLst>
                              <p:cond delay="500"/>
                            </p:stCondLst>
                            <p:childTnLst>
                              <p:par>
                                <p:cTn id="40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>
                      <p:stCondLst>
                        <p:cond delay="indefinite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4" grpId="2" animBg="1"/>
      <p:bldP spid="144" grpId="3" animBg="1"/>
      <p:bldP spid="145" grpId="0" animBg="1"/>
      <p:bldP spid="145" grpId="1" animBg="1"/>
      <p:bldP spid="145" grpId="2" animBg="1"/>
      <p:bldP spid="145" grpId="3" animBg="1"/>
      <p:bldP spid="147" grpId="0" animBg="1"/>
      <p:bldP spid="147" grpId="1" animBg="1"/>
      <p:bldP spid="148" grpId="0" animBg="1"/>
      <p:bldP spid="148" grpId="1" animBg="1"/>
      <p:bldP spid="157" grpId="0" animBg="1"/>
      <p:bldP spid="157" grpId="1" animBg="1"/>
      <p:bldP spid="157" grpId="2" animBg="1"/>
      <p:bldP spid="157" grpId="3" animBg="1"/>
      <p:bldP spid="158" grpId="0" animBg="1"/>
      <p:bldP spid="158" grpId="1" animBg="1"/>
      <p:bldP spid="158" grpId="2" animBg="1"/>
      <p:bldP spid="158" grpId="3" animBg="1"/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1" grpId="2" animBg="1"/>
      <p:bldP spid="161" grpId="3" animBg="1"/>
      <p:bldP spid="162" grpId="0" animBg="1"/>
      <p:bldP spid="162" grpId="1" animBg="1"/>
      <p:bldP spid="162" grpId="2" animBg="1"/>
      <p:bldP spid="162" grpId="3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6" grpId="2" animBg="1"/>
      <p:bldP spid="166" grpId="3" animBg="1"/>
      <p:bldP spid="167" grpId="0" animBg="1"/>
      <p:bldP spid="167" grpId="1" animBg="1"/>
      <p:bldP spid="167" grpId="2" animBg="1"/>
      <p:bldP spid="167" grpId="3" animBg="1"/>
      <p:bldP spid="83" grpId="0"/>
      <p:bldP spid="84" grpId="0"/>
      <p:bldP spid="85" grpId="0"/>
      <p:bldP spid="86" grpId="0"/>
      <p:bldP spid="87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100" grpId="0"/>
      <p:bldP spid="101" grpId="0"/>
      <p:bldP spid="102" grpId="0"/>
      <p:bldP spid="103" grpId="0"/>
      <p:bldP spid="116" grpId="0"/>
      <p:bldP spid="117" grpId="0"/>
      <p:bldP spid="118" grpId="0"/>
      <p:bldP spid="120" grpId="0"/>
      <p:bldP spid="121" grpId="0"/>
      <p:bldP spid="122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4" grpId="0"/>
      <p:bldP spid="135" grpId="0"/>
      <p:bldP spid="136" grpId="0"/>
      <p:bldP spid="138" grpId="0"/>
      <p:bldP spid="139" grpId="0"/>
      <p:bldP spid="140" grpId="0"/>
      <p:bldP spid="141" grpId="0"/>
      <p:bldP spid="163" grpId="0"/>
      <p:bldP spid="14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1E2EE-7C93-45CF-B3E5-13F5C25B6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11 Multiply a multiple of 100 by a multiple of 10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DC2CF-C060-42EF-BA14-D3D861407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25543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id="{88BFC2C3-661A-466B-BC30-45F2356054CD}"/>
              </a:ext>
            </a:extLst>
          </p:cNvPr>
          <p:cNvSpPr/>
          <p:nvPr/>
        </p:nvSpPr>
        <p:spPr>
          <a:xfrm>
            <a:off x="4478249" y="93613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975D1B9-3C9E-428D-82EE-A66988671DCD}"/>
              </a:ext>
            </a:extLst>
          </p:cNvPr>
          <p:cNvSpPr/>
          <p:nvPr/>
        </p:nvSpPr>
        <p:spPr>
          <a:xfrm>
            <a:off x="6278511" y="932252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F73E9A3-3144-4300-9143-6B44A1D3B0E1}"/>
              </a:ext>
            </a:extLst>
          </p:cNvPr>
          <p:cNvSpPr/>
          <p:nvPr/>
        </p:nvSpPr>
        <p:spPr>
          <a:xfrm>
            <a:off x="7614276" y="936139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B555DEC-4E0D-4572-8EF5-B793D0087447}"/>
              </a:ext>
            </a:extLst>
          </p:cNvPr>
          <p:cNvSpPr/>
          <p:nvPr/>
        </p:nvSpPr>
        <p:spPr>
          <a:xfrm>
            <a:off x="4924332" y="932104"/>
            <a:ext cx="899689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5D9E323-9600-48DB-B4E8-DBA8B9D161C3}"/>
              </a:ext>
            </a:extLst>
          </p:cNvPr>
          <p:cNvSpPr/>
          <p:nvPr/>
        </p:nvSpPr>
        <p:spPr>
          <a:xfrm>
            <a:off x="6724595" y="928217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0479A3F-8F8C-44A9-B719-38448B6843D9}"/>
              </a:ext>
            </a:extLst>
          </p:cNvPr>
          <p:cNvSpPr/>
          <p:nvPr/>
        </p:nvSpPr>
        <p:spPr>
          <a:xfrm>
            <a:off x="8510448" y="931433"/>
            <a:ext cx="132474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EB12E89-F302-4EF8-A19D-FDFB09A83F7B}"/>
              </a:ext>
            </a:extLst>
          </p:cNvPr>
          <p:cNvSpPr/>
          <p:nvPr/>
        </p:nvSpPr>
        <p:spPr>
          <a:xfrm>
            <a:off x="4485236" y="316832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E9B00C6-0D24-440B-AA67-039DF7B22C1D}"/>
              </a:ext>
            </a:extLst>
          </p:cNvPr>
          <p:cNvSpPr/>
          <p:nvPr/>
        </p:nvSpPr>
        <p:spPr>
          <a:xfrm>
            <a:off x="6262446" y="316443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368DB39-49B2-468D-8F40-E0D2E3D6F6DB}"/>
              </a:ext>
            </a:extLst>
          </p:cNvPr>
          <p:cNvSpPr/>
          <p:nvPr/>
        </p:nvSpPr>
        <p:spPr>
          <a:xfrm>
            <a:off x="7605895" y="3168321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99D6068-0785-432B-A0B2-5336FAD78214}"/>
              </a:ext>
            </a:extLst>
          </p:cNvPr>
          <p:cNvSpPr/>
          <p:nvPr/>
        </p:nvSpPr>
        <p:spPr>
          <a:xfrm>
            <a:off x="4931319" y="3164286"/>
            <a:ext cx="88472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BF00B65-F8FF-47AD-9F43-5E5721521315}"/>
              </a:ext>
            </a:extLst>
          </p:cNvPr>
          <p:cNvSpPr/>
          <p:nvPr/>
        </p:nvSpPr>
        <p:spPr>
          <a:xfrm>
            <a:off x="6708530" y="316039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1650813-DA63-4C03-A9B6-E2FB17C6B719}"/>
              </a:ext>
            </a:extLst>
          </p:cNvPr>
          <p:cNvSpPr/>
          <p:nvPr/>
        </p:nvSpPr>
        <p:spPr>
          <a:xfrm>
            <a:off x="8502067" y="3163615"/>
            <a:ext cx="1333123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9E76456D-B47B-48A9-9473-DF381171C163}"/>
              </a:ext>
            </a:extLst>
          </p:cNvPr>
          <p:cNvSpPr/>
          <p:nvPr/>
        </p:nvSpPr>
        <p:spPr>
          <a:xfrm>
            <a:off x="4477116" y="5412148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B75E056B-088B-4F4F-AC91-01F9399A81F0}"/>
              </a:ext>
            </a:extLst>
          </p:cNvPr>
          <p:cNvSpPr/>
          <p:nvPr/>
        </p:nvSpPr>
        <p:spPr>
          <a:xfrm>
            <a:off x="6269694" y="540826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54861DDF-FFD1-497F-AAB3-785670CEDDF8}"/>
              </a:ext>
            </a:extLst>
          </p:cNvPr>
          <p:cNvSpPr/>
          <p:nvPr/>
        </p:nvSpPr>
        <p:spPr>
          <a:xfrm>
            <a:off x="7605459" y="5412148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83CBE7A4-8CDA-4E15-84E8-EC51D24AD706}"/>
              </a:ext>
            </a:extLst>
          </p:cNvPr>
          <p:cNvSpPr/>
          <p:nvPr/>
        </p:nvSpPr>
        <p:spPr>
          <a:xfrm>
            <a:off x="4923200" y="5408113"/>
            <a:ext cx="894386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DFF2CEC9-DC3A-4543-887F-F0B5CBAEAC40}"/>
              </a:ext>
            </a:extLst>
          </p:cNvPr>
          <p:cNvSpPr/>
          <p:nvPr/>
        </p:nvSpPr>
        <p:spPr>
          <a:xfrm>
            <a:off x="6715778" y="5404226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604E2E4D-615B-412D-96D6-8251F7DE0815}"/>
              </a:ext>
            </a:extLst>
          </p:cNvPr>
          <p:cNvSpPr/>
          <p:nvPr/>
        </p:nvSpPr>
        <p:spPr>
          <a:xfrm>
            <a:off x="8501631" y="5407442"/>
            <a:ext cx="133355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  <a:solidFill>
            <a:schemeClr val="accent5">
              <a:lumMod val="40000"/>
              <a:lumOff val="60000"/>
            </a:schemeClr>
          </a:solidFill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2" y="312491"/>
            <a:ext cx="4011799" cy="817087"/>
            <a:chOff x="255523" y="372323"/>
            <a:chExt cx="2922466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3" y="372323"/>
              <a:ext cx="292246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700 x 60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69243" y="421115"/>
            <a:ext cx="16904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495782" y="410071"/>
            <a:ext cx="2002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42000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9ACD30E-98CE-471C-8FD3-758D0726531E}"/>
              </a:ext>
            </a:extLst>
          </p:cNvPr>
          <p:cNvGrpSpPr/>
          <p:nvPr/>
        </p:nvGrpSpPr>
        <p:grpSpPr>
          <a:xfrm>
            <a:off x="252894" y="2543952"/>
            <a:ext cx="4013393" cy="817087"/>
            <a:chOff x="255526" y="372323"/>
            <a:chExt cx="2738033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92B04A1-98EA-441F-B961-3AE9A8B2A725}"/>
                </a:ext>
              </a:extLst>
            </p:cNvPr>
            <p:cNvSpPr/>
            <p:nvPr/>
          </p:nvSpPr>
          <p:spPr>
            <a:xfrm>
              <a:off x="255526" y="372323"/>
              <a:ext cx="273803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AD3D752-8B62-4C3C-9F55-BA3545BD6C07}"/>
                </a:ext>
              </a:extLst>
            </p:cNvPr>
            <p:cNvSpPr txBox="1"/>
            <p:nvPr/>
          </p:nvSpPr>
          <p:spPr>
            <a:xfrm>
              <a:off x="308455" y="485388"/>
              <a:ext cx="150174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500 x 80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48ABA7B7-F2A4-4DAC-9D92-FC5405568CC4}"/>
              </a:ext>
            </a:extLst>
          </p:cNvPr>
          <p:cNvSpPr/>
          <p:nvPr/>
        </p:nvSpPr>
        <p:spPr>
          <a:xfrm>
            <a:off x="2466613" y="2652576"/>
            <a:ext cx="16904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1AA9793-9C59-411C-84B4-8744ACF195AE}"/>
              </a:ext>
            </a:extLst>
          </p:cNvPr>
          <p:cNvSpPr txBox="1"/>
          <p:nvPr/>
        </p:nvSpPr>
        <p:spPr>
          <a:xfrm>
            <a:off x="2483126" y="2641532"/>
            <a:ext cx="2002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40000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686A273-A888-4C58-99D9-FC372897A3F4}"/>
              </a:ext>
            </a:extLst>
          </p:cNvPr>
          <p:cNvGrpSpPr/>
          <p:nvPr/>
        </p:nvGrpSpPr>
        <p:grpSpPr>
          <a:xfrm>
            <a:off x="259348" y="4775531"/>
            <a:ext cx="4006839" cy="817087"/>
            <a:chOff x="255524" y="372323"/>
            <a:chExt cx="2918852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52E28A67-FE29-46B4-B9F5-6673EFD7FDFA}"/>
                </a:ext>
              </a:extLst>
            </p:cNvPr>
            <p:cNvSpPr/>
            <p:nvPr/>
          </p:nvSpPr>
          <p:spPr>
            <a:xfrm>
              <a:off x="255524" y="372323"/>
              <a:ext cx="29188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2216619-C6AB-46D0-A13A-6355B4C3A3C5}"/>
                </a:ext>
              </a:extLst>
            </p:cNvPr>
            <p:cNvSpPr txBox="1"/>
            <p:nvPr/>
          </p:nvSpPr>
          <p:spPr>
            <a:xfrm>
              <a:off x="308455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900 x 90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80FCD349-6998-4FDA-ABF2-77191C15CC09}"/>
              </a:ext>
            </a:extLst>
          </p:cNvPr>
          <p:cNvSpPr/>
          <p:nvPr/>
        </p:nvSpPr>
        <p:spPr>
          <a:xfrm>
            <a:off x="2473068" y="4884155"/>
            <a:ext cx="16904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074E443-0E05-4134-86F6-08307B190CAB}"/>
              </a:ext>
            </a:extLst>
          </p:cNvPr>
          <p:cNvSpPr txBox="1"/>
          <p:nvPr/>
        </p:nvSpPr>
        <p:spPr>
          <a:xfrm>
            <a:off x="2507753" y="4873111"/>
            <a:ext cx="1866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81000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6CB9520-CB6A-44DF-94A8-4174693C3508}"/>
              </a:ext>
            </a:extLst>
          </p:cNvPr>
          <p:cNvSpPr txBox="1"/>
          <p:nvPr/>
        </p:nvSpPr>
        <p:spPr>
          <a:xfrm>
            <a:off x="4478400" y="410071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6 =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456932A-90EA-42B7-BE88-C81C3C8AD451}"/>
              </a:ext>
            </a:extLst>
          </p:cNvPr>
          <p:cNvSpPr txBox="1"/>
          <p:nvPr/>
        </p:nvSpPr>
        <p:spPr>
          <a:xfrm>
            <a:off x="6268096" y="410070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9A15246-1BB2-49ED-92F2-4367E9890E96}"/>
              </a:ext>
            </a:extLst>
          </p:cNvPr>
          <p:cNvSpPr txBox="1"/>
          <p:nvPr/>
        </p:nvSpPr>
        <p:spPr>
          <a:xfrm>
            <a:off x="4470225" y="859661"/>
            <a:ext cx="32590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x 6 0 = 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CA28CA2-7361-4F35-A847-D6F72709ED84}"/>
              </a:ext>
            </a:extLst>
          </p:cNvPr>
          <p:cNvSpPr txBox="1"/>
          <p:nvPr/>
        </p:nvSpPr>
        <p:spPr>
          <a:xfrm>
            <a:off x="7596564" y="870518"/>
            <a:ext cx="24695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4 2 0 0 0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652E339-1C5E-4102-BFD4-F517EE6F8169}"/>
              </a:ext>
            </a:extLst>
          </p:cNvPr>
          <p:cNvSpPr txBox="1"/>
          <p:nvPr/>
        </p:nvSpPr>
        <p:spPr>
          <a:xfrm>
            <a:off x="4485387" y="2642253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8 =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EB8256E-A38C-4689-9C6C-C432BDE28485}"/>
              </a:ext>
            </a:extLst>
          </p:cNvPr>
          <p:cNvSpPr txBox="1"/>
          <p:nvPr/>
        </p:nvSpPr>
        <p:spPr>
          <a:xfrm>
            <a:off x="6275083" y="2642252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7296867-D4C2-44B5-9D05-CAD91793128F}"/>
              </a:ext>
            </a:extLst>
          </p:cNvPr>
          <p:cNvSpPr txBox="1"/>
          <p:nvPr/>
        </p:nvSpPr>
        <p:spPr>
          <a:xfrm>
            <a:off x="4477212" y="3091843"/>
            <a:ext cx="33483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x 8 0 = 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369141F-C90A-4E1D-8EB1-626FC6C129F0}"/>
              </a:ext>
            </a:extLst>
          </p:cNvPr>
          <p:cNvSpPr txBox="1"/>
          <p:nvPr/>
        </p:nvSpPr>
        <p:spPr>
          <a:xfrm>
            <a:off x="7609837" y="3102700"/>
            <a:ext cx="24562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4 0 0 0 0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1B0C3DE7-7E11-4E5A-9B99-AE77F3BEC379}"/>
              </a:ext>
            </a:extLst>
          </p:cNvPr>
          <p:cNvSpPr txBox="1"/>
          <p:nvPr/>
        </p:nvSpPr>
        <p:spPr>
          <a:xfrm>
            <a:off x="4477267" y="4886080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9 = 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3250943-68C4-411A-9A56-9C705F3609F4}"/>
              </a:ext>
            </a:extLst>
          </p:cNvPr>
          <p:cNvSpPr txBox="1"/>
          <p:nvPr/>
        </p:nvSpPr>
        <p:spPr>
          <a:xfrm>
            <a:off x="6266963" y="4886079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59E35111-E52B-4474-B617-74A858AA91AB}"/>
              </a:ext>
            </a:extLst>
          </p:cNvPr>
          <p:cNvSpPr txBox="1"/>
          <p:nvPr/>
        </p:nvSpPr>
        <p:spPr>
          <a:xfrm>
            <a:off x="4469092" y="5335670"/>
            <a:ext cx="33482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 x 9 0 = 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30C578A-7BAC-421F-BA4C-A4C92266E0C1}"/>
              </a:ext>
            </a:extLst>
          </p:cNvPr>
          <p:cNvSpPr txBox="1"/>
          <p:nvPr/>
        </p:nvSpPr>
        <p:spPr>
          <a:xfrm>
            <a:off x="7582087" y="5323475"/>
            <a:ext cx="2414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8 1 0 0 0</a:t>
            </a:r>
          </a:p>
        </p:txBody>
      </p:sp>
    </p:spTree>
    <p:extLst>
      <p:ext uri="{BB962C8B-B14F-4D97-AF65-F5344CB8AC3E}">
        <p14:creationId xmlns:p14="http://schemas.microsoft.com/office/powerpoint/2010/main" val="172597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5" grpId="0" animBg="1"/>
      <p:bldP spid="126" grpId="0" animBg="1"/>
      <p:bldP spid="127" grpId="0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6" grpId="0" animBg="1"/>
      <p:bldP spid="137" grpId="0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9" grpId="0" animBg="1"/>
      <p:bldP spid="200" grpId="0" animBg="1"/>
      <p:bldP spid="8" grpId="0"/>
      <p:bldP spid="100" grpId="0"/>
      <p:bldP spid="139" grpId="0"/>
      <p:bldP spid="140" grpId="0"/>
      <p:bldP spid="141" grpId="0"/>
      <p:bldP spid="123" grpId="0"/>
      <p:bldP spid="124" grpId="0"/>
      <p:bldP spid="128" grpId="0"/>
      <p:bldP spid="129" grpId="0"/>
      <p:bldP spid="130" grpId="0"/>
      <p:bldP spid="131" grpId="0"/>
      <p:bldP spid="148" grpId="0"/>
      <p:bldP spid="170" grpId="0"/>
      <p:bldP spid="193" grpId="0"/>
      <p:bldP spid="19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71">
            <a:extLst>
              <a:ext uri="{FF2B5EF4-FFF2-40B4-BE49-F238E27FC236}">
                <a16:creationId xmlns:a16="http://schemas.microsoft.com/office/drawing/2014/main" id="{1A1EA6E7-E01F-414C-9343-3641EE6B8310}"/>
              </a:ext>
            </a:extLst>
          </p:cNvPr>
          <p:cNvSpPr/>
          <p:nvPr/>
        </p:nvSpPr>
        <p:spPr>
          <a:xfrm>
            <a:off x="469297" y="5848288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F456C87C-6284-49F9-A028-D5738A888AAB}"/>
              </a:ext>
            </a:extLst>
          </p:cNvPr>
          <p:cNvSpPr/>
          <p:nvPr/>
        </p:nvSpPr>
        <p:spPr>
          <a:xfrm>
            <a:off x="3147188" y="5841737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9B8EBD90-CB12-433D-BE2E-6AB4E2C5D7C8}"/>
              </a:ext>
            </a:extLst>
          </p:cNvPr>
          <p:cNvSpPr/>
          <p:nvPr/>
        </p:nvSpPr>
        <p:spPr>
          <a:xfrm>
            <a:off x="1354191" y="5843115"/>
            <a:ext cx="1344403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4A5B16E1-2BD6-4C58-A694-D14E6D2DFEB8}"/>
              </a:ext>
            </a:extLst>
          </p:cNvPr>
          <p:cNvSpPr/>
          <p:nvPr/>
        </p:nvSpPr>
        <p:spPr>
          <a:xfrm>
            <a:off x="4045426" y="5839788"/>
            <a:ext cx="88603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39E932A-F6EE-4576-9B8E-339781CD62E0}"/>
              </a:ext>
            </a:extLst>
          </p:cNvPr>
          <p:cNvSpPr txBox="1"/>
          <p:nvPr/>
        </p:nvSpPr>
        <p:spPr>
          <a:xfrm>
            <a:off x="441140" y="5783745"/>
            <a:ext cx="23397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1 0 0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43A12873-50E6-4B05-BDDE-2C25C69CF773}"/>
              </a:ext>
            </a:extLst>
          </p:cNvPr>
          <p:cNvSpPr txBox="1"/>
          <p:nvPr/>
        </p:nvSpPr>
        <p:spPr>
          <a:xfrm>
            <a:off x="2682500" y="5789744"/>
            <a:ext cx="59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CA7B80F-0C09-4D9C-9A98-02E96F6183AE}"/>
              </a:ext>
            </a:extLst>
          </p:cNvPr>
          <p:cNvSpPr txBox="1"/>
          <p:nvPr/>
        </p:nvSpPr>
        <p:spPr>
          <a:xfrm>
            <a:off x="3146150" y="5783745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1 0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4C5E9E14-A7DD-483A-BBC4-B248918336CC}"/>
              </a:ext>
            </a:extLst>
          </p:cNvPr>
          <p:cNvSpPr/>
          <p:nvPr/>
        </p:nvSpPr>
        <p:spPr>
          <a:xfrm>
            <a:off x="462757" y="3610862"/>
            <a:ext cx="44107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E2923E6A-BC51-4149-ABD5-E777F14D41B4}"/>
              </a:ext>
            </a:extLst>
          </p:cNvPr>
          <p:cNvSpPr/>
          <p:nvPr/>
        </p:nvSpPr>
        <p:spPr>
          <a:xfrm>
            <a:off x="3145107" y="3608771"/>
            <a:ext cx="43947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2FAEB83-F821-406E-9ECF-45B143A4EAC4}"/>
              </a:ext>
            </a:extLst>
          </p:cNvPr>
          <p:cNvSpPr/>
          <p:nvPr/>
        </p:nvSpPr>
        <p:spPr>
          <a:xfrm>
            <a:off x="1355914" y="3611197"/>
            <a:ext cx="1336886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F42A0E1F-9724-42A9-93E4-0ADB6D39BD65}"/>
              </a:ext>
            </a:extLst>
          </p:cNvPr>
          <p:cNvSpPr/>
          <p:nvPr/>
        </p:nvSpPr>
        <p:spPr>
          <a:xfrm>
            <a:off x="4038886" y="3613270"/>
            <a:ext cx="88603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A6422786-5512-4305-9D16-2B233FD277E2}"/>
              </a:ext>
            </a:extLst>
          </p:cNvPr>
          <p:cNvSpPr txBox="1"/>
          <p:nvPr/>
        </p:nvSpPr>
        <p:spPr>
          <a:xfrm>
            <a:off x="434600" y="3546319"/>
            <a:ext cx="2346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1 0 0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324A3C52-F019-4FCA-A264-BB0EB6C6E7EB}"/>
              </a:ext>
            </a:extLst>
          </p:cNvPr>
          <p:cNvSpPr txBox="1"/>
          <p:nvPr/>
        </p:nvSpPr>
        <p:spPr>
          <a:xfrm>
            <a:off x="2675960" y="3552318"/>
            <a:ext cx="59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B06100E-674B-4871-97F6-6A12CACC4042}"/>
              </a:ext>
            </a:extLst>
          </p:cNvPr>
          <p:cNvSpPr txBox="1"/>
          <p:nvPr/>
        </p:nvSpPr>
        <p:spPr>
          <a:xfrm>
            <a:off x="3139610" y="3546319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1 0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2EA8FA0-EA78-4FD3-9988-A78091529F19}"/>
              </a:ext>
            </a:extLst>
          </p:cNvPr>
          <p:cNvSpPr/>
          <p:nvPr/>
        </p:nvSpPr>
        <p:spPr>
          <a:xfrm>
            <a:off x="467359" y="1377491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289912C-A01D-4A0A-A8F2-E90D6F1CC872}"/>
              </a:ext>
            </a:extLst>
          </p:cNvPr>
          <p:cNvSpPr/>
          <p:nvPr/>
        </p:nvSpPr>
        <p:spPr>
          <a:xfrm>
            <a:off x="3140163" y="1384068"/>
            <a:ext cx="451756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73BC3DBE-A566-4852-9BA7-8EE0296B451D}"/>
              </a:ext>
            </a:extLst>
          </p:cNvPr>
          <p:cNvSpPr/>
          <p:nvPr/>
        </p:nvSpPr>
        <p:spPr>
          <a:xfrm>
            <a:off x="1353302" y="1373366"/>
            <a:ext cx="1339498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1509E03-BE1D-4EF2-AC1C-8689308310F1}"/>
              </a:ext>
            </a:extLst>
          </p:cNvPr>
          <p:cNvSpPr/>
          <p:nvPr/>
        </p:nvSpPr>
        <p:spPr>
          <a:xfrm>
            <a:off x="4030786" y="1379899"/>
            <a:ext cx="894273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6CB9520-CB6A-44DF-94A8-4174693C3508}"/>
              </a:ext>
            </a:extLst>
          </p:cNvPr>
          <p:cNvSpPr txBox="1"/>
          <p:nvPr/>
        </p:nvSpPr>
        <p:spPr>
          <a:xfrm>
            <a:off x="434742" y="1308488"/>
            <a:ext cx="22815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1 0 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456932A-90EA-42B7-BE88-C81C3C8AD451}"/>
              </a:ext>
            </a:extLst>
          </p:cNvPr>
          <p:cNvSpPr txBox="1"/>
          <p:nvPr/>
        </p:nvSpPr>
        <p:spPr>
          <a:xfrm>
            <a:off x="2676102" y="1314487"/>
            <a:ext cx="59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F7EDCC5-DD0A-4051-89DA-A8147A57BF5E}"/>
              </a:ext>
            </a:extLst>
          </p:cNvPr>
          <p:cNvSpPr txBox="1"/>
          <p:nvPr/>
        </p:nvSpPr>
        <p:spPr>
          <a:xfrm>
            <a:off x="3139611" y="1304919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1 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70D7B9B-B2C1-49E2-BC65-8DD42078B944}"/>
              </a:ext>
            </a:extLst>
          </p:cNvPr>
          <p:cNvSpPr txBox="1"/>
          <p:nvPr/>
        </p:nvSpPr>
        <p:spPr>
          <a:xfrm>
            <a:off x="8943417" y="864296"/>
            <a:ext cx="1395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4    2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96258CD-6DBA-42BA-88CE-18788341079A}"/>
              </a:ext>
            </a:extLst>
          </p:cNvPr>
          <p:cNvGrpSpPr/>
          <p:nvPr/>
        </p:nvGrpSpPr>
        <p:grpSpPr>
          <a:xfrm>
            <a:off x="5142872" y="477009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CE2F91C-0DD3-48C3-871A-0B6297A62A48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F481A28A-A119-4738-AF49-72D8132112BD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158A9F26-BA14-4E0E-9998-C56B74351C14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CF8DAA18-23A9-40C1-8D7F-9C6AF7F06E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00EEC0D9-B7C7-4ACD-AB1B-0FF363C80E72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DEBC7C33-8C38-461F-A5C6-AD5B94BCACE9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E4BA8F18-0D22-46EF-AEFE-03D61CF1F0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7F36A9B8-32DF-48D3-9008-E39CC632A70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DBAA093D-8CC8-4EE7-9EDD-B472D7C6B234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F8030A45-B985-493B-9502-AD5A97D92742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02A752AD-285E-4771-9BA1-C020F2C057CD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49FBDD72-9085-4411-814E-E2F57C9AF720}"/>
              </a:ext>
            </a:extLst>
          </p:cNvPr>
          <p:cNvSpPr txBox="1"/>
          <p:nvPr/>
        </p:nvSpPr>
        <p:spPr>
          <a:xfrm>
            <a:off x="8943615" y="864296"/>
            <a:ext cx="1468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BCE673B-75F6-496E-A7E5-8718537EC0BE}"/>
              </a:ext>
            </a:extLst>
          </p:cNvPr>
          <p:cNvSpPr txBox="1"/>
          <p:nvPr/>
        </p:nvSpPr>
        <p:spPr>
          <a:xfrm>
            <a:off x="9829211" y="861164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83F4A86-55F0-40A9-807A-B756F75F5E78}"/>
              </a:ext>
            </a:extLst>
          </p:cNvPr>
          <p:cNvGrpSpPr/>
          <p:nvPr/>
        </p:nvGrpSpPr>
        <p:grpSpPr>
          <a:xfrm>
            <a:off x="5160698" y="2696872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6DD7F40C-CCC7-446F-A691-6F03DE85305E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DCA4AB8B-79C8-4D07-92ED-2E43AFE6A8A1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9D410229-70CD-43C8-AE3E-F0265EA236C1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BF8CC37B-01D5-4551-BFC2-420283C2A89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9CF4A34-19BB-464A-8CFD-33EF47680587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EF3358C1-EEA2-4454-8B22-9312F4A00F2F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DD884F20-0AC8-4E27-B1DE-B69CCA59F1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55A6CD-E29D-4861-96B5-7E311197F4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91E13FF-8291-44A5-927E-658333B24E5E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69C4CF4D-BFD0-48C2-B3BC-055D6E3E36F4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5369668-BF0E-4BCA-92BF-AD7B1BC14217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9AB60643-1656-4A85-8785-96270BDB96A1}"/>
              </a:ext>
            </a:extLst>
          </p:cNvPr>
          <p:cNvGrpSpPr/>
          <p:nvPr/>
        </p:nvGrpSpPr>
        <p:grpSpPr>
          <a:xfrm>
            <a:off x="5187410" y="4934298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1E3FFA85-59CB-4B23-B6DD-078822F6B520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75E6D5C-4A7A-47A4-8129-DA6E293E52D4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391725DF-4350-483D-9684-82C4653BD003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2461688D-1CE8-4C50-8130-A9F999FBFC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14B0B9BB-9AA3-4072-A911-4C8FDADD7A1C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609B0730-1DE2-4188-9F81-B8C267ABF47D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C133239D-CE16-43EF-BF7F-E9BC603BFFC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0C26AF50-7EFE-4EC8-BF93-525095ABA7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BBDFADF9-972D-462F-8845-A39A8A9A5CB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E3578EB-6C26-4450-9874-8848E0B55D71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A6DEA4D1-225F-45AD-8C41-3F9B1B81FE34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A2F45273-E348-4B8B-B513-90EE08F3A1C1}"/>
              </a:ext>
            </a:extLst>
          </p:cNvPr>
          <p:cNvGrpSpPr/>
          <p:nvPr/>
        </p:nvGrpSpPr>
        <p:grpSpPr>
          <a:xfrm>
            <a:off x="255522" y="312491"/>
            <a:ext cx="4011799" cy="817087"/>
            <a:chOff x="255523" y="372323"/>
            <a:chExt cx="2922466" cy="1134018"/>
          </a:xfrm>
        </p:grpSpPr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80860326-5BBF-4244-A772-1EB861A9EA7C}"/>
                </a:ext>
              </a:extLst>
            </p:cNvPr>
            <p:cNvSpPr/>
            <p:nvPr/>
          </p:nvSpPr>
          <p:spPr>
            <a:xfrm>
              <a:off x="255523" y="372323"/>
              <a:ext cx="292246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D080E3D-27E0-4CAD-A4D4-71ED7A764B98}"/>
                </a:ext>
              </a:extLst>
            </p:cNvPr>
            <p:cNvSpPr txBox="1"/>
            <p:nvPr/>
          </p:nvSpPr>
          <p:spPr>
            <a:xfrm>
              <a:off x="308455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700 x 60 = </a:t>
              </a:r>
            </a:p>
          </p:txBody>
        </p:sp>
      </p:grp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316F318-34A2-493C-A598-182A9C37BB56}"/>
              </a:ext>
            </a:extLst>
          </p:cNvPr>
          <p:cNvSpPr/>
          <p:nvPr/>
        </p:nvSpPr>
        <p:spPr>
          <a:xfrm>
            <a:off x="2469243" y="421115"/>
            <a:ext cx="16904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B2E1F741-F5D0-4931-8C50-3D68D3762AFE}"/>
              </a:ext>
            </a:extLst>
          </p:cNvPr>
          <p:cNvGrpSpPr/>
          <p:nvPr/>
        </p:nvGrpSpPr>
        <p:grpSpPr>
          <a:xfrm>
            <a:off x="252894" y="2543952"/>
            <a:ext cx="4013393" cy="817087"/>
            <a:chOff x="255526" y="372323"/>
            <a:chExt cx="2738033" cy="1134018"/>
          </a:xfrm>
        </p:grpSpPr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4A644BCF-5778-464E-B582-8F497069FBFC}"/>
                </a:ext>
              </a:extLst>
            </p:cNvPr>
            <p:cNvSpPr/>
            <p:nvPr/>
          </p:nvSpPr>
          <p:spPr>
            <a:xfrm>
              <a:off x="255526" y="372323"/>
              <a:ext cx="273803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E3ECF3E4-B7D8-4101-9024-ABA7DB91BD65}"/>
                </a:ext>
              </a:extLst>
            </p:cNvPr>
            <p:cNvSpPr txBox="1"/>
            <p:nvPr/>
          </p:nvSpPr>
          <p:spPr>
            <a:xfrm>
              <a:off x="308455" y="485388"/>
              <a:ext cx="150174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500 x 80 = </a:t>
              </a:r>
            </a:p>
          </p:txBody>
        </p:sp>
      </p:grpSp>
      <p:sp>
        <p:nvSpPr>
          <p:cNvPr id="194" name="Rectangle 193">
            <a:extLst>
              <a:ext uri="{FF2B5EF4-FFF2-40B4-BE49-F238E27FC236}">
                <a16:creationId xmlns:a16="http://schemas.microsoft.com/office/drawing/2014/main" id="{1BF99224-6636-4079-ACC2-51FBBC6566D9}"/>
              </a:ext>
            </a:extLst>
          </p:cNvPr>
          <p:cNvSpPr/>
          <p:nvPr/>
        </p:nvSpPr>
        <p:spPr>
          <a:xfrm>
            <a:off x="2466613" y="2652576"/>
            <a:ext cx="16904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8B5AA569-D76A-4725-BBE1-F2BB288F27FF}"/>
              </a:ext>
            </a:extLst>
          </p:cNvPr>
          <p:cNvSpPr txBox="1"/>
          <p:nvPr/>
        </p:nvSpPr>
        <p:spPr>
          <a:xfrm>
            <a:off x="2483126" y="2641532"/>
            <a:ext cx="2002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40000</a:t>
            </a:r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82B76D53-B464-423C-930E-68363A8269E8}"/>
              </a:ext>
            </a:extLst>
          </p:cNvPr>
          <p:cNvGrpSpPr/>
          <p:nvPr/>
        </p:nvGrpSpPr>
        <p:grpSpPr>
          <a:xfrm>
            <a:off x="259348" y="4775531"/>
            <a:ext cx="4006839" cy="817087"/>
            <a:chOff x="255524" y="372323"/>
            <a:chExt cx="2918852" cy="1134018"/>
          </a:xfrm>
        </p:grpSpPr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B94D6887-7052-4F7E-A9A9-F895AF066912}"/>
                </a:ext>
              </a:extLst>
            </p:cNvPr>
            <p:cNvSpPr/>
            <p:nvPr/>
          </p:nvSpPr>
          <p:spPr>
            <a:xfrm>
              <a:off x="255524" y="372323"/>
              <a:ext cx="29188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0F09F370-745B-41E2-AF3E-2882C3D4C186}"/>
                </a:ext>
              </a:extLst>
            </p:cNvPr>
            <p:cNvSpPr txBox="1"/>
            <p:nvPr/>
          </p:nvSpPr>
          <p:spPr>
            <a:xfrm>
              <a:off x="308455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900 x 90 = </a:t>
              </a:r>
            </a:p>
          </p:txBody>
        </p:sp>
      </p:grp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D92EA37-93DC-4224-BEAF-A8956B81B8D1}"/>
              </a:ext>
            </a:extLst>
          </p:cNvPr>
          <p:cNvSpPr/>
          <p:nvPr/>
        </p:nvSpPr>
        <p:spPr>
          <a:xfrm>
            <a:off x="2473068" y="4884155"/>
            <a:ext cx="16904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D06770DD-E8E9-47B9-9005-0E478ABFEA49}"/>
              </a:ext>
            </a:extLst>
          </p:cNvPr>
          <p:cNvSpPr txBox="1"/>
          <p:nvPr/>
        </p:nvSpPr>
        <p:spPr>
          <a:xfrm>
            <a:off x="2507753" y="4873111"/>
            <a:ext cx="1866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81000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E08851F9-A2E2-4F3C-AFC4-738246F61F72}"/>
              </a:ext>
            </a:extLst>
          </p:cNvPr>
          <p:cNvSpPr txBox="1"/>
          <p:nvPr/>
        </p:nvSpPr>
        <p:spPr>
          <a:xfrm>
            <a:off x="2495782" y="410071"/>
            <a:ext cx="2002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42000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7DB7B512-46C6-48E5-9877-8EF19E1A499F}"/>
              </a:ext>
            </a:extLst>
          </p:cNvPr>
          <p:cNvCxnSpPr>
            <a:cxnSpLocks/>
          </p:cNvCxnSpPr>
          <p:nvPr/>
        </p:nvCxnSpPr>
        <p:spPr>
          <a:xfrm>
            <a:off x="640180" y="887667"/>
            <a:ext cx="38706" cy="486339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50234A21-47B4-4875-9CF2-B1349E586CD3}"/>
              </a:ext>
            </a:extLst>
          </p:cNvPr>
          <p:cNvCxnSpPr>
            <a:cxnSpLocks/>
          </p:cNvCxnSpPr>
          <p:nvPr/>
        </p:nvCxnSpPr>
        <p:spPr>
          <a:xfrm>
            <a:off x="1972513" y="910463"/>
            <a:ext cx="1357372" cy="44548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CC96C6B-F891-4531-AB01-FDEEC3304B09}"/>
              </a:ext>
            </a:extLst>
          </p:cNvPr>
          <p:cNvCxnSpPr>
            <a:cxnSpLocks/>
          </p:cNvCxnSpPr>
          <p:nvPr/>
        </p:nvCxnSpPr>
        <p:spPr>
          <a:xfrm>
            <a:off x="640038" y="3125498"/>
            <a:ext cx="38706" cy="486339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359C7588-9F59-4506-8BBC-82F7E6FD4DF1}"/>
              </a:ext>
            </a:extLst>
          </p:cNvPr>
          <p:cNvCxnSpPr>
            <a:cxnSpLocks/>
          </p:cNvCxnSpPr>
          <p:nvPr/>
        </p:nvCxnSpPr>
        <p:spPr>
          <a:xfrm>
            <a:off x="1972371" y="3148294"/>
            <a:ext cx="1357372" cy="44548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9BF4CCDF-6CDC-4C04-86EB-46F029DED0B2}"/>
              </a:ext>
            </a:extLst>
          </p:cNvPr>
          <p:cNvCxnSpPr>
            <a:cxnSpLocks/>
          </p:cNvCxnSpPr>
          <p:nvPr/>
        </p:nvCxnSpPr>
        <p:spPr>
          <a:xfrm>
            <a:off x="646578" y="5362924"/>
            <a:ext cx="38706" cy="486339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83483DD6-000C-4277-BCA4-D89D3BA0B9C0}"/>
              </a:ext>
            </a:extLst>
          </p:cNvPr>
          <p:cNvCxnSpPr>
            <a:cxnSpLocks/>
          </p:cNvCxnSpPr>
          <p:nvPr/>
        </p:nvCxnSpPr>
        <p:spPr>
          <a:xfrm>
            <a:off x="1978911" y="5385720"/>
            <a:ext cx="1357372" cy="44548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>
            <a:extLst>
              <a:ext uri="{FF2B5EF4-FFF2-40B4-BE49-F238E27FC236}">
                <a16:creationId xmlns:a16="http://schemas.microsoft.com/office/drawing/2014/main" id="{621B3BE7-C021-4FA9-A394-CCAB7B273DBF}"/>
              </a:ext>
            </a:extLst>
          </p:cNvPr>
          <p:cNvSpPr txBox="1"/>
          <p:nvPr/>
        </p:nvSpPr>
        <p:spPr>
          <a:xfrm>
            <a:off x="8949904" y="3078770"/>
            <a:ext cx="1395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4    0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B4132E6F-2433-441B-A4B0-872BF4DA7D0B}"/>
              </a:ext>
            </a:extLst>
          </p:cNvPr>
          <p:cNvSpPr txBox="1"/>
          <p:nvPr/>
        </p:nvSpPr>
        <p:spPr>
          <a:xfrm>
            <a:off x="8950873" y="3078270"/>
            <a:ext cx="1468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6FE27017-18DC-475F-9993-B1BF637ED769}"/>
              </a:ext>
            </a:extLst>
          </p:cNvPr>
          <p:cNvSpPr txBox="1"/>
          <p:nvPr/>
        </p:nvSpPr>
        <p:spPr>
          <a:xfrm>
            <a:off x="9835698" y="3075638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F12259A4-F790-43EE-9CAD-2EE2CBEEF339}"/>
              </a:ext>
            </a:extLst>
          </p:cNvPr>
          <p:cNvSpPr txBox="1"/>
          <p:nvPr/>
        </p:nvSpPr>
        <p:spPr>
          <a:xfrm>
            <a:off x="8951821" y="5314674"/>
            <a:ext cx="1395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8    1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947C5CE5-E882-47E4-AB7A-72DE814558F0}"/>
              </a:ext>
            </a:extLst>
          </p:cNvPr>
          <p:cNvSpPr txBox="1"/>
          <p:nvPr/>
        </p:nvSpPr>
        <p:spPr>
          <a:xfrm>
            <a:off x="8949052" y="5313454"/>
            <a:ext cx="1468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246136B5-A6B6-4498-9083-B9F0FFA55819}"/>
              </a:ext>
            </a:extLst>
          </p:cNvPr>
          <p:cNvSpPr txBox="1"/>
          <p:nvPr/>
        </p:nvSpPr>
        <p:spPr>
          <a:xfrm>
            <a:off x="9837615" y="5311542"/>
            <a:ext cx="629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04318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7.40741E-7 L -0.14804 -0.0002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3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805 -0.00023 L -0.22149 -0.0002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40741E-7 L -0.07318 -0.0002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59259E-6 L -0.14805 -0.00023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0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805 -0.00023 L -0.22149 -0.00023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0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-0.07318 -0.00023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-0.14805 -0.00023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0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805 -0.00023 L -0.22149 -0.00023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0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-0.07318 -0.00023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0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173" grpId="0" animBg="1"/>
      <p:bldP spid="174" grpId="0" animBg="1"/>
      <p:bldP spid="175" grpId="0" animBg="1"/>
      <p:bldP spid="176" grpId="0"/>
      <p:bldP spid="177" grpId="0"/>
      <p:bldP spid="178" grpId="0"/>
      <p:bldP spid="146" grpId="0" animBg="1"/>
      <p:bldP spid="147" grpId="0" animBg="1"/>
      <p:bldP spid="149" grpId="0" animBg="1"/>
      <p:bldP spid="150" grpId="0" animBg="1"/>
      <p:bldP spid="151" grpId="0"/>
      <p:bldP spid="152" grpId="0"/>
      <p:bldP spid="153" grpId="0"/>
      <p:bldP spid="105" grpId="0" animBg="1"/>
      <p:bldP spid="106" grpId="0" animBg="1"/>
      <p:bldP spid="144" grpId="0" animBg="1"/>
      <p:bldP spid="145" grpId="0" animBg="1"/>
      <p:bldP spid="140" grpId="0"/>
      <p:bldP spid="141" grpId="0"/>
      <p:bldP spid="92" grpId="0"/>
      <p:bldP spid="107" grpId="0"/>
      <p:bldP spid="107" grpId="1"/>
      <p:bldP spid="107" grpId="2"/>
      <p:bldP spid="142" grpId="0"/>
      <p:bldP spid="142" grpId="1"/>
      <p:bldP spid="143" grpId="0"/>
      <p:bldP spid="195" grpId="0"/>
      <p:bldP spid="200" grpId="0"/>
      <p:bldP spid="204" grpId="0"/>
      <p:bldP spid="205" grpId="0"/>
      <p:bldP spid="205" grpId="1"/>
      <p:bldP spid="205" grpId="2"/>
      <p:bldP spid="206" grpId="0"/>
      <p:bldP spid="206" grpId="1"/>
      <p:bldP spid="207" grpId="0"/>
      <p:bldP spid="208" grpId="0"/>
      <p:bldP spid="208" grpId="1"/>
      <p:bldP spid="208" grpId="2"/>
      <p:bldP spid="209" grpId="0"/>
      <p:bldP spid="209" grpId="1"/>
      <p:bldP spid="2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id="{88BFC2C3-661A-466B-BC30-45F2356054CD}"/>
              </a:ext>
            </a:extLst>
          </p:cNvPr>
          <p:cNvSpPr/>
          <p:nvPr/>
        </p:nvSpPr>
        <p:spPr>
          <a:xfrm>
            <a:off x="4478249" y="93613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975D1B9-3C9E-428D-82EE-A66988671DCD}"/>
              </a:ext>
            </a:extLst>
          </p:cNvPr>
          <p:cNvSpPr/>
          <p:nvPr/>
        </p:nvSpPr>
        <p:spPr>
          <a:xfrm>
            <a:off x="6278511" y="932252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F73E9A3-3144-4300-9143-6B44A1D3B0E1}"/>
              </a:ext>
            </a:extLst>
          </p:cNvPr>
          <p:cNvSpPr/>
          <p:nvPr/>
        </p:nvSpPr>
        <p:spPr>
          <a:xfrm>
            <a:off x="7614276" y="936139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B555DEC-4E0D-4572-8EF5-B793D0087447}"/>
              </a:ext>
            </a:extLst>
          </p:cNvPr>
          <p:cNvSpPr/>
          <p:nvPr/>
        </p:nvSpPr>
        <p:spPr>
          <a:xfrm>
            <a:off x="4924332" y="932104"/>
            <a:ext cx="899689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5D9E323-9600-48DB-B4E8-DBA8B9D161C3}"/>
              </a:ext>
            </a:extLst>
          </p:cNvPr>
          <p:cNvSpPr/>
          <p:nvPr/>
        </p:nvSpPr>
        <p:spPr>
          <a:xfrm>
            <a:off x="6724595" y="928217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0479A3F-8F8C-44A9-B719-38448B6843D9}"/>
              </a:ext>
            </a:extLst>
          </p:cNvPr>
          <p:cNvSpPr/>
          <p:nvPr/>
        </p:nvSpPr>
        <p:spPr>
          <a:xfrm>
            <a:off x="8510448" y="931433"/>
            <a:ext cx="132474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EB12E89-F302-4EF8-A19D-FDFB09A83F7B}"/>
              </a:ext>
            </a:extLst>
          </p:cNvPr>
          <p:cNvSpPr/>
          <p:nvPr/>
        </p:nvSpPr>
        <p:spPr>
          <a:xfrm>
            <a:off x="4485236" y="316832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E9B00C6-0D24-440B-AA67-039DF7B22C1D}"/>
              </a:ext>
            </a:extLst>
          </p:cNvPr>
          <p:cNvSpPr/>
          <p:nvPr/>
        </p:nvSpPr>
        <p:spPr>
          <a:xfrm>
            <a:off x="6262446" y="316443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368DB39-49B2-468D-8F40-E0D2E3D6F6DB}"/>
              </a:ext>
            </a:extLst>
          </p:cNvPr>
          <p:cNvSpPr/>
          <p:nvPr/>
        </p:nvSpPr>
        <p:spPr>
          <a:xfrm>
            <a:off x="7605895" y="3168321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99D6068-0785-432B-A0B2-5336FAD78214}"/>
              </a:ext>
            </a:extLst>
          </p:cNvPr>
          <p:cNvSpPr/>
          <p:nvPr/>
        </p:nvSpPr>
        <p:spPr>
          <a:xfrm>
            <a:off x="4931319" y="3164286"/>
            <a:ext cx="88472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BF00B65-F8FF-47AD-9F43-5E5721521315}"/>
              </a:ext>
            </a:extLst>
          </p:cNvPr>
          <p:cNvSpPr/>
          <p:nvPr/>
        </p:nvSpPr>
        <p:spPr>
          <a:xfrm>
            <a:off x="6708530" y="316039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1650813-DA63-4C03-A9B6-E2FB17C6B719}"/>
              </a:ext>
            </a:extLst>
          </p:cNvPr>
          <p:cNvSpPr/>
          <p:nvPr/>
        </p:nvSpPr>
        <p:spPr>
          <a:xfrm>
            <a:off x="8502067" y="3163615"/>
            <a:ext cx="1333123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9E76456D-B47B-48A9-9473-DF381171C163}"/>
              </a:ext>
            </a:extLst>
          </p:cNvPr>
          <p:cNvSpPr/>
          <p:nvPr/>
        </p:nvSpPr>
        <p:spPr>
          <a:xfrm>
            <a:off x="4477116" y="5412148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B75E056B-088B-4F4F-AC91-01F9399A81F0}"/>
              </a:ext>
            </a:extLst>
          </p:cNvPr>
          <p:cNvSpPr/>
          <p:nvPr/>
        </p:nvSpPr>
        <p:spPr>
          <a:xfrm>
            <a:off x="6269694" y="540826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54861DDF-FFD1-497F-AAB3-785670CEDDF8}"/>
              </a:ext>
            </a:extLst>
          </p:cNvPr>
          <p:cNvSpPr/>
          <p:nvPr/>
        </p:nvSpPr>
        <p:spPr>
          <a:xfrm>
            <a:off x="7605459" y="5412148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83CBE7A4-8CDA-4E15-84E8-EC51D24AD706}"/>
              </a:ext>
            </a:extLst>
          </p:cNvPr>
          <p:cNvSpPr/>
          <p:nvPr/>
        </p:nvSpPr>
        <p:spPr>
          <a:xfrm>
            <a:off x="4923200" y="5408113"/>
            <a:ext cx="894386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DFF2CEC9-DC3A-4543-887F-F0B5CBAEAC40}"/>
              </a:ext>
            </a:extLst>
          </p:cNvPr>
          <p:cNvSpPr/>
          <p:nvPr/>
        </p:nvSpPr>
        <p:spPr>
          <a:xfrm>
            <a:off x="6715778" y="5404226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604E2E4D-615B-412D-96D6-8251F7DE0815}"/>
              </a:ext>
            </a:extLst>
          </p:cNvPr>
          <p:cNvSpPr/>
          <p:nvPr/>
        </p:nvSpPr>
        <p:spPr>
          <a:xfrm>
            <a:off x="8501631" y="5407442"/>
            <a:ext cx="133355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  <a:solidFill>
            <a:schemeClr val="accent5">
              <a:lumMod val="40000"/>
              <a:lumOff val="60000"/>
            </a:schemeClr>
          </a:solidFill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2" y="312491"/>
            <a:ext cx="4011799" cy="817087"/>
            <a:chOff x="255523" y="372323"/>
            <a:chExt cx="2922466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3" y="372323"/>
              <a:ext cx="292246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800 x 60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69243" y="421115"/>
            <a:ext cx="16904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495782" y="410071"/>
            <a:ext cx="2002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48000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9ACD30E-98CE-471C-8FD3-758D0726531E}"/>
              </a:ext>
            </a:extLst>
          </p:cNvPr>
          <p:cNvGrpSpPr/>
          <p:nvPr/>
        </p:nvGrpSpPr>
        <p:grpSpPr>
          <a:xfrm>
            <a:off x="252894" y="2543952"/>
            <a:ext cx="4013393" cy="817087"/>
            <a:chOff x="255526" y="372323"/>
            <a:chExt cx="2738033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92B04A1-98EA-441F-B961-3AE9A8B2A725}"/>
                </a:ext>
              </a:extLst>
            </p:cNvPr>
            <p:cNvSpPr/>
            <p:nvPr/>
          </p:nvSpPr>
          <p:spPr>
            <a:xfrm>
              <a:off x="255526" y="372323"/>
              <a:ext cx="273803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AD3D752-8B62-4C3C-9F55-BA3545BD6C07}"/>
                </a:ext>
              </a:extLst>
            </p:cNvPr>
            <p:cNvSpPr txBox="1"/>
            <p:nvPr/>
          </p:nvSpPr>
          <p:spPr>
            <a:xfrm>
              <a:off x="308455" y="485388"/>
              <a:ext cx="150174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500 x 20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48ABA7B7-F2A4-4DAC-9D92-FC5405568CC4}"/>
              </a:ext>
            </a:extLst>
          </p:cNvPr>
          <p:cNvSpPr/>
          <p:nvPr/>
        </p:nvSpPr>
        <p:spPr>
          <a:xfrm>
            <a:off x="2466613" y="2652576"/>
            <a:ext cx="16904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1AA9793-9C59-411C-84B4-8744ACF195AE}"/>
              </a:ext>
            </a:extLst>
          </p:cNvPr>
          <p:cNvSpPr txBox="1"/>
          <p:nvPr/>
        </p:nvSpPr>
        <p:spPr>
          <a:xfrm>
            <a:off x="2483126" y="2641532"/>
            <a:ext cx="2002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10000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686A273-A888-4C58-99D9-FC372897A3F4}"/>
              </a:ext>
            </a:extLst>
          </p:cNvPr>
          <p:cNvGrpSpPr/>
          <p:nvPr/>
        </p:nvGrpSpPr>
        <p:grpSpPr>
          <a:xfrm>
            <a:off x="259348" y="4775531"/>
            <a:ext cx="4006839" cy="817087"/>
            <a:chOff x="255524" y="372323"/>
            <a:chExt cx="2918852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52E28A67-FE29-46B4-B9F5-6673EFD7FDFA}"/>
                </a:ext>
              </a:extLst>
            </p:cNvPr>
            <p:cNvSpPr/>
            <p:nvPr/>
          </p:nvSpPr>
          <p:spPr>
            <a:xfrm>
              <a:off x="255524" y="372323"/>
              <a:ext cx="29188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2216619-C6AB-46D0-A13A-6355B4C3A3C5}"/>
                </a:ext>
              </a:extLst>
            </p:cNvPr>
            <p:cNvSpPr txBox="1"/>
            <p:nvPr/>
          </p:nvSpPr>
          <p:spPr>
            <a:xfrm>
              <a:off x="308455" y="485388"/>
              <a:ext cx="160353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800 x 80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80FCD349-6998-4FDA-ABF2-77191C15CC09}"/>
              </a:ext>
            </a:extLst>
          </p:cNvPr>
          <p:cNvSpPr/>
          <p:nvPr/>
        </p:nvSpPr>
        <p:spPr>
          <a:xfrm>
            <a:off x="2473068" y="4884155"/>
            <a:ext cx="16904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074E443-0E05-4134-86F6-08307B190CAB}"/>
              </a:ext>
            </a:extLst>
          </p:cNvPr>
          <p:cNvSpPr txBox="1"/>
          <p:nvPr/>
        </p:nvSpPr>
        <p:spPr>
          <a:xfrm>
            <a:off x="2507753" y="4873111"/>
            <a:ext cx="1866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64000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6CB9520-CB6A-44DF-94A8-4174693C3508}"/>
              </a:ext>
            </a:extLst>
          </p:cNvPr>
          <p:cNvSpPr txBox="1"/>
          <p:nvPr/>
        </p:nvSpPr>
        <p:spPr>
          <a:xfrm>
            <a:off x="4478400" y="410071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6 =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456932A-90EA-42B7-BE88-C81C3C8AD451}"/>
              </a:ext>
            </a:extLst>
          </p:cNvPr>
          <p:cNvSpPr txBox="1"/>
          <p:nvPr/>
        </p:nvSpPr>
        <p:spPr>
          <a:xfrm>
            <a:off x="6268096" y="410070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9A15246-1BB2-49ED-92F2-4367E9890E96}"/>
              </a:ext>
            </a:extLst>
          </p:cNvPr>
          <p:cNvSpPr txBox="1"/>
          <p:nvPr/>
        </p:nvSpPr>
        <p:spPr>
          <a:xfrm>
            <a:off x="4470225" y="859661"/>
            <a:ext cx="32590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0 x 6 0 = 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CA28CA2-7361-4F35-A847-D6F72709ED84}"/>
              </a:ext>
            </a:extLst>
          </p:cNvPr>
          <p:cNvSpPr txBox="1"/>
          <p:nvPr/>
        </p:nvSpPr>
        <p:spPr>
          <a:xfrm>
            <a:off x="7596564" y="870518"/>
            <a:ext cx="24695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4 8 0 0 0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652E339-1C5E-4102-BFD4-F517EE6F8169}"/>
              </a:ext>
            </a:extLst>
          </p:cNvPr>
          <p:cNvSpPr txBox="1"/>
          <p:nvPr/>
        </p:nvSpPr>
        <p:spPr>
          <a:xfrm>
            <a:off x="4485387" y="2642253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2 =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EB8256E-A38C-4689-9C6C-C432BDE28485}"/>
              </a:ext>
            </a:extLst>
          </p:cNvPr>
          <p:cNvSpPr txBox="1"/>
          <p:nvPr/>
        </p:nvSpPr>
        <p:spPr>
          <a:xfrm>
            <a:off x="6275083" y="2642252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7296867-D4C2-44B5-9D05-CAD91793128F}"/>
              </a:ext>
            </a:extLst>
          </p:cNvPr>
          <p:cNvSpPr txBox="1"/>
          <p:nvPr/>
        </p:nvSpPr>
        <p:spPr>
          <a:xfrm>
            <a:off x="4477212" y="3091843"/>
            <a:ext cx="33483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x 2 0 = 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369141F-C90A-4E1D-8EB1-626FC6C129F0}"/>
              </a:ext>
            </a:extLst>
          </p:cNvPr>
          <p:cNvSpPr txBox="1"/>
          <p:nvPr/>
        </p:nvSpPr>
        <p:spPr>
          <a:xfrm>
            <a:off x="7609837" y="3102700"/>
            <a:ext cx="24562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1 0 0 0 0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1B0C3DE7-7E11-4E5A-9B99-AE77F3BEC379}"/>
              </a:ext>
            </a:extLst>
          </p:cNvPr>
          <p:cNvSpPr txBox="1"/>
          <p:nvPr/>
        </p:nvSpPr>
        <p:spPr>
          <a:xfrm>
            <a:off x="4477267" y="4886080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8 = 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3250943-68C4-411A-9A56-9C705F3609F4}"/>
              </a:ext>
            </a:extLst>
          </p:cNvPr>
          <p:cNvSpPr txBox="1"/>
          <p:nvPr/>
        </p:nvSpPr>
        <p:spPr>
          <a:xfrm>
            <a:off x="6266963" y="4886079"/>
            <a:ext cx="10325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6 4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59E35111-E52B-4474-B617-74A858AA91AB}"/>
              </a:ext>
            </a:extLst>
          </p:cNvPr>
          <p:cNvSpPr txBox="1"/>
          <p:nvPr/>
        </p:nvSpPr>
        <p:spPr>
          <a:xfrm>
            <a:off x="4469092" y="5335670"/>
            <a:ext cx="33482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0 x 8 0 = 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30C578A-7BAC-421F-BA4C-A4C92266E0C1}"/>
              </a:ext>
            </a:extLst>
          </p:cNvPr>
          <p:cNvSpPr txBox="1"/>
          <p:nvPr/>
        </p:nvSpPr>
        <p:spPr>
          <a:xfrm>
            <a:off x="7582087" y="5323475"/>
            <a:ext cx="2414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6 4 0 0 0</a:t>
            </a:r>
          </a:p>
        </p:txBody>
      </p:sp>
    </p:spTree>
    <p:extLst>
      <p:ext uri="{BB962C8B-B14F-4D97-AF65-F5344CB8AC3E}">
        <p14:creationId xmlns:p14="http://schemas.microsoft.com/office/powerpoint/2010/main" val="160399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5" grpId="0" animBg="1"/>
      <p:bldP spid="126" grpId="0" animBg="1"/>
      <p:bldP spid="127" grpId="0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6" grpId="0" animBg="1"/>
      <p:bldP spid="137" grpId="0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9" grpId="0" animBg="1"/>
      <p:bldP spid="200" grpId="0" animBg="1"/>
      <p:bldP spid="8" grpId="0"/>
      <p:bldP spid="100" grpId="0"/>
      <p:bldP spid="139" grpId="0"/>
      <p:bldP spid="140" grpId="0"/>
      <p:bldP spid="141" grpId="0"/>
      <p:bldP spid="123" grpId="0"/>
      <p:bldP spid="124" grpId="0"/>
      <p:bldP spid="128" grpId="0"/>
      <p:bldP spid="129" grpId="0"/>
      <p:bldP spid="130" grpId="0"/>
      <p:bldP spid="131" grpId="0"/>
      <p:bldP spid="148" grpId="0"/>
      <p:bldP spid="170" grpId="0"/>
      <p:bldP spid="193" grpId="0"/>
      <p:bldP spid="19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04DDD-6503-4C20-895D-3A4BC3DB4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12 Multiply a three-digit number by a two-digit number using the grid method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CDBB7-27C9-409F-891C-40E8D80DF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0046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8871AEEB-E8C9-4399-9C4A-A1E2F823B5BE}"/>
              </a:ext>
            </a:extLst>
          </p:cNvPr>
          <p:cNvSpPr/>
          <p:nvPr/>
        </p:nvSpPr>
        <p:spPr>
          <a:xfrm>
            <a:off x="5375338" y="1389499"/>
            <a:ext cx="2230738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91153" y="933507"/>
            <a:ext cx="1774824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66241" y="936195"/>
            <a:ext cx="1333060" cy="45691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97409" y="496832"/>
            <a:ext cx="1771195" cy="436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68948" y="496355"/>
            <a:ext cx="1332752" cy="4421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68654" y="932075"/>
            <a:ext cx="912401" cy="4569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33873" y="85288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67280" y="426003"/>
            <a:ext cx="8395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79032" y="418319"/>
            <a:ext cx="656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4793" y="130862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6139" y="1313271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715050" y="867755"/>
            <a:ext cx="14798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1500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455211" y="878991"/>
            <a:ext cx="175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7162" y="289069"/>
            <a:ext cx="4054908" cy="817087"/>
            <a:chOff x="255525" y="372323"/>
            <a:chExt cx="2698022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5" y="372323"/>
              <a:ext cx="26980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46464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56 x 234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482262" y="412083"/>
            <a:ext cx="17588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99821" y="378417"/>
            <a:ext cx="1878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13104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>
            <a:cxnSpLocks/>
            <a:endCxn id="21" idx="0"/>
          </p:cNvCxnSpPr>
          <p:nvPr/>
        </p:nvCxnSpPr>
        <p:spPr>
          <a:xfrm flipH="1">
            <a:off x="448648" y="885461"/>
            <a:ext cx="154847" cy="42316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27" idx="0"/>
          </p:cNvCxnSpPr>
          <p:nvPr/>
        </p:nvCxnSpPr>
        <p:spPr>
          <a:xfrm>
            <a:off x="837032" y="885460"/>
            <a:ext cx="67201" cy="42781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441E8DC1-A69B-486D-A139-C761D4E3F237}"/>
              </a:ext>
            </a:extLst>
          </p:cNvPr>
          <p:cNvSpPr/>
          <p:nvPr/>
        </p:nvSpPr>
        <p:spPr>
          <a:xfrm>
            <a:off x="7597885" y="1393117"/>
            <a:ext cx="1775466" cy="455398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06E11A3-379F-496D-B25A-42D3D6290BAB}"/>
              </a:ext>
            </a:extLst>
          </p:cNvPr>
          <p:cNvSpPr/>
          <p:nvPr/>
        </p:nvSpPr>
        <p:spPr>
          <a:xfrm>
            <a:off x="4466825" y="1388765"/>
            <a:ext cx="912001" cy="4553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9D0C72-348F-4033-919A-B71C5446C222}"/>
              </a:ext>
            </a:extLst>
          </p:cNvPr>
          <p:cNvSpPr/>
          <p:nvPr/>
        </p:nvSpPr>
        <p:spPr>
          <a:xfrm>
            <a:off x="4691132" y="1311025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6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40F9CB5-2307-44FC-A1E0-7D9CCDA04D98}"/>
              </a:ext>
            </a:extLst>
          </p:cNvPr>
          <p:cNvSpPr/>
          <p:nvPr/>
        </p:nvSpPr>
        <p:spPr>
          <a:xfrm>
            <a:off x="7921350" y="1325900"/>
            <a:ext cx="1207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180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777D945-7D4F-46D7-AECC-34ABE9CA58A7}"/>
              </a:ext>
            </a:extLst>
          </p:cNvPr>
          <p:cNvSpPr/>
          <p:nvPr/>
        </p:nvSpPr>
        <p:spPr>
          <a:xfrm>
            <a:off x="983009" y="1310231"/>
            <a:ext cx="699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A86B034-EE14-40C1-AF62-8FEEDC24F72A}"/>
              </a:ext>
            </a:extLst>
          </p:cNvPr>
          <p:cNvSpPr/>
          <p:nvPr/>
        </p:nvSpPr>
        <p:spPr>
          <a:xfrm>
            <a:off x="1567387" y="1314880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2C35DC8-7CCE-477F-ABA5-7058C0D5FAC6}"/>
              </a:ext>
            </a:extLst>
          </p:cNvPr>
          <p:cNvCxnSpPr>
            <a:cxnSpLocks/>
            <a:endCxn id="95" idx="0"/>
          </p:cNvCxnSpPr>
          <p:nvPr/>
        </p:nvCxnSpPr>
        <p:spPr>
          <a:xfrm flipH="1">
            <a:off x="1332624" y="887070"/>
            <a:ext cx="139014" cy="42316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6C2655F-A0F6-42EA-8130-95D343A41926}"/>
              </a:ext>
            </a:extLst>
          </p:cNvPr>
          <p:cNvCxnSpPr>
            <a:cxnSpLocks/>
            <a:endCxn id="96" idx="0"/>
          </p:cNvCxnSpPr>
          <p:nvPr/>
        </p:nvCxnSpPr>
        <p:spPr>
          <a:xfrm>
            <a:off x="1705175" y="887069"/>
            <a:ext cx="126067" cy="42781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16262A9-5891-4E4F-BDC7-6EDB96231310}"/>
              </a:ext>
            </a:extLst>
          </p:cNvPr>
          <p:cNvSpPr/>
          <p:nvPr/>
        </p:nvSpPr>
        <p:spPr>
          <a:xfrm>
            <a:off x="4040234" y="2724938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C6A1CBF-FFFA-4835-AC02-66AC6FC3CC1E}"/>
              </a:ext>
            </a:extLst>
          </p:cNvPr>
          <p:cNvSpPr/>
          <p:nvPr/>
        </p:nvSpPr>
        <p:spPr>
          <a:xfrm>
            <a:off x="5375710" y="272105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EEF0CD9-6E5F-4A40-994F-2CDA73930F42}"/>
              </a:ext>
            </a:extLst>
          </p:cNvPr>
          <p:cNvSpPr/>
          <p:nvPr/>
        </p:nvSpPr>
        <p:spPr>
          <a:xfrm>
            <a:off x="7158744" y="2724267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2F7E4C3-B53D-4F82-9A5D-9BD2E2B48262}"/>
              </a:ext>
            </a:extLst>
          </p:cNvPr>
          <p:cNvSpPr txBox="1"/>
          <p:nvPr/>
        </p:nvSpPr>
        <p:spPr>
          <a:xfrm>
            <a:off x="3579561" y="2652495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x 3 0 =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C23D505-9F63-4FB5-9A56-F58A34F94DDB}"/>
              </a:ext>
            </a:extLst>
          </p:cNvPr>
          <p:cNvSpPr txBox="1"/>
          <p:nvPr/>
        </p:nvSpPr>
        <p:spPr>
          <a:xfrm>
            <a:off x="6252543" y="2663352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1 5 0 0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C72AE4F-25A4-41C6-B296-8437F49671FC}"/>
              </a:ext>
            </a:extLst>
          </p:cNvPr>
          <p:cNvSpPr/>
          <p:nvPr/>
        </p:nvSpPr>
        <p:spPr>
          <a:xfrm>
            <a:off x="4039921" y="316880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5031235-4E4B-495D-BDC3-32F631A5BC22}"/>
              </a:ext>
            </a:extLst>
          </p:cNvPr>
          <p:cNvSpPr/>
          <p:nvPr/>
        </p:nvSpPr>
        <p:spPr>
          <a:xfrm>
            <a:off x="6708954" y="3168138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C8F1E61-6215-4422-8DBE-AAF341FD2D2C}"/>
              </a:ext>
            </a:extLst>
          </p:cNvPr>
          <p:cNvSpPr txBox="1"/>
          <p:nvPr/>
        </p:nvSpPr>
        <p:spPr>
          <a:xfrm>
            <a:off x="3566980" y="3096366"/>
            <a:ext cx="24027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x 4 =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9546CBF-5875-4668-ADFF-AA67C4C246EB}"/>
              </a:ext>
            </a:extLst>
          </p:cNvPr>
          <p:cNvSpPr txBox="1"/>
          <p:nvPr/>
        </p:nvSpPr>
        <p:spPr>
          <a:xfrm>
            <a:off x="5791734" y="3095271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0439B9D-1A03-41DE-809D-9F6F0AC254D8}"/>
              </a:ext>
            </a:extLst>
          </p:cNvPr>
          <p:cNvSpPr/>
          <p:nvPr/>
        </p:nvSpPr>
        <p:spPr>
          <a:xfrm>
            <a:off x="4929878" y="4054472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B7F3F88-9B89-4289-81BB-096A9FE10F2A}"/>
              </a:ext>
            </a:extLst>
          </p:cNvPr>
          <p:cNvSpPr/>
          <p:nvPr/>
        </p:nvSpPr>
        <p:spPr>
          <a:xfrm>
            <a:off x="6705781" y="4053801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516479D-8E87-4D4E-8313-61860895A013}"/>
              </a:ext>
            </a:extLst>
          </p:cNvPr>
          <p:cNvSpPr txBox="1"/>
          <p:nvPr/>
        </p:nvSpPr>
        <p:spPr>
          <a:xfrm>
            <a:off x="3567802" y="3982029"/>
            <a:ext cx="2559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3 0 =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7FF8F24-6161-4D87-B378-2D65077C2062}"/>
              </a:ext>
            </a:extLst>
          </p:cNvPr>
          <p:cNvSpPr txBox="1"/>
          <p:nvPr/>
        </p:nvSpPr>
        <p:spPr>
          <a:xfrm>
            <a:off x="5792556" y="3980934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1 8 0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47689DF-3313-48C6-8660-C97F975FBF91}"/>
              </a:ext>
            </a:extLst>
          </p:cNvPr>
          <p:cNvSpPr/>
          <p:nvPr/>
        </p:nvSpPr>
        <p:spPr>
          <a:xfrm>
            <a:off x="11179977" y="4890862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ECDAC01-4C7B-4A8E-9F3F-8B42772ACD58}"/>
              </a:ext>
            </a:extLst>
          </p:cNvPr>
          <p:cNvSpPr/>
          <p:nvPr/>
        </p:nvSpPr>
        <p:spPr>
          <a:xfrm>
            <a:off x="10733110" y="4889421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7D32526-BCF7-40BF-A8EA-1E1B48B8444C}"/>
              </a:ext>
            </a:extLst>
          </p:cNvPr>
          <p:cNvSpPr/>
          <p:nvPr/>
        </p:nvSpPr>
        <p:spPr>
          <a:xfrm>
            <a:off x="10280443" y="4889421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0D20C2-62CF-4F4C-9380-8A123BC594C5}"/>
              </a:ext>
            </a:extLst>
          </p:cNvPr>
          <p:cNvSpPr/>
          <p:nvPr/>
        </p:nvSpPr>
        <p:spPr>
          <a:xfrm>
            <a:off x="9825742" y="4886029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7C5B38D-A7D0-4ACD-A179-700E4E254196}"/>
              </a:ext>
            </a:extLst>
          </p:cNvPr>
          <p:cNvSpPr/>
          <p:nvPr/>
        </p:nvSpPr>
        <p:spPr>
          <a:xfrm>
            <a:off x="9366820" y="1394989"/>
            <a:ext cx="1331975" cy="45689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49E7469-140B-4C95-A608-134A190E52EA}"/>
              </a:ext>
            </a:extLst>
          </p:cNvPr>
          <p:cNvSpPr/>
          <p:nvPr/>
        </p:nvSpPr>
        <p:spPr>
          <a:xfrm>
            <a:off x="9612222" y="1337136"/>
            <a:ext cx="845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24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CD83A37-1C4E-445A-93FF-2DA80EF007EA}"/>
              </a:ext>
            </a:extLst>
          </p:cNvPr>
          <p:cNvSpPr/>
          <p:nvPr/>
        </p:nvSpPr>
        <p:spPr>
          <a:xfrm>
            <a:off x="1974738" y="1311523"/>
            <a:ext cx="2630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3EAD9706-BAC5-4C5E-86B9-31FFBDCFF6A3}"/>
              </a:ext>
            </a:extLst>
          </p:cNvPr>
          <p:cNvCxnSpPr>
            <a:cxnSpLocks/>
            <a:endCxn id="101" idx="0"/>
          </p:cNvCxnSpPr>
          <p:nvPr/>
        </p:nvCxnSpPr>
        <p:spPr>
          <a:xfrm>
            <a:off x="1989619" y="883712"/>
            <a:ext cx="116636" cy="42781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F444882-D1BE-4C86-80BE-D747BA1FEEBA}"/>
              </a:ext>
            </a:extLst>
          </p:cNvPr>
          <p:cNvSpPr/>
          <p:nvPr/>
        </p:nvSpPr>
        <p:spPr>
          <a:xfrm>
            <a:off x="5380157" y="931460"/>
            <a:ext cx="2221910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75B33C9-4023-47D1-A473-69ED29288D08}"/>
              </a:ext>
            </a:extLst>
          </p:cNvPr>
          <p:cNvSpPr/>
          <p:nvPr/>
        </p:nvSpPr>
        <p:spPr>
          <a:xfrm>
            <a:off x="5379966" y="498793"/>
            <a:ext cx="2217367" cy="436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9A20A8C5-FFE4-45F1-BF87-08D08ED04A1E}"/>
              </a:ext>
            </a:extLst>
          </p:cNvPr>
          <p:cNvSpPr/>
          <p:nvPr/>
        </p:nvSpPr>
        <p:spPr>
          <a:xfrm>
            <a:off x="5891914" y="423956"/>
            <a:ext cx="13360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539506A-5696-49E5-9B8E-659B533BEEF9}"/>
              </a:ext>
            </a:extLst>
          </p:cNvPr>
          <p:cNvSpPr/>
          <p:nvPr/>
        </p:nvSpPr>
        <p:spPr>
          <a:xfrm>
            <a:off x="5556473" y="865708"/>
            <a:ext cx="18047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10000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0772876-74AF-4B2D-959C-5ECD3D727397}"/>
              </a:ext>
            </a:extLst>
          </p:cNvPr>
          <p:cNvSpPr/>
          <p:nvPr/>
        </p:nvSpPr>
        <p:spPr>
          <a:xfrm>
            <a:off x="5714814" y="1323853"/>
            <a:ext cx="1511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1200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7C95A4F-4EB2-426F-BF05-0D8F8E6B7BAB}"/>
              </a:ext>
            </a:extLst>
          </p:cNvPr>
          <p:cNvSpPr/>
          <p:nvPr/>
        </p:nvSpPr>
        <p:spPr>
          <a:xfrm>
            <a:off x="4039385" y="227773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61BF554-446A-48F6-BDCD-13963CD5B21D}"/>
              </a:ext>
            </a:extLst>
          </p:cNvPr>
          <p:cNvSpPr/>
          <p:nvPr/>
        </p:nvSpPr>
        <p:spPr>
          <a:xfrm>
            <a:off x="5374861" y="2273847"/>
            <a:ext cx="88822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D74E7E4-244D-4324-91A8-D5922067E9D6}"/>
              </a:ext>
            </a:extLst>
          </p:cNvPr>
          <p:cNvSpPr/>
          <p:nvPr/>
        </p:nvSpPr>
        <p:spPr>
          <a:xfrm>
            <a:off x="7614070" y="2277063"/>
            <a:ext cx="132825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A3CC23B-2B9E-430C-B850-537979A97E41}"/>
              </a:ext>
            </a:extLst>
          </p:cNvPr>
          <p:cNvSpPr txBox="1"/>
          <p:nvPr/>
        </p:nvSpPr>
        <p:spPr>
          <a:xfrm>
            <a:off x="3573848" y="2205291"/>
            <a:ext cx="3250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x 2 0 0 = 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755C675-B762-47FC-A0AE-891600CCDEAC}"/>
              </a:ext>
            </a:extLst>
          </p:cNvPr>
          <p:cNvSpPr txBox="1"/>
          <p:nvPr/>
        </p:nvSpPr>
        <p:spPr>
          <a:xfrm>
            <a:off x="6700186" y="2216148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1 0 0 0 0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70A2A70E-C49D-45AF-85C9-BA7646FCCCBF}"/>
              </a:ext>
            </a:extLst>
          </p:cNvPr>
          <p:cNvSpPr/>
          <p:nvPr/>
        </p:nvSpPr>
        <p:spPr>
          <a:xfrm>
            <a:off x="4928862" y="3609088"/>
            <a:ext cx="89332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D0F3C2A-BAA4-4A66-AADC-856CAB575D99}"/>
              </a:ext>
            </a:extLst>
          </p:cNvPr>
          <p:cNvSpPr/>
          <p:nvPr/>
        </p:nvSpPr>
        <p:spPr>
          <a:xfrm>
            <a:off x="7152109" y="3608417"/>
            <a:ext cx="89741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225CCE79-1800-4C31-89DC-92160E6E6DCB}"/>
              </a:ext>
            </a:extLst>
          </p:cNvPr>
          <p:cNvSpPr txBox="1"/>
          <p:nvPr/>
        </p:nvSpPr>
        <p:spPr>
          <a:xfrm>
            <a:off x="3566787" y="3536645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2 0 0 = 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2A37EE45-B493-445B-8DBE-2085178CB409}"/>
              </a:ext>
            </a:extLst>
          </p:cNvPr>
          <p:cNvSpPr txBox="1"/>
          <p:nvPr/>
        </p:nvSpPr>
        <p:spPr>
          <a:xfrm>
            <a:off x="6238884" y="3535550"/>
            <a:ext cx="1998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1 2 0 0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B6E95B2-FC81-4376-A0EF-AFB7A5F01B4F}"/>
              </a:ext>
            </a:extLst>
          </p:cNvPr>
          <p:cNvGrpSpPr/>
          <p:nvPr/>
        </p:nvGrpSpPr>
        <p:grpSpPr>
          <a:xfrm>
            <a:off x="8477521" y="2214773"/>
            <a:ext cx="3459404" cy="2879410"/>
            <a:chOff x="8477521" y="2214773"/>
            <a:chExt cx="3459404" cy="2879410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56F037F6-C35F-42C2-AC8D-7C0DAAA76859}"/>
                </a:ext>
              </a:extLst>
            </p:cNvPr>
            <p:cNvGrpSpPr/>
            <p:nvPr/>
          </p:nvGrpSpPr>
          <p:grpSpPr>
            <a:xfrm>
              <a:off x="8477521" y="4426110"/>
              <a:ext cx="3313948" cy="668073"/>
              <a:chOff x="-19117" y="5765839"/>
              <a:chExt cx="3313948" cy="668073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A6B17CD-6378-4AFF-9FE1-3EFB73611336}"/>
                  </a:ext>
                </a:extLst>
              </p:cNvPr>
              <p:cNvSpPr/>
              <p:nvPr/>
            </p:nvSpPr>
            <p:spPr>
              <a:xfrm>
                <a:off x="2229955" y="5765839"/>
                <a:ext cx="10648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2 4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7721D2BE-25ED-441C-8476-0F2B20C9D4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687" y="6288875"/>
                <a:ext cx="2687636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357E9EC1-F834-4D2F-96E7-8D0229B8773B}"/>
                  </a:ext>
                </a:extLst>
              </p:cNvPr>
              <p:cNvSpPr/>
              <p:nvPr/>
            </p:nvSpPr>
            <p:spPr>
              <a:xfrm>
                <a:off x="-19117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AE1D6C4-E8B1-4F14-9D6D-46F0133BC164}"/>
                </a:ext>
              </a:extLst>
            </p:cNvPr>
            <p:cNvSpPr/>
            <p:nvPr/>
          </p:nvSpPr>
          <p:spPr>
            <a:xfrm>
              <a:off x="10280443" y="3090037"/>
              <a:ext cx="1514750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0DB6B9E-0F4F-40DF-9CC3-2BD50CE6CE33}"/>
                </a:ext>
              </a:extLst>
            </p:cNvPr>
            <p:cNvSpPr/>
            <p:nvPr/>
          </p:nvSpPr>
          <p:spPr>
            <a:xfrm>
              <a:off x="9836567" y="3546538"/>
              <a:ext cx="189079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A93863D-5F47-42B6-B24D-BE3788E40AFB}"/>
                </a:ext>
              </a:extLst>
            </p:cNvPr>
            <p:cNvSpPr/>
            <p:nvPr/>
          </p:nvSpPr>
          <p:spPr>
            <a:xfrm>
              <a:off x="10280772" y="3991777"/>
              <a:ext cx="1482748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80FE211-B012-4378-8516-DD254B5EC13A}"/>
                </a:ext>
              </a:extLst>
            </p:cNvPr>
            <p:cNvSpPr/>
            <p:nvPr/>
          </p:nvSpPr>
          <p:spPr>
            <a:xfrm>
              <a:off x="9825828" y="2660843"/>
              <a:ext cx="1965635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1 5 0 0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E78E2D99-7775-4558-833B-DB5D9A6B5F4A}"/>
                </a:ext>
              </a:extLst>
            </p:cNvPr>
            <p:cNvSpPr/>
            <p:nvPr/>
          </p:nvSpPr>
          <p:spPr>
            <a:xfrm>
              <a:off x="9371214" y="2214773"/>
              <a:ext cx="2565711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90D76C8-7892-4073-99B0-2618D2487200}"/>
              </a:ext>
            </a:extLst>
          </p:cNvPr>
          <p:cNvSpPr/>
          <p:nvPr/>
        </p:nvSpPr>
        <p:spPr>
          <a:xfrm>
            <a:off x="10318162" y="1995453"/>
            <a:ext cx="509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7722EE4-D904-4FA0-AE1D-BF405177D224}"/>
              </a:ext>
            </a:extLst>
          </p:cNvPr>
          <p:cNvSpPr/>
          <p:nvPr/>
        </p:nvSpPr>
        <p:spPr>
          <a:xfrm>
            <a:off x="9880331" y="2004819"/>
            <a:ext cx="509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06E3567-B678-44F6-BF1D-40BF722E5969}"/>
              </a:ext>
            </a:extLst>
          </p:cNvPr>
          <p:cNvSpPr/>
          <p:nvPr/>
        </p:nvSpPr>
        <p:spPr>
          <a:xfrm>
            <a:off x="9388725" y="4872639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  <a:endParaRPr lang="en-GB" sz="35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96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1" grpId="0"/>
      <p:bldP spid="27" grpId="0"/>
      <p:bldP spid="28" grpId="0"/>
      <p:bldP spid="29" grpId="0"/>
      <p:bldP spid="31" grpId="0"/>
      <p:bldP spid="92" grpId="0"/>
      <p:bldP spid="93" grpId="0"/>
      <p:bldP spid="95" grpId="0"/>
      <p:bldP spid="96" grpId="0"/>
      <p:bldP spid="102" grpId="0" animBg="1"/>
      <p:bldP spid="103" grpId="0" animBg="1"/>
      <p:bldP spid="104" grpId="0" animBg="1"/>
      <p:bldP spid="105" grpId="0"/>
      <p:bldP spid="106" grpId="0"/>
      <p:bldP spid="107" grpId="0" animBg="1"/>
      <p:bldP spid="109" grpId="0" animBg="1"/>
      <p:bldP spid="110" grpId="0"/>
      <p:bldP spid="111" grpId="0"/>
      <p:bldP spid="112" grpId="0" animBg="1"/>
      <p:bldP spid="113" grpId="0" animBg="1"/>
      <p:bldP spid="114" grpId="0"/>
      <p:bldP spid="115" grpId="0"/>
      <p:bldP spid="116" grpId="0"/>
      <p:bldP spid="117" grpId="0"/>
      <p:bldP spid="118" grpId="0"/>
      <p:bldP spid="127" grpId="0"/>
      <p:bldP spid="94" grpId="0"/>
      <p:bldP spid="101" grpId="0"/>
      <p:bldP spid="131" grpId="0"/>
      <p:bldP spid="132" grpId="0"/>
      <p:bldP spid="135" grpId="0"/>
      <p:bldP spid="141" grpId="0" animBg="1"/>
      <p:bldP spid="142" grpId="0" animBg="1"/>
      <p:bldP spid="143" grpId="0" animBg="1"/>
      <p:bldP spid="145" grpId="0"/>
      <p:bldP spid="146" grpId="0"/>
      <p:bldP spid="147" grpId="0" animBg="1"/>
      <p:bldP spid="148" grpId="0" animBg="1"/>
      <p:bldP spid="149" grpId="0"/>
      <p:bldP spid="150" grpId="0"/>
      <p:bldP spid="153" grpId="0"/>
      <p:bldP spid="154" grpId="0"/>
      <p:bldP spid="15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8871AEEB-E8C9-4399-9C4A-A1E2F823B5BE}"/>
              </a:ext>
            </a:extLst>
          </p:cNvPr>
          <p:cNvSpPr/>
          <p:nvPr/>
        </p:nvSpPr>
        <p:spPr>
          <a:xfrm>
            <a:off x="5375338" y="1389499"/>
            <a:ext cx="2230738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91153" y="933507"/>
            <a:ext cx="1774824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66241" y="936195"/>
            <a:ext cx="1333060" cy="45691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97409" y="496832"/>
            <a:ext cx="1771195" cy="436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68948" y="496355"/>
            <a:ext cx="1332752" cy="4421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68654" y="932075"/>
            <a:ext cx="912401" cy="4569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33873" y="85288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90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67280" y="426003"/>
            <a:ext cx="8395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79032" y="418319"/>
            <a:ext cx="656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4793" y="130862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90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6139" y="1313271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918722" y="867755"/>
            <a:ext cx="1276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900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455211" y="878991"/>
            <a:ext cx="175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630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7162" y="289069"/>
            <a:ext cx="4054908" cy="817087"/>
            <a:chOff x="255525" y="372323"/>
            <a:chExt cx="2698022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5" y="372323"/>
              <a:ext cx="26980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46464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94 x 517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482262" y="412083"/>
            <a:ext cx="17588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99821" y="378417"/>
            <a:ext cx="2199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48598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>
            <a:cxnSpLocks/>
            <a:endCxn id="21" idx="0"/>
          </p:cNvCxnSpPr>
          <p:nvPr/>
        </p:nvCxnSpPr>
        <p:spPr>
          <a:xfrm flipH="1">
            <a:off x="448648" y="885461"/>
            <a:ext cx="154849" cy="42316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27" idx="0"/>
          </p:cNvCxnSpPr>
          <p:nvPr/>
        </p:nvCxnSpPr>
        <p:spPr>
          <a:xfrm>
            <a:off x="837032" y="885460"/>
            <a:ext cx="67201" cy="42781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441E8DC1-A69B-486D-A139-C761D4E3F237}"/>
              </a:ext>
            </a:extLst>
          </p:cNvPr>
          <p:cNvSpPr/>
          <p:nvPr/>
        </p:nvSpPr>
        <p:spPr>
          <a:xfrm>
            <a:off x="7597885" y="1393117"/>
            <a:ext cx="1775466" cy="455398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06E11A3-379F-496D-B25A-42D3D6290BAB}"/>
              </a:ext>
            </a:extLst>
          </p:cNvPr>
          <p:cNvSpPr/>
          <p:nvPr/>
        </p:nvSpPr>
        <p:spPr>
          <a:xfrm>
            <a:off x="4466825" y="1388765"/>
            <a:ext cx="912001" cy="4553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9D0C72-348F-4033-919A-B71C5446C222}"/>
              </a:ext>
            </a:extLst>
          </p:cNvPr>
          <p:cNvSpPr/>
          <p:nvPr/>
        </p:nvSpPr>
        <p:spPr>
          <a:xfrm>
            <a:off x="4691132" y="1311025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40F9CB5-2307-44FC-A1E0-7D9CCDA04D98}"/>
              </a:ext>
            </a:extLst>
          </p:cNvPr>
          <p:cNvSpPr/>
          <p:nvPr/>
        </p:nvSpPr>
        <p:spPr>
          <a:xfrm>
            <a:off x="8078300" y="1325900"/>
            <a:ext cx="10502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777D945-7D4F-46D7-AECC-34ABE9CA58A7}"/>
              </a:ext>
            </a:extLst>
          </p:cNvPr>
          <p:cNvSpPr/>
          <p:nvPr/>
        </p:nvSpPr>
        <p:spPr>
          <a:xfrm>
            <a:off x="983009" y="1310231"/>
            <a:ext cx="699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A86B034-EE14-40C1-AF62-8FEEDC24F72A}"/>
              </a:ext>
            </a:extLst>
          </p:cNvPr>
          <p:cNvSpPr/>
          <p:nvPr/>
        </p:nvSpPr>
        <p:spPr>
          <a:xfrm>
            <a:off x="1567387" y="1314880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2C35DC8-7CCE-477F-ABA5-7058C0D5FAC6}"/>
              </a:ext>
            </a:extLst>
          </p:cNvPr>
          <p:cNvCxnSpPr>
            <a:cxnSpLocks/>
            <a:endCxn id="95" idx="0"/>
          </p:cNvCxnSpPr>
          <p:nvPr/>
        </p:nvCxnSpPr>
        <p:spPr>
          <a:xfrm flipH="1">
            <a:off x="1332624" y="887070"/>
            <a:ext cx="139014" cy="42316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6C2655F-A0F6-42EA-8130-95D343A41926}"/>
              </a:ext>
            </a:extLst>
          </p:cNvPr>
          <p:cNvCxnSpPr>
            <a:cxnSpLocks/>
            <a:endCxn id="96" idx="0"/>
          </p:cNvCxnSpPr>
          <p:nvPr/>
        </p:nvCxnSpPr>
        <p:spPr>
          <a:xfrm>
            <a:off x="1705175" y="887069"/>
            <a:ext cx="126067" cy="42781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16262A9-5891-4E4F-BDC7-6EDB96231310}"/>
              </a:ext>
            </a:extLst>
          </p:cNvPr>
          <p:cNvSpPr/>
          <p:nvPr/>
        </p:nvSpPr>
        <p:spPr>
          <a:xfrm>
            <a:off x="4040234" y="2724938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C6A1CBF-FFFA-4835-AC02-66AC6FC3CC1E}"/>
              </a:ext>
            </a:extLst>
          </p:cNvPr>
          <p:cNvSpPr/>
          <p:nvPr/>
        </p:nvSpPr>
        <p:spPr>
          <a:xfrm>
            <a:off x="5375710" y="272105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EEF0CD9-6E5F-4A40-994F-2CDA73930F42}"/>
              </a:ext>
            </a:extLst>
          </p:cNvPr>
          <p:cNvSpPr/>
          <p:nvPr/>
        </p:nvSpPr>
        <p:spPr>
          <a:xfrm>
            <a:off x="6706909" y="2724267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2F7E4C3-B53D-4F82-9A5D-9BD2E2B48262}"/>
              </a:ext>
            </a:extLst>
          </p:cNvPr>
          <p:cNvSpPr txBox="1"/>
          <p:nvPr/>
        </p:nvSpPr>
        <p:spPr>
          <a:xfrm>
            <a:off x="3579561" y="2652495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x 1 0 =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C23D505-9F63-4FB5-9A56-F58A34F94DDB}"/>
              </a:ext>
            </a:extLst>
          </p:cNvPr>
          <p:cNvSpPr txBox="1"/>
          <p:nvPr/>
        </p:nvSpPr>
        <p:spPr>
          <a:xfrm>
            <a:off x="6252543" y="2663352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C72AE4F-25A4-41C6-B296-8437F49671FC}"/>
              </a:ext>
            </a:extLst>
          </p:cNvPr>
          <p:cNvSpPr/>
          <p:nvPr/>
        </p:nvSpPr>
        <p:spPr>
          <a:xfrm>
            <a:off x="4039921" y="316880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5031235-4E4B-495D-BDC3-32F631A5BC22}"/>
              </a:ext>
            </a:extLst>
          </p:cNvPr>
          <p:cNvSpPr/>
          <p:nvPr/>
        </p:nvSpPr>
        <p:spPr>
          <a:xfrm>
            <a:off x="6708954" y="3168138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C8F1E61-6215-4422-8DBE-AAF341FD2D2C}"/>
              </a:ext>
            </a:extLst>
          </p:cNvPr>
          <p:cNvSpPr txBox="1"/>
          <p:nvPr/>
        </p:nvSpPr>
        <p:spPr>
          <a:xfrm>
            <a:off x="3566980" y="3096366"/>
            <a:ext cx="24027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x 7 =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9546CBF-5875-4668-ADFF-AA67C4C246EB}"/>
              </a:ext>
            </a:extLst>
          </p:cNvPr>
          <p:cNvSpPr txBox="1"/>
          <p:nvPr/>
        </p:nvSpPr>
        <p:spPr>
          <a:xfrm>
            <a:off x="5791734" y="3095271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6 3 0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47689DF-3313-48C6-8660-C97F975FBF91}"/>
              </a:ext>
            </a:extLst>
          </p:cNvPr>
          <p:cNvSpPr/>
          <p:nvPr/>
        </p:nvSpPr>
        <p:spPr>
          <a:xfrm>
            <a:off x="11179977" y="4890862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ECDAC01-4C7B-4A8E-9F3F-8B42772ACD58}"/>
              </a:ext>
            </a:extLst>
          </p:cNvPr>
          <p:cNvSpPr/>
          <p:nvPr/>
        </p:nvSpPr>
        <p:spPr>
          <a:xfrm>
            <a:off x="10733110" y="4889421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7D32526-BCF7-40BF-A8EA-1E1B48B8444C}"/>
              </a:ext>
            </a:extLst>
          </p:cNvPr>
          <p:cNvSpPr/>
          <p:nvPr/>
        </p:nvSpPr>
        <p:spPr>
          <a:xfrm>
            <a:off x="10280443" y="4889421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0D20C2-62CF-4F4C-9380-8A123BC594C5}"/>
              </a:ext>
            </a:extLst>
          </p:cNvPr>
          <p:cNvSpPr/>
          <p:nvPr/>
        </p:nvSpPr>
        <p:spPr>
          <a:xfrm>
            <a:off x="9825742" y="4886029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7C5B38D-A7D0-4ACD-A179-700E4E254196}"/>
              </a:ext>
            </a:extLst>
          </p:cNvPr>
          <p:cNvSpPr/>
          <p:nvPr/>
        </p:nvSpPr>
        <p:spPr>
          <a:xfrm>
            <a:off x="9366820" y="1394989"/>
            <a:ext cx="1331975" cy="45689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49E7469-140B-4C95-A608-134A190E52EA}"/>
              </a:ext>
            </a:extLst>
          </p:cNvPr>
          <p:cNvSpPr/>
          <p:nvPr/>
        </p:nvSpPr>
        <p:spPr>
          <a:xfrm>
            <a:off x="9612222" y="1337136"/>
            <a:ext cx="845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28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CD83A37-1C4E-445A-93FF-2DA80EF007EA}"/>
              </a:ext>
            </a:extLst>
          </p:cNvPr>
          <p:cNvSpPr/>
          <p:nvPr/>
        </p:nvSpPr>
        <p:spPr>
          <a:xfrm>
            <a:off x="1974738" y="1311523"/>
            <a:ext cx="2630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3EAD9706-BAC5-4C5E-86B9-31FFBDCFF6A3}"/>
              </a:ext>
            </a:extLst>
          </p:cNvPr>
          <p:cNvCxnSpPr>
            <a:cxnSpLocks/>
            <a:endCxn id="101" idx="0"/>
          </p:cNvCxnSpPr>
          <p:nvPr/>
        </p:nvCxnSpPr>
        <p:spPr>
          <a:xfrm>
            <a:off x="1989619" y="883712"/>
            <a:ext cx="116636" cy="42781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F444882-D1BE-4C86-80BE-D747BA1FEEBA}"/>
              </a:ext>
            </a:extLst>
          </p:cNvPr>
          <p:cNvSpPr/>
          <p:nvPr/>
        </p:nvSpPr>
        <p:spPr>
          <a:xfrm>
            <a:off x="5380157" y="931460"/>
            <a:ext cx="2221910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75B33C9-4023-47D1-A473-69ED29288D08}"/>
              </a:ext>
            </a:extLst>
          </p:cNvPr>
          <p:cNvSpPr/>
          <p:nvPr/>
        </p:nvSpPr>
        <p:spPr>
          <a:xfrm>
            <a:off x="5379966" y="498793"/>
            <a:ext cx="2217367" cy="436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9A20A8C5-FFE4-45F1-BF87-08D08ED04A1E}"/>
              </a:ext>
            </a:extLst>
          </p:cNvPr>
          <p:cNvSpPr/>
          <p:nvPr/>
        </p:nvSpPr>
        <p:spPr>
          <a:xfrm>
            <a:off x="5891914" y="423956"/>
            <a:ext cx="13360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539506A-5696-49E5-9B8E-659B533BEEF9}"/>
              </a:ext>
            </a:extLst>
          </p:cNvPr>
          <p:cNvSpPr/>
          <p:nvPr/>
        </p:nvSpPr>
        <p:spPr>
          <a:xfrm>
            <a:off x="5556473" y="865708"/>
            <a:ext cx="18047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45000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0772876-74AF-4B2D-959C-5ECD3D727397}"/>
              </a:ext>
            </a:extLst>
          </p:cNvPr>
          <p:cNvSpPr/>
          <p:nvPr/>
        </p:nvSpPr>
        <p:spPr>
          <a:xfrm>
            <a:off x="5714814" y="1323853"/>
            <a:ext cx="1511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7C95A4F-4EB2-426F-BF05-0D8F8E6B7BAB}"/>
              </a:ext>
            </a:extLst>
          </p:cNvPr>
          <p:cNvSpPr/>
          <p:nvPr/>
        </p:nvSpPr>
        <p:spPr>
          <a:xfrm>
            <a:off x="4039385" y="227773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61BF554-446A-48F6-BDCD-13963CD5B21D}"/>
              </a:ext>
            </a:extLst>
          </p:cNvPr>
          <p:cNvSpPr/>
          <p:nvPr/>
        </p:nvSpPr>
        <p:spPr>
          <a:xfrm>
            <a:off x="5374861" y="2273847"/>
            <a:ext cx="88822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D74E7E4-244D-4324-91A8-D5922067E9D6}"/>
              </a:ext>
            </a:extLst>
          </p:cNvPr>
          <p:cNvSpPr/>
          <p:nvPr/>
        </p:nvSpPr>
        <p:spPr>
          <a:xfrm>
            <a:off x="7614070" y="2277063"/>
            <a:ext cx="132825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A3CC23B-2B9E-430C-B850-537979A97E41}"/>
              </a:ext>
            </a:extLst>
          </p:cNvPr>
          <p:cNvSpPr txBox="1"/>
          <p:nvPr/>
        </p:nvSpPr>
        <p:spPr>
          <a:xfrm>
            <a:off x="3573848" y="2205291"/>
            <a:ext cx="3250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x 5 0 0 = 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755C675-B762-47FC-A0AE-891600CCDEAC}"/>
              </a:ext>
            </a:extLst>
          </p:cNvPr>
          <p:cNvSpPr txBox="1"/>
          <p:nvPr/>
        </p:nvSpPr>
        <p:spPr>
          <a:xfrm>
            <a:off x="6700186" y="2216148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4 5 0 0 0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70A2A70E-C49D-45AF-85C9-BA7646FCCCBF}"/>
              </a:ext>
            </a:extLst>
          </p:cNvPr>
          <p:cNvSpPr/>
          <p:nvPr/>
        </p:nvSpPr>
        <p:spPr>
          <a:xfrm>
            <a:off x="4928862" y="3609088"/>
            <a:ext cx="89332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D0F3C2A-BAA4-4A66-AADC-856CAB575D99}"/>
              </a:ext>
            </a:extLst>
          </p:cNvPr>
          <p:cNvSpPr/>
          <p:nvPr/>
        </p:nvSpPr>
        <p:spPr>
          <a:xfrm>
            <a:off x="7152109" y="3608417"/>
            <a:ext cx="89741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225CCE79-1800-4C31-89DC-92160E6E6DCB}"/>
              </a:ext>
            </a:extLst>
          </p:cNvPr>
          <p:cNvSpPr txBox="1"/>
          <p:nvPr/>
        </p:nvSpPr>
        <p:spPr>
          <a:xfrm>
            <a:off x="3566787" y="3536645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x 5 0 0 = 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2A37EE45-B493-445B-8DBE-2085178CB409}"/>
              </a:ext>
            </a:extLst>
          </p:cNvPr>
          <p:cNvSpPr txBox="1"/>
          <p:nvPr/>
        </p:nvSpPr>
        <p:spPr>
          <a:xfrm>
            <a:off x="6238884" y="3535550"/>
            <a:ext cx="1998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2 0 0 0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B6E95B2-FC81-4376-A0EF-AFB7A5F01B4F}"/>
              </a:ext>
            </a:extLst>
          </p:cNvPr>
          <p:cNvGrpSpPr/>
          <p:nvPr/>
        </p:nvGrpSpPr>
        <p:grpSpPr>
          <a:xfrm>
            <a:off x="8477521" y="2214773"/>
            <a:ext cx="3459404" cy="2879410"/>
            <a:chOff x="8477521" y="2214773"/>
            <a:chExt cx="3459404" cy="2879410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56F037F6-C35F-42C2-AC8D-7C0DAAA76859}"/>
                </a:ext>
              </a:extLst>
            </p:cNvPr>
            <p:cNvGrpSpPr/>
            <p:nvPr/>
          </p:nvGrpSpPr>
          <p:grpSpPr>
            <a:xfrm>
              <a:off x="8477521" y="4426110"/>
              <a:ext cx="3313948" cy="668073"/>
              <a:chOff x="-19117" y="5765839"/>
              <a:chExt cx="3313948" cy="668073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A6B17CD-6378-4AFF-9FE1-3EFB73611336}"/>
                  </a:ext>
                </a:extLst>
              </p:cNvPr>
              <p:cNvSpPr/>
              <p:nvPr/>
            </p:nvSpPr>
            <p:spPr>
              <a:xfrm>
                <a:off x="2229955" y="5765839"/>
                <a:ext cx="10648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2 8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7721D2BE-25ED-441C-8476-0F2B20C9D4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687" y="6288875"/>
                <a:ext cx="2687636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357E9EC1-F834-4D2F-96E7-8D0229B8773B}"/>
                  </a:ext>
                </a:extLst>
              </p:cNvPr>
              <p:cNvSpPr/>
              <p:nvPr/>
            </p:nvSpPr>
            <p:spPr>
              <a:xfrm>
                <a:off x="-19117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AE1D6C4-E8B1-4F14-9D6D-46F0133BC164}"/>
                </a:ext>
              </a:extLst>
            </p:cNvPr>
            <p:cNvSpPr/>
            <p:nvPr/>
          </p:nvSpPr>
          <p:spPr>
            <a:xfrm>
              <a:off x="10280443" y="3105027"/>
              <a:ext cx="1514750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6 3 0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0DB6B9E-0F4F-40DF-9CC3-2BD50CE6CE33}"/>
                </a:ext>
              </a:extLst>
            </p:cNvPr>
            <p:cNvSpPr/>
            <p:nvPr/>
          </p:nvSpPr>
          <p:spPr>
            <a:xfrm>
              <a:off x="9836567" y="3546538"/>
              <a:ext cx="189079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A93863D-5F47-42B6-B24D-BE3788E40AFB}"/>
                </a:ext>
              </a:extLst>
            </p:cNvPr>
            <p:cNvSpPr/>
            <p:nvPr/>
          </p:nvSpPr>
          <p:spPr>
            <a:xfrm>
              <a:off x="10721484" y="3991777"/>
              <a:ext cx="1042036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80FE211-B012-4378-8516-DD254B5EC13A}"/>
                </a:ext>
              </a:extLst>
            </p:cNvPr>
            <p:cNvSpPr/>
            <p:nvPr/>
          </p:nvSpPr>
          <p:spPr>
            <a:xfrm>
              <a:off x="10279004" y="2660843"/>
              <a:ext cx="152744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E78E2D99-7775-4558-833B-DB5D9A6B5F4A}"/>
                </a:ext>
              </a:extLst>
            </p:cNvPr>
            <p:cNvSpPr/>
            <p:nvPr/>
          </p:nvSpPr>
          <p:spPr>
            <a:xfrm>
              <a:off x="9371214" y="2214773"/>
              <a:ext cx="2565711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4 5 0 0 0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7722EE4-D904-4FA0-AE1D-BF405177D224}"/>
              </a:ext>
            </a:extLst>
          </p:cNvPr>
          <p:cNvSpPr/>
          <p:nvPr/>
        </p:nvSpPr>
        <p:spPr>
          <a:xfrm>
            <a:off x="9880331" y="1989451"/>
            <a:ext cx="509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06E3567-B678-44F6-BF1D-40BF722E5969}"/>
              </a:ext>
            </a:extLst>
          </p:cNvPr>
          <p:cNvSpPr/>
          <p:nvPr/>
        </p:nvSpPr>
        <p:spPr>
          <a:xfrm>
            <a:off x="9388725" y="4872639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  <a:endParaRPr lang="en-GB" sz="35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54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1" grpId="0"/>
      <p:bldP spid="27" grpId="0"/>
      <p:bldP spid="28" grpId="0"/>
      <p:bldP spid="29" grpId="0"/>
      <p:bldP spid="31" grpId="0"/>
      <p:bldP spid="92" grpId="0"/>
      <p:bldP spid="93" grpId="0"/>
      <p:bldP spid="95" grpId="0"/>
      <p:bldP spid="96" grpId="0"/>
      <p:bldP spid="102" grpId="0" animBg="1"/>
      <p:bldP spid="103" grpId="0" animBg="1"/>
      <p:bldP spid="104" grpId="0" animBg="1"/>
      <p:bldP spid="105" grpId="0"/>
      <p:bldP spid="106" grpId="0"/>
      <p:bldP spid="107" grpId="0" animBg="1"/>
      <p:bldP spid="109" grpId="0" animBg="1"/>
      <p:bldP spid="110" grpId="0"/>
      <p:bldP spid="111" grpId="0"/>
      <p:bldP spid="116" grpId="0"/>
      <p:bldP spid="117" grpId="0"/>
      <p:bldP spid="118" grpId="0"/>
      <p:bldP spid="127" grpId="0"/>
      <p:bldP spid="94" grpId="0"/>
      <p:bldP spid="101" grpId="0"/>
      <p:bldP spid="131" grpId="0"/>
      <p:bldP spid="132" grpId="0"/>
      <p:bldP spid="135" grpId="0"/>
      <p:bldP spid="141" grpId="0" animBg="1"/>
      <p:bldP spid="142" grpId="0" animBg="1"/>
      <p:bldP spid="143" grpId="0" animBg="1"/>
      <p:bldP spid="145" grpId="0"/>
      <p:bldP spid="146" grpId="0"/>
      <p:bldP spid="147" grpId="0" animBg="1"/>
      <p:bldP spid="148" grpId="0" animBg="1"/>
      <p:bldP spid="149" grpId="0"/>
      <p:bldP spid="150" grpId="0"/>
      <p:bldP spid="154" grpId="0"/>
      <p:bldP spid="15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8871AEEB-E8C9-4399-9C4A-A1E2F823B5BE}"/>
              </a:ext>
            </a:extLst>
          </p:cNvPr>
          <p:cNvSpPr/>
          <p:nvPr/>
        </p:nvSpPr>
        <p:spPr>
          <a:xfrm>
            <a:off x="5375338" y="1389499"/>
            <a:ext cx="2230738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91153" y="933507"/>
            <a:ext cx="1774824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66241" y="936195"/>
            <a:ext cx="1333060" cy="45691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97409" y="496832"/>
            <a:ext cx="1771195" cy="436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68948" y="496355"/>
            <a:ext cx="1332752" cy="4421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68654" y="932075"/>
            <a:ext cx="912401" cy="4569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33873" y="85288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60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67280" y="426003"/>
            <a:ext cx="8395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79032" y="418319"/>
            <a:ext cx="656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4793" y="130862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6139" y="1313271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715050" y="867755"/>
            <a:ext cx="14798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1200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455211" y="878991"/>
            <a:ext cx="175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540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7162" y="289069"/>
            <a:ext cx="4054908" cy="817087"/>
            <a:chOff x="255525" y="372323"/>
            <a:chExt cx="2698022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5" y="372323"/>
              <a:ext cx="26980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46464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65 x 229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482262" y="412083"/>
            <a:ext cx="17588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99821" y="378417"/>
            <a:ext cx="1878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14885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>
            <a:cxnSpLocks/>
            <a:endCxn id="21" idx="0"/>
          </p:cNvCxnSpPr>
          <p:nvPr/>
        </p:nvCxnSpPr>
        <p:spPr>
          <a:xfrm flipH="1">
            <a:off x="448648" y="885461"/>
            <a:ext cx="154847" cy="42316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27" idx="0"/>
          </p:cNvCxnSpPr>
          <p:nvPr/>
        </p:nvCxnSpPr>
        <p:spPr>
          <a:xfrm>
            <a:off x="837032" y="885460"/>
            <a:ext cx="67201" cy="42781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441E8DC1-A69B-486D-A139-C761D4E3F237}"/>
              </a:ext>
            </a:extLst>
          </p:cNvPr>
          <p:cNvSpPr/>
          <p:nvPr/>
        </p:nvSpPr>
        <p:spPr>
          <a:xfrm>
            <a:off x="7597885" y="1393117"/>
            <a:ext cx="1775466" cy="455398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06E11A3-379F-496D-B25A-42D3D6290BAB}"/>
              </a:ext>
            </a:extLst>
          </p:cNvPr>
          <p:cNvSpPr/>
          <p:nvPr/>
        </p:nvSpPr>
        <p:spPr>
          <a:xfrm>
            <a:off x="4466825" y="1388765"/>
            <a:ext cx="912001" cy="4553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9D0C72-348F-4033-919A-B71C5446C222}"/>
              </a:ext>
            </a:extLst>
          </p:cNvPr>
          <p:cNvSpPr/>
          <p:nvPr/>
        </p:nvSpPr>
        <p:spPr>
          <a:xfrm>
            <a:off x="4691132" y="1311025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40F9CB5-2307-44FC-A1E0-7D9CCDA04D98}"/>
              </a:ext>
            </a:extLst>
          </p:cNvPr>
          <p:cNvSpPr/>
          <p:nvPr/>
        </p:nvSpPr>
        <p:spPr>
          <a:xfrm>
            <a:off x="7921350" y="1325900"/>
            <a:ext cx="1207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777D945-7D4F-46D7-AECC-34ABE9CA58A7}"/>
              </a:ext>
            </a:extLst>
          </p:cNvPr>
          <p:cNvSpPr/>
          <p:nvPr/>
        </p:nvSpPr>
        <p:spPr>
          <a:xfrm>
            <a:off x="983009" y="1310231"/>
            <a:ext cx="699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A86B034-EE14-40C1-AF62-8FEEDC24F72A}"/>
              </a:ext>
            </a:extLst>
          </p:cNvPr>
          <p:cNvSpPr/>
          <p:nvPr/>
        </p:nvSpPr>
        <p:spPr>
          <a:xfrm>
            <a:off x="1567387" y="1314880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2C35DC8-7CCE-477F-ABA5-7058C0D5FAC6}"/>
              </a:ext>
            </a:extLst>
          </p:cNvPr>
          <p:cNvCxnSpPr>
            <a:cxnSpLocks/>
            <a:endCxn id="95" idx="0"/>
          </p:cNvCxnSpPr>
          <p:nvPr/>
        </p:nvCxnSpPr>
        <p:spPr>
          <a:xfrm flipH="1">
            <a:off x="1332624" y="887070"/>
            <a:ext cx="139014" cy="42316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6C2655F-A0F6-42EA-8130-95D343A41926}"/>
              </a:ext>
            </a:extLst>
          </p:cNvPr>
          <p:cNvCxnSpPr>
            <a:cxnSpLocks/>
            <a:endCxn id="96" idx="0"/>
          </p:cNvCxnSpPr>
          <p:nvPr/>
        </p:nvCxnSpPr>
        <p:spPr>
          <a:xfrm>
            <a:off x="1705175" y="887069"/>
            <a:ext cx="126067" cy="42781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16262A9-5891-4E4F-BDC7-6EDB96231310}"/>
              </a:ext>
            </a:extLst>
          </p:cNvPr>
          <p:cNvSpPr/>
          <p:nvPr/>
        </p:nvSpPr>
        <p:spPr>
          <a:xfrm>
            <a:off x="4040234" y="2724938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C6A1CBF-FFFA-4835-AC02-66AC6FC3CC1E}"/>
              </a:ext>
            </a:extLst>
          </p:cNvPr>
          <p:cNvSpPr/>
          <p:nvPr/>
        </p:nvSpPr>
        <p:spPr>
          <a:xfrm>
            <a:off x="5375710" y="272105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EEF0CD9-6E5F-4A40-994F-2CDA73930F42}"/>
              </a:ext>
            </a:extLst>
          </p:cNvPr>
          <p:cNvSpPr/>
          <p:nvPr/>
        </p:nvSpPr>
        <p:spPr>
          <a:xfrm>
            <a:off x="7158744" y="2724267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2F7E4C3-B53D-4F82-9A5D-9BD2E2B48262}"/>
              </a:ext>
            </a:extLst>
          </p:cNvPr>
          <p:cNvSpPr txBox="1"/>
          <p:nvPr/>
        </p:nvSpPr>
        <p:spPr>
          <a:xfrm>
            <a:off x="3579561" y="2652495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x 2 0 =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C23D505-9F63-4FB5-9A56-F58A34F94DDB}"/>
              </a:ext>
            </a:extLst>
          </p:cNvPr>
          <p:cNvSpPr txBox="1"/>
          <p:nvPr/>
        </p:nvSpPr>
        <p:spPr>
          <a:xfrm>
            <a:off x="6252543" y="2663352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1 2 0 0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C72AE4F-25A4-41C6-B296-8437F49671FC}"/>
              </a:ext>
            </a:extLst>
          </p:cNvPr>
          <p:cNvSpPr/>
          <p:nvPr/>
        </p:nvSpPr>
        <p:spPr>
          <a:xfrm>
            <a:off x="4039921" y="316880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5031235-4E4B-495D-BDC3-32F631A5BC22}"/>
              </a:ext>
            </a:extLst>
          </p:cNvPr>
          <p:cNvSpPr/>
          <p:nvPr/>
        </p:nvSpPr>
        <p:spPr>
          <a:xfrm>
            <a:off x="6708954" y="3168138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C8F1E61-6215-4422-8DBE-AAF341FD2D2C}"/>
              </a:ext>
            </a:extLst>
          </p:cNvPr>
          <p:cNvSpPr txBox="1"/>
          <p:nvPr/>
        </p:nvSpPr>
        <p:spPr>
          <a:xfrm>
            <a:off x="3566980" y="3096366"/>
            <a:ext cx="24027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x 9 =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9546CBF-5875-4668-ADFF-AA67C4C246EB}"/>
              </a:ext>
            </a:extLst>
          </p:cNvPr>
          <p:cNvSpPr txBox="1"/>
          <p:nvPr/>
        </p:nvSpPr>
        <p:spPr>
          <a:xfrm>
            <a:off x="5791734" y="3095271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5 4 0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0439B9D-1A03-41DE-809D-9F6F0AC254D8}"/>
              </a:ext>
            </a:extLst>
          </p:cNvPr>
          <p:cNvSpPr/>
          <p:nvPr/>
        </p:nvSpPr>
        <p:spPr>
          <a:xfrm>
            <a:off x="4929878" y="4054472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B7F3F88-9B89-4289-81BB-096A9FE10F2A}"/>
              </a:ext>
            </a:extLst>
          </p:cNvPr>
          <p:cNvSpPr/>
          <p:nvPr/>
        </p:nvSpPr>
        <p:spPr>
          <a:xfrm>
            <a:off x="6705781" y="4053801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516479D-8E87-4D4E-8313-61860895A013}"/>
              </a:ext>
            </a:extLst>
          </p:cNvPr>
          <p:cNvSpPr txBox="1"/>
          <p:nvPr/>
        </p:nvSpPr>
        <p:spPr>
          <a:xfrm>
            <a:off x="3567802" y="3982029"/>
            <a:ext cx="2559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2 0 =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7FF8F24-6161-4D87-B378-2D65077C2062}"/>
              </a:ext>
            </a:extLst>
          </p:cNvPr>
          <p:cNvSpPr txBox="1"/>
          <p:nvPr/>
        </p:nvSpPr>
        <p:spPr>
          <a:xfrm>
            <a:off x="5792556" y="3980934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47689DF-3313-48C6-8660-C97F975FBF91}"/>
              </a:ext>
            </a:extLst>
          </p:cNvPr>
          <p:cNvSpPr/>
          <p:nvPr/>
        </p:nvSpPr>
        <p:spPr>
          <a:xfrm>
            <a:off x="11179977" y="4890862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ECDAC01-4C7B-4A8E-9F3F-8B42772ACD58}"/>
              </a:ext>
            </a:extLst>
          </p:cNvPr>
          <p:cNvSpPr/>
          <p:nvPr/>
        </p:nvSpPr>
        <p:spPr>
          <a:xfrm>
            <a:off x="10733110" y="4889421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7D32526-BCF7-40BF-A8EA-1E1B48B8444C}"/>
              </a:ext>
            </a:extLst>
          </p:cNvPr>
          <p:cNvSpPr/>
          <p:nvPr/>
        </p:nvSpPr>
        <p:spPr>
          <a:xfrm>
            <a:off x="10280443" y="4889421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0D20C2-62CF-4F4C-9380-8A123BC594C5}"/>
              </a:ext>
            </a:extLst>
          </p:cNvPr>
          <p:cNvSpPr/>
          <p:nvPr/>
        </p:nvSpPr>
        <p:spPr>
          <a:xfrm>
            <a:off x="9825742" y="4886029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7C5B38D-A7D0-4ACD-A179-700E4E254196}"/>
              </a:ext>
            </a:extLst>
          </p:cNvPr>
          <p:cNvSpPr/>
          <p:nvPr/>
        </p:nvSpPr>
        <p:spPr>
          <a:xfrm>
            <a:off x="9366820" y="1394989"/>
            <a:ext cx="1331975" cy="45689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49E7469-140B-4C95-A608-134A190E52EA}"/>
              </a:ext>
            </a:extLst>
          </p:cNvPr>
          <p:cNvSpPr/>
          <p:nvPr/>
        </p:nvSpPr>
        <p:spPr>
          <a:xfrm>
            <a:off x="9612222" y="1337136"/>
            <a:ext cx="845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45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CD83A37-1C4E-445A-93FF-2DA80EF007EA}"/>
              </a:ext>
            </a:extLst>
          </p:cNvPr>
          <p:cNvSpPr/>
          <p:nvPr/>
        </p:nvSpPr>
        <p:spPr>
          <a:xfrm>
            <a:off x="1974738" y="1311523"/>
            <a:ext cx="2630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9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3EAD9706-BAC5-4C5E-86B9-31FFBDCFF6A3}"/>
              </a:ext>
            </a:extLst>
          </p:cNvPr>
          <p:cNvCxnSpPr>
            <a:cxnSpLocks/>
            <a:endCxn id="101" idx="0"/>
          </p:cNvCxnSpPr>
          <p:nvPr/>
        </p:nvCxnSpPr>
        <p:spPr>
          <a:xfrm>
            <a:off x="1989619" y="883712"/>
            <a:ext cx="116636" cy="42781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F444882-D1BE-4C86-80BE-D747BA1FEEBA}"/>
              </a:ext>
            </a:extLst>
          </p:cNvPr>
          <p:cNvSpPr/>
          <p:nvPr/>
        </p:nvSpPr>
        <p:spPr>
          <a:xfrm>
            <a:off x="5380157" y="931460"/>
            <a:ext cx="2221910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75B33C9-4023-47D1-A473-69ED29288D08}"/>
              </a:ext>
            </a:extLst>
          </p:cNvPr>
          <p:cNvSpPr/>
          <p:nvPr/>
        </p:nvSpPr>
        <p:spPr>
          <a:xfrm>
            <a:off x="5379966" y="498793"/>
            <a:ext cx="2217367" cy="436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9A20A8C5-FFE4-45F1-BF87-08D08ED04A1E}"/>
              </a:ext>
            </a:extLst>
          </p:cNvPr>
          <p:cNvSpPr/>
          <p:nvPr/>
        </p:nvSpPr>
        <p:spPr>
          <a:xfrm>
            <a:off x="5891914" y="423956"/>
            <a:ext cx="13360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539506A-5696-49E5-9B8E-659B533BEEF9}"/>
              </a:ext>
            </a:extLst>
          </p:cNvPr>
          <p:cNvSpPr/>
          <p:nvPr/>
        </p:nvSpPr>
        <p:spPr>
          <a:xfrm>
            <a:off x="5556473" y="865708"/>
            <a:ext cx="18047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12000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0772876-74AF-4B2D-959C-5ECD3D727397}"/>
              </a:ext>
            </a:extLst>
          </p:cNvPr>
          <p:cNvSpPr/>
          <p:nvPr/>
        </p:nvSpPr>
        <p:spPr>
          <a:xfrm>
            <a:off x="5714814" y="1323853"/>
            <a:ext cx="1511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7C95A4F-4EB2-426F-BF05-0D8F8E6B7BAB}"/>
              </a:ext>
            </a:extLst>
          </p:cNvPr>
          <p:cNvSpPr/>
          <p:nvPr/>
        </p:nvSpPr>
        <p:spPr>
          <a:xfrm>
            <a:off x="4039385" y="227773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61BF554-446A-48F6-BDCD-13963CD5B21D}"/>
              </a:ext>
            </a:extLst>
          </p:cNvPr>
          <p:cNvSpPr/>
          <p:nvPr/>
        </p:nvSpPr>
        <p:spPr>
          <a:xfrm>
            <a:off x="5374861" y="2273847"/>
            <a:ext cx="88822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D74E7E4-244D-4324-91A8-D5922067E9D6}"/>
              </a:ext>
            </a:extLst>
          </p:cNvPr>
          <p:cNvSpPr/>
          <p:nvPr/>
        </p:nvSpPr>
        <p:spPr>
          <a:xfrm>
            <a:off x="7614070" y="2277063"/>
            <a:ext cx="132825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A3CC23B-2B9E-430C-B850-537979A97E41}"/>
              </a:ext>
            </a:extLst>
          </p:cNvPr>
          <p:cNvSpPr txBox="1"/>
          <p:nvPr/>
        </p:nvSpPr>
        <p:spPr>
          <a:xfrm>
            <a:off x="3573848" y="2205291"/>
            <a:ext cx="3250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x 2 0 0 = 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755C675-B762-47FC-A0AE-891600CCDEAC}"/>
              </a:ext>
            </a:extLst>
          </p:cNvPr>
          <p:cNvSpPr txBox="1"/>
          <p:nvPr/>
        </p:nvSpPr>
        <p:spPr>
          <a:xfrm>
            <a:off x="6700186" y="2216148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1 2 0 0 0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70A2A70E-C49D-45AF-85C9-BA7646FCCCBF}"/>
              </a:ext>
            </a:extLst>
          </p:cNvPr>
          <p:cNvSpPr/>
          <p:nvPr/>
        </p:nvSpPr>
        <p:spPr>
          <a:xfrm>
            <a:off x="4928862" y="3609088"/>
            <a:ext cx="89332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D0F3C2A-BAA4-4A66-AADC-856CAB575D99}"/>
              </a:ext>
            </a:extLst>
          </p:cNvPr>
          <p:cNvSpPr/>
          <p:nvPr/>
        </p:nvSpPr>
        <p:spPr>
          <a:xfrm>
            <a:off x="7152109" y="3608417"/>
            <a:ext cx="89741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225CCE79-1800-4C31-89DC-92160E6E6DCB}"/>
              </a:ext>
            </a:extLst>
          </p:cNvPr>
          <p:cNvSpPr txBox="1"/>
          <p:nvPr/>
        </p:nvSpPr>
        <p:spPr>
          <a:xfrm>
            <a:off x="3566787" y="3536645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2 0 0 = 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2A37EE45-B493-445B-8DBE-2085178CB409}"/>
              </a:ext>
            </a:extLst>
          </p:cNvPr>
          <p:cNvSpPr txBox="1"/>
          <p:nvPr/>
        </p:nvSpPr>
        <p:spPr>
          <a:xfrm>
            <a:off x="6238884" y="3535550"/>
            <a:ext cx="1998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B6E95B2-FC81-4376-A0EF-AFB7A5F01B4F}"/>
              </a:ext>
            </a:extLst>
          </p:cNvPr>
          <p:cNvGrpSpPr/>
          <p:nvPr/>
        </p:nvGrpSpPr>
        <p:grpSpPr>
          <a:xfrm>
            <a:off x="8477521" y="2214773"/>
            <a:ext cx="3459404" cy="2879410"/>
            <a:chOff x="8477521" y="2214773"/>
            <a:chExt cx="3459404" cy="2879410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56F037F6-C35F-42C2-AC8D-7C0DAAA76859}"/>
                </a:ext>
              </a:extLst>
            </p:cNvPr>
            <p:cNvGrpSpPr/>
            <p:nvPr/>
          </p:nvGrpSpPr>
          <p:grpSpPr>
            <a:xfrm>
              <a:off x="8477521" y="4426110"/>
              <a:ext cx="3313948" cy="668073"/>
              <a:chOff x="-19117" y="5765839"/>
              <a:chExt cx="3313948" cy="668073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A6B17CD-6378-4AFF-9FE1-3EFB73611336}"/>
                  </a:ext>
                </a:extLst>
              </p:cNvPr>
              <p:cNvSpPr/>
              <p:nvPr/>
            </p:nvSpPr>
            <p:spPr>
              <a:xfrm>
                <a:off x="2229955" y="5765839"/>
                <a:ext cx="10648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4 5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7721D2BE-25ED-441C-8476-0F2B20C9D4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687" y="6288875"/>
                <a:ext cx="2687636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357E9EC1-F834-4D2F-96E7-8D0229B8773B}"/>
                  </a:ext>
                </a:extLst>
              </p:cNvPr>
              <p:cNvSpPr/>
              <p:nvPr/>
            </p:nvSpPr>
            <p:spPr>
              <a:xfrm>
                <a:off x="-19117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AE1D6C4-E8B1-4F14-9D6D-46F0133BC164}"/>
                </a:ext>
              </a:extLst>
            </p:cNvPr>
            <p:cNvSpPr/>
            <p:nvPr/>
          </p:nvSpPr>
          <p:spPr>
            <a:xfrm>
              <a:off x="10280443" y="3090037"/>
              <a:ext cx="1514750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5 4 0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0DB6B9E-0F4F-40DF-9CC3-2BD50CE6CE33}"/>
                </a:ext>
              </a:extLst>
            </p:cNvPr>
            <p:cNvSpPr/>
            <p:nvPr/>
          </p:nvSpPr>
          <p:spPr>
            <a:xfrm>
              <a:off x="9836567" y="3546538"/>
              <a:ext cx="189079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A93863D-5F47-42B6-B24D-BE3788E40AFB}"/>
                </a:ext>
              </a:extLst>
            </p:cNvPr>
            <p:cNvSpPr/>
            <p:nvPr/>
          </p:nvSpPr>
          <p:spPr>
            <a:xfrm>
              <a:off x="10280772" y="3991777"/>
              <a:ext cx="1482748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80FE211-B012-4378-8516-DD254B5EC13A}"/>
                </a:ext>
              </a:extLst>
            </p:cNvPr>
            <p:cNvSpPr/>
            <p:nvPr/>
          </p:nvSpPr>
          <p:spPr>
            <a:xfrm>
              <a:off x="9825828" y="2660843"/>
              <a:ext cx="1965635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E78E2D99-7775-4558-833B-DB5D9A6B5F4A}"/>
                </a:ext>
              </a:extLst>
            </p:cNvPr>
            <p:cNvSpPr/>
            <p:nvPr/>
          </p:nvSpPr>
          <p:spPr>
            <a:xfrm>
              <a:off x="9371214" y="2214773"/>
              <a:ext cx="2565711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06E3567-B678-44F6-BF1D-40BF722E5969}"/>
              </a:ext>
            </a:extLst>
          </p:cNvPr>
          <p:cNvSpPr/>
          <p:nvPr/>
        </p:nvSpPr>
        <p:spPr>
          <a:xfrm>
            <a:off x="9388725" y="4872639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  <a:endParaRPr lang="en-GB" sz="35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18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1" grpId="0"/>
      <p:bldP spid="27" grpId="0"/>
      <p:bldP spid="28" grpId="0"/>
      <p:bldP spid="29" grpId="0"/>
      <p:bldP spid="31" grpId="0"/>
      <p:bldP spid="92" grpId="0"/>
      <p:bldP spid="93" grpId="0"/>
      <p:bldP spid="95" grpId="0"/>
      <p:bldP spid="96" grpId="0"/>
      <p:bldP spid="102" grpId="0" animBg="1"/>
      <p:bldP spid="103" grpId="0" animBg="1"/>
      <p:bldP spid="104" grpId="0" animBg="1"/>
      <p:bldP spid="105" grpId="0"/>
      <p:bldP spid="106" grpId="0"/>
      <p:bldP spid="107" grpId="0" animBg="1"/>
      <p:bldP spid="109" grpId="0" animBg="1"/>
      <p:bldP spid="110" grpId="0"/>
      <p:bldP spid="111" grpId="0"/>
      <p:bldP spid="112" grpId="0" animBg="1"/>
      <p:bldP spid="113" grpId="0" animBg="1"/>
      <p:bldP spid="114" grpId="0"/>
      <p:bldP spid="115" grpId="0"/>
      <p:bldP spid="116" grpId="0"/>
      <p:bldP spid="117" grpId="0"/>
      <p:bldP spid="118" grpId="0"/>
      <p:bldP spid="127" grpId="0"/>
      <p:bldP spid="94" grpId="0"/>
      <p:bldP spid="101" grpId="0"/>
      <p:bldP spid="131" grpId="0"/>
      <p:bldP spid="132" grpId="0"/>
      <p:bldP spid="135" grpId="0"/>
      <p:bldP spid="141" grpId="0" animBg="1"/>
      <p:bldP spid="142" grpId="0" animBg="1"/>
      <p:bldP spid="143" grpId="0" animBg="1"/>
      <p:bldP spid="145" grpId="0"/>
      <p:bldP spid="146" grpId="0"/>
      <p:bldP spid="147" grpId="0" animBg="1"/>
      <p:bldP spid="148" grpId="0" animBg="1"/>
      <p:bldP spid="149" grpId="0"/>
      <p:bldP spid="150" grpId="0"/>
      <p:bldP spid="15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59EB629-0F8C-4747-A69B-1046CD86F0A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01FCE1E-6848-4D31-A057-85AB71E6981A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ED72725-F44A-4D5D-99BB-5CC5CB432D7E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D50790-13E9-43BC-9D68-3913D2AABD8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3833F7-214F-4D24-80F7-A811D8C3B01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8D8EB13-18DD-41B2-9BB3-E8A0A959567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E9CFEE-4D4B-45D5-B362-2C62ABA3DE4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839CA0-6925-486B-9ECD-425391AD87EF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95B39A-66B6-4419-9192-D25D6BE58D0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9546CB4-C67C-4CB9-AD99-6A590D9E046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A6D0701-05C9-4959-AECE-B3EBB37AE29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91AA4A2-8D24-43C0-AD9D-D18C8D4967D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EDE67EF-58D0-48AA-A6DB-725C7408424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D96778BD-EF45-4E6C-8EF2-2622E259D984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4F0CA1E-9380-4657-B0C5-C3045F9D228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FC4B2A1-3ECE-4BAD-B4E1-637AB490AB3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6B5D3E-ED4D-4D7A-BABB-42ABBE2C45C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5188DD-1AA4-40FB-BC97-8F781A8FA92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C019E3-8A01-4BCA-A09D-3D99F1C19F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22FC82A-9D3E-4B1F-A13C-239CF2DD3684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27ABBA4-7539-4D7D-AAA2-BA49379812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6B0EFF-2326-4BCB-8DFE-8272DDE0813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2FFD3CF-24A2-45D0-92D9-9B4A5C6BA84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C843C4A-A0EC-4E19-8F6B-D937BDE008BC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AA61E1D-D9A8-47B5-852B-46F373FD4D36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BC019F3-0278-4CAF-A59F-6892506EC22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9D05B75-1944-41E2-A60E-D164D4CD570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6AB2265-FCD6-4FF4-9AC7-6B912347FEF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5AD5577-7177-494E-968E-D08113C95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7CE38F3-039C-4EFA-A71F-C95BF6CA2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8B1CF9A-671C-4CEA-A74A-065C5CE5DE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C37276B-AC8C-49D6-935B-E66F4771B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71E69B7-E619-46ED-89C3-6AF2CBC4E0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63AE6D3-B6B6-4349-AA69-9AC5139A9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BB88DF7-BCB1-4343-9596-983C4B277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8AAAA99-3739-4E99-815B-928F87B13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27C3C5F-339C-47A8-BF7F-BBA794BFB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977EC35-72F6-40D8-9205-66E0423AF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4115E42-850A-41FC-AD94-5A1A86F741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DB61A10-D9D1-4397-A29E-99FB68C703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88AD7BF7-BBD8-4DF4-9780-2E466E8A0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1014C-810B-4FF3-A257-733D68909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E6B7DC2-A3B4-4B3E-96A9-CB66CF0C54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8351249-7789-4844-B1E2-F87621EAD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8871AEEB-E8C9-4399-9C4A-A1E2F823B5BE}"/>
              </a:ext>
            </a:extLst>
          </p:cNvPr>
          <p:cNvSpPr/>
          <p:nvPr/>
        </p:nvSpPr>
        <p:spPr>
          <a:xfrm>
            <a:off x="5375338" y="1389499"/>
            <a:ext cx="2230738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91153" y="933507"/>
            <a:ext cx="1774824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66241" y="936195"/>
            <a:ext cx="1333060" cy="45691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97409" y="496832"/>
            <a:ext cx="1771195" cy="436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68948" y="496355"/>
            <a:ext cx="1332752" cy="4421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68654" y="932075"/>
            <a:ext cx="912401" cy="4569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33873" y="85288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90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67280" y="426003"/>
            <a:ext cx="8395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79032" y="418319"/>
            <a:ext cx="656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4793" y="1308622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90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6139" y="1313271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800914" y="867755"/>
            <a:ext cx="14747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1800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455211" y="878991"/>
            <a:ext cx="175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720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BADFC25-6819-49EC-BF20-D969629D837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44129F-1440-46A2-94A9-64A4FF727B30}"/>
              </a:ext>
            </a:extLst>
          </p:cNvPr>
          <p:cNvGrpSpPr/>
          <p:nvPr/>
        </p:nvGrpSpPr>
        <p:grpSpPr>
          <a:xfrm>
            <a:off x="307162" y="289069"/>
            <a:ext cx="4054908" cy="817087"/>
            <a:chOff x="255525" y="372323"/>
            <a:chExt cx="2698022" cy="1134018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D3C0355C-2314-4378-95D2-503119F9BBFB}"/>
                </a:ext>
              </a:extLst>
            </p:cNvPr>
            <p:cNvSpPr/>
            <p:nvPr/>
          </p:nvSpPr>
          <p:spPr>
            <a:xfrm>
              <a:off x="255525" y="372323"/>
              <a:ext cx="26980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25CDC7B-CE2A-417B-83DB-815D1CC02398}"/>
                </a:ext>
              </a:extLst>
            </p:cNvPr>
            <p:cNvSpPr txBox="1"/>
            <p:nvPr/>
          </p:nvSpPr>
          <p:spPr>
            <a:xfrm>
              <a:off x="308455" y="485388"/>
              <a:ext cx="146464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93 x 428 = </a:t>
              </a:r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30B3D716-C1BD-47D4-BAD2-BE18A3A29EB5}"/>
              </a:ext>
            </a:extLst>
          </p:cNvPr>
          <p:cNvSpPr/>
          <p:nvPr/>
        </p:nvSpPr>
        <p:spPr>
          <a:xfrm>
            <a:off x="2482262" y="412083"/>
            <a:ext cx="17588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499821" y="378417"/>
            <a:ext cx="2199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39804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>
            <a:cxnSpLocks/>
            <a:endCxn id="21" idx="0"/>
          </p:cNvCxnSpPr>
          <p:nvPr/>
        </p:nvCxnSpPr>
        <p:spPr>
          <a:xfrm flipH="1">
            <a:off x="448648" y="885461"/>
            <a:ext cx="154849" cy="42316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27" idx="0"/>
          </p:cNvCxnSpPr>
          <p:nvPr/>
        </p:nvCxnSpPr>
        <p:spPr>
          <a:xfrm>
            <a:off x="837032" y="885460"/>
            <a:ext cx="67201" cy="42781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441E8DC1-A69B-486D-A139-C761D4E3F237}"/>
              </a:ext>
            </a:extLst>
          </p:cNvPr>
          <p:cNvSpPr/>
          <p:nvPr/>
        </p:nvSpPr>
        <p:spPr>
          <a:xfrm>
            <a:off x="7597885" y="1393117"/>
            <a:ext cx="1775466" cy="455398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06E11A3-379F-496D-B25A-42D3D6290BAB}"/>
              </a:ext>
            </a:extLst>
          </p:cNvPr>
          <p:cNvSpPr/>
          <p:nvPr/>
        </p:nvSpPr>
        <p:spPr>
          <a:xfrm>
            <a:off x="4466825" y="1388765"/>
            <a:ext cx="912001" cy="4553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9D0C72-348F-4033-919A-B71C5446C222}"/>
              </a:ext>
            </a:extLst>
          </p:cNvPr>
          <p:cNvSpPr/>
          <p:nvPr/>
        </p:nvSpPr>
        <p:spPr>
          <a:xfrm>
            <a:off x="4691132" y="1311025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40F9CB5-2307-44FC-A1E0-7D9CCDA04D98}"/>
              </a:ext>
            </a:extLst>
          </p:cNvPr>
          <p:cNvSpPr/>
          <p:nvPr/>
        </p:nvSpPr>
        <p:spPr>
          <a:xfrm>
            <a:off x="8078300" y="1325900"/>
            <a:ext cx="10502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60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777D945-7D4F-46D7-AECC-34ABE9CA58A7}"/>
              </a:ext>
            </a:extLst>
          </p:cNvPr>
          <p:cNvSpPr/>
          <p:nvPr/>
        </p:nvSpPr>
        <p:spPr>
          <a:xfrm>
            <a:off x="983009" y="1310231"/>
            <a:ext cx="699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400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A86B034-EE14-40C1-AF62-8FEEDC24F72A}"/>
              </a:ext>
            </a:extLst>
          </p:cNvPr>
          <p:cNvSpPr/>
          <p:nvPr/>
        </p:nvSpPr>
        <p:spPr>
          <a:xfrm>
            <a:off x="1567387" y="1314880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20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2C35DC8-7CCE-477F-ABA5-7058C0D5FAC6}"/>
              </a:ext>
            </a:extLst>
          </p:cNvPr>
          <p:cNvCxnSpPr>
            <a:cxnSpLocks/>
            <a:endCxn id="95" idx="0"/>
          </p:cNvCxnSpPr>
          <p:nvPr/>
        </p:nvCxnSpPr>
        <p:spPr>
          <a:xfrm flipH="1">
            <a:off x="1332624" y="887070"/>
            <a:ext cx="139014" cy="42316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6C2655F-A0F6-42EA-8130-95D343A41926}"/>
              </a:ext>
            </a:extLst>
          </p:cNvPr>
          <p:cNvCxnSpPr>
            <a:cxnSpLocks/>
            <a:endCxn id="96" idx="0"/>
          </p:cNvCxnSpPr>
          <p:nvPr/>
        </p:nvCxnSpPr>
        <p:spPr>
          <a:xfrm>
            <a:off x="1705175" y="887069"/>
            <a:ext cx="126067" cy="42781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16262A9-5891-4E4F-BDC7-6EDB96231310}"/>
              </a:ext>
            </a:extLst>
          </p:cNvPr>
          <p:cNvSpPr/>
          <p:nvPr/>
        </p:nvSpPr>
        <p:spPr>
          <a:xfrm>
            <a:off x="4040234" y="2724938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C6A1CBF-FFFA-4835-AC02-66AC6FC3CC1E}"/>
              </a:ext>
            </a:extLst>
          </p:cNvPr>
          <p:cNvSpPr/>
          <p:nvPr/>
        </p:nvSpPr>
        <p:spPr>
          <a:xfrm>
            <a:off x="5375710" y="272105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EEF0CD9-6E5F-4A40-994F-2CDA73930F42}"/>
              </a:ext>
            </a:extLst>
          </p:cNvPr>
          <p:cNvSpPr/>
          <p:nvPr/>
        </p:nvSpPr>
        <p:spPr>
          <a:xfrm>
            <a:off x="7160100" y="2724267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2F7E4C3-B53D-4F82-9A5D-9BD2E2B48262}"/>
              </a:ext>
            </a:extLst>
          </p:cNvPr>
          <p:cNvSpPr txBox="1"/>
          <p:nvPr/>
        </p:nvSpPr>
        <p:spPr>
          <a:xfrm>
            <a:off x="3579561" y="2652495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x 2 0 =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C23D505-9F63-4FB5-9A56-F58A34F94DDB}"/>
              </a:ext>
            </a:extLst>
          </p:cNvPr>
          <p:cNvSpPr txBox="1"/>
          <p:nvPr/>
        </p:nvSpPr>
        <p:spPr>
          <a:xfrm>
            <a:off x="6252543" y="2663352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1 8 0 0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C72AE4F-25A4-41C6-B296-8437F49671FC}"/>
              </a:ext>
            </a:extLst>
          </p:cNvPr>
          <p:cNvSpPr/>
          <p:nvPr/>
        </p:nvSpPr>
        <p:spPr>
          <a:xfrm>
            <a:off x="4039921" y="316880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5031235-4E4B-495D-BDC3-32F631A5BC22}"/>
              </a:ext>
            </a:extLst>
          </p:cNvPr>
          <p:cNvSpPr/>
          <p:nvPr/>
        </p:nvSpPr>
        <p:spPr>
          <a:xfrm>
            <a:off x="6708954" y="3168138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C8F1E61-6215-4422-8DBE-AAF341FD2D2C}"/>
              </a:ext>
            </a:extLst>
          </p:cNvPr>
          <p:cNvSpPr txBox="1"/>
          <p:nvPr/>
        </p:nvSpPr>
        <p:spPr>
          <a:xfrm>
            <a:off x="3566980" y="3096366"/>
            <a:ext cx="24027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x 8 =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9546CBF-5875-4668-ADFF-AA67C4C246EB}"/>
              </a:ext>
            </a:extLst>
          </p:cNvPr>
          <p:cNvSpPr txBox="1"/>
          <p:nvPr/>
        </p:nvSpPr>
        <p:spPr>
          <a:xfrm>
            <a:off x="5791734" y="3095271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7 2 0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0439B9D-1A03-41DE-809D-9F6F0AC254D8}"/>
              </a:ext>
            </a:extLst>
          </p:cNvPr>
          <p:cNvSpPr/>
          <p:nvPr/>
        </p:nvSpPr>
        <p:spPr>
          <a:xfrm>
            <a:off x="4929878" y="4054472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B7F3F88-9B89-4289-81BB-096A9FE10F2A}"/>
              </a:ext>
            </a:extLst>
          </p:cNvPr>
          <p:cNvSpPr/>
          <p:nvPr/>
        </p:nvSpPr>
        <p:spPr>
          <a:xfrm>
            <a:off x="6269935" y="4053801"/>
            <a:ext cx="45106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516479D-8E87-4D4E-8313-61860895A013}"/>
              </a:ext>
            </a:extLst>
          </p:cNvPr>
          <p:cNvSpPr txBox="1"/>
          <p:nvPr/>
        </p:nvSpPr>
        <p:spPr>
          <a:xfrm>
            <a:off x="3567802" y="3982029"/>
            <a:ext cx="2559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 2 0 =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7FF8F24-6161-4D87-B378-2D65077C2062}"/>
              </a:ext>
            </a:extLst>
          </p:cNvPr>
          <p:cNvSpPr txBox="1"/>
          <p:nvPr/>
        </p:nvSpPr>
        <p:spPr>
          <a:xfrm>
            <a:off x="5792556" y="3980934"/>
            <a:ext cx="1437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47689DF-3313-48C6-8660-C97F975FBF91}"/>
              </a:ext>
            </a:extLst>
          </p:cNvPr>
          <p:cNvSpPr/>
          <p:nvPr/>
        </p:nvSpPr>
        <p:spPr>
          <a:xfrm>
            <a:off x="11179977" y="4890862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ECDAC01-4C7B-4A8E-9F3F-8B42772ACD58}"/>
              </a:ext>
            </a:extLst>
          </p:cNvPr>
          <p:cNvSpPr/>
          <p:nvPr/>
        </p:nvSpPr>
        <p:spPr>
          <a:xfrm>
            <a:off x="10733110" y="4889421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7D32526-BCF7-40BF-A8EA-1E1B48B8444C}"/>
              </a:ext>
            </a:extLst>
          </p:cNvPr>
          <p:cNvSpPr/>
          <p:nvPr/>
        </p:nvSpPr>
        <p:spPr>
          <a:xfrm>
            <a:off x="10280443" y="4889421"/>
            <a:ext cx="60552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0D20C2-62CF-4F4C-9380-8A123BC594C5}"/>
              </a:ext>
            </a:extLst>
          </p:cNvPr>
          <p:cNvSpPr/>
          <p:nvPr/>
        </p:nvSpPr>
        <p:spPr>
          <a:xfrm>
            <a:off x="9825742" y="4886029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7C5B38D-A7D0-4ACD-A179-700E4E254196}"/>
              </a:ext>
            </a:extLst>
          </p:cNvPr>
          <p:cNvSpPr/>
          <p:nvPr/>
        </p:nvSpPr>
        <p:spPr>
          <a:xfrm>
            <a:off x="9366820" y="1394989"/>
            <a:ext cx="1331975" cy="45689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49E7469-140B-4C95-A608-134A190E52EA}"/>
              </a:ext>
            </a:extLst>
          </p:cNvPr>
          <p:cNvSpPr/>
          <p:nvPr/>
        </p:nvSpPr>
        <p:spPr>
          <a:xfrm>
            <a:off x="9612222" y="1337136"/>
            <a:ext cx="845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24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CD83A37-1C4E-445A-93FF-2DA80EF007EA}"/>
              </a:ext>
            </a:extLst>
          </p:cNvPr>
          <p:cNvSpPr/>
          <p:nvPr/>
        </p:nvSpPr>
        <p:spPr>
          <a:xfrm>
            <a:off x="1974738" y="1311523"/>
            <a:ext cx="2630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8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3EAD9706-BAC5-4C5E-86B9-31FFBDCFF6A3}"/>
              </a:ext>
            </a:extLst>
          </p:cNvPr>
          <p:cNvCxnSpPr>
            <a:cxnSpLocks/>
            <a:endCxn id="101" idx="0"/>
          </p:cNvCxnSpPr>
          <p:nvPr/>
        </p:nvCxnSpPr>
        <p:spPr>
          <a:xfrm>
            <a:off x="1989619" y="883712"/>
            <a:ext cx="116636" cy="42781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F444882-D1BE-4C86-80BE-D747BA1FEEBA}"/>
              </a:ext>
            </a:extLst>
          </p:cNvPr>
          <p:cNvSpPr/>
          <p:nvPr/>
        </p:nvSpPr>
        <p:spPr>
          <a:xfrm>
            <a:off x="5380157" y="931460"/>
            <a:ext cx="2221910" cy="459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75B33C9-4023-47D1-A473-69ED29288D08}"/>
              </a:ext>
            </a:extLst>
          </p:cNvPr>
          <p:cNvSpPr/>
          <p:nvPr/>
        </p:nvSpPr>
        <p:spPr>
          <a:xfrm>
            <a:off x="5379966" y="498793"/>
            <a:ext cx="2217367" cy="436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9A20A8C5-FFE4-45F1-BF87-08D08ED04A1E}"/>
              </a:ext>
            </a:extLst>
          </p:cNvPr>
          <p:cNvSpPr/>
          <p:nvPr/>
        </p:nvSpPr>
        <p:spPr>
          <a:xfrm>
            <a:off x="5891914" y="423956"/>
            <a:ext cx="13360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400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539506A-5696-49E5-9B8E-659B533BEEF9}"/>
              </a:ext>
            </a:extLst>
          </p:cNvPr>
          <p:cNvSpPr/>
          <p:nvPr/>
        </p:nvSpPr>
        <p:spPr>
          <a:xfrm>
            <a:off x="5556473" y="865708"/>
            <a:ext cx="18047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36000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0772876-74AF-4B2D-959C-5ECD3D727397}"/>
              </a:ext>
            </a:extLst>
          </p:cNvPr>
          <p:cNvSpPr/>
          <p:nvPr/>
        </p:nvSpPr>
        <p:spPr>
          <a:xfrm>
            <a:off x="5714814" y="1323853"/>
            <a:ext cx="1511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1200</a:t>
            </a:r>
            <a:endParaRPr lang="en-GB" sz="3600" dirty="0">
              <a:latin typeface="Arial Black" panose="020B0A04020102020204" pitchFamily="34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7C95A4F-4EB2-426F-BF05-0D8F8E6B7BAB}"/>
              </a:ext>
            </a:extLst>
          </p:cNvPr>
          <p:cNvSpPr/>
          <p:nvPr/>
        </p:nvSpPr>
        <p:spPr>
          <a:xfrm>
            <a:off x="4039385" y="227773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61BF554-446A-48F6-BDCD-13963CD5B21D}"/>
              </a:ext>
            </a:extLst>
          </p:cNvPr>
          <p:cNvSpPr/>
          <p:nvPr/>
        </p:nvSpPr>
        <p:spPr>
          <a:xfrm>
            <a:off x="5374861" y="2273847"/>
            <a:ext cx="88822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D74E7E4-244D-4324-91A8-D5922067E9D6}"/>
              </a:ext>
            </a:extLst>
          </p:cNvPr>
          <p:cNvSpPr/>
          <p:nvPr/>
        </p:nvSpPr>
        <p:spPr>
          <a:xfrm>
            <a:off x="7614070" y="2277063"/>
            <a:ext cx="132825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A3CC23B-2B9E-430C-B850-537979A97E41}"/>
              </a:ext>
            </a:extLst>
          </p:cNvPr>
          <p:cNvSpPr txBox="1"/>
          <p:nvPr/>
        </p:nvSpPr>
        <p:spPr>
          <a:xfrm>
            <a:off x="3573848" y="2205291"/>
            <a:ext cx="3250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x 4 0 0 = 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755C675-B762-47FC-A0AE-891600CCDEAC}"/>
              </a:ext>
            </a:extLst>
          </p:cNvPr>
          <p:cNvSpPr txBox="1"/>
          <p:nvPr/>
        </p:nvSpPr>
        <p:spPr>
          <a:xfrm>
            <a:off x="6700186" y="2216148"/>
            <a:ext cx="25657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3 6 0 0 0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70A2A70E-C49D-45AF-85C9-BA7646FCCCBF}"/>
              </a:ext>
            </a:extLst>
          </p:cNvPr>
          <p:cNvSpPr/>
          <p:nvPr/>
        </p:nvSpPr>
        <p:spPr>
          <a:xfrm>
            <a:off x="4928862" y="3609088"/>
            <a:ext cx="89332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D0F3C2A-BAA4-4A66-AADC-856CAB575D99}"/>
              </a:ext>
            </a:extLst>
          </p:cNvPr>
          <p:cNvSpPr/>
          <p:nvPr/>
        </p:nvSpPr>
        <p:spPr>
          <a:xfrm>
            <a:off x="7152109" y="3608417"/>
            <a:ext cx="89741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225CCE79-1800-4C31-89DC-92160E6E6DCB}"/>
              </a:ext>
            </a:extLst>
          </p:cNvPr>
          <p:cNvSpPr txBox="1"/>
          <p:nvPr/>
        </p:nvSpPr>
        <p:spPr>
          <a:xfrm>
            <a:off x="3566787" y="3536645"/>
            <a:ext cx="2897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 4 0 0 = 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2A37EE45-B493-445B-8DBE-2085178CB409}"/>
              </a:ext>
            </a:extLst>
          </p:cNvPr>
          <p:cNvSpPr txBox="1"/>
          <p:nvPr/>
        </p:nvSpPr>
        <p:spPr>
          <a:xfrm>
            <a:off x="6238884" y="3535550"/>
            <a:ext cx="1998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1 2 0 0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B6E95B2-FC81-4376-A0EF-AFB7A5F01B4F}"/>
              </a:ext>
            </a:extLst>
          </p:cNvPr>
          <p:cNvGrpSpPr/>
          <p:nvPr/>
        </p:nvGrpSpPr>
        <p:grpSpPr>
          <a:xfrm>
            <a:off x="8477521" y="2214773"/>
            <a:ext cx="3459404" cy="2879410"/>
            <a:chOff x="8477521" y="2214773"/>
            <a:chExt cx="3459404" cy="2879410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56F037F6-C35F-42C2-AC8D-7C0DAAA76859}"/>
                </a:ext>
              </a:extLst>
            </p:cNvPr>
            <p:cNvGrpSpPr/>
            <p:nvPr/>
          </p:nvGrpSpPr>
          <p:grpSpPr>
            <a:xfrm>
              <a:off x="8477521" y="4426110"/>
              <a:ext cx="3313948" cy="668073"/>
              <a:chOff x="-19117" y="5765839"/>
              <a:chExt cx="3313948" cy="668073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A6B17CD-6378-4AFF-9FE1-3EFB73611336}"/>
                  </a:ext>
                </a:extLst>
              </p:cNvPr>
              <p:cNvSpPr/>
              <p:nvPr/>
            </p:nvSpPr>
            <p:spPr>
              <a:xfrm>
                <a:off x="2229955" y="5765839"/>
                <a:ext cx="10648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2 4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7721D2BE-25ED-441C-8476-0F2B20C9D4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687" y="6288875"/>
                <a:ext cx="2687636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357E9EC1-F834-4D2F-96E7-8D0229B8773B}"/>
                  </a:ext>
                </a:extLst>
              </p:cNvPr>
              <p:cNvSpPr/>
              <p:nvPr/>
            </p:nvSpPr>
            <p:spPr>
              <a:xfrm>
                <a:off x="-19117" y="5787581"/>
                <a:ext cx="47970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+</a:t>
                </a:r>
                <a:endParaRPr lang="en-GB" sz="3500" dirty="0"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AE1D6C4-E8B1-4F14-9D6D-46F0133BC164}"/>
                </a:ext>
              </a:extLst>
            </p:cNvPr>
            <p:cNvSpPr/>
            <p:nvPr/>
          </p:nvSpPr>
          <p:spPr>
            <a:xfrm>
              <a:off x="10280443" y="3105027"/>
              <a:ext cx="1514750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7 2 0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0DB6B9E-0F4F-40DF-9CC3-2BD50CE6CE33}"/>
                </a:ext>
              </a:extLst>
            </p:cNvPr>
            <p:cNvSpPr/>
            <p:nvPr/>
          </p:nvSpPr>
          <p:spPr>
            <a:xfrm>
              <a:off x="9836567" y="3546538"/>
              <a:ext cx="189079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A93863D-5F47-42B6-B24D-BE3788E40AFB}"/>
                </a:ext>
              </a:extLst>
            </p:cNvPr>
            <p:cNvSpPr/>
            <p:nvPr/>
          </p:nvSpPr>
          <p:spPr>
            <a:xfrm>
              <a:off x="10721484" y="3991777"/>
              <a:ext cx="1042036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80FE211-B012-4378-8516-DD254B5EC13A}"/>
                </a:ext>
              </a:extLst>
            </p:cNvPr>
            <p:cNvSpPr/>
            <p:nvPr/>
          </p:nvSpPr>
          <p:spPr>
            <a:xfrm>
              <a:off x="9833834" y="2660843"/>
              <a:ext cx="197261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E78E2D99-7775-4558-833B-DB5D9A6B5F4A}"/>
                </a:ext>
              </a:extLst>
            </p:cNvPr>
            <p:cNvSpPr/>
            <p:nvPr/>
          </p:nvSpPr>
          <p:spPr>
            <a:xfrm>
              <a:off x="9371214" y="2214773"/>
              <a:ext cx="2565711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3 6 0 0 0</a:t>
              </a:r>
              <a:endParaRPr lang="en-GB" sz="35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7722EE4-D904-4FA0-AE1D-BF405177D224}"/>
              </a:ext>
            </a:extLst>
          </p:cNvPr>
          <p:cNvSpPr/>
          <p:nvPr/>
        </p:nvSpPr>
        <p:spPr>
          <a:xfrm>
            <a:off x="10327586" y="1989451"/>
            <a:ext cx="509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06E3567-B678-44F6-BF1D-40BF722E5969}"/>
              </a:ext>
            </a:extLst>
          </p:cNvPr>
          <p:cNvSpPr/>
          <p:nvPr/>
        </p:nvSpPr>
        <p:spPr>
          <a:xfrm>
            <a:off x="9388725" y="4872639"/>
            <a:ext cx="50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9A2630CC-9E32-40EA-92E0-BE00BE4F2016}"/>
              </a:ext>
            </a:extLst>
          </p:cNvPr>
          <p:cNvSpPr/>
          <p:nvPr/>
        </p:nvSpPr>
        <p:spPr>
          <a:xfrm>
            <a:off x="9891369" y="1983195"/>
            <a:ext cx="509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50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1" grpId="0"/>
      <p:bldP spid="27" grpId="0"/>
      <p:bldP spid="28" grpId="0"/>
      <p:bldP spid="29" grpId="0"/>
      <p:bldP spid="31" grpId="0"/>
      <p:bldP spid="92" grpId="0"/>
      <p:bldP spid="93" grpId="0"/>
      <p:bldP spid="95" grpId="0"/>
      <p:bldP spid="96" grpId="0"/>
      <p:bldP spid="102" grpId="0" animBg="1"/>
      <p:bldP spid="103" grpId="0" animBg="1"/>
      <p:bldP spid="104" grpId="0" animBg="1"/>
      <p:bldP spid="105" grpId="0"/>
      <p:bldP spid="106" grpId="0"/>
      <p:bldP spid="107" grpId="0" animBg="1"/>
      <p:bldP spid="109" grpId="0" animBg="1"/>
      <p:bldP spid="110" grpId="0"/>
      <p:bldP spid="111" grpId="0"/>
      <p:bldP spid="112" grpId="0" animBg="1"/>
      <p:bldP spid="113" grpId="0" animBg="1"/>
      <p:bldP spid="114" grpId="0"/>
      <p:bldP spid="115" grpId="0"/>
      <p:bldP spid="116" grpId="0"/>
      <p:bldP spid="117" grpId="0"/>
      <p:bldP spid="118" grpId="0"/>
      <p:bldP spid="127" grpId="0"/>
      <p:bldP spid="94" grpId="0"/>
      <p:bldP spid="101" grpId="0"/>
      <p:bldP spid="131" grpId="0"/>
      <p:bldP spid="132" grpId="0"/>
      <p:bldP spid="135" grpId="0"/>
      <p:bldP spid="141" grpId="0" animBg="1"/>
      <p:bldP spid="142" grpId="0" animBg="1"/>
      <p:bldP spid="143" grpId="0" animBg="1"/>
      <p:bldP spid="145" grpId="0"/>
      <p:bldP spid="146" grpId="0"/>
      <p:bldP spid="147" grpId="0" animBg="1"/>
      <p:bldP spid="148" grpId="0" animBg="1"/>
      <p:bldP spid="149" grpId="0"/>
      <p:bldP spid="150" grpId="0"/>
      <p:bldP spid="154" grpId="0"/>
      <p:bldP spid="155" grpId="0"/>
      <p:bldP spid="13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045A8-4DE6-4878-8793-8A4F0D66C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13 Multiply a three-digit number by a two-digit number using long multiplication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62CFF-B505-4FB6-BC6B-BB92D8A97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2940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ctangle 157">
            <a:extLst>
              <a:ext uri="{FF2B5EF4-FFF2-40B4-BE49-F238E27FC236}">
                <a16:creationId xmlns:a16="http://schemas.microsoft.com/office/drawing/2014/main" id="{E7524FEA-35BC-44B0-96B2-468582F68D13}"/>
              </a:ext>
            </a:extLst>
          </p:cNvPr>
          <p:cNvSpPr/>
          <p:nvPr/>
        </p:nvSpPr>
        <p:spPr>
          <a:xfrm>
            <a:off x="10733575" y="1380096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1637584-40A7-4D90-A117-CDA907456035}"/>
              </a:ext>
            </a:extLst>
          </p:cNvPr>
          <p:cNvSpPr/>
          <p:nvPr/>
        </p:nvSpPr>
        <p:spPr>
          <a:xfrm>
            <a:off x="10288758" y="1379641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B69BDC81-A4EC-4D52-B928-BAF9F2EDBC61}"/>
              </a:ext>
            </a:extLst>
          </p:cNvPr>
          <p:cNvSpPr/>
          <p:nvPr/>
        </p:nvSpPr>
        <p:spPr>
          <a:xfrm>
            <a:off x="10735858" y="489949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CFAB2EC4-847E-4653-AE3D-F5524C623E6D}"/>
              </a:ext>
            </a:extLst>
          </p:cNvPr>
          <p:cNvSpPr/>
          <p:nvPr/>
        </p:nvSpPr>
        <p:spPr>
          <a:xfrm>
            <a:off x="10288648" y="489494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95D68018-8B8F-4AC6-85A3-DEC7A9356209}"/>
              </a:ext>
            </a:extLst>
          </p:cNvPr>
          <p:cNvSpPr/>
          <p:nvPr/>
        </p:nvSpPr>
        <p:spPr>
          <a:xfrm>
            <a:off x="9842933" y="485134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08310C0-2091-4737-AE74-09B67C9190DA}"/>
              </a:ext>
            </a:extLst>
          </p:cNvPr>
          <p:cNvSpPr/>
          <p:nvPr/>
        </p:nvSpPr>
        <p:spPr>
          <a:xfrm>
            <a:off x="6710184" y="1372088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9F39ACB8-4800-437F-BD2A-C49B05D29E16}"/>
              </a:ext>
            </a:extLst>
          </p:cNvPr>
          <p:cNvSpPr/>
          <p:nvPr/>
        </p:nvSpPr>
        <p:spPr>
          <a:xfrm>
            <a:off x="6259825" y="1371633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4BE32F06-02B7-4EF0-8E0F-24080A60276F}"/>
              </a:ext>
            </a:extLst>
          </p:cNvPr>
          <p:cNvSpPr/>
          <p:nvPr/>
        </p:nvSpPr>
        <p:spPr>
          <a:xfrm>
            <a:off x="6712467" y="481941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396F9A4-E48E-4468-8CE5-523C7DD16DAA}"/>
              </a:ext>
            </a:extLst>
          </p:cNvPr>
          <p:cNvSpPr/>
          <p:nvPr/>
        </p:nvSpPr>
        <p:spPr>
          <a:xfrm>
            <a:off x="6259715" y="481486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3DA241AA-3E80-4825-9CD0-55C8733687E8}"/>
              </a:ext>
            </a:extLst>
          </p:cNvPr>
          <p:cNvSpPr/>
          <p:nvPr/>
        </p:nvSpPr>
        <p:spPr>
          <a:xfrm>
            <a:off x="5825084" y="477126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C2805B15-9650-4459-8C47-6292B2EE3473}"/>
              </a:ext>
            </a:extLst>
          </p:cNvPr>
          <p:cNvSpPr/>
          <p:nvPr/>
        </p:nvSpPr>
        <p:spPr>
          <a:xfrm>
            <a:off x="2697637" y="1381923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1434B85-7675-4926-B93F-E368DC601F17}"/>
              </a:ext>
            </a:extLst>
          </p:cNvPr>
          <p:cNvSpPr/>
          <p:nvPr/>
        </p:nvSpPr>
        <p:spPr>
          <a:xfrm>
            <a:off x="2247278" y="1381468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DA07569A-03DC-4356-9B7D-74A7A8D4B68D}"/>
              </a:ext>
            </a:extLst>
          </p:cNvPr>
          <p:cNvSpPr/>
          <p:nvPr/>
        </p:nvSpPr>
        <p:spPr>
          <a:xfrm>
            <a:off x="2699920" y="491776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A7EE29DC-1CCA-433B-A59E-6BA8228D0C2B}"/>
              </a:ext>
            </a:extLst>
          </p:cNvPr>
          <p:cNvSpPr/>
          <p:nvPr/>
        </p:nvSpPr>
        <p:spPr>
          <a:xfrm>
            <a:off x="2247168" y="491321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E26CB24-E502-4C87-98B2-62E5BB0ECDB5}"/>
              </a:ext>
            </a:extLst>
          </p:cNvPr>
          <p:cNvSpPr/>
          <p:nvPr/>
        </p:nvSpPr>
        <p:spPr>
          <a:xfrm>
            <a:off x="1812537" y="486961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41A164C-FC0C-4003-BE05-97BD8A1341D4}"/>
              </a:ext>
            </a:extLst>
          </p:cNvPr>
          <p:cNvCxnSpPr>
            <a:cxnSpLocks/>
          </p:cNvCxnSpPr>
          <p:nvPr/>
        </p:nvCxnSpPr>
        <p:spPr>
          <a:xfrm>
            <a:off x="913311" y="1823352"/>
            <a:ext cx="22258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3C4B3B2B-DE35-415F-867E-4CB210454482}"/>
              </a:ext>
            </a:extLst>
          </p:cNvPr>
          <p:cNvSpPr txBox="1"/>
          <p:nvPr/>
        </p:nvSpPr>
        <p:spPr>
          <a:xfrm>
            <a:off x="2681545" y="17534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596E7C2E-351D-4E61-90B4-6B6EA0B56C2C}"/>
              </a:ext>
            </a:extLst>
          </p:cNvPr>
          <p:cNvSpPr txBox="1"/>
          <p:nvPr/>
        </p:nvSpPr>
        <p:spPr>
          <a:xfrm>
            <a:off x="2292757" y="65605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E342C2BA-D749-4E4A-8F15-2185BD78E763}"/>
              </a:ext>
            </a:extLst>
          </p:cNvPr>
          <p:cNvSpPr txBox="1"/>
          <p:nvPr/>
        </p:nvSpPr>
        <p:spPr>
          <a:xfrm>
            <a:off x="2222419" y="17534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49F1EC6-10F4-4191-89FF-9FD909D683F9}"/>
              </a:ext>
            </a:extLst>
          </p:cNvPr>
          <p:cNvSpPr txBox="1"/>
          <p:nvPr/>
        </p:nvSpPr>
        <p:spPr>
          <a:xfrm>
            <a:off x="1840523" y="65605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670A6EC7-849D-476C-9945-8B6E36DE77A0}"/>
              </a:ext>
            </a:extLst>
          </p:cNvPr>
          <p:cNvSpPr txBox="1"/>
          <p:nvPr/>
        </p:nvSpPr>
        <p:spPr>
          <a:xfrm>
            <a:off x="1331590" y="1753408"/>
            <a:ext cx="10257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</a:t>
            </a:r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863736A9-6C98-4F2A-A467-87CECFE8A9D3}"/>
              </a:ext>
            </a:extLst>
          </p:cNvPr>
          <p:cNvCxnSpPr/>
          <p:nvPr/>
        </p:nvCxnSpPr>
        <p:spPr>
          <a:xfrm flipH="1">
            <a:off x="2346416" y="834252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B92BC286-97FD-4267-A91A-7ECF234D586D}"/>
              </a:ext>
            </a:extLst>
          </p:cNvPr>
          <p:cNvCxnSpPr/>
          <p:nvPr/>
        </p:nvCxnSpPr>
        <p:spPr>
          <a:xfrm flipH="1">
            <a:off x="1892565" y="856370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>
            <a:extLst>
              <a:ext uri="{FF2B5EF4-FFF2-40B4-BE49-F238E27FC236}">
                <a16:creationId xmlns:a16="http://schemas.microsoft.com/office/drawing/2014/main" id="{522BDE0F-D6A4-46F2-8DBC-64750E82F442}"/>
              </a:ext>
            </a:extLst>
          </p:cNvPr>
          <p:cNvSpPr txBox="1"/>
          <p:nvPr/>
        </p:nvSpPr>
        <p:spPr>
          <a:xfrm>
            <a:off x="2681545" y="21972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7569DFC-D00C-4DC8-B786-08EEF478C7FE}"/>
              </a:ext>
            </a:extLst>
          </p:cNvPr>
          <p:cNvSpPr txBox="1"/>
          <p:nvPr/>
        </p:nvSpPr>
        <p:spPr>
          <a:xfrm>
            <a:off x="2291496" y="42547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F284BC89-F126-434D-88C7-97FE80F9CD18}"/>
              </a:ext>
            </a:extLst>
          </p:cNvPr>
          <p:cNvSpPr txBox="1"/>
          <p:nvPr/>
        </p:nvSpPr>
        <p:spPr>
          <a:xfrm>
            <a:off x="2222418" y="21972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DF6CA20A-848A-4486-8E41-E3BE6C6FAADB}"/>
              </a:ext>
            </a:extLst>
          </p:cNvPr>
          <p:cNvSpPr txBox="1"/>
          <p:nvPr/>
        </p:nvSpPr>
        <p:spPr>
          <a:xfrm>
            <a:off x="1831855" y="42547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6D7E7503-BCE3-45B0-89B1-EEF337CFDA78}"/>
              </a:ext>
            </a:extLst>
          </p:cNvPr>
          <p:cNvSpPr txBox="1"/>
          <p:nvPr/>
        </p:nvSpPr>
        <p:spPr>
          <a:xfrm>
            <a:off x="1771445" y="21972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AC18E46-CF2E-4916-AEC0-1A13C7FCBECF}"/>
              </a:ext>
            </a:extLst>
          </p:cNvPr>
          <p:cNvSpPr txBox="1"/>
          <p:nvPr/>
        </p:nvSpPr>
        <p:spPr>
          <a:xfrm>
            <a:off x="883830" y="2204016"/>
            <a:ext cx="95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808F1C99-3122-4899-AC19-A7867BDF4E85}"/>
              </a:ext>
            </a:extLst>
          </p:cNvPr>
          <p:cNvCxnSpPr>
            <a:cxnSpLocks/>
          </p:cNvCxnSpPr>
          <p:nvPr/>
        </p:nvCxnSpPr>
        <p:spPr>
          <a:xfrm>
            <a:off x="914168" y="2726287"/>
            <a:ext cx="221478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TextBox 179">
            <a:extLst>
              <a:ext uri="{FF2B5EF4-FFF2-40B4-BE49-F238E27FC236}">
                <a16:creationId xmlns:a16="http://schemas.microsoft.com/office/drawing/2014/main" id="{2E2E32E6-D952-465F-AD00-CD32C00ABCF5}"/>
              </a:ext>
            </a:extLst>
          </p:cNvPr>
          <p:cNvSpPr txBox="1"/>
          <p:nvPr/>
        </p:nvSpPr>
        <p:spPr>
          <a:xfrm>
            <a:off x="2687407" y="26476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1CA04E83-41B4-4994-A537-FE3BE0320E4E}"/>
              </a:ext>
            </a:extLst>
          </p:cNvPr>
          <p:cNvSpPr txBox="1"/>
          <p:nvPr/>
        </p:nvSpPr>
        <p:spPr>
          <a:xfrm>
            <a:off x="2228280" y="26476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D07E4F3-A9A3-4DE0-B885-56D71B681689}"/>
              </a:ext>
            </a:extLst>
          </p:cNvPr>
          <p:cNvSpPr txBox="1"/>
          <p:nvPr/>
        </p:nvSpPr>
        <p:spPr>
          <a:xfrm>
            <a:off x="1777307" y="26476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F16BA0C1-8EB2-4472-9D1A-C0F50A7A0107}"/>
              </a:ext>
            </a:extLst>
          </p:cNvPr>
          <p:cNvSpPr txBox="1"/>
          <p:nvPr/>
        </p:nvSpPr>
        <p:spPr>
          <a:xfrm>
            <a:off x="1331590" y="26476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59430A9-319C-4340-919B-A26188CE1AE2}"/>
              </a:ext>
            </a:extLst>
          </p:cNvPr>
          <p:cNvSpPr txBox="1"/>
          <p:nvPr/>
        </p:nvSpPr>
        <p:spPr>
          <a:xfrm>
            <a:off x="876283" y="26476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BFAD36E9-A561-404A-AB70-CBB90CB8FE6D}"/>
              </a:ext>
            </a:extLst>
          </p:cNvPr>
          <p:cNvSpPr txBox="1"/>
          <p:nvPr/>
        </p:nvSpPr>
        <p:spPr>
          <a:xfrm>
            <a:off x="1418000" y="156956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6020F205-7302-436E-A741-D8161FBFECAC}"/>
              </a:ext>
            </a:extLst>
          </p:cNvPr>
          <p:cNvSpPr txBox="1"/>
          <p:nvPr/>
        </p:nvSpPr>
        <p:spPr>
          <a:xfrm>
            <a:off x="1829748" y="84320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887ED788-AFF4-46F4-AE4F-87B182E634FC}"/>
              </a:ext>
            </a:extLst>
          </p:cNvPr>
          <p:cNvSpPr txBox="1"/>
          <p:nvPr/>
        </p:nvSpPr>
        <p:spPr>
          <a:xfrm>
            <a:off x="2276813" y="83358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D0C2886B-B9B3-47F1-A096-4D37839C37D5}"/>
              </a:ext>
            </a:extLst>
          </p:cNvPr>
          <p:cNvSpPr txBox="1"/>
          <p:nvPr/>
        </p:nvSpPr>
        <p:spPr>
          <a:xfrm>
            <a:off x="2272758" y="128150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7A5AB93F-B93C-4E67-9BB2-2CC33FD19850}"/>
              </a:ext>
            </a:extLst>
          </p:cNvPr>
          <p:cNvSpPr txBox="1"/>
          <p:nvPr/>
        </p:nvSpPr>
        <p:spPr>
          <a:xfrm>
            <a:off x="2714938" y="126579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7F7808F2-E4B6-4345-BC02-D7966EABA8DF}"/>
              </a:ext>
            </a:extLst>
          </p:cNvPr>
          <p:cNvSpPr txBox="1"/>
          <p:nvPr/>
        </p:nvSpPr>
        <p:spPr>
          <a:xfrm>
            <a:off x="2710653" y="830012"/>
            <a:ext cx="440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9034273-9620-4E02-A5C0-0D6C88A87325}"/>
              </a:ext>
            </a:extLst>
          </p:cNvPr>
          <p:cNvSpPr txBox="1"/>
          <p:nvPr/>
        </p:nvSpPr>
        <p:spPr>
          <a:xfrm>
            <a:off x="515443" y="1321860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cxnSp>
        <p:nvCxnSpPr>
          <p:cNvPr id="303" name="Straight Connector 302">
            <a:extLst>
              <a:ext uri="{FF2B5EF4-FFF2-40B4-BE49-F238E27FC236}">
                <a16:creationId xmlns:a16="http://schemas.microsoft.com/office/drawing/2014/main" id="{F2DB3E4C-1825-4EF6-8185-7C4B313E390C}"/>
              </a:ext>
            </a:extLst>
          </p:cNvPr>
          <p:cNvCxnSpPr>
            <a:cxnSpLocks/>
          </p:cNvCxnSpPr>
          <p:nvPr/>
        </p:nvCxnSpPr>
        <p:spPr>
          <a:xfrm>
            <a:off x="4944086" y="1823352"/>
            <a:ext cx="22258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9" name="TextBox 328">
            <a:extLst>
              <a:ext uri="{FF2B5EF4-FFF2-40B4-BE49-F238E27FC236}">
                <a16:creationId xmlns:a16="http://schemas.microsoft.com/office/drawing/2014/main" id="{5543A357-9B21-4479-9915-441ABABBD32C}"/>
              </a:ext>
            </a:extLst>
          </p:cNvPr>
          <p:cNvSpPr txBox="1"/>
          <p:nvPr/>
        </p:nvSpPr>
        <p:spPr>
          <a:xfrm>
            <a:off x="5864195" y="8191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BD6E3269-35FF-4B29-ADC4-D90848BFA2F5}"/>
              </a:ext>
            </a:extLst>
          </p:cNvPr>
          <p:cNvSpPr txBox="1"/>
          <p:nvPr/>
        </p:nvSpPr>
        <p:spPr>
          <a:xfrm>
            <a:off x="6302918" y="82542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644A6FED-1FBF-4C75-9760-7F6B18C6494C}"/>
              </a:ext>
            </a:extLst>
          </p:cNvPr>
          <p:cNvSpPr txBox="1"/>
          <p:nvPr/>
        </p:nvSpPr>
        <p:spPr>
          <a:xfrm>
            <a:off x="6296190" y="125355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34AEAEB9-5006-41B7-A82E-86731A313524}"/>
              </a:ext>
            </a:extLst>
          </p:cNvPr>
          <p:cNvSpPr txBox="1"/>
          <p:nvPr/>
        </p:nvSpPr>
        <p:spPr>
          <a:xfrm>
            <a:off x="6744756" y="126080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CD04B2FF-FE2A-4F9D-AB3D-1DB378D32D3A}"/>
              </a:ext>
            </a:extLst>
          </p:cNvPr>
          <p:cNvSpPr txBox="1"/>
          <p:nvPr/>
        </p:nvSpPr>
        <p:spPr>
          <a:xfrm>
            <a:off x="6735896" y="822862"/>
            <a:ext cx="440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B2CFACE7-7303-4252-83AC-44030D111687}"/>
              </a:ext>
            </a:extLst>
          </p:cNvPr>
          <p:cNvSpPr txBox="1"/>
          <p:nvPr/>
        </p:nvSpPr>
        <p:spPr>
          <a:xfrm>
            <a:off x="4546218" y="1321860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E84B9FCA-9D95-434D-8B8D-F3E2320CDF9F}"/>
              </a:ext>
            </a:extLst>
          </p:cNvPr>
          <p:cNvCxnSpPr>
            <a:cxnSpLocks/>
          </p:cNvCxnSpPr>
          <p:nvPr/>
        </p:nvCxnSpPr>
        <p:spPr>
          <a:xfrm>
            <a:off x="8942400" y="1828733"/>
            <a:ext cx="22258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1" name="TextBox 340">
            <a:extLst>
              <a:ext uri="{FF2B5EF4-FFF2-40B4-BE49-F238E27FC236}">
                <a16:creationId xmlns:a16="http://schemas.microsoft.com/office/drawing/2014/main" id="{06DB9D45-BC84-4CAB-B56E-950C3005435D}"/>
              </a:ext>
            </a:extLst>
          </p:cNvPr>
          <p:cNvSpPr txBox="1"/>
          <p:nvPr/>
        </p:nvSpPr>
        <p:spPr>
          <a:xfrm>
            <a:off x="9858697" y="82932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9E5219D4-C7B0-4226-82B4-8C4695DA17EF}"/>
              </a:ext>
            </a:extLst>
          </p:cNvPr>
          <p:cNvSpPr txBox="1"/>
          <p:nvPr/>
        </p:nvSpPr>
        <p:spPr>
          <a:xfrm>
            <a:off x="10324104" y="8293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ACB6E98A-C02B-4A43-9183-540AA8E0E99B}"/>
              </a:ext>
            </a:extLst>
          </p:cNvPr>
          <p:cNvSpPr txBox="1"/>
          <p:nvPr/>
        </p:nvSpPr>
        <p:spPr>
          <a:xfrm>
            <a:off x="10322080" y="127105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F63B4A84-C0EE-45CA-B2E9-FE39FF9A5E31}"/>
              </a:ext>
            </a:extLst>
          </p:cNvPr>
          <p:cNvSpPr txBox="1"/>
          <p:nvPr/>
        </p:nvSpPr>
        <p:spPr>
          <a:xfrm>
            <a:off x="10746899" y="126721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A78E66D4-44B2-4ECA-9C00-7359789EE948}"/>
              </a:ext>
            </a:extLst>
          </p:cNvPr>
          <p:cNvSpPr txBox="1"/>
          <p:nvPr/>
        </p:nvSpPr>
        <p:spPr>
          <a:xfrm>
            <a:off x="10748464" y="838312"/>
            <a:ext cx="493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8AEDEF0-EE38-4870-9E53-FBB4934686A4}"/>
              </a:ext>
            </a:extLst>
          </p:cNvPr>
          <p:cNvSpPr txBox="1"/>
          <p:nvPr/>
        </p:nvSpPr>
        <p:spPr>
          <a:xfrm>
            <a:off x="8544532" y="1327241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508BF28F-A3C0-42C9-BBA6-7F42458272A8}"/>
              </a:ext>
            </a:extLst>
          </p:cNvPr>
          <p:cNvSpPr txBox="1"/>
          <p:nvPr/>
        </p:nvSpPr>
        <p:spPr>
          <a:xfrm>
            <a:off x="6717942" y="176241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6AB75F1D-1AEE-4DAE-99CA-1AD9DF7E72E0}"/>
              </a:ext>
            </a:extLst>
          </p:cNvPr>
          <p:cNvSpPr txBox="1"/>
          <p:nvPr/>
        </p:nvSpPr>
        <p:spPr>
          <a:xfrm>
            <a:off x="6329154" y="65370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F8C9698E-0567-4531-8A58-8CE9667ABAFB}"/>
              </a:ext>
            </a:extLst>
          </p:cNvPr>
          <p:cNvSpPr txBox="1"/>
          <p:nvPr/>
        </p:nvSpPr>
        <p:spPr>
          <a:xfrm>
            <a:off x="6258816" y="176241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78A293E5-2D7F-4F20-8D9A-C70AF19AEF5D}"/>
              </a:ext>
            </a:extLst>
          </p:cNvPr>
          <p:cNvSpPr txBox="1"/>
          <p:nvPr/>
        </p:nvSpPr>
        <p:spPr>
          <a:xfrm>
            <a:off x="5876920" y="65370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AE6A1220-ECD5-4BA5-B8A4-0428C44047E6}"/>
              </a:ext>
            </a:extLst>
          </p:cNvPr>
          <p:cNvSpPr txBox="1"/>
          <p:nvPr/>
        </p:nvSpPr>
        <p:spPr>
          <a:xfrm>
            <a:off x="5393205" y="1762419"/>
            <a:ext cx="10005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</a:t>
            </a:r>
          </a:p>
        </p:txBody>
      </p:sp>
      <p:cxnSp>
        <p:nvCxnSpPr>
          <p:cNvPr id="352" name="Straight Connector 351">
            <a:extLst>
              <a:ext uri="{FF2B5EF4-FFF2-40B4-BE49-F238E27FC236}">
                <a16:creationId xmlns:a16="http://schemas.microsoft.com/office/drawing/2014/main" id="{8F5745BD-8BF3-42EB-B557-2E06F69AB974}"/>
              </a:ext>
            </a:extLst>
          </p:cNvPr>
          <p:cNvCxnSpPr/>
          <p:nvPr/>
        </p:nvCxnSpPr>
        <p:spPr>
          <a:xfrm flipH="1">
            <a:off x="6382813" y="831905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352">
            <a:extLst>
              <a:ext uri="{FF2B5EF4-FFF2-40B4-BE49-F238E27FC236}">
                <a16:creationId xmlns:a16="http://schemas.microsoft.com/office/drawing/2014/main" id="{D76E4B6D-D129-4EFF-BD11-4CF4CF37B126}"/>
              </a:ext>
            </a:extLst>
          </p:cNvPr>
          <p:cNvCxnSpPr/>
          <p:nvPr/>
        </p:nvCxnSpPr>
        <p:spPr>
          <a:xfrm flipH="1">
            <a:off x="5928962" y="854023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4" name="TextBox 353">
            <a:extLst>
              <a:ext uri="{FF2B5EF4-FFF2-40B4-BE49-F238E27FC236}">
                <a16:creationId xmlns:a16="http://schemas.microsoft.com/office/drawing/2014/main" id="{5C2D1BC4-4E45-4575-A4E6-0A376C63B0C5}"/>
              </a:ext>
            </a:extLst>
          </p:cNvPr>
          <p:cNvSpPr txBox="1"/>
          <p:nvPr/>
        </p:nvSpPr>
        <p:spPr>
          <a:xfrm>
            <a:off x="6717942" y="21881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4AB817A8-D345-48BB-AB79-92712A370A8A}"/>
              </a:ext>
            </a:extLst>
          </p:cNvPr>
          <p:cNvSpPr txBox="1"/>
          <p:nvPr/>
        </p:nvSpPr>
        <p:spPr>
          <a:xfrm>
            <a:off x="6327893" y="42312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A185E822-EBDA-4EA5-9944-D818C1584030}"/>
              </a:ext>
            </a:extLst>
          </p:cNvPr>
          <p:cNvSpPr txBox="1"/>
          <p:nvPr/>
        </p:nvSpPr>
        <p:spPr>
          <a:xfrm>
            <a:off x="6258815" y="21881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3EA8EDA5-D4C5-43C1-8776-927328C9E61B}"/>
              </a:ext>
            </a:extLst>
          </p:cNvPr>
          <p:cNvSpPr txBox="1"/>
          <p:nvPr/>
        </p:nvSpPr>
        <p:spPr>
          <a:xfrm>
            <a:off x="5868252" y="42312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09173FAB-0569-4CE2-95B5-8C42CE2D3334}"/>
              </a:ext>
            </a:extLst>
          </p:cNvPr>
          <p:cNvSpPr txBox="1"/>
          <p:nvPr/>
        </p:nvSpPr>
        <p:spPr>
          <a:xfrm>
            <a:off x="5807842" y="21881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0BED6A15-6415-4335-8E53-3FC61592E558}"/>
              </a:ext>
            </a:extLst>
          </p:cNvPr>
          <p:cNvSpPr txBox="1"/>
          <p:nvPr/>
        </p:nvSpPr>
        <p:spPr>
          <a:xfrm>
            <a:off x="4920227" y="2194945"/>
            <a:ext cx="95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360" name="Straight Connector 359">
            <a:extLst>
              <a:ext uri="{FF2B5EF4-FFF2-40B4-BE49-F238E27FC236}">
                <a16:creationId xmlns:a16="http://schemas.microsoft.com/office/drawing/2014/main" id="{B2CC8F77-4C4E-43F1-94C7-97B0513D566B}"/>
              </a:ext>
            </a:extLst>
          </p:cNvPr>
          <p:cNvCxnSpPr>
            <a:cxnSpLocks/>
          </p:cNvCxnSpPr>
          <p:nvPr/>
        </p:nvCxnSpPr>
        <p:spPr>
          <a:xfrm>
            <a:off x="4950565" y="2721850"/>
            <a:ext cx="221478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1" name="TextBox 360">
            <a:extLst>
              <a:ext uri="{FF2B5EF4-FFF2-40B4-BE49-F238E27FC236}">
                <a16:creationId xmlns:a16="http://schemas.microsoft.com/office/drawing/2014/main" id="{300DAC38-7ECB-4772-9E3B-D13139631ABD}"/>
              </a:ext>
            </a:extLst>
          </p:cNvPr>
          <p:cNvSpPr txBox="1"/>
          <p:nvPr/>
        </p:nvSpPr>
        <p:spPr>
          <a:xfrm>
            <a:off x="6723804" y="26385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E8365724-A80B-4531-A155-94FA25998B7A}"/>
              </a:ext>
            </a:extLst>
          </p:cNvPr>
          <p:cNvSpPr txBox="1"/>
          <p:nvPr/>
        </p:nvSpPr>
        <p:spPr>
          <a:xfrm>
            <a:off x="6264677" y="26385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2941FF00-FC1D-4CD8-AB7F-38DECBDA1FB8}"/>
              </a:ext>
            </a:extLst>
          </p:cNvPr>
          <p:cNvSpPr txBox="1"/>
          <p:nvPr/>
        </p:nvSpPr>
        <p:spPr>
          <a:xfrm>
            <a:off x="5813704" y="26385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6F46B152-C5F3-465B-895F-EDBC5C584F4A}"/>
              </a:ext>
            </a:extLst>
          </p:cNvPr>
          <p:cNvSpPr txBox="1"/>
          <p:nvPr/>
        </p:nvSpPr>
        <p:spPr>
          <a:xfrm>
            <a:off x="5367987" y="26385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FCEB1668-B110-44B5-AA8A-298A96AA6E40}"/>
              </a:ext>
            </a:extLst>
          </p:cNvPr>
          <p:cNvSpPr txBox="1"/>
          <p:nvPr/>
        </p:nvSpPr>
        <p:spPr>
          <a:xfrm>
            <a:off x="4912680" y="26385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E4CD316D-6152-4356-A8CE-4D5803B6BB79}"/>
              </a:ext>
            </a:extLst>
          </p:cNvPr>
          <p:cNvSpPr txBox="1"/>
          <p:nvPr/>
        </p:nvSpPr>
        <p:spPr>
          <a:xfrm>
            <a:off x="5454397" y="157857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413EC795-010E-4948-A8D2-1287E0BC0097}"/>
              </a:ext>
            </a:extLst>
          </p:cNvPr>
          <p:cNvSpPr txBox="1"/>
          <p:nvPr/>
        </p:nvSpPr>
        <p:spPr>
          <a:xfrm>
            <a:off x="10738101" y="176894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820AA641-53E8-45F9-BD00-2E7718D2FDBC}"/>
              </a:ext>
            </a:extLst>
          </p:cNvPr>
          <p:cNvSpPr txBox="1"/>
          <p:nvPr/>
        </p:nvSpPr>
        <p:spPr>
          <a:xfrm>
            <a:off x="10364708" y="643631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518979E9-EB1D-4D98-A508-6509D1294072}"/>
              </a:ext>
            </a:extLst>
          </p:cNvPr>
          <p:cNvSpPr txBox="1"/>
          <p:nvPr/>
        </p:nvSpPr>
        <p:spPr>
          <a:xfrm>
            <a:off x="10290401" y="176894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20AC71BA-B465-43F7-BAAA-CE3A16FAEAEB}"/>
              </a:ext>
            </a:extLst>
          </p:cNvPr>
          <p:cNvSpPr txBox="1"/>
          <p:nvPr/>
        </p:nvSpPr>
        <p:spPr>
          <a:xfrm>
            <a:off x="9922759" y="643631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11F62E9C-2A32-4975-BF9E-C583B07DB129}"/>
              </a:ext>
            </a:extLst>
          </p:cNvPr>
          <p:cNvSpPr txBox="1"/>
          <p:nvPr/>
        </p:nvSpPr>
        <p:spPr>
          <a:xfrm>
            <a:off x="9402298" y="1768949"/>
            <a:ext cx="1029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</a:t>
            </a:r>
          </a:p>
        </p:txBody>
      </p:sp>
      <p:cxnSp>
        <p:nvCxnSpPr>
          <p:cNvPr id="372" name="Straight Connector 371">
            <a:extLst>
              <a:ext uri="{FF2B5EF4-FFF2-40B4-BE49-F238E27FC236}">
                <a16:creationId xmlns:a16="http://schemas.microsoft.com/office/drawing/2014/main" id="{7DA68D7C-B8E4-46B3-A0E6-76D4C20CE25D}"/>
              </a:ext>
            </a:extLst>
          </p:cNvPr>
          <p:cNvCxnSpPr>
            <a:cxnSpLocks/>
          </p:cNvCxnSpPr>
          <p:nvPr/>
        </p:nvCxnSpPr>
        <p:spPr>
          <a:xfrm flipH="1">
            <a:off x="9984241" y="825603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Straight Connector 372">
            <a:extLst>
              <a:ext uri="{FF2B5EF4-FFF2-40B4-BE49-F238E27FC236}">
                <a16:creationId xmlns:a16="http://schemas.microsoft.com/office/drawing/2014/main" id="{A1E8C292-5FD3-431E-909C-AB54A76813C2}"/>
              </a:ext>
            </a:extLst>
          </p:cNvPr>
          <p:cNvCxnSpPr>
            <a:cxnSpLocks/>
          </p:cNvCxnSpPr>
          <p:nvPr/>
        </p:nvCxnSpPr>
        <p:spPr>
          <a:xfrm flipH="1">
            <a:off x="10425966" y="831354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4" name="TextBox 373">
            <a:extLst>
              <a:ext uri="{FF2B5EF4-FFF2-40B4-BE49-F238E27FC236}">
                <a16:creationId xmlns:a16="http://schemas.microsoft.com/office/drawing/2014/main" id="{F31747A7-5801-40BD-9541-F61E1F19A801}"/>
              </a:ext>
            </a:extLst>
          </p:cNvPr>
          <p:cNvSpPr txBox="1"/>
          <p:nvPr/>
        </p:nvSpPr>
        <p:spPr>
          <a:xfrm>
            <a:off x="10735858" y="220135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8E2553F5-46FC-4C68-AD9E-E550CD4C4195}"/>
              </a:ext>
            </a:extLst>
          </p:cNvPr>
          <p:cNvSpPr txBox="1"/>
          <p:nvPr/>
        </p:nvSpPr>
        <p:spPr>
          <a:xfrm>
            <a:off x="10356309" y="440168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31F588F0-F41D-4935-9C26-44D4ED58215F}"/>
              </a:ext>
            </a:extLst>
          </p:cNvPr>
          <p:cNvSpPr txBox="1"/>
          <p:nvPr/>
        </p:nvSpPr>
        <p:spPr>
          <a:xfrm>
            <a:off x="10290401" y="220540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32921BF9-3493-4CC1-B8AC-ADA0A0435B4F}"/>
              </a:ext>
            </a:extLst>
          </p:cNvPr>
          <p:cNvSpPr txBox="1"/>
          <p:nvPr/>
        </p:nvSpPr>
        <p:spPr>
          <a:xfrm>
            <a:off x="9920110" y="436120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DD9A4AE2-D2A1-498E-B8BE-8C209D19D69F}"/>
              </a:ext>
            </a:extLst>
          </p:cNvPr>
          <p:cNvSpPr txBox="1"/>
          <p:nvPr/>
        </p:nvSpPr>
        <p:spPr>
          <a:xfrm>
            <a:off x="9854202" y="220135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8E075136-4724-4CB4-907B-ABF3F5E75761}"/>
              </a:ext>
            </a:extLst>
          </p:cNvPr>
          <p:cNvSpPr txBox="1"/>
          <p:nvPr/>
        </p:nvSpPr>
        <p:spPr>
          <a:xfrm>
            <a:off x="8956774" y="2205405"/>
            <a:ext cx="984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3 3</a:t>
            </a:r>
          </a:p>
        </p:txBody>
      </p:sp>
      <p:cxnSp>
        <p:nvCxnSpPr>
          <p:cNvPr id="381" name="Straight Connector 380">
            <a:extLst>
              <a:ext uri="{FF2B5EF4-FFF2-40B4-BE49-F238E27FC236}">
                <a16:creationId xmlns:a16="http://schemas.microsoft.com/office/drawing/2014/main" id="{E59079CB-68F3-44EF-9F5F-79C1D608F995}"/>
              </a:ext>
            </a:extLst>
          </p:cNvPr>
          <p:cNvCxnSpPr>
            <a:cxnSpLocks/>
          </p:cNvCxnSpPr>
          <p:nvPr/>
        </p:nvCxnSpPr>
        <p:spPr>
          <a:xfrm>
            <a:off x="8940157" y="2719286"/>
            <a:ext cx="223930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2" name="TextBox 381">
            <a:extLst>
              <a:ext uri="{FF2B5EF4-FFF2-40B4-BE49-F238E27FC236}">
                <a16:creationId xmlns:a16="http://schemas.microsoft.com/office/drawing/2014/main" id="{33AE734D-7C24-4CA4-BFCA-708B8FE3EF6B}"/>
              </a:ext>
            </a:extLst>
          </p:cNvPr>
          <p:cNvSpPr txBox="1"/>
          <p:nvPr/>
        </p:nvSpPr>
        <p:spPr>
          <a:xfrm>
            <a:off x="10730473" y="264225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07D9A4BD-8654-4A75-8D7D-79338616A4F6}"/>
              </a:ext>
            </a:extLst>
          </p:cNvPr>
          <p:cNvSpPr txBox="1"/>
          <p:nvPr/>
        </p:nvSpPr>
        <p:spPr>
          <a:xfrm>
            <a:off x="10285097" y="263876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F6E47CDE-DE6D-4F8F-85F6-20992D35D0AA}"/>
              </a:ext>
            </a:extLst>
          </p:cNvPr>
          <p:cNvSpPr txBox="1"/>
          <p:nvPr/>
        </p:nvSpPr>
        <p:spPr>
          <a:xfrm>
            <a:off x="9469308" y="1578498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898137E7-E9F3-4CDB-8F4D-2076753229EA}"/>
              </a:ext>
            </a:extLst>
          </p:cNvPr>
          <p:cNvSpPr txBox="1"/>
          <p:nvPr/>
        </p:nvSpPr>
        <p:spPr>
          <a:xfrm>
            <a:off x="9850300" y="263876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12E58542-E910-4D23-BE22-10D6C5C86706}"/>
              </a:ext>
            </a:extLst>
          </p:cNvPr>
          <p:cNvSpPr txBox="1"/>
          <p:nvPr/>
        </p:nvSpPr>
        <p:spPr>
          <a:xfrm>
            <a:off x="9397928" y="264643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ED79C13A-234D-48CF-B17C-950ED7049E65}"/>
              </a:ext>
            </a:extLst>
          </p:cNvPr>
          <p:cNvSpPr txBox="1"/>
          <p:nvPr/>
        </p:nvSpPr>
        <p:spPr>
          <a:xfrm>
            <a:off x="8967803" y="264643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1174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00"/>
                            </p:stCondLst>
                            <p:childTnLst>
                              <p:par>
                                <p:cTn id="1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00"/>
                            </p:stCondLst>
                            <p:childTnLst>
                              <p:par>
                                <p:cTn id="2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500"/>
                            </p:stCondLst>
                            <p:childTnLst>
                              <p:par>
                                <p:cTn id="22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500"/>
                            </p:stCondLst>
                            <p:childTnLst>
                              <p:par>
                                <p:cTn id="26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500"/>
                            </p:stCondLst>
                            <p:childTnLst>
                              <p:par>
                                <p:cTn id="28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500"/>
                            </p:stCondLst>
                            <p:childTnLst>
                              <p:par>
                                <p:cTn id="3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500"/>
                            </p:stCondLst>
                            <p:childTnLst>
                              <p:par>
                                <p:cTn id="3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500"/>
                            </p:stCondLst>
                            <p:childTnLst>
                              <p:par>
                                <p:cTn id="39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2" fill="hold">
                      <p:stCondLst>
                        <p:cond delay="indefinite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500"/>
                            </p:stCondLst>
                            <p:childTnLst>
                              <p:par>
                                <p:cTn id="42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6" fill="hold">
                      <p:stCondLst>
                        <p:cond delay="indefinite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500"/>
                            </p:stCondLst>
                            <p:childTnLst>
                              <p:par>
                                <p:cTn id="44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0" fill="hold">
                      <p:stCondLst>
                        <p:cond delay="indefinite"/>
                      </p:stCondLst>
                      <p:childTnLst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8" grpId="1" animBg="1"/>
      <p:bldP spid="159" grpId="0" animBg="1"/>
      <p:bldP spid="159" grpId="1" animBg="1"/>
      <p:bldP spid="160" grpId="0" animBg="1"/>
      <p:bldP spid="160" grpId="1" animBg="1"/>
      <p:bldP spid="160" grpId="2" animBg="1"/>
      <p:bldP spid="160" grpId="3" animBg="1"/>
      <p:bldP spid="161" grpId="0" animBg="1"/>
      <p:bldP spid="161" grpId="1" animBg="1"/>
      <p:bldP spid="161" grpId="2" animBg="1"/>
      <p:bldP spid="161" grpId="3" animBg="1"/>
      <p:bldP spid="162" grpId="0" animBg="1"/>
      <p:bldP spid="162" grpId="1" animBg="1"/>
      <p:bldP spid="162" grpId="2" animBg="1"/>
      <p:bldP spid="162" grpId="3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5" grpId="2" animBg="1"/>
      <p:bldP spid="155" grpId="3" animBg="1"/>
      <p:bldP spid="156" grpId="0" animBg="1"/>
      <p:bldP spid="156" grpId="1" animBg="1"/>
      <p:bldP spid="156" grpId="2" animBg="1"/>
      <p:bldP spid="156" grpId="3" animBg="1"/>
      <p:bldP spid="157" grpId="0" animBg="1"/>
      <p:bldP spid="157" grpId="1" animBg="1"/>
      <p:bldP spid="157" grpId="2" animBg="1"/>
      <p:bldP spid="157" grpId="3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5" grpId="2" animBg="1"/>
      <p:bldP spid="145" grpId="3" animBg="1"/>
      <p:bldP spid="146" grpId="0" animBg="1"/>
      <p:bldP spid="146" grpId="1" animBg="1"/>
      <p:bldP spid="146" grpId="2" animBg="1"/>
      <p:bldP spid="146" grpId="3" animBg="1"/>
      <p:bldP spid="152" grpId="0" animBg="1"/>
      <p:bldP spid="152" grpId="1" animBg="1"/>
      <p:bldP spid="152" grpId="2" animBg="1"/>
      <p:bldP spid="152" grpId="3" animBg="1"/>
      <p:bldP spid="166" grpId="0"/>
      <p:bldP spid="167" grpId="0"/>
      <p:bldP spid="168" grpId="0"/>
      <p:bldP spid="169" grpId="0"/>
      <p:bldP spid="170" grpId="0"/>
      <p:bldP spid="173" grpId="0"/>
      <p:bldP spid="174" grpId="0"/>
      <p:bldP spid="175" grpId="0"/>
      <p:bldP spid="176" grpId="0"/>
      <p:bldP spid="177" grpId="0"/>
      <p:bldP spid="178" grpId="0"/>
      <p:bldP spid="180" grpId="0"/>
      <p:bldP spid="181" grpId="0"/>
      <p:bldP spid="182" grpId="0"/>
      <p:bldP spid="183" grpId="0"/>
      <p:bldP spid="184" grpId="0"/>
      <p:bldP spid="185" grpId="0"/>
      <p:bldP spid="347" grpId="0"/>
      <p:bldP spid="348" grpId="0"/>
      <p:bldP spid="349" grpId="0"/>
      <p:bldP spid="350" grpId="0"/>
      <p:bldP spid="351" grpId="0"/>
      <p:bldP spid="354" grpId="0"/>
      <p:bldP spid="355" grpId="0"/>
      <p:bldP spid="356" grpId="0"/>
      <p:bldP spid="357" grpId="0"/>
      <p:bldP spid="358" grpId="0"/>
      <p:bldP spid="359" grpId="0"/>
      <p:bldP spid="361" grpId="0"/>
      <p:bldP spid="362" grpId="0"/>
      <p:bldP spid="363" grpId="0"/>
      <p:bldP spid="364" grpId="0"/>
      <p:bldP spid="365" grpId="0"/>
      <p:bldP spid="366" grpId="0"/>
      <p:bldP spid="367" grpId="0"/>
      <p:bldP spid="368" grpId="0"/>
      <p:bldP spid="369" grpId="0"/>
      <p:bldP spid="370" grpId="0"/>
      <p:bldP spid="371" grpId="0"/>
      <p:bldP spid="374" grpId="0"/>
      <p:bldP spid="375" grpId="0"/>
      <p:bldP spid="376" grpId="0"/>
      <p:bldP spid="377" grpId="0"/>
      <p:bldP spid="378" grpId="0"/>
      <p:bldP spid="379" grpId="0"/>
      <p:bldP spid="382" grpId="0"/>
      <p:bldP spid="383" grpId="0"/>
      <p:bldP spid="384" grpId="0"/>
      <p:bldP spid="385" grpId="0"/>
      <p:bldP spid="386" grpId="0"/>
      <p:bldP spid="38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41A164C-FC0C-4003-BE05-97BD8A1341D4}"/>
              </a:ext>
            </a:extLst>
          </p:cNvPr>
          <p:cNvCxnSpPr>
            <a:cxnSpLocks/>
          </p:cNvCxnSpPr>
          <p:nvPr/>
        </p:nvCxnSpPr>
        <p:spPr>
          <a:xfrm>
            <a:off x="913311" y="1823352"/>
            <a:ext cx="22258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85">
            <a:extLst>
              <a:ext uri="{FF2B5EF4-FFF2-40B4-BE49-F238E27FC236}">
                <a16:creationId xmlns:a16="http://schemas.microsoft.com/office/drawing/2014/main" id="{498B110A-5477-41AC-A5B2-8B1E4AA84C12}"/>
              </a:ext>
            </a:extLst>
          </p:cNvPr>
          <p:cNvSpPr/>
          <p:nvPr/>
        </p:nvSpPr>
        <p:spPr>
          <a:xfrm>
            <a:off x="2738899" y="959527"/>
            <a:ext cx="34537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5ED135A6-B81E-459F-86C3-C319EC4A1083}"/>
              </a:ext>
            </a:extLst>
          </p:cNvPr>
          <p:cNvSpPr/>
          <p:nvPr/>
        </p:nvSpPr>
        <p:spPr>
          <a:xfrm>
            <a:off x="2738899" y="1404826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2B18581B-2422-46DF-9395-0DBF95203FA8}"/>
              </a:ext>
            </a:extLst>
          </p:cNvPr>
          <p:cNvSpPr/>
          <p:nvPr/>
        </p:nvSpPr>
        <p:spPr>
          <a:xfrm>
            <a:off x="2292259" y="1411435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4398DB3D-CC84-4881-838C-2D1903ACF242}"/>
              </a:ext>
            </a:extLst>
          </p:cNvPr>
          <p:cNvSpPr/>
          <p:nvPr/>
        </p:nvSpPr>
        <p:spPr>
          <a:xfrm>
            <a:off x="2296594" y="992563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CDB65626-F9BC-4CCD-812D-8669A0321E32}"/>
              </a:ext>
            </a:extLst>
          </p:cNvPr>
          <p:cNvSpPr/>
          <p:nvPr/>
        </p:nvSpPr>
        <p:spPr>
          <a:xfrm>
            <a:off x="1818321" y="988973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6020F205-7302-436E-A741-D8161FBFECAC}"/>
              </a:ext>
            </a:extLst>
          </p:cNvPr>
          <p:cNvSpPr txBox="1"/>
          <p:nvPr/>
        </p:nvSpPr>
        <p:spPr>
          <a:xfrm>
            <a:off x="1818321" y="84712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887ED788-AFF4-46F4-AE4F-87B182E634FC}"/>
              </a:ext>
            </a:extLst>
          </p:cNvPr>
          <p:cNvSpPr txBox="1"/>
          <p:nvPr/>
        </p:nvSpPr>
        <p:spPr>
          <a:xfrm>
            <a:off x="2259227" y="8405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D0C2886B-B9B3-47F1-A096-4D37839C37D5}"/>
              </a:ext>
            </a:extLst>
          </p:cNvPr>
          <p:cNvSpPr txBox="1"/>
          <p:nvPr/>
        </p:nvSpPr>
        <p:spPr>
          <a:xfrm>
            <a:off x="2259227" y="127219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7A5AB93F-B93C-4E67-9BB2-2CC33FD19850}"/>
              </a:ext>
            </a:extLst>
          </p:cNvPr>
          <p:cNvSpPr txBox="1"/>
          <p:nvPr/>
        </p:nvSpPr>
        <p:spPr>
          <a:xfrm>
            <a:off x="2700133" y="128008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7F7808F2-E4B6-4345-BC02-D7966EABA8DF}"/>
              </a:ext>
            </a:extLst>
          </p:cNvPr>
          <p:cNvSpPr txBox="1"/>
          <p:nvPr/>
        </p:nvSpPr>
        <p:spPr>
          <a:xfrm>
            <a:off x="2700133" y="843206"/>
            <a:ext cx="440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9034273-9620-4E02-A5C0-0D6C88A87325}"/>
              </a:ext>
            </a:extLst>
          </p:cNvPr>
          <p:cNvSpPr txBox="1"/>
          <p:nvPr/>
        </p:nvSpPr>
        <p:spPr>
          <a:xfrm>
            <a:off x="515443" y="1321860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cxnSp>
        <p:nvCxnSpPr>
          <p:cNvPr id="303" name="Straight Connector 302">
            <a:extLst>
              <a:ext uri="{FF2B5EF4-FFF2-40B4-BE49-F238E27FC236}">
                <a16:creationId xmlns:a16="http://schemas.microsoft.com/office/drawing/2014/main" id="{F2DB3E4C-1825-4EF6-8185-7C4B313E390C}"/>
              </a:ext>
            </a:extLst>
          </p:cNvPr>
          <p:cNvCxnSpPr>
            <a:cxnSpLocks/>
          </p:cNvCxnSpPr>
          <p:nvPr/>
        </p:nvCxnSpPr>
        <p:spPr>
          <a:xfrm>
            <a:off x="4944086" y="1823352"/>
            <a:ext cx="22258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4" name="Rectangle 323">
            <a:extLst>
              <a:ext uri="{FF2B5EF4-FFF2-40B4-BE49-F238E27FC236}">
                <a16:creationId xmlns:a16="http://schemas.microsoft.com/office/drawing/2014/main" id="{61EE7846-6F2F-4561-A3B8-D0224387F09A}"/>
              </a:ext>
            </a:extLst>
          </p:cNvPr>
          <p:cNvSpPr/>
          <p:nvPr/>
        </p:nvSpPr>
        <p:spPr>
          <a:xfrm>
            <a:off x="6769674" y="959527"/>
            <a:ext cx="34537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9D40FEE0-CBEA-4E91-87EA-44EAD75BB3BB}"/>
              </a:ext>
            </a:extLst>
          </p:cNvPr>
          <p:cNvSpPr/>
          <p:nvPr/>
        </p:nvSpPr>
        <p:spPr>
          <a:xfrm>
            <a:off x="6323034" y="1411435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F20F450D-0E8E-4127-AAF7-EBA8E74EDC6F}"/>
              </a:ext>
            </a:extLst>
          </p:cNvPr>
          <p:cNvSpPr/>
          <p:nvPr/>
        </p:nvSpPr>
        <p:spPr>
          <a:xfrm>
            <a:off x="6327369" y="992563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A7BEB06C-3244-4A68-AF1B-D9589591774C}"/>
              </a:ext>
            </a:extLst>
          </p:cNvPr>
          <p:cNvSpPr/>
          <p:nvPr/>
        </p:nvSpPr>
        <p:spPr>
          <a:xfrm>
            <a:off x="5849096" y="988973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5543A357-9B21-4479-9915-441ABABBD32C}"/>
              </a:ext>
            </a:extLst>
          </p:cNvPr>
          <p:cNvSpPr txBox="1"/>
          <p:nvPr/>
        </p:nvSpPr>
        <p:spPr>
          <a:xfrm>
            <a:off x="5849096" y="84712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BD6E3269-35FF-4B29-ADC4-D90848BFA2F5}"/>
              </a:ext>
            </a:extLst>
          </p:cNvPr>
          <p:cNvSpPr txBox="1"/>
          <p:nvPr/>
        </p:nvSpPr>
        <p:spPr>
          <a:xfrm>
            <a:off x="6290002" y="8405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644A6FED-1FBF-4C75-9760-7F6B18C6494C}"/>
              </a:ext>
            </a:extLst>
          </p:cNvPr>
          <p:cNvSpPr txBox="1"/>
          <p:nvPr/>
        </p:nvSpPr>
        <p:spPr>
          <a:xfrm>
            <a:off x="6290002" y="127219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34AEAEB9-5006-41B7-A82E-86731A313524}"/>
              </a:ext>
            </a:extLst>
          </p:cNvPr>
          <p:cNvSpPr txBox="1"/>
          <p:nvPr/>
        </p:nvSpPr>
        <p:spPr>
          <a:xfrm>
            <a:off x="6730908" y="128008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CD04B2FF-FE2A-4F9D-AB3D-1DB378D32D3A}"/>
              </a:ext>
            </a:extLst>
          </p:cNvPr>
          <p:cNvSpPr txBox="1"/>
          <p:nvPr/>
        </p:nvSpPr>
        <p:spPr>
          <a:xfrm>
            <a:off x="6730908" y="843206"/>
            <a:ext cx="440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B2CFACE7-7303-4252-83AC-44030D111687}"/>
              </a:ext>
            </a:extLst>
          </p:cNvPr>
          <p:cNvSpPr txBox="1"/>
          <p:nvPr/>
        </p:nvSpPr>
        <p:spPr>
          <a:xfrm>
            <a:off x="4546218" y="1321860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E84B9FCA-9D95-434D-8B8D-F3E2320CDF9F}"/>
              </a:ext>
            </a:extLst>
          </p:cNvPr>
          <p:cNvCxnSpPr>
            <a:cxnSpLocks/>
          </p:cNvCxnSpPr>
          <p:nvPr/>
        </p:nvCxnSpPr>
        <p:spPr>
          <a:xfrm>
            <a:off x="8942400" y="1828733"/>
            <a:ext cx="22258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6" name="Rectangle 335">
            <a:extLst>
              <a:ext uri="{FF2B5EF4-FFF2-40B4-BE49-F238E27FC236}">
                <a16:creationId xmlns:a16="http://schemas.microsoft.com/office/drawing/2014/main" id="{530C18A2-59E7-4531-B9BC-3A27433D7318}"/>
              </a:ext>
            </a:extLst>
          </p:cNvPr>
          <p:cNvSpPr/>
          <p:nvPr/>
        </p:nvSpPr>
        <p:spPr>
          <a:xfrm>
            <a:off x="10767988" y="964908"/>
            <a:ext cx="34537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81907DC0-D743-4C13-B577-912D3982FB34}"/>
              </a:ext>
            </a:extLst>
          </p:cNvPr>
          <p:cNvSpPr/>
          <p:nvPr/>
        </p:nvSpPr>
        <p:spPr>
          <a:xfrm>
            <a:off x="10767988" y="1410207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CBF002F8-F472-4AAF-B97F-C458D0D10E35}"/>
              </a:ext>
            </a:extLst>
          </p:cNvPr>
          <p:cNvSpPr/>
          <p:nvPr/>
        </p:nvSpPr>
        <p:spPr>
          <a:xfrm>
            <a:off x="10321348" y="1416816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782C347A-2F62-4755-B262-B6CC6C234381}"/>
              </a:ext>
            </a:extLst>
          </p:cNvPr>
          <p:cNvSpPr/>
          <p:nvPr/>
        </p:nvSpPr>
        <p:spPr>
          <a:xfrm>
            <a:off x="10325683" y="997944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97EC9060-537A-44D6-B590-75926CFEC396}"/>
              </a:ext>
            </a:extLst>
          </p:cNvPr>
          <p:cNvSpPr/>
          <p:nvPr/>
        </p:nvSpPr>
        <p:spPr>
          <a:xfrm>
            <a:off x="9847410" y="994354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06DB9D45-BC84-4CAB-B56E-950C3005435D}"/>
              </a:ext>
            </a:extLst>
          </p:cNvPr>
          <p:cNvSpPr txBox="1"/>
          <p:nvPr/>
        </p:nvSpPr>
        <p:spPr>
          <a:xfrm>
            <a:off x="9847410" y="85250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9E5219D4-C7B0-4226-82B4-8C4695DA17EF}"/>
              </a:ext>
            </a:extLst>
          </p:cNvPr>
          <p:cNvSpPr txBox="1"/>
          <p:nvPr/>
        </p:nvSpPr>
        <p:spPr>
          <a:xfrm>
            <a:off x="10288316" y="84596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ACB6E98A-C02B-4A43-9183-540AA8E0E99B}"/>
              </a:ext>
            </a:extLst>
          </p:cNvPr>
          <p:cNvSpPr txBox="1"/>
          <p:nvPr/>
        </p:nvSpPr>
        <p:spPr>
          <a:xfrm>
            <a:off x="10288316" y="127757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F63B4A84-C0EE-45CA-B2E9-FE39FF9A5E31}"/>
              </a:ext>
            </a:extLst>
          </p:cNvPr>
          <p:cNvSpPr txBox="1"/>
          <p:nvPr/>
        </p:nvSpPr>
        <p:spPr>
          <a:xfrm>
            <a:off x="10729222" y="128546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A78E66D4-44B2-4ECA-9C00-7359789EE948}"/>
              </a:ext>
            </a:extLst>
          </p:cNvPr>
          <p:cNvSpPr txBox="1"/>
          <p:nvPr/>
        </p:nvSpPr>
        <p:spPr>
          <a:xfrm>
            <a:off x="10729222" y="848587"/>
            <a:ext cx="440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8AEDEF0-EE38-4870-9E53-FBB4934686A4}"/>
              </a:ext>
            </a:extLst>
          </p:cNvPr>
          <p:cNvSpPr txBox="1"/>
          <p:nvPr/>
        </p:nvSpPr>
        <p:spPr>
          <a:xfrm>
            <a:off x="8544532" y="1327241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012A92B-272C-422C-A7D6-319910C21042}"/>
              </a:ext>
            </a:extLst>
          </p:cNvPr>
          <p:cNvSpPr txBox="1"/>
          <p:nvPr/>
        </p:nvSpPr>
        <p:spPr>
          <a:xfrm>
            <a:off x="2675766" y="177735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008DA01-2911-47E8-AC80-31A354CF0403}"/>
              </a:ext>
            </a:extLst>
          </p:cNvPr>
          <p:cNvSpPr txBox="1"/>
          <p:nvPr/>
        </p:nvSpPr>
        <p:spPr>
          <a:xfrm>
            <a:off x="2290067" y="647449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683B54F-367E-487F-A4DB-3B526516378C}"/>
              </a:ext>
            </a:extLst>
          </p:cNvPr>
          <p:cNvSpPr txBox="1"/>
          <p:nvPr/>
        </p:nvSpPr>
        <p:spPr>
          <a:xfrm>
            <a:off x="2225493" y="1772159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3A0A393-F8E0-4FDF-B166-4286DBE9CFEA}"/>
              </a:ext>
            </a:extLst>
          </p:cNvPr>
          <p:cNvSpPr txBox="1"/>
          <p:nvPr/>
        </p:nvSpPr>
        <p:spPr>
          <a:xfrm>
            <a:off x="1839794" y="642254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3A36F6C-563D-4CA4-96D6-E7E44B1A3D1A}"/>
              </a:ext>
            </a:extLst>
          </p:cNvPr>
          <p:cNvSpPr txBox="1"/>
          <p:nvPr/>
        </p:nvSpPr>
        <p:spPr>
          <a:xfrm>
            <a:off x="1333607" y="1772159"/>
            <a:ext cx="10397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7B609982-6A9F-4821-97E6-86FE122FACAA}"/>
              </a:ext>
            </a:extLst>
          </p:cNvPr>
          <p:cNvCxnSpPr>
            <a:cxnSpLocks/>
          </p:cNvCxnSpPr>
          <p:nvPr/>
        </p:nvCxnSpPr>
        <p:spPr>
          <a:xfrm flipH="1">
            <a:off x="2325377" y="850131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342092E8-8ED4-45E9-A2A8-E27810EB3F64}"/>
              </a:ext>
            </a:extLst>
          </p:cNvPr>
          <p:cNvCxnSpPr>
            <a:cxnSpLocks/>
          </p:cNvCxnSpPr>
          <p:nvPr/>
        </p:nvCxnSpPr>
        <p:spPr>
          <a:xfrm flipH="1">
            <a:off x="1926462" y="852077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D1FA58A1-15E2-4FC4-89CF-0E788719DDC1}"/>
              </a:ext>
            </a:extLst>
          </p:cNvPr>
          <p:cNvSpPr txBox="1"/>
          <p:nvPr/>
        </p:nvSpPr>
        <p:spPr>
          <a:xfrm>
            <a:off x="2679089" y="219038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5394337-E0F0-4E1E-A500-8C004E967A6D}"/>
              </a:ext>
            </a:extLst>
          </p:cNvPr>
          <p:cNvSpPr txBox="1"/>
          <p:nvPr/>
        </p:nvSpPr>
        <p:spPr>
          <a:xfrm>
            <a:off x="2290067" y="438996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3C376FB-C437-47AD-8CDE-45F86BEA069D}"/>
              </a:ext>
            </a:extLst>
          </p:cNvPr>
          <p:cNvSpPr txBox="1"/>
          <p:nvPr/>
        </p:nvSpPr>
        <p:spPr>
          <a:xfrm>
            <a:off x="2222170" y="218259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CFE0C69-D3C0-4883-8BD3-72D6215B7759}"/>
              </a:ext>
            </a:extLst>
          </p:cNvPr>
          <p:cNvSpPr txBox="1"/>
          <p:nvPr/>
        </p:nvSpPr>
        <p:spPr>
          <a:xfrm>
            <a:off x="1782163" y="219038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21BA4DC-094B-42C5-83A4-2DC905636111}"/>
              </a:ext>
            </a:extLst>
          </p:cNvPr>
          <p:cNvSpPr txBox="1"/>
          <p:nvPr/>
        </p:nvSpPr>
        <p:spPr>
          <a:xfrm>
            <a:off x="886696" y="2190384"/>
            <a:ext cx="10397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E1585EBB-DE99-4998-A4FA-937A3D999A3B}"/>
              </a:ext>
            </a:extLst>
          </p:cNvPr>
          <p:cNvCxnSpPr>
            <a:cxnSpLocks/>
          </p:cNvCxnSpPr>
          <p:nvPr/>
        </p:nvCxnSpPr>
        <p:spPr>
          <a:xfrm>
            <a:off x="907587" y="2720366"/>
            <a:ext cx="222951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1A1EDC01-76D3-43A8-907D-C545E4943B9E}"/>
              </a:ext>
            </a:extLst>
          </p:cNvPr>
          <p:cNvSpPr txBox="1"/>
          <p:nvPr/>
        </p:nvSpPr>
        <p:spPr>
          <a:xfrm>
            <a:off x="2682412" y="264475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968BC47-5C64-40B1-8D49-5E95E402A79C}"/>
              </a:ext>
            </a:extLst>
          </p:cNvPr>
          <p:cNvSpPr txBox="1"/>
          <p:nvPr/>
        </p:nvSpPr>
        <p:spPr>
          <a:xfrm>
            <a:off x="2225493" y="263696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A993F31-CA6B-4AE5-8F78-8B565A2E8B69}"/>
              </a:ext>
            </a:extLst>
          </p:cNvPr>
          <p:cNvSpPr txBox="1"/>
          <p:nvPr/>
        </p:nvSpPr>
        <p:spPr>
          <a:xfrm>
            <a:off x="1387624" y="1593722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AE79BE50-F88C-4F8E-8042-B8AF605CE979}"/>
              </a:ext>
            </a:extLst>
          </p:cNvPr>
          <p:cNvSpPr txBox="1"/>
          <p:nvPr/>
        </p:nvSpPr>
        <p:spPr>
          <a:xfrm>
            <a:off x="1781143" y="263696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B2DD09E-8ECB-42AD-A310-64285C2523EA}"/>
              </a:ext>
            </a:extLst>
          </p:cNvPr>
          <p:cNvSpPr txBox="1"/>
          <p:nvPr/>
        </p:nvSpPr>
        <p:spPr>
          <a:xfrm>
            <a:off x="1330509" y="264475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03C70D2-F633-4784-9FBE-4D11C21C7FAF}"/>
              </a:ext>
            </a:extLst>
          </p:cNvPr>
          <p:cNvSpPr txBox="1"/>
          <p:nvPr/>
        </p:nvSpPr>
        <p:spPr>
          <a:xfrm>
            <a:off x="904801" y="264475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FE94BC6-7369-4568-8E74-84B5CADEEC7A}"/>
              </a:ext>
            </a:extLst>
          </p:cNvPr>
          <p:cNvSpPr txBox="1"/>
          <p:nvPr/>
        </p:nvSpPr>
        <p:spPr>
          <a:xfrm>
            <a:off x="6318547" y="64977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11BA719-5A29-498B-ACF1-7B7773D7A041}"/>
              </a:ext>
            </a:extLst>
          </p:cNvPr>
          <p:cNvSpPr txBox="1"/>
          <p:nvPr/>
        </p:nvSpPr>
        <p:spPr>
          <a:xfrm>
            <a:off x="6700199" y="17626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ECC74BF-0C86-460C-86B6-008773DBAC50}"/>
              </a:ext>
            </a:extLst>
          </p:cNvPr>
          <p:cNvSpPr txBox="1"/>
          <p:nvPr/>
        </p:nvSpPr>
        <p:spPr>
          <a:xfrm>
            <a:off x="5862476" y="64977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A2FACCC-615E-48D5-B195-AC165A4194A1}"/>
              </a:ext>
            </a:extLst>
          </p:cNvPr>
          <p:cNvSpPr txBox="1"/>
          <p:nvPr/>
        </p:nvSpPr>
        <p:spPr>
          <a:xfrm>
            <a:off x="6244128" y="175802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4F5F919-96A7-495C-9AE0-909F2971F2AF}"/>
              </a:ext>
            </a:extLst>
          </p:cNvPr>
          <p:cNvSpPr txBox="1"/>
          <p:nvPr/>
        </p:nvSpPr>
        <p:spPr>
          <a:xfrm>
            <a:off x="5358746" y="1758020"/>
            <a:ext cx="9814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CFAC134D-A3C0-4D58-BA25-8C86C54A3783}"/>
              </a:ext>
            </a:extLst>
          </p:cNvPr>
          <p:cNvCxnSpPr/>
          <p:nvPr/>
        </p:nvCxnSpPr>
        <p:spPr>
          <a:xfrm flipH="1">
            <a:off x="6386389" y="842208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B0BC87C4-079A-4073-A2CE-C5F5AC0C044A}"/>
              </a:ext>
            </a:extLst>
          </p:cNvPr>
          <p:cNvCxnSpPr/>
          <p:nvPr/>
        </p:nvCxnSpPr>
        <p:spPr>
          <a:xfrm flipH="1">
            <a:off x="5915606" y="842208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C4ABAB43-3C48-47D7-AC62-E3DA2EF657F6}"/>
              </a:ext>
            </a:extLst>
          </p:cNvPr>
          <p:cNvSpPr txBox="1"/>
          <p:nvPr/>
        </p:nvSpPr>
        <p:spPr>
          <a:xfrm>
            <a:off x="6326700" y="42820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58FC566-02DB-4F01-AD75-CFDFA41F88E5}"/>
              </a:ext>
            </a:extLst>
          </p:cNvPr>
          <p:cNvSpPr txBox="1"/>
          <p:nvPr/>
        </p:nvSpPr>
        <p:spPr>
          <a:xfrm>
            <a:off x="6701056" y="219034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128E9AC-F3BA-43D7-B58E-663672017BE0}"/>
              </a:ext>
            </a:extLst>
          </p:cNvPr>
          <p:cNvSpPr txBox="1"/>
          <p:nvPr/>
        </p:nvSpPr>
        <p:spPr>
          <a:xfrm>
            <a:off x="6244127" y="219034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1CB3BCF-AD02-4177-8ED5-DF4B901F907B}"/>
              </a:ext>
            </a:extLst>
          </p:cNvPr>
          <p:cNvSpPr txBox="1"/>
          <p:nvPr/>
        </p:nvSpPr>
        <p:spPr>
          <a:xfrm>
            <a:off x="5787198" y="22040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6929D2E-D070-4683-A9C1-BE1D4CB52C4D}"/>
              </a:ext>
            </a:extLst>
          </p:cNvPr>
          <p:cNvSpPr txBox="1"/>
          <p:nvPr/>
        </p:nvSpPr>
        <p:spPr>
          <a:xfrm>
            <a:off x="4911342" y="2190348"/>
            <a:ext cx="9814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63288593-8D3B-4709-B376-DB882F5B7AEC}"/>
              </a:ext>
            </a:extLst>
          </p:cNvPr>
          <p:cNvCxnSpPr>
            <a:cxnSpLocks/>
          </p:cNvCxnSpPr>
          <p:nvPr/>
        </p:nvCxnSpPr>
        <p:spPr>
          <a:xfrm>
            <a:off x="4930392" y="2719085"/>
            <a:ext cx="222550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75D0635D-90BA-4602-BC16-E93069088CB7}"/>
              </a:ext>
            </a:extLst>
          </p:cNvPr>
          <p:cNvSpPr txBox="1"/>
          <p:nvPr/>
        </p:nvSpPr>
        <p:spPr>
          <a:xfrm>
            <a:off x="6701056" y="26447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31F4D9D-1A9A-477E-B806-C603A27960BB}"/>
              </a:ext>
            </a:extLst>
          </p:cNvPr>
          <p:cNvSpPr txBox="1"/>
          <p:nvPr/>
        </p:nvSpPr>
        <p:spPr>
          <a:xfrm>
            <a:off x="6244127" y="26447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F833BAAA-E007-4317-9829-1512858CE957}"/>
              </a:ext>
            </a:extLst>
          </p:cNvPr>
          <p:cNvSpPr txBox="1"/>
          <p:nvPr/>
        </p:nvSpPr>
        <p:spPr>
          <a:xfrm>
            <a:off x="5445394" y="158091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8838E33-1DAB-4445-A431-F5D716560237}"/>
              </a:ext>
            </a:extLst>
          </p:cNvPr>
          <p:cNvSpPr txBox="1"/>
          <p:nvPr/>
        </p:nvSpPr>
        <p:spPr>
          <a:xfrm>
            <a:off x="5796295" y="26447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C98DD69-6937-4240-B7CC-1B865AC21DF8}"/>
              </a:ext>
            </a:extLst>
          </p:cNvPr>
          <p:cNvSpPr txBox="1"/>
          <p:nvPr/>
        </p:nvSpPr>
        <p:spPr>
          <a:xfrm>
            <a:off x="5006659" y="158091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2FB4565-EF50-40E1-9E4E-7F5A95C8F713}"/>
              </a:ext>
            </a:extLst>
          </p:cNvPr>
          <p:cNvSpPr txBox="1"/>
          <p:nvPr/>
        </p:nvSpPr>
        <p:spPr>
          <a:xfrm>
            <a:off x="5357560" y="26447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4F59F2B8-E279-42A7-9E1B-55AF67855589}"/>
              </a:ext>
            </a:extLst>
          </p:cNvPr>
          <p:cNvSpPr txBox="1"/>
          <p:nvPr/>
        </p:nvSpPr>
        <p:spPr>
          <a:xfrm>
            <a:off x="4900203" y="26447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D0FA212-32B7-4E88-B4F0-5866E3B08FA2}"/>
              </a:ext>
            </a:extLst>
          </p:cNvPr>
          <p:cNvSpPr txBox="1"/>
          <p:nvPr/>
        </p:nvSpPr>
        <p:spPr>
          <a:xfrm>
            <a:off x="10726188" y="177156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0018FC3-BB86-4609-948C-AAF91204E09A}"/>
              </a:ext>
            </a:extLst>
          </p:cNvPr>
          <p:cNvSpPr txBox="1"/>
          <p:nvPr/>
        </p:nvSpPr>
        <p:spPr>
          <a:xfrm>
            <a:off x="10352795" y="643865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38A7789-577C-46C6-BDD0-09175AF62CA9}"/>
              </a:ext>
            </a:extLst>
          </p:cNvPr>
          <p:cNvSpPr txBox="1"/>
          <p:nvPr/>
        </p:nvSpPr>
        <p:spPr>
          <a:xfrm>
            <a:off x="10278488" y="177156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7485E0BD-7F0B-4757-9205-A77769C002F4}"/>
              </a:ext>
            </a:extLst>
          </p:cNvPr>
          <p:cNvSpPr txBox="1"/>
          <p:nvPr/>
        </p:nvSpPr>
        <p:spPr>
          <a:xfrm>
            <a:off x="9910846" y="643865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196E0AD-A1D4-48D1-A9D7-B4640FBE0CE6}"/>
              </a:ext>
            </a:extLst>
          </p:cNvPr>
          <p:cNvSpPr txBox="1"/>
          <p:nvPr/>
        </p:nvSpPr>
        <p:spPr>
          <a:xfrm>
            <a:off x="9390385" y="1771565"/>
            <a:ext cx="1029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C6553F2-6D56-4E3C-B842-B09E1FE3E511}"/>
              </a:ext>
            </a:extLst>
          </p:cNvPr>
          <p:cNvCxnSpPr>
            <a:cxnSpLocks/>
          </p:cNvCxnSpPr>
          <p:nvPr/>
        </p:nvCxnSpPr>
        <p:spPr>
          <a:xfrm flipH="1">
            <a:off x="9972328" y="825837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A56DD49F-33F0-4A54-ADBE-C673A7810D04}"/>
              </a:ext>
            </a:extLst>
          </p:cNvPr>
          <p:cNvCxnSpPr>
            <a:cxnSpLocks/>
          </p:cNvCxnSpPr>
          <p:nvPr/>
        </p:nvCxnSpPr>
        <p:spPr>
          <a:xfrm flipH="1">
            <a:off x="10414053" y="831588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4981F7AD-AAED-4ED6-A6EC-D9D42829249D}"/>
              </a:ext>
            </a:extLst>
          </p:cNvPr>
          <p:cNvSpPr txBox="1"/>
          <p:nvPr/>
        </p:nvSpPr>
        <p:spPr>
          <a:xfrm>
            <a:off x="10723945" y="220397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D4C8967-32E4-4866-8AEB-5B0A108EB1DD}"/>
              </a:ext>
            </a:extLst>
          </p:cNvPr>
          <p:cNvSpPr txBox="1"/>
          <p:nvPr/>
        </p:nvSpPr>
        <p:spPr>
          <a:xfrm>
            <a:off x="10350147" y="445097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333791E-F8CA-4B08-B3F9-4BCCCB9AB792}"/>
              </a:ext>
            </a:extLst>
          </p:cNvPr>
          <p:cNvSpPr txBox="1"/>
          <p:nvPr/>
        </p:nvSpPr>
        <p:spPr>
          <a:xfrm>
            <a:off x="10278488" y="22080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A56212B-D1B1-415F-86B7-9D0328AA1D7A}"/>
              </a:ext>
            </a:extLst>
          </p:cNvPr>
          <p:cNvSpPr txBox="1"/>
          <p:nvPr/>
        </p:nvSpPr>
        <p:spPr>
          <a:xfrm>
            <a:off x="9910845" y="435515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BA1124D-2EE0-473E-BC06-57D7214C028C}"/>
              </a:ext>
            </a:extLst>
          </p:cNvPr>
          <p:cNvSpPr txBox="1"/>
          <p:nvPr/>
        </p:nvSpPr>
        <p:spPr>
          <a:xfrm>
            <a:off x="9842289" y="220397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7DC67655-2376-43F6-B202-23BBBDC64B65}"/>
              </a:ext>
            </a:extLst>
          </p:cNvPr>
          <p:cNvSpPr txBox="1"/>
          <p:nvPr/>
        </p:nvSpPr>
        <p:spPr>
          <a:xfrm>
            <a:off x="8944861" y="2208021"/>
            <a:ext cx="984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</a:t>
            </a: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51195C3E-B9E2-410E-A655-16E187FB50B8}"/>
              </a:ext>
            </a:extLst>
          </p:cNvPr>
          <p:cNvCxnSpPr>
            <a:cxnSpLocks/>
          </p:cNvCxnSpPr>
          <p:nvPr/>
        </p:nvCxnSpPr>
        <p:spPr>
          <a:xfrm>
            <a:off x="8955227" y="2716152"/>
            <a:ext cx="2214978" cy="9264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C0C7BE40-F8C3-4350-B5D9-21B009D767DD}"/>
              </a:ext>
            </a:extLst>
          </p:cNvPr>
          <p:cNvSpPr txBox="1"/>
          <p:nvPr/>
        </p:nvSpPr>
        <p:spPr>
          <a:xfrm>
            <a:off x="10733056" y="265844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040C5725-D02D-4156-BB94-8D451087D8DA}"/>
              </a:ext>
            </a:extLst>
          </p:cNvPr>
          <p:cNvSpPr txBox="1"/>
          <p:nvPr/>
        </p:nvSpPr>
        <p:spPr>
          <a:xfrm>
            <a:off x="10275840" y="265022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6EEAF168-0431-46EB-8A19-E79938BE412A}"/>
              </a:ext>
            </a:extLst>
          </p:cNvPr>
          <p:cNvSpPr txBox="1"/>
          <p:nvPr/>
        </p:nvSpPr>
        <p:spPr>
          <a:xfrm>
            <a:off x="9841043" y="265022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764F7851-54A8-4F69-A541-58757429D57E}"/>
              </a:ext>
            </a:extLst>
          </p:cNvPr>
          <p:cNvSpPr txBox="1"/>
          <p:nvPr/>
        </p:nvSpPr>
        <p:spPr>
          <a:xfrm>
            <a:off x="9388671" y="264011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4488C0C9-A451-4953-BCB9-77DBBD6C33E5}"/>
              </a:ext>
            </a:extLst>
          </p:cNvPr>
          <p:cNvSpPr txBox="1"/>
          <p:nvPr/>
        </p:nvSpPr>
        <p:spPr>
          <a:xfrm>
            <a:off x="8958546" y="263638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201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  <p:bldP spid="107" grpId="0"/>
      <p:bldP spid="110" grpId="0"/>
      <p:bldP spid="111" grpId="0"/>
      <p:bldP spid="112" grpId="0"/>
      <p:bldP spid="113" grpId="0"/>
      <p:bldP spid="114" grpId="0"/>
      <p:bldP spid="116" grpId="0"/>
      <p:bldP spid="117" grpId="0"/>
      <p:bldP spid="118" grpId="0"/>
      <p:bldP spid="119" grpId="0"/>
      <p:bldP spid="120" grpId="0"/>
      <p:bldP spid="121" grpId="0"/>
      <p:bldP spid="125" grpId="0"/>
      <p:bldP spid="126" grpId="0"/>
      <p:bldP spid="127" grpId="0"/>
      <p:bldP spid="128" grpId="0"/>
      <p:bldP spid="129" grpId="0"/>
      <p:bldP spid="132" grpId="0"/>
      <p:bldP spid="133" grpId="0"/>
      <p:bldP spid="134" grpId="0"/>
      <p:bldP spid="135" grpId="0"/>
      <p:bldP spid="136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2" grpId="0"/>
      <p:bldP spid="153" grpId="0"/>
      <p:bldP spid="154" grpId="0"/>
      <p:bldP spid="155" grpId="0"/>
      <p:bldP spid="156" grpId="0"/>
      <p:bldP spid="157" grpId="0"/>
      <p:bldP spid="160" grpId="0"/>
      <p:bldP spid="161" grpId="0"/>
      <p:bldP spid="162" grpId="0"/>
      <p:bldP spid="163" grpId="0"/>
      <p:bldP spid="16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ABDF0-B692-41F8-ADBE-F32F67651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14 Multiply a four-digit number by a two-digit number using long multiplication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68322-167C-4A48-9B54-A89296B44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2519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Rectangle 280">
            <a:extLst>
              <a:ext uri="{FF2B5EF4-FFF2-40B4-BE49-F238E27FC236}">
                <a16:creationId xmlns:a16="http://schemas.microsoft.com/office/drawing/2014/main" id="{A02BC1A9-513B-4072-8913-BE214DB9A3BE}"/>
              </a:ext>
            </a:extLst>
          </p:cNvPr>
          <p:cNvSpPr/>
          <p:nvPr/>
        </p:nvSpPr>
        <p:spPr>
          <a:xfrm>
            <a:off x="11181275" y="1383822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038DE7F5-F8E2-44E9-9FBC-81A0134C8759}"/>
              </a:ext>
            </a:extLst>
          </p:cNvPr>
          <p:cNvSpPr/>
          <p:nvPr/>
        </p:nvSpPr>
        <p:spPr>
          <a:xfrm>
            <a:off x="10735940" y="1383367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414B4134-9A97-488B-988D-5024AB83D8E4}"/>
              </a:ext>
            </a:extLst>
          </p:cNvPr>
          <p:cNvSpPr/>
          <p:nvPr/>
        </p:nvSpPr>
        <p:spPr>
          <a:xfrm>
            <a:off x="11180915" y="493675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C36B8714-9103-49F8-887C-98BE1D29DF11}"/>
              </a:ext>
            </a:extLst>
          </p:cNvPr>
          <p:cNvSpPr/>
          <p:nvPr/>
        </p:nvSpPr>
        <p:spPr>
          <a:xfrm>
            <a:off x="10735568" y="493220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A0C23D5E-AD53-4E6A-ABDC-31ADEE2B3A58}"/>
              </a:ext>
            </a:extLst>
          </p:cNvPr>
          <p:cNvSpPr/>
          <p:nvPr/>
        </p:nvSpPr>
        <p:spPr>
          <a:xfrm>
            <a:off x="10288883" y="493884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4D1015FC-A296-4CF2-8670-39109542A00C}"/>
              </a:ext>
            </a:extLst>
          </p:cNvPr>
          <p:cNvSpPr/>
          <p:nvPr/>
        </p:nvSpPr>
        <p:spPr>
          <a:xfrm>
            <a:off x="9839906" y="488860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544C9A4F-491B-4449-A488-FAD595E73067}"/>
              </a:ext>
            </a:extLst>
          </p:cNvPr>
          <p:cNvSpPr/>
          <p:nvPr/>
        </p:nvSpPr>
        <p:spPr>
          <a:xfrm>
            <a:off x="7161753" y="1385347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4A528C12-0C5A-4960-A5D1-526A2B417B09}"/>
              </a:ext>
            </a:extLst>
          </p:cNvPr>
          <p:cNvSpPr/>
          <p:nvPr/>
        </p:nvSpPr>
        <p:spPr>
          <a:xfrm>
            <a:off x="6716418" y="1384892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31EBEC9A-2CE4-4411-AA57-335706FC81B1}"/>
              </a:ext>
            </a:extLst>
          </p:cNvPr>
          <p:cNvSpPr/>
          <p:nvPr/>
        </p:nvSpPr>
        <p:spPr>
          <a:xfrm>
            <a:off x="7161393" y="495200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C47EF3C-F7F3-4A9C-AC07-9ED2DD8E4D27}"/>
              </a:ext>
            </a:extLst>
          </p:cNvPr>
          <p:cNvSpPr/>
          <p:nvPr/>
        </p:nvSpPr>
        <p:spPr>
          <a:xfrm>
            <a:off x="6716046" y="494745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020EFFEF-07C4-4758-BC7D-65C3712FE830}"/>
              </a:ext>
            </a:extLst>
          </p:cNvPr>
          <p:cNvSpPr/>
          <p:nvPr/>
        </p:nvSpPr>
        <p:spPr>
          <a:xfrm>
            <a:off x="6269361" y="495409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37CBFE42-BC3E-49D8-BE64-98F84E858AB0}"/>
              </a:ext>
            </a:extLst>
          </p:cNvPr>
          <p:cNvSpPr/>
          <p:nvPr/>
        </p:nvSpPr>
        <p:spPr>
          <a:xfrm>
            <a:off x="5820384" y="490385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8C4CDE78-A2CC-4346-A52F-CF15190C41C6}"/>
              </a:ext>
            </a:extLst>
          </p:cNvPr>
          <p:cNvSpPr/>
          <p:nvPr/>
        </p:nvSpPr>
        <p:spPr>
          <a:xfrm>
            <a:off x="3143711" y="1373720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8667ED49-65FE-411C-A3A9-9348688816EC}"/>
              </a:ext>
            </a:extLst>
          </p:cNvPr>
          <p:cNvSpPr/>
          <p:nvPr/>
        </p:nvSpPr>
        <p:spPr>
          <a:xfrm>
            <a:off x="2698376" y="1373265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E666EAB4-AFF3-4B5B-AC19-0C5A6A83AB5E}"/>
              </a:ext>
            </a:extLst>
          </p:cNvPr>
          <p:cNvSpPr/>
          <p:nvPr/>
        </p:nvSpPr>
        <p:spPr>
          <a:xfrm>
            <a:off x="3143351" y="483573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E355BAFA-39DC-410D-A390-5887765F697A}"/>
              </a:ext>
            </a:extLst>
          </p:cNvPr>
          <p:cNvSpPr/>
          <p:nvPr/>
        </p:nvSpPr>
        <p:spPr>
          <a:xfrm>
            <a:off x="2698004" y="483118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00FC74FE-ED1A-487F-92A8-316F7A5C880E}"/>
              </a:ext>
            </a:extLst>
          </p:cNvPr>
          <p:cNvSpPr/>
          <p:nvPr/>
        </p:nvSpPr>
        <p:spPr>
          <a:xfrm>
            <a:off x="2251319" y="483782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04E1FCB7-4078-4C72-A308-68568EA2B714}"/>
              </a:ext>
            </a:extLst>
          </p:cNvPr>
          <p:cNvSpPr/>
          <p:nvPr/>
        </p:nvSpPr>
        <p:spPr>
          <a:xfrm>
            <a:off x="1802342" y="478758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68B640F-8D2B-4036-AB54-EA193E952C7A}"/>
              </a:ext>
            </a:extLst>
          </p:cNvPr>
          <p:cNvSpPr txBox="1"/>
          <p:nvPr/>
        </p:nvSpPr>
        <p:spPr>
          <a:xfrm>
            <a:off x="3126812" y="1772349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42441DC-BF06-48E8-9013-C47961E634D8}"/>
              </a:ext>
            </a:extLst>
          </p:cNvPr>
          <p:cNvSpPr txBox="1"/>
          <p:nvPr/>
        </p:nvSpPr>
        <p:spPr>
          <a:xfrm>
            <a:off x="2299498" y="644250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1D6A66C-37D3-4276-AD2D-089DE65C8134}"/>
              </a:ext>
            </a:extLst>
          </p:cNvPr>
          <p:cNvSpPr txBox="1"/>
          <p:nvPr/>
        </p:nvSpPr>
        <p:spPr>
          <a:xfrm>
            <a:off x="2691424" y="1772349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20DA389-7837-4166-9ED3-5591266CFA6D}"/>
              </a:ext>
            </a:extLst>
          </p:cNvPr>
          <p:cNvSpPr txBox="1"/>
          <p:nvPr/>
        </p:nvSpPr>
        <p:spPr>
          <a:xfrm>
            <a:off x="1887400" y="644250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FEDBC07-39C4-4AA4-AE03-39FAB08496D9}"/>
              </a:ext>
            </a:extLst>
          </p:cNvPr>
          <p:cNvSpPr txBox="1"/>
          <p:nvPr/>
        </p:nvSpPr>
        <p:spPr>
          <a:xfrm>
            <a:off x="2249312" y="1772349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3AB875C-4AAD-4470-8D02-A3056AC7BFA4}"/>
              </a:ext>
            </a:extLst>
          </p:cNvPr>
          <p:cNvSpPr txBox="1"/>
          <p:nvPr/>
        </p:nvSpPr>
        <p:spPr>
          <a:xfrm>
            <a:off x="1345816" y="1772349"/>
            <a:ext cx="9335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EA6022D-E17B-473D-B36B-9E50266E6BCF}"/>
              </a:ext>
            </a:extLst>
          </p:cNvPr>
          <p:cNvCxnSpPr/>
          <p:nvPr/>
        </p:nvCxnSpPr>
        <p:spPr>
          <a:xfrm flipH="1">
            <a:off x="2340003" y="824859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CC2CF4C8-A93B-4070-8969-C6C69E80703C}"/>
              </a:ext>
            </a:extLst>
          </p:cNvPr>
          <p:cNvCxnSpPr/>
          <p:nvPr/>
        </p:nvCxnSpPr>
        <p:spPr>
          <a:xfrm flipH="1">
            <a:off x="1941088" y="826805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0534DEFC-3FAB-4890-AC42-43D7290C6408}"/>
              </a:ext>
            </a:extLst>
          </p:cNvPr>
          <p:cNvSpPr txBox="1"/>
          <p:nvPr/>
        </p:nvSpPr>
        <p:spPr>
          <a:xfrm>
            <a:off x="3139197" y="219653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16F94A5-6B90-4548-B992-8E76DDF7B7EC}"/>
              </a:ext>
            </a:extLst>
          </p:cNvPr>
          <p:cNvSpPr txBox="1"/>
          <p:nvPr/>
        </p:nvSpPr>
        <p:spPr>
          <a:xfrm>
            <a:off x="2299498" y="424749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2BB4F06-4547-4181-B78C-A02312DDB880}"/>
              </a:ext>
            </a:extLst>
          </p:cNvPr>
          <p:cNvSpPr txBox="1"/>
          <p:nvPr/>
        </p:nvSpPr>
        <p:spPr>
          <a:xfrm>
            <a:off x="2255893" y="218696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1108EB3-CEFB-4349-B115-141753A69D89}"/>
              </a:ext>
            </a:extLst>
          </p:cNvPr>
          <p:cNvSpPr txBox="1"/>
          <p:nvPr/>
        </p:nvSpPr>
        <p:spPr>
          <a:xfrm>
            <a:off x="1867228" y="435192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915ED77-55BB-4503-95A8-92403DCD837F}"/>
              </a:ext>
            </a:extLst>
          </p:cNvPr>
          <p:cNvSpPr txBox="1"/>
          <p:nvPr/>
        </p:nvSpPr>
        <p:spPr>
          <a:xfrm>
            <a:off x="1807057" y="218696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AB44897-2E50-4A88-9274-1BAC31D64A13}"/>
              </a:ext>
            </a:extLst>
          </p:cNvPr>
          <p:cNvSpPr txBox="1"/>
          <p:nvPr/>
        </p:nvSpPr>
        <p:spPr>
          <a:xfrm>
            <a:off x="2691281" y="218696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BB9D784-5B39-4C32-A4DE-A51FD1A7AD50}"/>
              </a:ext>
            </a:extLst>
          </p:cNvPr>
          <p:cNvSpPr txBox="1"/>
          <p:nvPr/>
        </p:nvSpPr>
        <p:spPr>
          <a:xfrm>
            <a:off x="897297" y="2186966"/>
            <a:ext cx="9369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DDB4343A-0E6C-4842-BEB6-8EEEF8C7C28F}"/>
              </a:ext>
            </a:extLst>
          </p:cNvPr>
          <p:cNvCxnSpPr>
            <a:cxnSpLocks/>
          </p:cNvCxnSpPr>
          <p:nvPr/>
        </p:nvCxnSpPr>
        <p:spPr>
          <a:xfrm>
            <a:off x="914482" y="2710166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447E8B46-5F0C-496B-8955-BF9EEB16308A}"/>
              </a:ext>
            </a:extLst>
          </p:cNvPr>
          <p:cNvSpPr txBox="1"/>
          <p:nvPr/>
        </p:nvSpPr>
        <p:spPr>
          <a:xfrm>
            <a:off x="3122395" y="26554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D9F0042-1F02-4AD5-8E1D-85193CAD3DA1}"/>
              </a:ext>
            </a:extLst>
          </p:cNvPr>
          <p:cNvSpPr txBox="1"/>
          <p:nvPr/>
        </p:nvSpPr>
        <p:spPr>
          <a:xfrm>
            <a:off x="2687741" y="26583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C7C3472-E502-4617-A659-F6D899AB153F}"/>
              </a:ext>
            </a:extLst>
          </p:cNvPr>
          <p:cNvSpPr txBox="1"/>
          <p:nvPr/>
        </p:nvSpPr>
        <p:spPr>
          <a:xfrm>
            <a:off x="2248164" y="26583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5F0E977-FCD4-4854-99D6-5BEA64157BD6}"/>
              </a:ext>
            </a:extLst>
          </p:cNvPr>
          <p:cNvSpPr txBox="1"/>
          <p:nvPr/>
        </p:nvSpPr>
        <p:spPr>
          <a:xfrm>
            <a:off x="1782039" y="26515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0CC3BB0-4A11-4E5D-8232-82C3857D13BC}"/>
              </a:ext>
            </a:extLst>
          </p:cNvPr>
          <p:cNvSpPr txBox="1"/>
          <p:nvPr/>
        </p:nvSpPr>
        <p:spPr>
          <a:xfrm>
            <a:off x="1340994" y="2651572"/>
            <a:ext cx="4464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BDB77DB-8E14-46CA-ACAF-D7CC5A5B4769}"/>
              </a:ext>
            </a:extLst>
          </p:cNvPr>
          <p:cNvSpPr txBox="1"/>
          <p:nvPr/>
        </p:nvSpPr>
        <p:spPr>
          <a:xfrm>
            <a:off x="2320819" y="1606121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5596899-63D3-490D-8FA3-693A6C150803}"/>
              </a:ext>
            </a:extLst>
          </p:cNvPr>
          <p:cNvSpPr txBox="1"/>
          <p:nvPr/>
        </p:nvSpPr>
        <p:spPr>
          <a:xfrm>
            <a:off x="1850117" y="1606121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7009FA1-72AE-49F3-881D-9DB4C11B822D}"/>
              </a:ext>
            </a:extLst>
          </p:cNvPr>
          <p:cNvSpPr txBox="1"/>
          <p:nvPr/>
        </p:nvSpPr>
        <p:spPr>
          <a:xfrm>
            <a:off x="1421324" y="1595084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0D571C9-C5AD-4905-9FDE-CBCBF7CE00E4}"/>
              </a:ext>
            </a:extLst>
          </p:cNvPr>
          <p:cNvSpPr txBox="1"/>
          <p:nvPr/>
        </p:nvSpPr>
        <p:spPr>
          <a:xfrm>
            <a:off x="902793" y="2648455"/>
            <a:ext cx="4464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41A164C-FC0C-4003-BE05-97BD8A1341D4}"/>
              </a:ext>
            </a:extLst>
          </p:cNvPr>
          <p:cNvCxnSpPr>
            <a:cxnSpLocks/>
          </p:cNvCxnSpPr>
          <p:nvPr/>
        </p:nvCxnSpPr>
        <p:spPr>
          <a:xfrm>
            <a:off x="912414" y="1823352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03C86A0B-20FD-4C66-9D16-D837A876F26B}"/>
              </a:ext>
            </a:extLst>
          </p:cNvPr>
          <p:cNvSpPr txBox="1"/>
          <p:nvPr/>
        </p:nvSpPr>
        <p:spPr>
          <a:xfrm>
            <a:off x="543547" y="1321873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0A6F3E24-B23A-4D77-AC1E-D21909612D5C}"/>
              </a:ext>
            </a:extLst>
          </p:cNvPr>
          <p:cNvCxnSpPr>
            <a:cxnSpLocks/>
          </p:cNvCxnSpPr>
          <p:nvPr/>
        </p:nvCxnSpPr>
        <p:spPr>
          <a:xfrm>
            <a:off x="4939070" y="1829197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E91A8920-50BD-46B7-B181-A938D2F9FC79}"/>
              </a:ext>
            </a:extLst>
          </p:cNvPr>
          <p:cNvSpPr txBox="1"/>
          <p:nvPr/>
        </p:nvSpPr>
        <p:spPr>
          <a:xfrm>
            <a:off x="4570203" y="1327718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187A2966-8E83-4B8F-88AE-1941480BB1E6}"/>
              </a:ext>
            </a:extLst>
          </p:cNvPr>
          <p:cNvCxnSpPr>
            <a:cxnSpLocks/>
          </p:cNvCxnSpPr>
          <p:nvPr/>
        </p:nvCxnSpPr>
        <p:spPr>
          <a:xfrm>
            <a:off x="8948021" y="1834617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E25DA1C7-91B9-4872-A451-25BF3C9057C8}"/>
              </a:ext>
            </a:extLst>
          </p:cNvPr>
          <p:cNvSpPr txBox="1"/>
          <p:nvPr/>
        </p:nvSpPr>
        <p:spPr>
          <a:xfrm>
            <a:off x="8566797" y="1316205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434EEC96-3149-46E0-8527-CE9961CE1177}"/>
              </a:ext>
            </a:extLst>
          </p:cNvPr>
          <p:cNvSpPr txBox="1"/>
          <p:nvPr/>
        </p:nvSpPr>
        <p:spPr>
          <a:xfrm>
            <a:off x="7135038" y="177600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1FFDFDF-109F-442A-8880-62EB06462E18}"/>
              </a:ext>
            </a:extLst>
          </p:cNvPr>
          <p:cNvSpPr txBox="1"/>
          <p:nvPr/>
        </p:nvSpPr>
        <p:spPr>
          <a:xfrm>
            <a:off x="6292356" y="647905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F803E688-0246-424D-A2A6-909AD58A4433}"/>
              </a:ext>
            </a:extLst>
          </p:cNvPr>
          <p:cNvSpPr txBox="1"/>
          <p:nvPr/>
        </p:nvSpPr>
        <p:spPr>
          <a:xfrm>
            <a:off x="6684282" y="177600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C63215FB-F648-4716-A951-67AA79C9C719}"/>
              </a:ext>
            </a:extLst>
          </p:cNvPr>
          <p:cNvSpPr txBox="1"/>
          <p:nvPr/>
        </p:nvSpPr>
        <p:spPr>
          <a:xfrm>
            <a:off x="5880258" y="647905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2AF460A7-526D-42F7-9835-B9BC63891291}"/>
              </a:ext>
            </a:extLst>
          </p:cNvPr>
          <p:cNvSpPr txBox="1"/>
          <p:nvPr/>
        </p:nvSpPr>
        <p:spPr>
          <a:xfrm>
            <a:off x="6242170" y="177600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73152BAB-EB82-4F3C-9B7A-28BD7F1CDA6A}"/>
              </a:ext>
            </a:extLst>
          </p:cNvPr>
          <p:cNvSpPr txBox="1"/>
          <p:nvPr/>
        </p:nvSpPr>
        <p:spPr>
          <a:xfrm>
            <a:off x="5338674" y="1776004"/>
            <a:ext cx="9335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6EEA5850-A73B-46A2-9898-ADDB8943CF7A}"/>
              </a:ext>
            </a:extLst>
          </p:cNvPr>
          <p:cNvCxnSpPr/>
          <p:nvPr/>
        </p:nvCxnSpPr>
        <p:spPr>
          <a:xfrm flipH="1">
            <a:off x="6332861" y="828514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2C006923-62E5-4E85-AE39-64D4ED6237F3}"/>
              </a:ext>
            </a:extLst>
          </p:cNvPr>
          <p:cNvCxnSpPr/>
          <p:nvPr/>
        </p:nvCxnSpPr>
        <p:spPr>
          <a:xfrm flipH="1">
            <a:off x="5933946" y="830460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>
            <a:extLst>
              <a:ext uri="{FF2B5EF4-FFF2-40B4-BE49-F238E27FC236}">
                <a16:creationId xmlns:a16="http://schemas.microsoft.com/office/drawing/2014/main" id="{08CD0BDA-EB40-455F-8370-726B90BCD9C8}"/>
              </a:ext>
            </a:extLst>
          </p:cNvPr>
          <p:cNvSpPr txBox="1"/>
          <p:nvPr/>
        </p:nvSpPr>
        <p:spPr>
          <a:xfrm>
            <a:off x="7141762" y="219062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A5A019B8-5A25-4292-A837-F16DFA524BD2}"/>
              </a:ext>
            </a:extLst>
          </p:cNvPr>
          <p:cNvSpPr txBox="1"/>
          <p:nvPr/>
        </p:nvSpPr>
        <p:spPr>
          <a:xfrm>
            <a:off x="6292356" y="428404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4D525E92-5D20-4265-8132-71FE7DDBCDBC}"/>
              </a:ext>
            </a:extLst>
          </p:cNvPr>
          <p:cNvSpPr txBox="1"/>
          <p:nvPr/>
        </p:nvSpPr>
        <p:spPr>
          <a:xfrm>
            <a:off x="6248751" y="219062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C487D5D3-6C19-47CB-9DAD-A3C8EEECEF9E}"/>
              </a:ext>
            </a:extLst>
          </p:cNvPr>
          <p:cNvSpPr txBox="1"/>
          <p:nvPr/>
        </p:nvSpPr>
        <p:spPr>
          <a:xfrm>
            <a:off x="5860086" y="438847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1E3BBE86-3769-4D63-88A0-36A9600CAFFF}"/>
              </a:ext>
            </a:extLst>
          </p:cNvPr>
          <p:cNvSpPr txBox="1"/>
          <p:nvPr/>
        </p:nvSpPr>
        <p:spPr>
          <a:xfrm>
            <a:off x="5799915" y="219062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D0E03C0C-14CA-4F95-9181-16958D39CC31}"/>
              </a:ext>
            </a:extLst>
          </p:cNvPr>
          <p:cNvSpPr txBox="1"/>
          <p:nvPr/>
        </p:nvSpPr>
        <p:spPr>
          <a:xfrm>
            <a:off x="6684139" y="219062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14924389-07AC-47EC-AD4B-683F97F7CAC1}"/>
              </a:ext>
            </a:extLst>
          </p:cNvPr>
          <p:cNvSpPr txBox="1"/>
          <p:nvPr/>
        </p:nvSpPr>
        <p:spPr>
          <a:xfrm>
            <a:off x="5345975" y="219062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69446C0A-6096-49AE-9D65-54AD4666B2A6}"/>
              </a:ext>
            </a:extLst>
          </p:cNvPr>
          <p:cNvCxnSpPr>
            <a:cxnSpLocks/>
          </p:cNvCxnSpPr>
          <p:nvPr/>
        </p:nvCxnSpPr>
        <p:spPr>
          <a:xfrm>
            <a:off x="4933315" y="2713821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51A47E7B-605A-446D-B639-9D56F1D89BF1}"/>
              </a:ext>
            </a:extLst>
          </p:cNvPr>
          <p:cNvSpPr txBox="1"/>
          <p:nvPr/>
        </p:nvSpPr>
        <p:spPr>
          <a:xfrm>
            <a:off x="7138739" y="26620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40A56A48-B2C5-4BCF-A247-213D39753EE5}"/>
              </a:ext>
            </a:extLst>
          </p:cNvPr>
          <p:cNvSpPr txBox="1"/>
          <p:nvPr/>
        </p:nvSpPr>
        <p:spPr>
          <a:xfrm>
            <a:off x="6680599" y="26620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81519AD2-5B53-4C1C-A41B-ABF905428AEE}"/>
              </a:ext>
            </a:extLst>
          </p:cNvPr>
          <p:cNvSpPr txBox="1"/>
          <p:nvPr/>
        </p:nvSpPr>
        <p:spPr>
          <a:xfrm>
            <a:off x="6241022" y="26620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23EA59D7-71D2-4C61-958C-77C58C17E527}"/>
              </a:ext>
            </a:extLst>
          </p:cNvPr>
          <p:cNvSpPr txBox="1"/>
          <p:nvPr/>
        </p:nvSpPr>
        <p:spPr>
          <a:xfrm>
            <a:off x="5774897" y="26552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C716B5A7-646F-441E-802D-6A3CE16C33B4}"/>
              </a:ext>
            </a:extLst>
          </p:cNvPr>
          <p:cNvSpPr txBox="1"/>
          <p:nvPr/>
        </p:nvSpPr>
        <p:spPr>
          <a:xfrm>
            <a:off x="4888844" y="2655227"/>
            <a:ext cx="9335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A6A3CCB1-9A0B-4DE2-8ECF-2305022D576D}"/>
              </a:ext>
            </a:extLst>
          </p:cNvPr>
          <p:cNvSpPr txBox="1"/>
          <p:nvPr/>
        </p:nvSpPr>
        <p:spPr>
          <a:xfrm>
            <a:off x="11186020" y="1774077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6E057637-4E8A-450B-A50B-5F6F35A4053B}"/>
              </a:ext>
            </a:extLst>
          </p:cNvPr>
          <p:cNvSpPr txBox="1"/>
          <p:nvPr/>
        </p:nvSpPr>
        <p:spPr>
          <a:xfrm>
            <a:off x="10737939" y="1774077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BFA78A7-9D11-4814-A3D3-00E9425310D0}"/>
              </a:ext>
            </a:extLst>
          </p:cNvPr>
          <p:cNvSpPr txBox="1"/>
          <p:nvPr/>
        </p:nvSpPr>
        <p:spPr>
          <a:xfrm>
            <a:off x="10289858" y="1774077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539E1BDC-E4CA-4301-A39C-4679540BF4B5}"/>
              </a:ext>
            </a:extLst>
          </p:cNvPr>
          <p:cNvSpPr txBox="1"/>
          <p:nvPr/>
        </p:nvSpPr>
        <p:spPr>
          <a:xfrm>
            <a:off x="9841777" y="1774077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B71FC14C-AC26-4D0C-A2D9-657ACC38AC54}"/>
              </a:ext>
            </a:extLst>
          </p:cNvPr>
          <p:cNvSpPr txBox="1"/>
          <p:nvPr/>
        </p:nvSpPr>
        <p:spPr>
          <a:xfrm>
            <a:off x="11186020" y="2214652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1D062D15-4050-471B-A0F5-AA47C85037F7}"/>
              </a:ext>
            </a:extLst>
          </p:cNvPr>
          <p:cNvSpPr txBox="1"/>
          <p:nvPr/>
        </p:nvSpPr>
        <p:spPr>
          <a:xfrm>
            <a:off x="10800863" y="636620"/>
            <a:ext cx="431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6D939BF3-5444-4B2B-B79D-8323D486B995}"/>
              </a:ext>
            </a:extLst>
          </p:cNvPr>
          <p:cNvSpPr txBox="1"/>
          <p:nvPr/>
        </p:nvSpPr>
        <p:spPr>
          <a:xfrm>
            <a:off x="10721314" y="2214652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D98927DB-FE3F-40AA-9EAD-4930A5194BB1}"/>
              </a:ext>
            </a:extLst>
          </p:cNvPr>
          <p:cNvSpPr txBox="1"/>
          <p:nvPr/>
        </p:nvSpPr>
        <p:spPr>
          <a:xfrm>
            <a:off x="10355551" y="636620"/>
            <a:ext cx="431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F469C41C-9446-477F-81E6-B31C872DE2A6}"/>
              </a:ext>
            </a:extLst>
          </p:cNvPr>
          <p:cNvSpPr txBox="1"/>
          <p:nvPr/>
        </p:nvSpPr>
        <p:spPr>
          <a:xfrm>
            <a:off x="10276002" y="2214652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E53C4D86-2143-4702-97AF-FF75A8F90A13}"/>
              </a:ext>
            </a:extLst>
          </p:cNvPr>
          <p:cNvSpPr txBox="1"/>
          <p:nvPr/>
        </p:nvSpPr>
        <p:spPr>
          <a:xfrm>
            <a:off x="9904701" y="636620"/>
            <a:ext cx="431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5990ED3A-118B-4ADA-94DA-AAF54CA4442A}"/>
              </a:ext>
            </a:extLst>
          </p:cNvPr>
          <p:cNvSpPr txBox="1"/>
          <p:nvPr/>
        </p:nvSpPr>
        <p:spPr>
          <a:xfrm>
            <a:off x="9825152" y="2214652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1BB5DF2E-35D8-4FE5-ADF6-DDD596F908E8}"/>
              </a:ext>
            </a:extLst>
          </p:cNvPr>
          <p:cNvSpPr txBox="1"/>
          <p:nvPr/>
        </p:nvSpPr>
        <p:spPr>
          <a:xfrm>
            <a:off x="8952315" y="2214652"/>
            <a:ext cx="9523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95F2B804-552B-4087-BD09-4FDE082F41ED}"/>
              </a:ext>
            </a:extLst>
          </p:cNvPr>
          <p:cNvCxnSpPr>
            <a:cxnSpLocks/>
          </p:cNvCxnSpPr>
          <p:nvPr/>
        </p:nvCxnSpPr>
        <p:spPr>
          <a:xfrm>
            <a:off x="8964961" y="2714423"/>
            <a:ext cx="266516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TextBox 253">
            <a:extLst>
              <a:ext uri="{FF2B5EF4-FFF2-40B4-BE49-F238E27FC236}">
                <a16:creationId xmlns:a16="http://schemas.microsoft.com/office/drawing/2014/main" id="{CFE5BF22-6DA5-480D-88E5-E78AD658C23D}"/>
              </a:ext>
            </a:extLst>
          </p:cNvPr>
          <p:cNvSpPr txBox="1"/>
          <p:nvPr/>
        </p:nvSpPr>
        <p:spPr>
          <a:xfrm>
            <a:off x="11179272" y="2655227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14621F35-077A-49A0-935A-48D83A748C27}"/>
              </a:ext>
            </a:extLst>
          </p:cNvPr>
          <p:cNvSpPr txBox="1"/>
          <p:nvPr/>
        </p:nvSpPr>
        <p:spPr>
          <a:xfrm>
            <a:off x="10714566" y="2655227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29843A16-B20F-42BE-8B72-0C9E215F050C}"/>
              </a:ext>
            </a:extLst>
          </p:cNvPr>
          <p:cNvSpPr txBox="1"/>
          <p:nvPr/>
        </p:nvSpPr>
        <p:spPr>
          <a:xfrm>
            <a:off x="10269254" y="2655227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5EDC433F-B2B8-4D80-AB21-0C78D5691B10}"/>
              </a:ext>
            </a:extLst>
          </p:cNvPr>
          <p:cNvSpPr txBox="1"/>
          <p:nvPr/>
        </p:nvSpPr>
        <p:spPr>
          <a:xfrm>
            <a:off x="9456078" y="1774077"/>
            <a:ext cx="431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DD578054-5DF2-42BF-9EC5-B2E3C12CF93D}"/>
              </a:ext>
            </a:extLst>
          </p:cNvPr>
          <p:cNvSpPr txBox="1"/>
          <p:nvPr/>
        </p:nvSpPr>
        <p:spPr>
          <a:xfrm>
            <a:off x="9837467" y="2655227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6839F9AD-84FD-4525-8BBA-F302CE80B12B}"/>
              </a:ext>
            </a:extLst>
          </p:cNvPr>
          <p:cNvSpPr txBox="1"/>
          <p:nvPr/>
        </p:nvSpPr>
        <p:spPr>
          <a:xfrm>
            <a:off x="9389017" y="2655227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06483250-E319-43CE-A3C7-1E8DC06A3538}"/>
              </a:ext>
            </a:extLst>
          </p:cNvPr>
          <p:cNvSpPr txBox="1"/>
          <p:nvPr/>
        </p:nvSpPr>
        <p:spPr>
          <a:xfrm>
            <a:off x="8964961" y="2655227"/>
            <a:ext cx="431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B03D7D5E-7729-4081-B52B-C1AE4EAA15CC}"/>
              </a:ext>
            </a:extLst>
          </p:cNvPr>
          <p:cNvSpPr txBox="1"/>
          <p:nvPr/>
        </p:nvSpPr>
        <p:spPr>
          <a:xfrm>
            <a:off x="1844133" y="84362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E87E781-0482-4C7C-B2D4-8426B19643A1}"/>
              </a:ext>
            </a:extLst>
          </p:cNvPr>
          <p:cNvSpPr txBox="1"/>
          <p:nvPr/>
        </p:nvSpPr>
        <p:spPr>
          <a:xfrm>
            <a:off x="2280253" y="8348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5D7BD0EA-99D6-4C17-B822-8139C36B5CAB}"/>
              </a:ext>
            </a:extLst>
          </p:cNvPr>
          <p:cNvSpPr txBox="1"/>
          <p:nvPr/>
        </p:nvSpPr>
        <p:spPr>
          <a:xfrm>
            <a:off x="3187930" y="129045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3115AED4-96F2-42E4-84B0-BF2727B9718F}"/>
              </a:ext>
            </a:extLst>
          </p:cNvPr>
          <p:cNvSpPr txBox="1"/>
          <p:nvPr/>
        </p:nvSpPr>
        <p:spPr>
          <a:xfrm>
            <a:off x="2737172" y="1283906"/>
            <a:ext cx="463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	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4D11A0BB-D317-4854-B380-03E18B37B546}"/>
              </a:ext>
            </a:extLst>
          </p:cNvPr>
          <p:cNvSpPr txBox="1"/>
          <p:nvPr/>
        </p:nvSpPr>
        <p:spPr>
          <a:xfrm>
            <a:off x="3171235" y="8406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CCE60851-7292-4310-AD54-8B77AE55B85B}"/>
              </a:ext>
            </a:extLst>
          </p:cNvPr>
          <p:cNvSpPr txBox="1"/>
          <p:nvPr/>
        </p:nvSpPr>
        <p:spPr>
          <a:xfrm>
            <a:off x="2720477" y="8340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B275853E-011B-4E17-8FBA-DB0133CC6DD4}"/>
              </a:ext>
            </a:extLst>
          </p:cNvPr>
          <p:cNvSpPr txBox="1"/>
          <p:nvPr/>
        </p:nvSpPr>
        <p:spPr>
          <a:xfrm>
            <a:off x="7214586" y="129629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BCFE23A2-1A98-4942-BA62-B209758C1BE7}"/>
              </a:ext>
            </a:extLst>
          </p:cNvPr>
          <p:cNvSpPr txBox="1"/>
          <p:nvPr/>
        </p:nvSpPr>
        <p:spPr>
          <a:xfrm>
            <a:off x="6763828" y="1289751"/>
            <a:ext cx="46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EF606FC2-2622-45AE-AEAB-684F992A22F2}"/>
              </a:ext>
            </a:extLst>
          </p:cNvPr>
          <p:cNvSpPr txBox="1"/>
          <p:nvPr/>
        </p:nvSpPr>
        <p:spPr>
          <a:xfrm>
            <a:off x="7197891" y="84645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35A4BD7D-0D53-4390-8776-62AD14B5B18F}"/>
              </a:ext>
            </a:extLst>
          </p:cNvPr>
          <p:cNvSpPr txBox="1"/>
          <p:nvPr/>
        </p:nvSpPr>
        <p:spPr>
          <a:xfrm>
            <a:off x="6747133" y="839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2FC2D053-9CF2-4497-928B-BBB5FBEFD5E5}"/>
              </a:ext>
            </a:extLst>
          </p:cNvPr>
          <p:cNvSpPr txBox="1"/>
          <p:nvPr/>
        </p:nvSpPr>
        <p:spPr>
          <a:xfrm>
            <a:off x="6298340" y="84362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EF877A92-9356-4EDF-B546-4378C3C77DA4}"/>
              </a:ext>
            </a:extLst>
          </p:cNvPr>
          <p:cNvSpPr txBox="1"/>
          <p:nvPr/>
        </p:nvSpPr>
        <p:spPr>
          <a:xfrm>
            <a:off x="5870789" y="84946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28FD6A6A-D126-41CA-A9B4-36E05B9FD881}"/>
              </a:ext>
            </a:extLst>
          </p:cNvPr>
          <p:cNvSpPr txBox="1"/>
          <p:nvPr/>
        </p:nvSpPr>
        <p:spPr>
          <a:xfrm>
            <a:off x="10778721" y="129420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AE74D61D-C86F-4B85-8939-34ED22636505}"/>
              </a:ext>
            </a:extLst>
          </p:cNvPr>
          <p:cNvSpPr txBox="1"/>
          <p:nvPr/>
        </p:nvSpPr>
        <p:spPr>
          <a:xfrm>
            <a:off x="11206655" y="127821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970C5ED0-9420-42D2-AD76-5A4D67688A78}"/>
              </a:ext>
            </a:extLst>
          </p:cNvPr>
          <p:cNvSpPr txBox="1"/>
          <p:nvPr/>
        </p:nvSpPr>
        <p:spPr>
          <a:xfrm>
            <a:off x="10775565" y="86900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68F503DE-2F76-409D-B04F-DCE2D0E69D10}"/>
              </a:ext>
            </a:extLst>
          </p:cNvPr>
          <p:cNvSpPr txBox="1"/>
          <p:nvPr/>
        </p:nvSpPr>
        <p:spPr>
          <a:xfrm>
            <a:off x="11212840" y="86745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1163AB6-FB30-4174-8FE1-AE75CE8DE2CF}"/>
              </a:ext>
            </a:extLst>
          </p:cNvPr>
          <p:cNvSpPr txBox="1"/>
          <p:nvPr/>
        </p:nvSpPr>
        <p:spPr>
          <a:xfrm>
            <a:off x="9879690" y="86543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A0614F89-28BC-46B7-BABC-45830F347964}"/>
              </a:ext>
            </a:extLst>
          </p:cNvPr>
          <p:cNvSpPr txBox="1"/>
          <p:nvPr/>
        </p:nvSpPr>
        <p:spPr>
          <a:xfrm>
            <a:off x="10316965" y="8638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4231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500"/>
                            </p:stCondLst>
                            <p:childTnLst>
                              <p:par>
                                <p:cTn id="2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500"/>
                            </p:stCondLst>
                            <p:childTnLst>
                              <p:par>
                                <p:cTn id="2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500"/>
                            </p:stCondLst>
                            <p:childTnLst>
                              <p:par>
                                <p:cTn id="2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500"/>
                            </p:stCondLst>
                            <p:childTnLst>
                              <p:par>
                                <p:cTn id="28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500"/>
                            </p:stCondLst>
                            <p:childTnLst>
                              <p:par>
                                <p:cTn id="31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00"/>
                            </p:stCondLst>
                            <p:childTnLst>
                              <p:par>
                                <p:cTn id="33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500"/>
                            </p:stCondLst>
                            <p:childTnLst>
                              <p:par>
                                <p:cTn id="35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7" fill="hold">
                            <p:stCondLst>
                              <p:cond delay="500"/>
                            </p:stCondLst>
                            <p:childTnLst>
                              <p:par>
                                <p:cTn id="4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1" fill="hold">
                            <p:stCondLst>
                              <p:cond delay="500"/>
                            </p:stCondLst>
                            <p:childTnLst>
                              <p:par>
                                <p:cTn id="4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0" fill="hold">
                      <p:stCondLst>
                        <p:cond delay="indefinite"/>
                      </p:stCondLst>
                      <p:childTnLst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5" fill="hold">
                            <p:stCondLst>
                              <p:cond delay="500"/>
                            </p:stCondLst>
                            <p:childTnLst>
                              <p:par>
                                <p:cTn id="4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9" fill="hold">
                      <p:stCondLst>
                        <p:cond delay="indefinite"/>
                      </p:stCondLst>
                      <p:childTnLst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2" fill="hold">
                            <p:stCondLst>
                              <p:cond delay="500"/>
                            </p:stCondLst>
                            <p:childTnLst>
                              <p:par>
                                <p:cTn id="46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9" fill="hold">
                      <p:stCondLst>
                        <p:cond delay="indefinite"/>
                      </p:stCondLst>
                      <p:childTnLst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4" fill="hold">
                      <p:stCondLst>
                        <p:cond delay="indefinite"/>
                      </p:stCondLst>
                      <p:childTnLst>
                        <p:par>
                          <p:cTn id="475" fill="hold">
                            <p:stCondLst>
                              <p:cond delay="0"/>
                            </p:stCondLst>
                            <p:childTnLst>
                              <p:par>
                                <p:cTn id="4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>
                      <p:stCondLst>
                        <p:cond delay="indefinite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9" fill="hold">
                            <p:stCondLst>
                              <p:cond delay="500"/>
                            </p:stCondLst>
                            <p:childTnLst>
                              <p:par>
                                <p:cTn id="49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8" fill="hold">
                      <p:stCondLst>
                        <p:cond delay="indefinite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>
                      <p:stCondLst>
                        <p:cond delay="indefinite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8" fill="hold">
                            <p:stCondLst>
                              <p:cond delay="500"/>
                            </p:stCondLst>
                            <p:childTnLst>
                              <p:par>
                                <p:cTn id="50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1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2" fill="hold">
                      <p:stCondLst>
                        <p:cond delay="indefinite"/>
                      </p:stCondLst>
                      <p:childTnLst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7" fill="hold">
                      <p:stCondLst>
                        <p:cond delay="indefinite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2" fill="hold">
                      <p:stCondLst>
                        <p:cond delay="indefinite"/>
                      </p:stCondLst>
                      <p:childTnLst>
                        <p:par>
                          <p:cTn id="523" fill="hold">
                            <p:stCondLst>
                              <p:cond delay="0"/>
                            </p:stCondLst>
                            <p:childTnLst>
                              <p:par>
                                <p:cTn id="52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5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500"/>
                            </p:stCondLst>
                            <p:childTnLst>
                              <p:par>
                                <p:cTn id="52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0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1" fill="hold">
                      <p:stCondLst>
                        <p:cond delay="indefinite"/>
                      </p:stCondLst>
                      <p:childTnLst>
                        <p:par>
                          <p:cTn id="532" fill="hold">
                            <p:stCondLst>
                              <p:cond delay="0"/>
                            </p:stCondLst>
                            <p:childTnLst>
                              <p:par>
                                <p:cTn id="5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5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6" fill="hold">
                      <p:stCondLst>
                        <p:cond delay="indefinite"/>
                      </p:stCondLst>
                      <p:childTnLst>
                        <p:par>
                          <p:cTn id="537" fill="hold">
                            <p:stCondLst>
                              <p:cond delay="0"/>
                            </p:stCondLst>
                            <p:childTnLst>
                              <p:par>
                                <p:cTn id="5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9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4" fill="hold">
                      <p:stCondLst>
                        <p:cond delay="indefinite"/>
                      </p:stCondLst>
                      <p:childTnLst>
                        <p:par>
                          <p:cTn id="545" fill="hold">
                            <p:stCondLst>
                              <p:cond delay="0"/>
                            </p:stCondLst>
                            <p:childTnLst>
                              <p:par>
                                <p:cTn id="5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4" fill="hold">
                      <p:stCondLst>
                        <p:cond delay="indefinite"/>
                      </p:stCondLst>
                      <p:childTnLst>
                        <p:par>
                          <p:cTn id="555" fill="hold">
                            <p:stCondLst>
                              <p:cond delay="0"/>
                            </p:stCondLst>
                            <p:childTnLst>
                              <p:par>
                                <p:cTn id="5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9" fill="hold">
                      <p:stCondLst>
                        <p:cond delay="indefinite"/>
                      </p:stCondLst>
                      <p:childTnLst>
                        <p:par>
                          <p:cTn id="560" fill="hold">
                            <p:stCondLst>
                              <p:cond delay="0"/>
                            </p:stCondLst>
                            <p:childTnLst>
                              <p:par>
                                <p:cTn id="5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4" fill="hold">
                      <p:stCondLst>
                        <p:cond delay="indefinite"/>
                      </p:stCondLst>
                      <p:childTnLst>
                        <p:par>
                          <p:cTn id="565" fill="hold">
                            <p:stCondLst>
                              <p:cond delay="0"/>
                            </p:stCondLst>
                            <p:childTnLst>
                              <p:par>
                                <p:cTn id="5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9" fill="hold">
                      <p:stCondLst>
                        <p:cond delay="indefinite"/>
                      </p:stCondLst>
                      <p:childTnLst>
                        <p:par>
                          <p:cTn id="570" fill="hold">
                            <p:stCondLst>
                              <p:cond delay="0"/>
                            </p:stCondLst>
                            <p:childTnLst>
                              <p:par>
                                <p:cTn id="5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3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4" fill="hold">
                      <p:stCondLst>
                        <p:cond delay="indefinite"/>
                      </p:stCondLst>
                      <p:childTnLst>
                        <p:par>
                          <p:cTn id="575" fill="hold">
                            <p:stCondLst>
                              <p:cond delay="0"/>
                            </p:stCondLst>
                            <p:childTnLst>
                              <p:par>
                                <p:cTn id="5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9" fill="hold">
                      <p:stCondLst>
                        <p:cond delay="indefinite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" grpId="0" animBg="1"/>
      <p:bldP spid="281" grpId="1" animBg="1"/>
      <p:bldP spid="282" grpId="0" animBg="1"/>
      <p:bldP spid="282" grpId="1" animBg="1"/>
      <p:bldP spid="283" grpId="0" animBg="1"/>
      <p:bldP spid="283" grpId="1" animBg="1"/>
      <p:bldP spid="283" grpId="2" animBg="1"/>
      <p:bldP spid="283" grpId="3" animBg="1"/>
      <p:bldP spid="284" grpId="0" animBg="1"/>
      <p:bldP spid="284" grpId="1" animBg="1"/>
      <p:bldP spid="284" grpId="2" animBg="1"/>
      <p:bldP spid="284" grpId="3" animBg="1"/>
      <p:bldP spid="285" grpId="0" animBg="1"/>
      <p:bldP spid="285" grpId="1" animBg="1"/>
      <p:bldP spid="285" grpId="2" animBg="1"/>
      <p:bldP spid="285" grpId="3" animBg="1"/>
      <p:bldP spid="286" grpId="0" animBg="1"/>
      <p:bldP spid="286" grpId="1" animBg="1"/>
      <p:bldP spid="286" grpId="2" animBg="1"/>
      <p:bldP spid="286" grpId="3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3" grpId="2" animBg="1"/>
      <p:bldP spid="193" grpId="3" animBg="1"/>
      <p:bldP spid="199" grpId="0" animBg="1"/>
      <p:bldP spid="199" grpId="1" animBg="1"/>
      <p:bldP spid="199" grpId="2" animBg="1"/>
      <p:bldP spid="199" grpId="3" animBg="1"/>
      <p:bldP spid="200" grpId="0" animBg="1"/>
      <p:bldP spid="200" grpId="1" animBg="1"/>
      <p:bldP spid="200" grpId="2" animBg="1"/>
      <p:bldP spid="200" grpId="3" animBg="1"/>
      <p:bldP spid="201" grpId="0" animBg="1"/>
      <p:bldP spid="201" grpId="1" animBg="1"/>
      <p:bldP spid="201" grpId="2" animBg="1"/>
      <p:bldP spid="201" grpId="3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8" grpId="2" animBg="1"/>
      <p:bldP spid="168" grpId="3" animBg="1"/>
      <p:bldP spid="169" grpId="0" animBg="1"/>
      <p:bldP spid="169" grpId="1" animBg="1"/>
      <p:bldP spid="169" grpId="2" animBg="1"/>
      <p:bldP spid="169" grpId="3" animBg="1"/>
      <p:bldP spid="170" grpId="0" animBg="1"/>
      <p:bldP spid="170" grpId="1" animBg="1"/>
      <p:bldP spid="170" grpId="2" animBg="1"/>
      <p:bldP spid="170" grpId="3" animBg="1"/>
      <p:bldP spid="172" grpId="0" animBg="1"/>
      <p:bldP spid="172" grpId="1" animBg="1"/>
      <p:bldP spid="172" grpId="2" animBg="1"/>
      <p:bldP spid="172" grpId="3" animBg="1"/>
      <p:bldP spid="87" grpId="0"/>
      <p:bldP spid="88" grpId="0"/>
      <p:bldP spid="89" grpId="0"/>
      <p:bldP spid="90" grpId="0"/>
      <p:bldP spid="91" grpId="0"/>
      <p:bldP spid="92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3" grpId="0"/>
      <p:bldP spid="104" grpId="0"/>
      <p:bldP spid="105" grpId="0"/>
      <p:bldP spid="106" grpId="0"/>
      <p:bldP spid="107" grpId="0"/>
      <p:bldP spid="120" grpId="0"/>
      <p:bldP spid="121" grpId="0"/>
      <p:bldP spid="122" grpId="0"/>
      <p:bldP spid="123" grpId="0"/>
      <p:bldP spid="220" grpId="0"/>
      <p:bldP spid="221" grpId="0"/>
      <p:bldP spid="222" grpId="0"/>
      <p:bldP spid="223" grpId="0"/>
      <p:bldP spid="224" grpId="0"/>
      <p:bldP spid="225" grpId="0"/>
      <p:bldP spid="228" grpId="0"/>
      <p:bldP spid="229" grpId="0"/>
      <p:bldP spid="230" grpId="0"/>
      <p:bldP spid="231" grpId="0"/>
      <p:bldP spid="232" grpId="0"/>
      <p:bldP spid="233" grpId="0"/>
      <p:bldP spid="234" grpId="0"/>
      <p:bldP spid="236" grpId="0"/>
      <p:bldP spid="237" grpId="0"/>
      <p:bldP spid="238" grpId="0"/>
      <p:bldP spid="239" grpId="0"/>
      <p:bldP spid="240" grpId="0"/>
      <p:bldP spid="241" grpId="0"/>
      <p:bldP spid="242" grpId="0"/>
      <p:bldP spid="243" grpId="0"/>
      <p:bldP spid="244" grpId="0"/>
      <p:bldP spid="245" grpId="0"/>
      <p:bldP spid="246" grpId="0"/>
      <p:bldP spid="247" grpId="0"/>
      <p:bldP spid="248" grpId="0"/>
      <p:bldP spid="249" grpId="0"/>
      <p:bldP spid="250" grpId="0"/>
      <p:bldP spid="251" grpId="0"/>
      <p:bldP spid="252" grpId="0"/>
      <p:bldP spid="254" grpId="0"/>
      <p:bldP spid="255" grpId="0"/>
      <p:bldP spid="256" grpId="0"/>
      <p:bldP spid="257" grpId="0"/>
      <p:bldP spid="258" grpId="0"/>
      <p:bldP spid="259" grpId="0"/>
      <p:bldP spid="26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165CA3F-B81D-4A10-8618-6A9946E4E946}"/>
              </a:ext>
            </a:extLst>
          </p:cNvPr>
          <p:cNvSpPr/>
          <p:nvPr/>
        </p:nvSpPr>
        <p:spPr>
          <a:xfrm>
            <a:off x="1857896" y="987969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F586F69-093B-4618-AFD9-404F5E08959F}"/>
              </a:ext>
            </a:extLst>
          </p:cNvPr>
          <p:cNvSpPr/>
          <p:nvPr/>
        </p:nvSpPr>
        <p:spPr>
          <a:xfrm>
            <a:off x="2308379" y="982828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4E53C17-67F8-421E-BEF6-404551080241}"/>
              </a:ext>
            </a:extLst>
          </p:cNvPr>
          <p:cNvSpPr/>
          <p:nvPr/>
        </p:nvSpPr>
        <p:spPr>
          <a:xfrm>
            <a:off x="2742357" y="988832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521CBBA-3E7E-42D1-8FF0-D2042B18D29D}"/>
              </a:ext>
            </a:extLst>
          </p:cNvPr>
          <p:cNvSpPr/>
          <p:nvPr/>
        </p:nvSpPr>
        <p:spPr>
          <a:xfrm>
            <a:off x="3192840" y="983691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6708A2A-7B6B-4D7D-A3C4-5F6DF238DAFC}"/>
              </a:ext>
            </a:extLst>
          </p:cNvPr>
          <p:cNvSpPr/>
          <p:nvPr/>
        </p:nvSpPr>
        <p:spPr>
          <a:xfrm>
            <a:off x="2742357" y="1434839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BCC80979-9D2B-4AE8-99D0-EC57B481E3C1}"/>
              </a:ext>
            </a:extLst>
          </p:cNvPr>
          <p:cNvSpPr/>
          <p:nvPr/>
        </p:nvSpPr>
        <p:spPr>
          <a:xfrm>
            <a:off x="3192840" y="1429698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FB378B9-8823-48B1-9BE2-343FA8466743}"/>
              </a:ext>
            </a:extLst>
          </p:cNvPr>
          <p:cNvSpPr txBox="1"/>
          <p:nvPr/>
        </p:nvSpPr>
        <p:spPr>
          <a:xfrm>
            <a:off x="3187930" y="129045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594E397-880F-4419-9D37-4C364C770860}"/>
              </a:ext>
            </a:extLst>
          </p:cNvPr>
          <p:cNvSpPr txBox="1"/>
          <p:nvPr/>
        </p:nvSpPr>
        <p:spPr>
          <a:xfrm>
            <a:off x="2737172" y="1283906"/>
            <a:ext cx="46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554F4DF-5F3B-415D-81DA-D45E4C0AE708}"/>
              </a:ext>
            </a:extLst>
          </p:cNvPr>
          <p:cNvSpPr txBox="1"/>
          <p:nvPr/>
        </p:nvSpPr>
        <p:spPr>
          <a:xfrm>
            <a:off x="3171235" y="8406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0D003F7-2571-4DC3-87AA-A003708DA203}"/>
              </a:ext>
            </a:extLst>
          </p:cNvPr>
          <p:cNvSpPr txBox="1"/>
          <p:nvPr/>
        </p:nvSpPr>
        <p:spPr>
          <a:xfrm>
            <a:off x="2720477" y="8340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43CDDE0-9E0F-4E50-9711-CCECA4B2CC05}"/>
              </a:ext>
            </a:extLst>
          </p:cNvPr>
          <p:cNvSpPr txBox="1"/>
          <p:nvPr/>
        </p:nvSpPr>
        <p:spPr>
          <a:xfrm>
            <a:off x="2280253" y="8348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F788C29-9972-4477-98E5-3ECFF38B3EBE}"/>
              </a:ext>
            </a:extLst>
          </p:cNvPr>
          <p:cNvSpPr txBox="1"/>
          <p:nvPr/>
        </p:nvSpPr>
        <p:spPr>
          <a:xfrm>
            <a:off x="1844133" y="84362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41A164C-FC0C-4003-BE05-97BD8A1341D4}"/>
              </a:ext>
            </a:extLst>
          </p:cNvPr>
          <p:cNvCxnSpPr>
            <a:cxnSpLocks/>
          </p:cNvCxnSpPr>
          <p:nvPr/>
        </p:nvCxnSpPr>
        <p:spPr>
          <a:xfrm>
            <a:off x="912414" y="1823352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03C86A0B-20FD-4C66-9D16-D837A876F26B}"/>
              </a:ext>
            </a:extLst>
          </p:cNvPr>
          <p:cNvSpPr txBox="1"/>
          <p:nvPr/>
        </p:nvSpPr>
        <p:spPr>
          <a:xfrm>
            <a:off x="543547" y="1321873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8D104975-6ABE-4127-BFC9-D802ADB15D28}"/>
              </a:ext>
            </a:extLst>
          </p:cNvPr>
          <p:cNvSpPr/>
          <p:nvPr/>
        </p:nvSpPr>
        <p:spPr>
          <a:xfrm>
            <a:off x="5884552" y="993814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9F8C8D1-1C61-4DCF-B6ED-7D4D33BF5DDF}"/>
              </a:ext>
            </a:extLst>
          </p:cNvPr>
          <p:cNvSpPr/>
          <p:nvPr/>
        </p:nvSpPr>
        <p:spPr>
          <a:xfrm>
            <a:off x="6769013" y="994677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DD750409-1B80-4508-94BD-B01B1FD1C656}"/>
              </a:ext>
            </a:extLst>
          </p:cNvPr>
          <p:cNvSpPr/>
          <p:nvPr/>
        </p:nvSpPr>
        <p:spPr>
          <a:xfrm>
            <a:off x="7219496" y="989536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55FE42CE-E176-4B8E-B3EC-11B9DF56AEC3}"/>
              </a:ext>
            </a:extLst>
          </p:cNvPr>
          <p:cNvSpPr/>
          <p:nvPr/>
        </p:nvSpPr>
        <p:spPr>
          <a:xfrm>
            <a:off x="6769013" y="1440684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4287AA9A-900E-4B31-8B3F-0F9EA05CB0DF}"/>
              </a:ext>
            </a:extLst>
          </p:cNvPr>
          <p:cNvSpPr/>
          <p:nvPr/>
        </p:nvSpPr>
        <p:spPr>
          <a:xfrm>
            <a:off x="7219496" y="1435543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6760EBF-541D-4260-B9F4-ACFCDF00D886}"/>
              </a:ext>
            </a:extLst>
          </p:cNvPr>
          <p:cNvSpPr txBox="1"/>
          <p:nvPr/>
        </p:nvSpPr>
        <p:spPr>
          <a:xfrm>
            <a:off x="7214586" y="129629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28DAE14A-AD9A-415A-BC07-A63C7AE12900}"/>
              </a:ext>
            </a:extLst>
          </p:cNvPr>
          <p:cNvSpPr txBox="1"/>
          <p:nvPr/>
        </p:nvSpPr>
        <p:spPr>
          <a:xfrm>
            <a:off x="6763828" y="1289751"/>
            <a:ext cx="46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EB9109FA-81AC-4D2C-81F1-0DE631A91B3F}"/>
              </a:ext>
            </a:extLst>
          </p:cNvPr>
          <p:cNvSpPr txBox="1"/>
          <p:nvPr/>
        </p:nvSpPr>
        <p:spPr>
          <a:xfrm>
            <a:off x="7197891" y="84645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084C6499-9493-4B19-90D1-19CADEC1418B}"/>
              </a:ext>
            </a:extLst>
          </p:cNvPr>
          <p:cNvSpPr txBox="1"/>
          <p:nvPr/>
        </p:nvSpPr>
        <p:spPr>
          <a:xfrm>
            <a:off x="6747133" y="839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99D3D38D-E906-43B7-8B99-22DA5B49BEF8}"/>
              </a:ext>
            </a:extLst>
          </p:cNvPr>
          <p:cNvSpPr txBox="1"/>
          <p:nvPr/>
        </p:nvSpPr>
        <p:spPr>
          <a:xfrm>
            <a:off x="6298340" y="84362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CC959239-1A78-42BB-A70C-84B6D77206BE}"/>
              </a:ext>
            </a:extLst>
          </p:cNvPr>
          <p:cNvSpPr txBox="1"/>
          <p:nvPr/>
        </p:nvSpPr>
        <p:spPr>
          <a:xfrm>
            <a:off x="5870789" y="84946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0A6F3E24-B23A-4D77-AC1E-D21909612D5C}"/>
              </a:ext>
            </a:extLst>
          </p:cNvPr>
          <p:cNvCxnSpPr>
            <a:cxnSpLocks/>
          </p:cNvCxnSpPr>
          <p:nvPr/>
        </p:nvCxnSpPr>
        <p:spPr>
          <a:xfrm>
            <a:off x="4939070" y="1829197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E91A8920-50BD-46B7-B181-A938D2F9FC79}"/>
              </a:ext>
            </a:extLst>
          </p:cNvPr>
          <p:cNvSpPr txBox="1"/>
          <p:nvPr/>
        </p:nvSpPr>
        <p:spPr>
          <a:xfrm>
            <a:off x="4570203" y="1327718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ADAF175E-2207-4BAC-8D98-F61EC3A9148F}"/>
              </a:ext>
            </a:extLst>
          </p:cNvPr>
          <p:cNvSpPr/>
          <p:nvPr/>
        </p:nvSpPr>
        <p:spPr>
          <a:xfrm>
            <a:off x="9893503" y="982301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97900DB2-1D7C-4F90-9531-B84A0131C8B1}"/>
              </a:ext>
            </a:extLst>
          </p:cNvPr>
          <p:cNvSpPr/>
          <p:nvPr/>
        </p:nvSpPr>
        <p:spPr>
          <a:xfrm>
            <a:off x="10343986" y="977160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AC30CD35-6EE3-469E-9F47-C379EDF0D6BF}"/>
              </a:ext>
            </a:extLst>
          </p:cNvPr>
          <p:cNvSpPr/>
          <p:nvPr/>
        </p:nvSpPr>
        <p:spPr>
          <a:xfrm>
            <a:off x="10777964" y="983164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EE459FA2-1073-4B7D-9EFE-75E927BB8FCC}"/>
              </a:ext>
            </a:extLst>
          </p:cNvPr>
          <p:cNvSpPr/>
          <p:nvPr/>
        </p:nvSpPr>
        <p:spPr>
          <a:xfrm>
            <a:off x="11228447" y="978023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AA60B7F0-A213-42E9-9725-3A791C1B4499}"/>
              </a:ext>
            </a:extLst>
          </p:cNvPr>
          <p:cNvSpPr/>
          <p:nvPr/>
        </p:nvSpPr>
        <p:spPr>
          <a:xfrm>
            <a:off x="10777964" y="1429171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D755FED7-D4F4-4338-ACD0-68ECFAA36609}"/>
              </a:ext>
            </a:extLst>
          </p:cNvPr>
          <p:cNvSpPr/>
          <p:nvPr/>
        </p:nvSpPr>
        <p:spPr>
          <a:xfrm>
            <a:off x="11228447" y="1424030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5A4D058-0609-40DE-8AA2-DE42EB0B8989}"/>
              </a:ext>
            </a:extLst>
          </p:cNvPr>
          <p:cNvSpPr txBox="1"/>
          <p:nvPr/>
        </p:nvSpPr>
        <p:spPr>
          <a:xfrm>
            <a:off x="11223537" y="128478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9373BA63-2DEB-44C9-B569-379AE5E40A26}"/>
              </a:ext>
            </a:extLst>
          </p:cNvPr>
          <p:cNvSpPr txBox="1"/>
          <p:nvPr/>
        </p:nvSpPr>
        <p:spPr>
          <a:xfrm>
            <a:off x="10772779" y="1278238"/>
            <a:ext cx="46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C082FB35-C12A-41AD-A14B-977F3767FF4E}"/>
              </a:ext>
            </a:extLst>
          </p:cNvPr>
          <p:cNvSpPr txBox="1"/>
          <p:nvPr/>
        </p:nvSpPr>
        <p:spPr>
          <a:xfrm>
            <a:off x="11206842" y="83494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11D3A04E-7105-4C76-A59A-58C01F7C943D}"/>
              </a:ext>
            </a:extLst>
          </p:cNvPr>
          <p:cNvSpPr txBox="1"/>
          <p:nvPr/>
        </p:nvSpPr>
        <p:spPr>
          <a:xfrm>
            <a:off x="10756084" y="82840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48F6F22B-0973-4A3C-880B-2B49A2F42C83}"/>
              </a:ext>
            </a:extLst>
          </p:cNvPr>
          <p:cNvSpPr txBox="1"/>
          <p:nvPr/>
        </p:nvSpPr>
        <p:spPr>
          <a:xfrm>
            <a:off x="10315860" y="8292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CBCC9D32-176D-4C54-A227-D50AFE72DBAB}"/>
              </a:ext>
            </a:extLst>
          </p:cNvPr>
          <p:cNvSpPr txBox="1"/>
          <p:nvPr/>
        </p:nvSpPr>
        <p:spPr>
          <a:xfrm>
            <a:off x="9879740" y="83795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187A2966-8E83-4B8F-88AE-1941480BB1E6}"/>
              </a:ext>
            </a:extLst>
          </p:cNvPr>
          <p:cNvCxnSpPr>
            <a:cxnSpLocks/>
          </p:cNvCxnSpPr>
          <p:nvPr/>
        </p:nvCxnSpPr>
        <p:spPr>
          <a:xfrm>
            <a:off x="8948021" y="1834617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E25DA1C7-91B9-4872-A451-25BF3C9057C8}"/>
              </a:ext>
            </a:extLst>
          </p:cNvPr>
          <p:cNvSpPr txBox="1"/>
          <p:nvPr/>
        </p:nvSpPr>
        <p:spPr>
          <a:xfrm>
            <a:off x="8566797" y="1316205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2880E21-B106-45A2-992C-0C9E9E2E9257}"/>
              </a:ext>
            </a:extLst>
          </p:cNvPr>
          <p:cNvSpPr txBox="1"/>
          <p:nvPr/>
        </p:nvSpPr>
        <p:spPr>
          <a:xfrm>
            <a:off x="2754965" y="63905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FA9FF04-8A50-474E-A8FD-215D2268F760}"/>
              </a:ext>
            </a:extLst>
          </p:cNvPr>
          <p:cNvSpPr txBox="1"/>
          <p:nvPr/>
        </p:nvSpPr>
        <p:spPr>
          <a:xfrm>
            <a:off x="3136617" y="17687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BFA5819-C6C0-4EFB-AE03-D0693622A1A7}"/>
              </a:ext>
            </a:extLst>
          </p:cNvPr>
          <p:cNvSpPr txBox="1"/>
          <p:nvPr/>
        </p:nvSpPr>
        <p:spPr>
          <a:xfrm>
            <a:off x="2312277" y="64157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21FDF99-0E72-4A3C-BF7D-AC64B190F520}"/>
              </a:ext>
            </a:extLst>
          </p:cNvPr>
          <p:cNvSpPr txBox="1"/>
          <p:nvPr/>
        </p:nvSpPr>
        <p:spPr>
          <a:xfrm>
            <a:off x="2684453" y="17759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9E94C4B-E143-4048-9164-A3825C1AEC61}"/>
              </a:ext>
            </a:extLst>
          </p:cNvPr>
          <p:cNvSpPr txBox="1"/>
          <p:nvPr/>
        </p:nvSpPr>
        <p:spPr>
          <a:xfrm>
            <a:off x="2239549" y="17712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B7A1AE2-9555-4A8E-8C28-850BF2EFCDE2}"/>
              </a:ext>
            </a:extLst>
          </p:cNvPr>
          <p:cNvSpPr txBox="1"/>
          <p:nvPr/>
        </p:nvSpPr>
        <p:spPr>
          <a:xfrm>
            <a:off x="1782647" y="17690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B9110D00-91DF-40E8-B058-258396E24838}"/>
              </a:ext>
            </a:extLst>
          </p:cNvPr>
          <p:cNvCxnSpPr/>
          <p:nvPr/>
        </p:nvCxnSpPr>
        <p:spPr>
          <a:xfrm flipH="1">
            <a:off x="2808292" y="826748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358C9A0C-33FC-489C-8B3F-E5C2C501E475}"/>
              </a:ext>
            </a:extLst>
          </p:cNvPr>
          <p:cNvCxnSpPr/>
          <p:nvPr/>
        </p:nvCxnSpPr>
        <p:spPr>
          <a:xfrm flipH="1">
            <a:off x="2364013" y="826748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00A94B37-638C-46FE-B252-89253A57BFE1}"/>
              </a:ext>
            </a:extLst>
          </p:cNvPr>
          <p:cNvSpPr txBox="1"/>
          <p:nvPr/>
        </p:nvSpPr>
        <p:spPr>
          <a:xfrm>
            <a:off x="3134378" y="22006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3BBE685-26B7-408D-BC0F-72DE32ACA75F}"/>
              </a:ext>
            </a:extLst>
          </p:cNvPr>
          <p:cNvSpPr txBox="1"/>
          <p:nvPr/>
        </p:nvSpPr>
        <p:spPr>
          <a:xfrm>
            <a:off x="2736174" y="42190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790A3EC-2497-4D90-BCD9-040ECD58093A}"/>
              </a:ext>
            </a:extLst>
          </p:cNvPr>
          <p:cNvSpPr txBox="1"/>
          <p:nvPr/>
        </p:nvSpPr>
        <p:spPr>
          <a:xfrm>
            <a:off x="2684736" y="22006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618C4661-7099-4B3A-B8B2-DE561C98E981}"/>
              </a:ext>
            </a:extLst>
          </p:cNvPr>
          <p:cNvSpPr txBox="1"/>
          <p:nvPr/>
        </p:nvSpPr>
        <p:spPr>
          <a:xfrm>
            <a:off x="2287244" y="42190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5ED30C8-69A8-4169-86A7-92221A7C5956}"/>
              </a:ext>
            </a:extLst>
          </p:cNvPr>
          <p:cNvSpPr txBox="1"/>
          <p:nvPr/>
        </p:nvSpPr>
        <p:spPr>
          <a:xfrm>
            <a:off x="2235806" y="22006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59D351F-B6D8-44F5-B315-014E3B786147}"/>
              </a:ext>
            </a:extLst>
          </p:cNvPr>
          <p:cNvSpPr txBox="1"/>
          <p:nvPr/>
        </p:nvSpPr>
        <p:spPr>
          <a:xfrm>
            <a:off x="1837602" y="42190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38E125B-417E-4244-8103-677E737C05FE}"/>
              </a:ext>
            </a:extLst>
          </p:cNvPr>
          <p:cNvSpPr txBox="1"/>
          <p:nvPr/>
        </p:nvSpPr>
        <p:spPr>
          <a:xfrm>
            <a:off x="1786164" y="22006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FAD5FE5C-E2F8-4C54-B3D9-F8ADD95818B0}"/>
              </a:ext>
            </a:extLst>
          </p:cNvPr>
          <p:cNvSpPr txBox="1"/>
          <p:nvPr/>
        </p:nvSpPr>
        <p:spPr>
          <a:xfrm>
            <a:off x="897344" y="2198442"/>
            <a:ext cx="940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31083E16-C3BB-45E2-969B-9659B4BE3773}"/>
              </a:ext>
            </a:extLst>
          </p:cNvPr>
          <p:cNvCxnSpPr>
            <a:cxnSpLocks/>
          </p:cNvCxnSpPr>
          <p:nvPr/>
        </p:nvCxnSpPr>
        <p:spPr>
          <a:xfrm>
            <a:off x="895070" y="2710302"/>
            <a:ext cx="268520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8D4FCD6B-1BC7-452A-B26B-CB839A6A4F3F}"/>
              </a:ext>
            </a:extLst>
          </p:cNvPr>
          <p:cNvSpPr txBox="1"/>
          <p:nvPr/>
        </p:nvSpPr>
        <p:spPr>
          <a:xfrm>
            <a:off x="3133489" y="26590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666654C3-CC00-4291-9F30-00E011962879}"/>
              </a:ext>
            </a:extLst>
          </p:cNvPr>
          <p:cNvSpPr txBox="1"/>
          <p:nvPr/>
        </p:nvSpPr>
        <p:spPr>
          <a:xfrm>
            <a:off x="2287244" y="159812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26E019D3-1C1E-4001-A927-E035165DEA66}"/>
              </a:ext>
            </a:extLst>
          </p:cNvPr>
          <p:cNvSpPr txBox="1"/>
          <p:nvPr/>
        </p:nvSpPr>
        <p:spPr>
          <a:xfrm>
            <a:off x="2674984" y="26707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CA834FC-825F-4674-B0AC-7E554DC620E7}"/>
              </a:ext>
            </a:extLst>
          </p:cNvPr>
          <p:cNvSpPr txBox="1"/>
          <p:nvPr/>
        </p:nvSpPr>
        <p:spPr>
          <a:xfrm>
            <a:off x="1842862" y="160316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01F7D47C-525E-411B-A841-3CBB53D03A18}"/>
              </a:ext>
            </a:extLst>
          </p:cNvPr>
          <p:cNvSpPr txBox="1"/>
          <p:nvPr/>
        </p:nvSpPr>
        <p:spPr>
          <a:xfrm>
            <a:off x="2230602" y="26757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4697F2B-A5E0-4F78-827D-85572D68C247}"/>
              </a:ext>
            </a:extLst>
          </p:cNvPr>
          <p:cNvSpPr txBox="1"/>
          <p:nvPr/>
        </p:nvSpPr>
        <p:spPr>
          <a:xfrm>
            <a:off x="1398480" y="159812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7933E33-7B30-4140-86F8-6535C744577E}"/>
              </a:ext>
            </a:extLst>
          </p:cNvPr>
          <p:cNvSpPr txBox="1"/>
          <p:nvPr/>
        </p:nvSpPr>
        <p:spPr>
          <a:xfrm>
            <a:off x="1786220" y="26707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251BF5D2-5391-48A8-A6ED-4673A5DB2D3B}"/>
              </a:ext>
            </a:extLst>
          </p:cNvPr>
          <p:cNvSpPr txBox="1"/>
          <p:nvPr/>
        </p:nvSpPr>
        <p:spPr>
          <a:xfrm>
            <a:off x="1324250" y="26590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94C914FE-F0AA-4AC1-BC06-ECF4053C730A}"/>
              </a:ext>
            </a:extLst>
          </p:cNvPr>
          <p:cNvSpPr txBox="1"/>
          <p:nvPr/>
        </p:nvSpPr>
        <p:spPr>
          <a:xfrm>
            <a:off x="886242" y="26590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04402196-1B2E-4F6F-858C-C1DA3CDC9E74}"/>
              </a:ext>
            </a:extLst>
          </p:cNvPr>
          <p:cNvSpPr txBox="1"/>
          <p:nvPr/>
        </p:nvSpPr>
        <p:spPr>
          <a:xfrm>
            <a:off x="7152327" y="17588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7940514-9890-49B2-86F6-F88CC725B1C4}"/>
              </a:ext>
            </a:extLst>
          </p:cNvPr>
          <p:cNvSpPr txBox="1"/>
          <p:nvPr/>
        </p:nvSpPr>
        <p:spPr>
          <a:xfrm>
            <a:off x="6763539" y="68162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D7F5645E-219A-4308-8F82-242679D50CBD}"/>
              </a:ext>
            </a:extLst>
          </p:cNvPr>
          <p:cNvSpPr txBox="1"/>
          <p:nvPr/>
        </p:nvSpPr>
        <p:spPr>
          <a:xfrm>
            <a:off x="6693201" y="17588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2F885EEB-FD6A-4FAB-B1E5-29B4AF7B344C}"/>
              </a:ext>
            </a:extLst>
          </p:cNvPr>
          <p:cNvSpPr txBox="1"/>
          <p:nvPr/>
        </p:nvSpPr>
        <p:spPr>
          <a:xfrm>
            <a:off x="5868695" y="68162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2F4004C-1186-47E9-BA84-74EB8F8F2E32}"/>
              </a:ext>
            </a:extLst>
          </p:cNvPr>
          <p:cNvSpPr txBox="1"/>
          <p:nvPr/>
        </p:nvSpPr>
        <p:spPr>
          <a:xfrm>
            <a:off x="6260471" y="17588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3EB9702F-5C76-4760-8D5F-DB71EC9EE30B}"/>
              </a:ext>
            </a:extLst>
          </p:cNvPr>
          <p:cNvCxnSpPr/>
          <p:nvPr/>
        </p:nvCxnSpPr>
        <p:spPr>
          <a:xfrm flipH="1">
            <a:off x="6817198" y="859825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C49208DC-C772-4F6C-BC73-E9DF12E73876}"/>
              </a:ext>
            </a:extLst>
          </p:cNvPr>
          <p:cNvCxnSpPr/>
          <p:nvPr/>
        </p:nvCxnSpPr>
        <p:spPr>
          <a:xfrm flipH="1">
            <a:off x="5920737" y="881943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195E7499-7C49-421C-ADCF-ED4719EBCDF5}"/>
              </a:ext>
            </a:extLst>
          </p:cNvPr>
          <p:cNvSpPr txBox="1"/>
          <p:nvPr/>
        </p:nvSpPr>
        <p:spPr>
          <a:xfrm>
            <a:off x="7152327" y="221607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A583EA98-FB80-4670-9446-A7152337A269}"/>
              </a:ext>
            </a:extLst>
          </p:cNvPr>
          <p:cNvSpPr txBox="1"/>
          <p:nvPr/>
        </p:nvSpPr>
        <p:spPr>
          <a:xfrm>
            <a:off x="6762278" y="45104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3FAAD7D9-4ABD-439F-B691-A86895618B6D}"/>
              </a:ext>
            </a:extLst>
          </p:cNvPr>
          <p:cNvSpPr txBox="1"/>
          <p:nvPr/>
        </p:nvSpPr>
        <p:spPr>
          <a:xfrm>
            <a:off x="6693200" y="221607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2486C982-E021-47C1-8E10-26098F2BAFE0}"/>
              </a:ext>
            </a:extLst>
          </p:cNvPr>
          <p:cNvSpPr txBox="1"/>
          <p:nvPr/>
        </p:nvSpPr>
        <p:spPr>
          <a:xfrm>
            <a:off x="6302637" y="45104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CF3759A6-52FA-4554-A3B2-7802686565DE}"/>
              </a:ext>
            </a:extLst>
          </p:cNvPr>
          <p:cNvSpPr txBox="1"/>
          <p:nvPr/>
        </p:nvSpPr>
        <p:spPr>
          <a:xfrm>
            <a:off x="6242227" y="221607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5962D671-A222-4B0B-9360-360091F91AD3}"/>
              </a:ext>
            </a:extLst>
          </p:cNvPr>
          <p:cNvSpPr txBox="1"/>
          <p:nvPr/>
        </p:nvSpPr>
        <p:spPr>
          <a:xfrm>
            <a:off x="5797222" y="2218001"/>
            <a:ext cx="4360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C02E728B-7FEE-4EBA-96D2-F66389C4CE34}"/>
              </a:ext>
            </a:extLst>
          </p:cNvPr>
          <p:cNvCxnSpPr>
            <a:cxnSpLocks/>
          </p:cNvCxnSpPr>
          <p:nvPr/>
        </p:nvCxnSpPr>
        <p:spPr>
          <a:xfrm>
            <a:off x="4933553" y="2718240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>
            <a:extLst>
              <a:ext uri="{FF2B5EF4-FFF2-40B4-BE49-F238E27FC236}">
                <a16:creationId xmlns:a16="http://schemas.microsoft.com/office/drawing/2014/main" id="{2C0002ED-5DB4-413E-8213-E3CEDBBFFE32}"/>
              </a:ext>
            </a:extLst>
          </p:cNvPr>
          <p:cNvSpPr txBox="1"/>
          <p:nvPr/>
        </p:nvSpPr>
        <p:spPr>
          <a:xfrm>
            <a:off x="7158189" y="26664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5A2ACEA6-6C53-46D3-8B82-CE6682ECE517}"/>
              </a:ext>
            </a:extLst>
          </p:cNvPr>
          <p:cNvSpPr txBox="1"/>
          <p:nvPr/>
        </p:nvSpPr>
        <p:spPr>
          <a:xfrm>
            <a:off x="6347009" y="157926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75BADA4-96B7-4361-9CB4-0C05A40407D8}"/>
              </a:ext>
            </a:extLst>
          </p:cNvPr>
          <p:cNvSpPr txBox="1"/>
          <p:nvPr/>
        </p:nvSpPr>
        <p:spPr>
          <a:xfrm>
            <a:off x="6694285" y="26664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4441C88-44D2-4ED7-B8F5-85F8787136E9}"/>
              </a:ext>
            </a:extLst>
          </p:cNvPr>
          <p:cNvSpPr txBox="1"/>
          <p:nvPr/>
        </p:nvSpPr>
        <p:spPr>
          <a:xfrm>
            <a:off x="6254708" y="26664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8389A7C4-A67A-4350-87E7-A75AF27F6A9D}"/>
              </a:ext>
            </a:extLst>
          </p:cNvPr>
          <p:cNvSpPr txBox="1"/>
          <p:nvPr/>
        </p:nvSpPr>
        <p:spPr>
          <a:xfrm>
            <a:off x="5788583" y="26596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263EDA1A-366C-4F4C-8C3F-FC3D09CD865A}"/>
              </a:ext>
            </a:extLst>
          </p:cNvPr>
          <p:cNvSpPr txBox="1"/>
          <p:nvPr/>
        </p:nvSpPr>
        <p:spPr>
          <a:xfrm>
            <a:off x="5372072" y="1758809"/>
            <a:ext cx="95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FB67A351-0C42-4FC9-B3C2-CB84D5C8B2CE}"/>
              </a:ext>
            </a:extLst>
          </p:cNvPr>
          <p:cNvSpPr txBox="1"/>
          <p:nvPr/>
        </p:nvSpPr>
        <p:spPr>
          <a:xfrm>
            <a:off x="5856206" y="44602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4F672AD-F6E6-4469-A47D-0A5FD5082A1E}"/>
              </a:ext>
            </a:extLst>
          </p:cNvPr>
          <p:cNvSpPr txBox="1"/>
          <p:nvPr/>
        </p:nvSpPr>
        <p:spPr>
          <a:xfrm>
            <a:off x="4905483" y="2218445"/>
            <a:ext cx="938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C6C3153B-10FF-4D22-A757-98978DEE63FF}"/>
              </a:ext>
            </a:extLst>
          </p:cNvPr>
          <p:cNvSpPr txBox="1"/>
          <p:nvPr/>
        </p:nvSpPr>
        <p:spPr>
          <a:xfrm>
            <a:off x="5341568" y="26596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28B6915F-9592-4A8B-AAD5-713037E35311}"/>
              </a:ext>
            </a:extLst>
          </p:cNvPr>
          <p:cNvSpPr txBox="1"/>
          <p:nvPr/>
        </p:nvSpPr>
        <p:spPr>
          <a:xfrm>
            <a:off x="4914741" y="265717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52573788-D771-4FCD-976D-CF2668BE7188}"/>
              </a:ext>
            </a:extLst>
          </p:cNvPr>
          <p:cNvSpPr txBox="1"/>
          <p:nvPr/>
        </p:nvSpPr>
        <p:spPr>
          <a:xfrm>
            <a:off x="11165635" y="17602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0D32B66A-085A-4B49-826A-134AB7D6C9E6}"/>
              </a:ext>
            </a:extLst>
          </p:cNvPr>
          <p:cNvSpPr txBox="1"/>
          <p:nvPr/>
        </p:nvSpPr>
        <p:spPr>
          <a:xfrm>
            <a:off x="10776847" y="68309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01BB6BE6-DEC0-47C0-BA8D-7CB2FE371606}"/>
              </a:ext>
            </a:extLst>
          </p:cNvPr>
          <p:cNvSpPr txBox="1"/>
          <p:nvPr/>
        </p:nvSpPr>
        <p:spPr>
          <a:xfrm>
            <a:off x="10706509" y="17602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927C7155-E7CA-4345-9AEA-B99C1A950370}"/>
              </a:ext>
            </a:extLst>
          </p:cNvPr>
          <p:cNvSpPr txBox="1"/>
          <p:nvPr/>
        </p:nvSpPr>
        <p:spPr>
          <a:xfrm>
            <a:off x="9882003" y="68309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E62D3D4-9AC0-4DF6-8190-AF3783AFA028}"/>
              </a:ext>
            </a:extLst>
          </p:cNvPr>
          <p:cNvSpPr txBox="1"/>
          <p:nvPr/>
        </p:nvSpPr>
        <p:spPr>
          <a:xfrm>
            <a:off x="10273779" y="17602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D915A78E-0F64-43EC-ABED-5671F04E3EF7}"/>
              </a:ext>
            </a:extLst>
          </p:cNvPr>
          <p:cNvCxnSpPr/>
          <p:nvPr/>
        </p:nvCxnSpPr>
        <p:spPr>
          <a:xfrm flipH="1">
            <a:off x="10830506" y="861293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84DA63F2-1E0D-4BDC-B785-D58F0A52609B}"/>
              </a:ext>
            </a:extLst>
          </p:cNvPr>
          <p:cNvCxnSpPr/>
          <p:nvPr/>
        </p:nvCxnSpPr>
        <p:spPr>
          <a:xfrm flipH="1">
            <a:off x="9934045" y="883411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>
            <a:extLst>
              <a:ext uri="{FF2B5EF4-FFF2-40B4-BE49-F238E27FC236}">
                <a16:creationId xmlns:a16="http://schemas.microsoft.com/office/drawing/2014/main" id="{2A56522A-4ECD-4299-9352-9434D0C9957C}"/>
              </a:ext>
            </a:extLst>
          </p:cNvPr>
          <p:cNvSpPr txBox="1"/>
          <p:nvPr/>
        </p:nvSpPr>
        <p:spPr>
          <a:xfrm>
            <a:off x="11165635" y="22175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655F7AD-E47F-4101-9E1E-E44B1BE99337}"/>
              </a:ext>
            </a:extLst>
          </p:cNvPr>
          <p:cNvSpPr txBox="1"/>
          <p:nvPr/>
        </p:nvSpPr>
        <p:spPr>
          <a:xfrm>
            <a:off x="10775586" y="45251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40B38389-CE5A-47A0-A016-812E36DAB0E0}"/>
              </a:ext>
            </a:extLst>
          </p:cNvPr>
          <p:cNvSpPr txBox="1"/>
          <p:nvPr/>
        </p:nvSpPr>
        <p:spPr>
          <a:xfrm>
            <a:off x="10706508" y="22175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58798783-511D-429B-A870-317AD2BCB7DC}"/>
              </a:ext>
            </a:extLst>
          </p:cNvPr>
          <p:cNvSpPr txBox="1"/>
          <p:nvPr/>
        </p:nvSpPr>
        <p:spPr>
          <a:xfrm>
            <a:off x="10315945" y="45251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CA3C1205-7142-48AD-AADD-8BDCFD869770}"/>
              </a:ext>
            </a:extLst>
          </p:cNvPr>
          <p:cNvSpPr txBox="1"/>
          <p:nvPr/>
        </p:nvSpPr>
        <p:spPr>
          <a:xfrm>
            <a:off x="10255535" y="22175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81BB5467-A93F-44C1-9EA8-F25858D755E7}"/>
              </a:ext>
            </a:extLst>
          </p:cNvPr>
          <p:cNvSpPr txBox="1"/>
          <p:nvPr/>
        </p:nvSpPr>
        <p:spPr>
          <a:xfrm>
            <a:off x="9810530" y="2219469"/>
            <a:ext cx="4360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BEE175D8-D885-406B-9C4C-EC704A6A64F1}"/>
              </a:ext>
            </a:extLst>
          </p:cNvPr>
          <p:cNvCxnSpPr>
            <a:cxnSpLocks/>
          </p:cNvCxnSpPr>
          <p:nvPr/>
        </p:nvCxnSpPr>
        <p:spPr>
          <a:xfrm>
            <a:off x="8946861" y="2719708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TextBox 252">
            <a:extLst>
              <a:ext uri="{FF2B5EF4-FFF2-40B4-BE49-F238E27FC236}">
                <a16:creationId xmlns:a16="http://schemas.microsoft.com/office/drawing/2014/main" id="{08314335-20C9-4FA6-8B91-6C6A14C17678}"/>
              </a:ext>
            </a:extLst>
          </p:cNvPr>
          <p:cNvSpPr txBox="1"/>
          <p:nvPr/>
        </p:nvSpPr>
        <p:spPr>
          <a:xfrm>
            <a:off x="11171497" y="26679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7B238C05-EEF9-44FC-9648-009A7A34125F}"/>
              </a:ext>
            </a:extLst>
          </p:cNvPr>
          <p:cNvSpPr txBox="1"/>
          <p:nvPr/>
        </p:nvSpPr>
        <p:spPr>
          <a:xfrm>
            <a:off x="10360317" y="158072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6C6D75B0-17D6-435C-B2E0-960223357C78}"/>
              </a:ext>
            </a:extLst>
          </p:cNvPr>
          <p:cNvSpPr txBox="1"/>
          <p:nvPr/>
        </p:nvSpPr>
        <p:spPr>
          <a:xfrm>
            <a:off x="10707593" y="26679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B9F4CAF2-B245-41C6-9F4C-DD9EB92341FD}"/>
              </a:ext>
            </a:extLst>
          </p:cNvPr>
          <p:cNvSpPr txBox="1"/>
          <p:nvPr/>
        </p:nvSpPr>
        <p:spPr>
          <a:xfrm>
            <a:off x="10268016" y="26679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BB8052EE-DCCD-4802-AB72-9FC67A0AEECD}"/>
              </a:ext>
            </a:extLst>
          </p:cNvPr>
          <p:cNvSpPr txBox="1"/>
          <p:nvPr/>
        </p:nvSpPr>
        <p:spPr>
          <a:xfrm>
            <a:off x="9801891" y="26611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CB4BA95A-BC80-4940-82C1-C85037F6C13F}"/>
              </a:ext>
            </a:extLst>
          </p:cNvPr>
          <p:cNvSpPr txBox="1"/>
          <p:nvPr/>
        </p:nvSpPr>
        <p:spPr>
          <a:xfrm>
            <a:off x="9385380" y="1760277"/>
            <a:ext cx="95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5 1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16115360-30D2-40CE-9E16-2D9D57F808F7}"/>
              </a:ext>
            </a:extLst>
          </p:cNvPr>
          <p:cNvSpPr txBox="1"/>
          <p:nvPr/>
        </p:nvSpPr>
        <p:spPr>
          <a:xfrm>
            <a:off x="9869514" y="44749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78DAF6D1-9C8C-46BF-94E4-8E0B9A0A12C3}"/>
              </a:ext>
            </a:extLst>
          </p:cNvPr>
          <p:cNvSpPr txBox="1"/>
          <p:nvPr/>
        </p:nvSpPr>
        <p:spPr>
          <a:xfrm>
            <a:off x="8918791" y="2219913"/>
            <a:ext cx="938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6 5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D35C18D6-F645-48E7-A4DE-ACE05FFF5128}"/>
              </a:ext>
            </a:extLst>
          </p:cNvPr>
          <p:cNvSpPr txBox="1"/>
          <p:nvPr/>
        </p:nvSpPr>
        <p:spPr>
          <a:xfrm>
            <a:off x="9354876" y="26611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FE4D521C-E91B-489D-B81E-969801B5C7C2}"/>
              </a:ext>
            </a:extLst>
          </p:cNvPr>
          <p:cNvSpPr txBox="1"/>
          <p:nvPr/>
        </p:nvSpPr>
        <p:spPr>
          <a:xfrm>
            <a:off x="8928049" y="26586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0F391058-E1E1-4761-8C92-554ED5E899F7}"/>
              </a:ext>
            </a:extLst>
          </p:cNvPr>
          <p:cNvSpPr txBox="1"/>
          <p:nvPr/>
        </p:nvSpPr>
        <p:spPr>
          <a:xfrm>
            <a:off x="8988583" y="162933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2014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128" grpId="0"/>
      <p:bldP spid="129" grpId="0"/>
      <p:bldP spid="130" grpId="0"/>
      <p:bldP spid="131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2" grpId="0"/>
      <p:bldP spid="144" grpId="0"/>
      <p:bldP spid="145" grpId="0"/>
      <p:bldP spid="146" grpId="0"/>
      <p:bldP spid="148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6" grpId="0"/>
      <p:bldP spid="167" grpId="0"/>
      <p:bldP spid="168" grpId="0"/>
      <p:bldP spid="169" grpId="0"/>
      <p:bldP spid="170" grpId="0"/>
      <p:bldP spid="171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239" grpId="0"/>
      <p:bldP spid="240" grpId="0"/>
      <p:bldP spid="241" grpId="0"/>
      <p:bldP spid="242" grpId="0"/>
      <p:bldP spid="243" grpId="0"/>
      <p:bldP spid="246" grpId="0"/>
      <p:bldP spid="247" grpId="0"/>
      <p:bldP spid="248" grpId="0"/>
      <p:bldP spid="249" grpId="0"/>
      <p:bldP spid="250" grpId="0"/>
      <p:bldP spid="251" grpId="0"/>
      <p:bldP spid="253" grpId="0"/>
      <p:bldP spid="254" grpId="0"/>
      <p:bldP spid="25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E56F7-70B1-44A7-8772-89E4D945A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15 Solve multiplication problems with missing digits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253DB-309D-436B-863C-A79068D55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3919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Rectangle 283">
            <a:extLst>
              <a:ext uri="{FF2B5EF4-FFF2-40B4-BE49-F238E27FC236}">
                <a16:creationId xmlns:a16="http://schemas.microsoft.com/office/drawing/2014/main" id="{63097260-7702-4D8E-8ED3-E30BB100234B}"/>
              </a:ext>
            </a:extLst>
          </p:cNvPr>
          <p:cNvSpPr/>
          <p:nvPr/>
        </p:nvSpPr>
        <p:spPr>
          <a:xfrm>
            <a:off x="3135925" y="927436"/>
            <a:ext cx="446197" cy="13378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754AE26B-5AE8-401F-8128-34DFB86039A5}"/>
              </a:ext>
            </a:extLst>
          </p:cNvPr>
          <p:cNvSpPr/>
          <p:nvPr/>
        </p:nvSpPr>
        <p:spPr>
          <a:xfrm>
            <a:off x="1356230" y="1823349"/>
            <a:ext cx="891480" cy="4520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2" name="Rectangle 311">
            <a:extLst>
              <a:ext uri="{FF2B5EF4-FFF2-40B4-BE49-F238E27FC236}">
                <a16:creationId xmlns:a16="http://schemas.microsoft.com/office/drawing/2014/main" id="{437124C0-814F-4824-ADAA-7EF726D71912}"/>
              </a:ext>
            </a:extLst>
          </p:cNvPr>
          <p:cNvSpPr/>
          <p:nvPr/>
        </p:nvSpPr>
        <p:spPr>
          <a:xfrm>
            <a:off x="1348432" y="2713014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6790F38F-4744-477A-AE3A-2D628B834624}"/>
              </a:ext>
            </a:extLst>
          </p:cNvPr>
          <p:cNvSpPr/>
          <p:nvPr/>
        </p:nvSpPr>
        <p:spPr>
          <a:xfrm>
            <a:off x="2685978" y="2264992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D47D17C7-D387-4AE9-9519-5B0EAB232D80}"/>
              </a:ext>
            </a:extLst>
          </p:cNvPr>
          <p:cNvSpPr/>
          <p:nvPr/>
        </p:nvSpPr>
        <p:spPr>
          <a:xfrm>
            <a:off x="3143149" y="1377066"/>
            <a:ext cx="446197" cy="4520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DF570CC7-9485-4082-9FFD-32FF34EDCBE9}"/>
              </a:ext>
            </a:extLst>
          </p:cNvPr>
          <p:cNvSpPr/>
          <p:nvPr/>
        </p:nvSpPr>
        <p:spPr>
          <a:xfrm>
            <a:off x="1800529" y="485627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3B0E07AA-AAD4-4C8F-BF49-FA9904EBD4A5}"/>
              </a:ext>
            </a:extLst>
          </p:cNvPr>
          <p:cNvSpPr/>
          <p:nvPr/>
        </p:nvSpPr>
        <p:spPr>
          <a:xfrm>
            <a:off x="3129981" y="1364986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8A911E4D-73C6-4CCA-905A-1A0EDFE541A3}"/>
              </a:ext>
            </a:extLst>
          </p:cNvPr>
          <p:cNvSpPr txBox="1"/>
          <p:nvPr/>
        </p:nvSpPr>
        <p:spPr>
          <a:xfrm>
            <a:off x="3140286" y="1296137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97900DB2-1D7C-4F90-9531-B84A0131C8B1}"/>
              </a:ext>
            </a:extLst>
          </p:cNvPr>
          <p:cNvSpPr/>
          <p:nvPr/>
        </p:nvSpPr>
        <p:spPr>
          <a:xfrm>
            <a:off x="2304719" y="970026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AC30CD35-6EE3-469E-9F47-C379EDF0D6BF}"/>
              </a:ext>
            </a:extLst>
          </p:cNvPr>
          <p:cNvSpPr/>
          <p:nvPr/>
        </p:nvSpPr>
        <p:spPr>
          <a:xfrm>
            <a:off x="2738697" y="976030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AA60B7F0-A213-42E9-9725-3A791C1B4499}"/>
              </a:ext>
            </a:extLst>
          </p:cNvPr>
          <p:cNvSpPr/>
          <p:nvPr/>
        </p:nvSpPr>
        <p:spPr>
          <a:xfrm>
            <a:off x="2738697" y="1422037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9373BA63-2DEB-44C9-B569-379AE5E40A26}"/>
              </a:ext>
            </a:extLst>
          </p:cNvPr>
          <p:cNvSpPr txBox="1"/>
          <p:nvPr/>
        </p:nvSpPr>
        <p:spPr>
          <a:xfrm>
            <a:off x="2733512" y="1271104"/>
            <a:ext cx="46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C082FB35-C12A-41AD-A14B-977F3767FF4E}"/>
              </a:ext>
            </a:extLst>
          </p:cNvPr>
          <p:cNvSpPr txBox="1"/>
          <p:nvPr/>
        </p:nvSpPr>
        <p:spPr>
          <a:xfrm>
            <a:off x="3162232" y="82042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11D3A04E-7105-4C76-A59A-58C01F7C943D}"/>
              </a:ext>
            </a:extLst>
          </p:cNvPr>
          <p:cNvSpPr txBox="1"/>
          <p:nvPr/>
        </p:nvSpPr>
        <p:spPr>
          <a:xfrm>
            <a:off x="2716817" y="82126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48F6F22B-0973-4A3C-880B-2B49A2F42C83}"/>
              </a:ext>
            </a:extLst>
          </p:cNvPr>
          <p:cNvSpPr txBox="1"/>
          <p:nvPr/>
        </p:nvSpPr>
        <p:spPr>
          <a:xfrm>
            <a:off x="2276593" y="82207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CBCC9D32-176D-4C54-A227-D50AFE72DBAB}"/>
              </a:ext>
            </a:extLst>
          </p:cNvPr>
          <p:cNvSpPr txBox="1"/>
          <p:nvPr/>
        </p:nvSpPr>
        <p:spPr>
          <a:xfrm>
            <a:off x="1787764" y="837284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187A2966-8E83-4B8F-88AE-1941480BB1E6}"/>
              </a:ext>
            </a:extLst>
          </p:cNvPr>
          <p:cNvCxnSpPr>
            <a:cxnSpLocks/>
          </p:cNvCxnSpPr>
          <p:nvPr/>
        </p:nvCxnSpPr>
        <p:spPr>
          <a:xfrm>
            <a:off x="908754" y="1827483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E25DA1C7-91B9-4872-A451-25BF3C9057C8}"/>
              </a:ext>
            </a:extLst>
          </p:cNvPr>
          <p:cNvSpPr txBox="1"/>
          <p:nvPr/>
        </p:nvSpPr>
        <p:spPr>
          <a:xfrm>
            <a:off x="527530" y="1309071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52573788-D771-4FCD-976D-CF2668BE7188}"/>
              </a:ext>
            </a:extLst>
          </p:cNvPr>
          <p:cNvSpPr txBox="1"/>
          <p:nvPr/>
        </p:nvSpPr>
        <p:spPr>
          <a:xfrm>
            <a:off x="3143387" y="17586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0D32B66A-085A-4B49-826A-134AB7D6C9E6}"/>
              </a:ext>
            </a:extLst>
          </p:cNvPr>
          <p:cNvSpPr txBox="1"/>
          <p:nvPr/>
        </p:nvSpPr>
        <p:spPr>
          <a:xfrm>
            <a:off x="2761270" y="63084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1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01BB6BE6-DEC0-47C0-BA8D-7CB2FE371606}"/>
              </a:ext>
            </a:extLst>
          </p:cNvPr>
          <p:cNvSpPr txBox="1"/>
          <p:nvPr/>
        </p:nvSpPr>
        <p:spPr>
          <a:xfrm>
            <a:off x="2699516" y="17531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927C7155-E7CA-4345-9AEA-B99C1A950370}"/>
              </a:ext>
            </a:extLst>
          </p:cNvPr>
          <p:cNvSpPr txBox="1"/>
          <p:nvPr/>
        </p:nvSpPr>
        <p:spPr>
          <a:xfrm>
            <a:off x="1875902" y="63084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2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E62D3D4-9AC0-4DF6-8190-AF3783AFA028}"/>
              </a:ext>
            </a:extLst>
          </p:cNvPr>
          <p:cNvSpPr txBox="1"/>
          <p:nvPr/>
        </p:nvSpPr>
        <p:spPr>
          <a:xfrm>
            <a:off x="2250649" y="17531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</a:t>
            </a:r>
          </a:p>
        </p:txBody>
      </p: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D915A78E-0F64-43EC-ABED-5671F04E3EF7}"/>
              </a:ext>
            </a:extLst>
          </p:cNvPr>
          <p:cNvCxnSpPr/>
          <p:nvPr/>
        </p:nvCxnSpPr>
        <p:spPr>
          <a:xfrm flipH="1">
            <a:off x="2814929" y="820993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84DA63F2-1E0D-4BDC-B785-D58F0A52609B}"/>
              </a:ext>
            </a:extLst>
          </p:cNvPr>
          <p:cNvCxnSpPr/>
          <p:nvPr/>
        </p:nvCxnSpPr>
        <p:spPr>
          <a:xfrm flipH="1">
            <a:off x="1927944" y="843111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>
            <a:extLst>
              <a:ext uri="{FF2B5EF4-FFF2-40B4-BE49-F238E27FC236}">
                <a16:creationId xmlns:a16="http://schemas.microsoft.com/office/drawing/2014/main" id="{2A56522A-4ECD-4299-9352-9434D0C9957C}"/>
              </a:ext>
            </a:extLst>
          </p:cNvPr>
          <p:cNvSpPr txBox="1"/>
          <p:nvPr/>
        </p:nvSpPr>
        <p:spPr>
          <a:xfrm>
            <a:off x="3142505" y="221040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655F7AD-E47F-4101-9E1E-E44B1BE99337}"/>
              </a:ext>
            </a:extLst>
          </p:cNvPr>
          <p:cNvSpPr txBox="1"/>
          <p:nvPr/>
        </p:nvSpPr>
        <p:spPr>
          <a:xfrm>
            <a:off x="2760009" y="41221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1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40B38389-CE5A-47A0-A016-812E36DAB0E0}"/>
              </a:ext>
            </a:extLst>
          </p:cNvPr>
          <p:cNvSpPr txBox="1"/>
          <p:nvPr/>
        </p:nvSpPr>
        <p:spPr>
          <a:xfrm>
            <a:off x="2661811" y="22053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CA3C1205-7142-48AD-AADD-8BDCFD869770}"/>
              </a:ext>
            </a:extLst>
          </p:cNvPr>
          <p:cNvSpPr txBox="1"/>
          <p:nvPr/>
        </p:nvSpPr>
        <p:spPr>
          <a:xfrm>
            <a:off x="2237784" y="221040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81BB5467-A93F-44C1-9EA8-F25858D755E7}"/>
              </a:ext>
            </a:extLst>
          </p:cNvPr>
          <p:cNvSpPr txBox="1"/>
          <p:nvPr/>
        </p:nvSpPr>
        <p:spPr>
          <a:xfrm>
            <a:off x="1797128" y="2202607"/>
            <a:ext cx="4360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</a:t>
            </a:r>
          </a:p>
        </p:txBody>
      </p: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BEE175D8-D885-406B-9C4C-EC704A6A64F1}"/>
              </a:ext>
            </a:extLst>
          </p:cNvPr>
          <p:cNvCxnSpPr>
            <a:cxnSpLocks/>
          </p:cNvCxnSpPr>
          <p:nvPr/>
        </p:nvCxnSpPr>
        <p:spPr>
          <a:xfrm>
            <a:off x="907594" y="2712574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TextBox 252">
            <a:extLst>
              <a:ext uri="{FF2B5EF4-FFF2-40B4-BE49-F238E27FC236}">
                <a16:creationId xmlns:a16="http://schemas.microsoft.com/office/drawing/2014/main" id="{08314335-20C9-4FA6-8B91-6C6A14C17678}"/>
              </a:ext>
            </a:extLst>
          </p:cNvPr>
          <p:cNvSpPr txBox="1"/>
          <p:nvPr/>
        </p:nvSpPr>
        <p:spPr>
          <a:xfrm>
            <a:off x="3180641" y="26607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7B238C05-EEF9-44FC-9648-009A7A34125F}"/>
              </a:ext>
            </a:extLst>
          </p:cNvPr>
          <p:cNvSpPr txBox="1"/>
          <p:nvPr/>
        </p:nvSpPr>
        <p:spPr>
          <a:xfrm>
            <a:off x="2306836" y="162097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6C6D75B0-17D6-435C-B2E0-960223357C78}"/>
              </a:ext>
            </a:extLst>
          </p:cNvPr>
          <p:cNvSpPr txBox="1"/>
          <p:nvPr/>
        </p:nvSpPr>
        <p:spPr>
          <a:xfrm>
            <a:off x="2716737" y="26607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B9F4CAF2-B245-41C6-9F4C-DD9EB92341FD}"/>
              </a:ext>
            </a:extLst>
          </p:cNvPr>
          <p:cNvSpPr txBox="1"/>
          <p:nvPr/>
        </p:nvSpPr>
        <p:spPr>
          <a:xfrm>
            <a:off x="2237333" y="26554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BB8052EE-DCCD-4802-AB72-9FC67A0AEECD}"/>
              </a:ext>
            </a:extLst>
          </p:cNvPr>
          <p:cNvSpPr txBox="1"/>
          <p:nvPr/>
        </p:nvSpPr>
        <p:spPr>
          <a:xfrm>
            <a:off x="1811035" y="265398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CB4BA95A-BC80-4940-82C1-C85037F6C13F}"/>
              </a:ext>
            </a:extLst>
          </p:cNvPr>
          <p:cNvSpPr txBox="1"/>
          <p:nvPr/>
        </p:nvSpPr>
        <p:spPr>
          <a:xfrm>
            <a:off x="1383766" y="1753143"/>
            <a:ext cx="95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5  8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16115360-30D2-40CE-9E16-2D9D57F808F7}"/>
              </a:ext>
            </a:extLst>
          </p:cNvPr>
          <p:cNvSpPr txBox="1"/>
          <p:nvPr/>
        </p:nvSpPr>
        <p:spPr>
          <a:xfrm>
            <a:off x="1863413" y="40719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3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78DAF6D1-9C8C-46BF-94E4-8E0B9A0A12C3}"/>
              </a:ext>
            </a:extLst>
          </p:cNvPr>
          <p:cNvSpPr txBox="1"/>
          <p:nvPr/>
        </p:nvSpPr>
        <p:spPr>
          <a:xfrm>
            <a:off x="938693" y="2203051"/>
            <a:ext cx="938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6  7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D35C18D6-F645-48E7-A4DE-ACE05FFF5128}"/>
              </a:ext>
            </a:extLst>
          </p:cNvPr>
          <p:cNvSpPr txBox="1"/>
          <p:nvPr/>
        </p:nvSpPr>
        <p:spPr>
          <a:xfrm>
            <a:off x="1323828" y="264895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FE4D521C-E91B-489D-B81E-969801B5C7C2}"/>
              </a:ext>
            </a:extLst>
          </p:cNvPr>
          <p:cNvSpPr txBox="1"/>
          <p:nvPr/>
        </p:nvSpPr>
        <p:spPr>
          <a:xfrm>
            <a:off x="937193" y="26515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0F391058-E1E1-4761-8C92-554ED5E899F7}"/>
              </a:ext>
            </a:extLst>
          </p:cNvPr>
          <p:cNvSpPr txBox="1"/>
          <p:nvPr/>
        </p:nvSpPr>
        <p:spPr>
          <a:xfrm>
            <a:off x="1427839" y="162220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90DAE61E-C81B-4157-A3A6-622FADC80E1F}"/>
              </a:ext>
            </a:extLst>
          </p:cNvPr>
          <p:cNvSpPr/>
          <p:nvPr/>
        </p:nvSpPr>
        <p:spPr>
          <a:xfrm>
            <a:off x="1796904" y="3613328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2DD8D0A5-6195-492D-B63F-80EB9D826025}"/>
              </a:ext>
            </a:extLst>
          </p:cNvPr>
          <p:cNvSpPr txBox="1"/>
          <p:nvPr/>
        </p:nvSpPr>
        <p:spPr>
          <a:xfrm>
            <a:off x="911800" y="3526544"/>
            <a:ext cx="29085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2 x    = 4   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61180E73-853F-4758-A564-D8404622F6DD}"/>
              </a:ext>
            </a:extLst>
          </p:cNvPr>
          <p:cNvSpPr txBox="1"/>
          <p:nvPr/>
        </p:nvSpPr>
        <p:spPr>
          <a:xfrm>
            <a:off x="1783981" y="3548056"/>
            <a:ext cx="655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A4460A97-85A5-416E-825D-1C09092E48AC}"/>
              </a:ext>
            </a:extLst>
          </p:cNvPr>
          <p:cNvSpPr/>
          <p:nvPr/>
        </p:nvSpPr>
        <p:spPr>
          <a:xfrm>
            <a:off x="1797778" y="4058106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8B20BE49-DB03-40EB-88E7-739FDC33FA6A}"/>
              </a:ext>
            </a:extLst>
          </p:cNvPr>
          <p:cNvSpPr txBox="1"/>
          <p:nvPr/>
        </p:nvSpPr>
        <p:spPr>
          <a:xfrm>
            <a:off x="907594" y="3971322"/>
            <a:ext cx="29085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2 x    =    4</a:t>
            </a: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E460A87F-1E1E-42EB-9FA4-5E1817A7B1D9}"/>
              </a:ext>
            </a:extLst>
          </p:cNvPr>
          <p:cNvSpPr/>
          <p:nvPr/>
        </p:nvSpPr>
        <p:spPr>
          <a:xfrm>
            <a:off x="2692734" y="4058106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E7A6935E-DD92-4668-B5B0-BC577DC09A6E}"/>
              </a:ext>
            </a:extLst>
          </p:cNvPr>
          <p:cNvSpPr txBox="1"/>
          <p:nvPr/>
        </p:nvSpPr>
        <p:spPr>
          <a:xfrm>
            <a:off x="1779775" y="3992834"/>
            <a:ext cx="655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A88CACE3-FDE5-46A4-A853-8C81CA889550}"/>
              </a:ext>
            </a:extLst>
          </p:cNvPr>
          <p:cNvSpPr txBox="1"/>
          <p:nvPr/>
        </p:nvSpPr>
        <p:spPr>
          <a:xfrm>
            <a:off x="2689273" y="3992834"/>
            <a:ext cx="655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BD29E165-B303-4B1E-AA73-129DA56B79B2}"/>
              </a:ext>
            </a:extLst>
          </p:cNvPr>
          <p:cNvSpPr txBox="1"/>
          <p:nvPr/>
        </p:nvSpPr>
        <p:spPr>
          <a:xfrm>
            <a:off x="3117948" y="129436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8D3723BA-7702-4486-B21C-CDF38B2C2A52}"/>
              </a:ext>
            </a:extLst>
          </p:cNvPr>
          <p:cNvSpPr txBox="1"/>
          <p:nvPr/>
        </p:nvSpPr>
        <p:spPr>
          <a:xfrm>
            <a:off x="1857252" y="162790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620AB45A-4976-4BCE-912C-86FC7548BE00}"/>
              </a:ext>
            </a:extLst>
          </p:cNvPr>
          <p:cNvSpPr txBox="1"/>
          <p:nvPr/>
        </p:nvSpPr>
        <p:spPr>
          <a:xfrm>
            <a:off x="1003208" y="173166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F43A40C3-3A2D-4B69-90C2-8134A410AD21}"/>
              </a:ext>
            </a:extLst>
          </p:cNvPr>
          <p:cNvSpPr/>
          <p:nvPr/>
        </p:nvSpPr>
        <p:spPr>
          <a:xfrm>
            <a:off x="1804812" y="923625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94ACD9AE-1CDA-4F7C-B262-EA11435301D6}"/>
              </a:ext>
            </a:extLst>
          </p:cNvPr>
          <p:cNvSpPr/>
          <p:nvPr/>
        </p:nvSpPr>
        <p:spPr>
          <a:xfrm>
            <a:off x="904314" y="4949877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5F6EFAAE-E939-4DBB-8B05-EBF7D6FEB1C7}"/>
              </a:ext>
            </a:extLst>
          </p:cNvPr>
          <p:cNvSpPr txBox="1"/>
          <p:nvPr/>
        </p:nvSpPr>
        <p:spPr>
          <a:xfrm>
            <a:off x="1339599" y="4878437"/>
            <a:ext cx="31746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x 7 + 2 = 5 8</a:t>
            </a: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4151B488-96DE-416E-9BFB-903D192F6B79}"/>
              </a:ext>
            </a:extLst>
          </p:cNvPr>
          <p:cNvSpPr/>
          <p:nvPr/>
        </p:nvSpPr>
        <p:spPr>
          <a:xfrm>
            <a:off x="903915" y="5398105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4B1FD280-D2A5-41DF-BEAE-6B4DAE4E40B3}"/>
              </a:ext>
            </a:extLst>
          </p:cNvPr>
          <p:cNvSpPr txBox="1"/>
          <p:nvPr/>
        </p:nvSpPr>
        <p:spPr>
          <a:xfrm>
            <a:off x="1336058" y="5326665"/>
            <a:ext cx="31746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x 7 = 5 6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82BBF561-C253-4F90-B5BC-31AD09828B37}"/>
              </a:ext>
            </a:extLst>
          </p:cNvPr>
          <p:cNvSpPr txBox="1"/>
          <p:nvPr/>
        </p:nvSpPr>
        <p:spPr>
          <a:xfrm>
            <a:off x="885687" y="5327847"/>
            <a:ext cx="655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892D3178-B0CC-42FF-A2F2-A4ED90F8E256}"/>
              </a:ext>
            </a:extLst>
          </p:cNvPr>
          <p:cNvSpPr/>
          <p:nvPr/>
        </p:nvSpPr>
        <p:spPr>
          <a:xfrm>
            <a:off x="9833258" y="922522"/>
            <a:ext cx="446197" cy="455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5A84F76E-ADE2-4D73-8D2A-7A9136CD24AC}"/>
              </a:ext>
            </a:extLst>
          </p:cNvPr>
          <p:cNvSpPr/>
          <p:nvPr/>
        </p:nvSpPr>
        <p:spPr>
          <a:xfrm>
            <a:off x="11174360" y="1375982"/>
            <a:ext cx="446197" cy="455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48173B20-CA9A-4D45-B8A6-BC497666FE7A}"/>
              </a:ext>
            </a:extLst>
          </p:cNvPr>
          <p:cNvSpPr/>
          <p:nvPr/>
        </p:nvSpPr>
        <p:spPr>
          <a:xfrm>
            <a:off x="9391062" y="1827067"/>
            <a:ext cx="880431" cy="455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F2347125-E306-462E-8672-42B0D05BC4BF}"/>
              </a:ext>
            </a:extLst>
          </p:cNvPr>
          <p:cNvSpPr/>
          <p:nvPr/>
        </p:nvSpPr>
        <p:spPr>
          <a:xfrm>
            <a:off x="11177501" y="947693"/>
            <a:ext cx="446197" cy="13247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F2790DDD-6C81-4381-B39D-43CAA3F22776}"/>
              </a:ext>
            </a:extLst>
          </p:cNvPr>
          <p:cNvSpPr/>
          <p:nvPr/>
        </p:nvSpPr>
        <p:spPr>
          <a:xfrm>
            <a:off x="8943219" y="2713726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A19C111C-3575-474A-BFFF-1BDCE0E0EDAF}"/>
              </a:ext>
            </a:extLst>
          </p:cNvPr>
          <p:cNvSpPr/>
          <p:nvPr/>
        </p:nvSpPr>
        <p:spPr>
          <a:xfrm>
            <a:off x="10282754" y="2718639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BC546083-D3FE-4000-9285-1E70668D7081}"/>
              </a:ext>
            </a:extLst>
          </p:cNvPr>
          <p:cNvSpPr/>
          <p:nvPr/>
        </p:nvSpPr>
        <p:spPr>
          <a:xfrm>
            <a:off x="11172747" y="2722410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28BC77A9-266E-4A54-A1B8-20CB76C69147}"/>
              </a:ext>
            </a:extLst>
          </p:cNvPr>
          <p:cNvSpPr/>
          <p:nvPr/>
        </p:nvSpPr>
        <p:spPr>
          <a:xfrm>
            <a:off x="10286364" y="2268982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75A3771-FF1F-42B7-BC72-C9CD28A36CEA}"/>
              </a:ext>
            </a:extLst>
          </p:cNvPr>
          <p:cNvSpPr/>
          <p:nvPr/>
        </p:nvSpPr>
        <p:spPr>
          <a:xfrm>
            <a:off x="10732595" y="2270996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6BC9491-A8B8-40B5-AC13-B7DEE6B1AF55}"/>
              </a:ext>
            </a:extLst>
          </p:cNvPr>
          <p:cNvSpPr/>
          <p:nvPr/>
        </p:nvSpPr>
        <p:spPr>
          <a:xfrm>
            <a:off x="11174942" y="2270161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012C78C1-F311-461D-880C-98922A4022B8}"/>
              </a:ext>
            </a:extLst>
          </p:cNvPr>
          <p:cNvSpPr/>
          <p:nvPr/>
        </p:nvSpPr>
        <p:spPr>
          <a:xfrm>
            <a:off x="11171144" y="1380833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424830F-83AC-4A9B-A956-7AC521103CB6}"/>
              </a:ext>
            </a:extLst>
          </p:cNvPr>
          <p:cNvSpPr/>
          <p:nvPr/>
        </p:nvSpPr>
        <p:spPr>
          <a:xfrm>
            <a:off x="6705185" y="1367343"/>
            <a:ext cx="446197" cy="4520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938BD7B2-0C98-4BBB-B094-DA42ABFA2012}"/>
              </a:ext>
            </a:extLst>
          </p:cNvPr>
          <p:cNvSpPr/>
          <p:nvPr/>
        </p:nvSpPr>
        <p:spPr>
          <a:xfrm>
            <a:off x="6706319" y="2265942"/>
            <a:ext cx="439095" cy="4520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5047D664-BEC2-4E58-A886-65076CAA3BBD}"/>
              </a:ext>
            </a:extLst>
          </p:cNvPr>
          <p:cNvSpPr/>
          <p:nvPr/>
        </p:nvSpPr>
        <p:spPr>
          <a:xfrm>
            <a:off x="7163354" y="938431"/>
            <a:ext cx="446197" cy="4428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3218BEDE-CB10-40ED-B23D-8DA901B0F19D}"/>
              </a:ext>
            </a:extLst>
          </p:cNvPr>
          <p:cNvSpPr/>
          <p:nvPr/>
        </p:nvSpPr>
        <p:spPr>
          <a:xfrm>
            <a:off x="7158543" y="1373311"/>
            <a:ext cx="446197" cy="4520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CEB11ED9-47C0-4438-B95C-74BE6E5173AE}"/>
              </a:ext>
            </a:extLst>
          </p:cNvPr>
          <p:cNvSpPr/>
          <p:nvPr/>
        </p:nvSpPr>
        <p:spPr>
          <a:xfrm>
            <a:off x="5371624" y="1819594"/>
            <a:ext cx="891480" cy="4520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EE1083DA-0321-4C32-A867-CC1433DA2CBD}"/>
              </a:ext>
            </a:extLst>
          </p:cNvPr>
          <p:cNvSpPr/>
          <p:nvPr/>
        </p:nvSpPr>
        <p:spPr>
          <a:xfrm>
            <a:off x="5815923" y="481872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FC4E2D36-2DB2-4E5E-82C8-6060F72A14A4}"/>
              </a:ext>
            </a:extLst>
          </p:cNvPr>
          <p:cNvSpPr/>
          <p:nvPr/>
        </p:nvSpPr>
        <p:spPr>
          <a:xfrm>
            <a:off x="6321773" y="982828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DB3F527D-5B48-4FBE-8A0D-B9289B80A8A6}"/>
              </a:ext>
            </a:extLst>
          </p:cNvPr>
          <p:cNvSpPr/>
          <p:nvPr/>
        </p:nvSpPr>
        <p:spPr>
          <a:xfrm>
            <a:off x="6755751" y="988832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364A259C-093F-45CA-BF68-37A9B78F2D64}"/>
              </a:ext>
            </a:extLst>
          </p:cNvPr>
          <p:cNvSpPr txBox="1"/>
          <p:nvPr/>
        </p:nvSpPr>
        <p:spPr>
          <a:xfrm>
            <a:off x="7176649" y="1269982"/>
            <a:ext cx="30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05478CBA-0BE3-4BC7-82BE-99D944F95982}"/>
              </a:ext>
            </a:extLst>
          </p:cNvPr>
          <p:cNvSpPr txBox="1"/>
          <p:nvPr/>
        </p:nvSpPr>
        <p:spPr>
          <a:xfrm>
            <a:off x="7168669" y="840613"/>
            <a:ext cx="36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80B57CF8-61CB-498B-9B10-04642351CE70}"/>
              </a:ext>
            </a:extLst>
          </p:cNvPr>
          <p:cNvSpPr txBox="1"/>
          <p:nvPr/>
        </p:nvSpPr>
        <p:spPr>
          <a:xfrm>
            <a:off x="6721431" y="8340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130C6464-BEC2-4489-9337-08F428569DA7}"/>
              </a:ext>
            </a:extLst>
          </p:cNvPr>
          <p:cNvSpPr txBox="1"/>
          <p:nvPr/>
        </p:nvSpPr>
        <p:spPr>
          <a:xfrm>
            <a:off x="6293647" y="8348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D9B5C4B2-52CA-4AB5-A511-B4C54CBC484C}"/>
              </a:ext>
            </a:extLst>
          </p:cNvPr>
          <p:cNvSpPr txBox="1"/>
          <p:nvPr/>
        </p:nvSpPr>
        <p:spPr>
          <a:xfrm>
            <a:off x="4556941" y="1321873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80F279F9-1241-47D2-92F3-D69A20CF0122}"/>
              </a:ext>
            </a:extLst>
          </p:cNvPr>
          <p:cNvSpPr/>
          <p:nvPr/>
        </p:nvSpPr>
        <p:spPr>
          <a:xfrm>
            <a:off x="10782407" y="994677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6E8AC0E9-5A1E-4EF0-83F8-4D4DDA69C1AE}"/>
              </a:ext>
            </a:extLst>
          </p:cNvPr>
          <p:cNvSpPr/>
          <p:nvPr/>
        </p:nvSpPr>
        <p:spPr>
          <a:xfrm>
            <a:off x="10782407" y="1440684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51731814-A9C6-4067-8392-447948E8B2C5}"/>
              </a:ext>
            </a:extLst>
          </p:cNvPr>
          <p:cNvSpPr txBox="1"/>
          <p:nvPr/>
        </p:nvSpPr>
        <p:spPr>
          <a:xfrm>
            <a:off x="10754218" y="1289751"/>
            <a:ext cx="46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F64D49EA-BE75-499D-BB2F-935D1EFFC758}"/>
              </a:ext>
            </a:extLst>
          </p:cNvPr>
          <p:cNvSpPr txBox="1"/>
          <p:nvPr/>
        </p:nvSpPr>
        <p:spPr>
          <a:xfrm>
            <a:off x="11201166" y="8454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14582183-CD17-4441-B468-9FADC4E7B690}"/>
              </a:ext>
            </a:extLst>
          </p:cNvPr>
          <p:cNvSpPr txBox="1"/>
          <p:nvPr/>
        </p:nvSpPr>
        <p:spPr>
          <a:xfrm>
            <a:off x="10743274" y="839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64265033-4B54-411C-9E51-3DE55A6C7B4D}"/>
              </a:ext>
            </a:extLst>
          </p:cNvPr>
          <p:cNvSpPr txBox="1"/>
          <p:nvPr/>
        </p:nvSpPr>
        <p:spPr>
          <a:xfrm>
            <a:off x="10305983" y="84362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cxnSp>
        <p:nvCxnSpPr>
          <p:cNvPr id="343" name="Straight Connector 342">
            <a:extLst>
              <a:ext uri="{FF2B5EF4-FFF2-40B4-BE49-F238E27FC236}">
                <a16:creationId xmlns:a16="http://schemas.microsoft.com/office/drawing/2014/main" id="{058F01EF-C2B9-43CD-BD04-B4DD284AAEC6}"/>
              </a:ext>
            </a:extLst>
          </p:cNvPr>
          <p:cNvCxnSpPr>
            <a:cxnSpLocks/>
          </p:cNvCxnSpPr>
          <p:nvPr/>
        </p:nvCxnSpPr>
        <p:spPr>
          <a:xfrm>
            <a:off x="8952464" y="1829197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" name="TextBox 343">
            <a:extLst>
              <a:ext uri="{FF2B5EF4-FFF2-40B4-BE49-F238E27FC236}">
                <a16:creationId xmlns:a16="http://schemas.microsoft.com/office/drawing/2014/main" id="{B525E944-B7FE-42F0-9B0F-31F9CCBD62A6}"/>
              </a:ext>
            </a:extLst>
          </p:cNvPr>
          <p:cNvSpPr txBox="1"/>
          <p:nvPr/>
        </p:nvSpPr>
        <p:spPr>
          <a:xfrm>
            <a:off x="8583597" y="1327718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10868F02-7E2B-49CB-9374-5B5188E78772}"/>
              </a:ext>
            </a:extLst>
          </p:cNvPr>
          <p:cNvSpPr txBox="1"/>
          <p:nvPr/>
        </p:nvSpPr>
        <p:spPr>
          <a:xfrm>
            <a:off x="6768359" y="63905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1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16848BD3-4B1B-40E3-A5F5-3B6AE4AA75FB}"/>
              </a:ext>
            </a:extLst>
          </p:cNvPr>
          <p:cNvSpPr txBox="1"/>
          <p:nvPr/>
        </p:nvSpPr>
        <p:spPr>
          <a:xfrm>
            <a:off x="7167264" y="17687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8B9B00D1-8617-4705-8E8B-27A5858C965D}"/>
              </a:ext>
            </a:extLst>
          </p:cNvPr>
          <p:cNvSpPr txBox="1"/>
          <p:nvPr/>
        </p:nvSpPr>
        <p:spPr>
          <a:xfrm>
            <a:off x="5876997" y="64196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1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C8157331-EE80-4E75-BE69-ED7F7FF30AA1}"/>
              </a:ext>
            </a:extLst>
          </p:cNvPr>
          <p:cNvSpPr txBox="1"/>
          <p:nvPr/>
        </p:nvSpPr>
        <p:spPr>
          <a:xfrm>
            <a:off x="6709349" y="17759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8C5ADC72-1693-4DC1-B7F3-54F8DAC9D485}"/>
              </a:ext>
            </a:extLst>
          </p:cNvPr>
          <p:cNvSpPr txBox="1"/>
          <p:nvPr/>
        </p:nvSpPr>
        <p:spPr>
          <a:xfrm>
            <a:off x="6264445" y="17712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7CEACC9B-F751-45BF-AB72-176E0DFD6D3C}"/>
              </a:ext>
            </a:extLst>
          </p:cNvPr>
          <p:cNvSpPr txBox="1"/>
          <p:nvPr/>
        </p:nvSpPr>
        <p:spPr>
          <a:xfrm>
            <a:off x="5400245" y="1769030"/>
            <a:ext cx="927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1  3</a:t>
            </a:r>
          </a:p>
        </p:txBody>
      </p:sp>
      <p:cxnSp>
        <p:nvCxnSpPr>
          <p:cNvPr id="351" name="Straight Connector 350">
            <a:extLst>
              <a:ext uri="{FF2B5EF4-FFF2-40B4-BE49-F238E27FC236}">
                <a16:creationId xmlns:a16="http://schemas.microsoft.com/office/drawing/2014/main" id="{BF9220AD-B58D-42CD-9B36-725B85666B72}"/>
              </a:ext>
            </a:extLst>
          </p:cNvPr>
          <p:cNvCxnSpPr/>
          <p:nvPr/>
        </p:nvCxnSpPr>
        <p:spPr>
          <a:xfrm flipH="1">
            <a:off x="6821686" y="826748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Connector 351">
            <a:extLst>
              <a:ext uri="{FF2B5EF4-FFF2-40B4-BE49-F238E27FC236}">
                <a16:creationId xmlns:a16="http://schemas.microsoft.com/office/drawing/2014/main" id="{94A2670B-33FE-4120-86EC-AD68AAD70757}"/>
              </a:ext>
            </a:extLst>
          </p:cNvPr>
          <p:cNvCxnSpPr/>
          <p:nvPr/>
        </p:nvCxnSpPr>
        <p:spPr>
          <a:xfrm flipH="1">
            <a:off x="5940975" y="844127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3" name="TextBox 352">
            <a:extLst>
              <a:ext uri="{FF2B5EF4-FFF2-40B4-BE49-F238E27FC236}">
                <a16:creationId xmlns:a16="http://schemas.microsoft.com/office/drawing/2014/main" id="{58D61AD6-35CF-4FEA-AD3F-125278CE4FE9}"/>
              </a:ext>
            </a:extLst>
          </p:cNvPr>
          <p:cNvSpPr txBox="1"/>
          <p:nvPr/>
        </p:nvSpPr>
        <p:spPr>
          <a:xfrm>
            <a:off x="6761070" y="42190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3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80E9B660-AF44-45C0-9CEB-4C34D2E12B8C}"/>
              </a:ext>
            </a:extLst>
          </p:cNvPr>
          <p:cNvSpPr txBox="1"/>
          <p:nvPr/>
        </p:nvSpPr>
        <p:spPr>
          <a:xfrm>
            <a:off x="6708069" y="22006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C0CC3501-EC04-4FE1-AF81-3931909718D0}"/>
              </a:ext>
            </a:extLst>
          </p:cNvPr>
          <p:cNvSpPr txBox="1"/>
          <p:nvPr/>
        </p:nvSpPr>
        <p:spPr>
          <a:xfrm>
            <a:off x="6272204" y="22006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1F627C7B-4484-4DFA-893B-3C1BC4C5BCB1}"/>
              </a:ext>
            </a:extLst>
          </p:cNvPr>
          <p:cNvSpPr txBox="1"/>
          <p:nvPr/>
        </p:nvSpPr>
        <p:spPr>
          <a:xfrm>
            <a:off x="5873843" y="42910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2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76A9ECF9-B48D-48DD-8C34-F11717A9D328}"/>
              </a:ext>
            </a:extLst>
          </p:cNvPr>
          <p:cNvSpPr txBox="1"/>
          <p:nvPr/>
        </p:nvSpPr>
        <p:spPr>
          <a:xfrm>
            <a:off x="5816811" y="22006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44DABE6B-FEFF-4025-A691-3C658984F96E}"/>
              </a:ext>
            </a:extLst>
          </p:cNvPr>
          <p:cNvSpPr txBox="1"/>
          <p:nvPr/>
        </p:nvSpPr>
        <p:spPr>
          <a:xfrm>
            <a:off x="5385421" y="2198442"/>
            <a:ext cx="4943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CBF6C72B-14C8-4870-BFD6-62A3A7CE30BE}"/>
              </a:ext>
            </a:extLst>
          </p:cNvPr>
          <p:cNvSpPr txBox="1"/>
          <p:nvPr/>
        </p:nvSpPr>
        <p:spPr>
          <a:xfrm>
            <a:off x="5816867" y="26707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1F08FFF1-23DA-4A67-B717-69CF7AA0D4CC}"/>
              </a:ext>
            </a:extLst>
          </p:cNvPr>
          <p:cNvSpPr txBox="1"/>
          <p:nvPr/>
        </p:nvSpPr>
        <p:spPr>
          <a:xfrm>
            <a:off x="5378589" y="26590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F14A22C0-B80E-4EAE-A987-514E51FEC372}"/>
              </a:ext>
            </a:extLst>
          </p:cNvPr>
          <p:cNvSpPr txBox="1"/>
          <p:nvPr/>
        </p:nvSpPr>
        <p:spPr>
          <a:xfrm>
            <a:off x="4928391" y="26590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79F31191-843F-4678-8BEF-0147DD124EA1}"/>
              </a:ext>
            </a:extLst>
          </p:cNvPr>
          <p:cNvSpPr txBox="1"/>
          <p:nvPr/>
        </p:nvSpPr>
        <p:spPr>
          <a:xfrm>
            <a:off x="11188725" y="17588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0828096F-91F9-4293-BACB-1642A4BC8C99}"/>
              </a:ext>
            </a:extLst>
          </p:cNvPr>
          <p:cNvSpPr txBox="1"/>
          <p:nvPr/>
        </p:nvSpPr>
        <p:spPr>
          <a:xfrm>
            <a:off x="10776933" y="65287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4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1DA08318-6071-4CCC-BCAE-FAB9D5C4F559}"/>
              </a:ext>
            </a:extLst>
          </p:cNvPr>
          <p:cNvSpPr txBox="1"/>
          <p:nvPr/>
        </p:nvSpPr>
        <p:spPr>
          <a:xfrm>
            <a:off x="10729599" y="17588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933E3BE6-B321-4A18-BA1B-5F1532E02927}"/>
              </a:ext>
            </a:extLst>
          </p:cNvPr>
          <p:cNvSpPr txBox="1"/>
          <p:nvPr/>
        </p:nvSpPr>
        <p:spPr>
          <a:xfrm>
            <a:off x="10291118" y="17588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</a:t>
            </a:r>
          </a:p>
        </p:txBody>
      </p:sp>
      <p:cxnSp>
        <p:nvCxnSpPr>
          <p:cNvPr id="366" name="Straight Connector 365">
            <a:extLst>
              <a:ext uri="{FF2B5EF4-FFF2-40B4-BE49-F238E27FC236}">
                <a16:creationId xmlns:a16="http://schemas.microsoft.com/office/drawing/2014/main" id="{E542B566-64EA-4E94-BFFE-9A03A378F551}"/>
              </a:ext>
            </a:extLst>
          </p:cNvPr>
          <p:cNvCxnSpPr/>
          <p:nvPr/>
        </p:nvCxnSpPr>
        <p:spPr>
          <a:xfrm flipH="1">
            <a:off x="10830592" y="831070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7" name="TextBox 366">
            <a:extLst>
              <a:ext uri="{FF2B5EF4-FFF2-40B4-BE49-F238E27FC236}">
                <a16:creationId xmlns:a16="http://schemas.microsoft.com/office/drawing/2014/main" id="{7F16DA4C-1062-4648-A677-83B7D9164459}"/>
              </a:ext>
            </a:extLst>
          </p:cNvPr>
          <p:cNvSpPr txBox="1"/>
          <p:nvPr/>
        </p:nvSpPr>
        <p:spPr>
          <a:xfrm>
            <a:off x="10775673" y="422292"/>
            <a:ext cx="266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3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2738E596-3549-405F-8333-6B1A2F5C4AB5}"/>
              </a:ext>
            </a:extLst>
          </p:cNvPr>
          <p:cNvSpPr txBox="1"/>
          <p:nvPr/>
        </p:nvSpPr>
        <p:spPr>
          <a:xfrm>
            <a:off x="9850873" y="2218001"/>
            <a:ext cx="4360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</a:t>
            </a:r>
          </a:p>
        </p:txBody>
      </p:sp>
      <p:cxnSp>
        <p:nvCxnSpPr>
          <p:cNvPr id="369" name="Straight Connector 368">
            <a:extLst>
              <a:ext uri="{FF2B5EF4-FFF2-40B4-BE49-F238E27FC236}">
                <a16:creationId xmlns:a16="http://schemas.microsoft.com/office/drawing/2014/main" id="{D660A899-961B-4719-B71D-FCB6E616F51F}"/>
              </a:ext>
            </a:extLst>
          </p:cNvPr>
          <p:cNvCxnSpPr>
            <a:cxnSpLocks/>
          </p:cNvCxnSpPr>
          <p:nvPr/>
        </p:nvCxnSpPr>
        <p:spPr>
          <a:xfrm>
            <a:off x="8946947" y="2718240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0" name="TextBox 369">
            <a:extLst>
              <a:ext uri="{FF2B5EF4-FFF2-40B4-BE49-F238E27FC236}">
                <a16:creationId xmlns:a16="http://schemas.microsoft.com/office/drawing/2014/main" id="{A72D4862-9DF3-407B-A444-3B8F885F9472}"/>
              </a:ext>
            </a:extLst>
          </p:cNvPr>
          <p:cNvSpPr txBox="1"/>
          <p:nvPr/>
        </p:nvSpPr>
        <p:spPr>
          <a:xfrm>
            <a:off x="9892826" y="157926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FF65B94E-A5EF-4DA9-A083-597E9A761B88}"/>
              </a:ext>
            </a:extLst>
          </p:cNvPr>
          <p:cNvSpPr txBox="1"/>
          <p:nvPr/>
        </p:nvSpPr>
        <p:spPr>
          <a:xfrm>
            <a:off x="10736434" y="26664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1F3FCA2B-D25B-47EF-846D-37882632CE53}"/>
              </a:ext>
            </a:extLst>
          </p:cNvPr>
          <p:cNvSpPr txBox="1"/>
          <p:nvPr/>
        </p:nvSpPr>
        <p:spPr>
          <a:xfrm>
            <a:off x="9836483" y="26596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8B2D9BD3-BDC5-49B5-88A8-FBD924AEC768}"/>
              </a:ext>
            </a:extLst>
          </p:cNvPr>
          <p:cNvSpPr txBox="1"/>
          <p:nvPr/>
        </p:nvSpPr>
        <p:spPr>
          <a:xfrm>
            <a:off x="9419972" y="1758809"/>
            <a:ext cx="95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5  6</a:t>
            </a: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DDDD7C65-60B2-446C-BFBB-F693F7BC01AA}"/>
              </a:ext>
            </a:extLst>
          </p:cNvPr>
          <p:cNvSpPr txBox="1"/>
          <p:nvPr/>
        </p:nvSpPr>
        <p:spPr>
          <a:xfrm>
            <a:off x="8982138" y="2218445"/>
            <a:ext cx="938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3  5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E7DF1E93-4532-4C81-B9DD-CC38AF1BC89D}"/>
              </a:ext>
            </a:extLst>
          </p:cNvPr>
          <p:cNvSpPr txBox="1"/>
          <p:nvPr/>
        </p:nvSpPr>
        <p:spPr>
          <a:xfrm>
            <a:off x="9389468" y="26596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19930544-CB4B-4D36-BAAB-51C5C4EDEA07}"/>
              </a:ext>
            </a:extLst>
          </p:cNvPr>
          <p:cNvSpPr txBox="1"/>
          <p:nvPr/>
        </p:nvSpPr>
        <p:spPr>
          <a:xfrm>
            <a:off x="9442897" y="158072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AD0AD113-E864-45D3-B442-1A28FE06ECDA}"/>
              </a:ext>
            </a:extLst>
          </p:cNvPr>
          <p:cNvSpPr txBox="1"/>
          <p:nvPr/>
        </p:nvSpPr>
        <p:spPr>
          <a:xfrm>
            <a:off x="9002563" y="176437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E5466F43-FB1A-4E68-851D-124895F7D3CD}"/>
              </a:ext>
            </a:extLst>
          </p:cNvPr>
          <p:cNvSpPr/>
          <p:nvPr/>
        </p:nvSpPr>
        <p:spPr>
          <a:xfrm>
            <a:off x="5814841" y="932075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08E97A35-CE06-4A9A-A761-786293EC6416}"/>
              </a:ext>
            </a:extLst>
          </p:cNvPr>
          <p:cNvSpPr/>
          <p:nvPr/>
        </p:nvSpPr>
        <p:spPr>
          <a:xfrm>
            <a:off x="6710376" y="1379158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0138BF19-019A-4444-BA4B-828F18EA43C2}"/>
              </a:ext>
            </a:extLst>
          </p:cNvPr>
          <p:cNvSpPr txBox="1"/>
          <p:nvPr/>
        </p:nvSpPr>
        <p:spPr>
          <a:xfrm>
            <a:off x="5791954" y="852625"/>
            <a:ext cx="515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5936A0A1-6794-4899-AB91-4DB80F0DCF0E}"/>
              </a:ext>
            </a:extLst>
          </p:cNvPr>
          <p:cNvSpPr txBox="1"/>
          <p:nvPr/>
        </p:nvSpPr>
        <p:spPr>
          <a:xfrm>
            <a:off x="6673669" y="1279192"/>
            <a:ext cx="46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DCB52CEA-5FF7-4C6D-820C-01239C1EE53C}"/>
              </a:ext>
            </a:extLst>
          </p:cNvPr>
          <p:cNvSpPr/>
          <p:nvPr/>
        </p:nvSpPr>
        <p:spPr>
          <a:xfrm>
            <a:off x="4928894" y="2266197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9E00C573-C5DF-4E83-AFBD-32CEB523021A}"/>
              </a:ext>
            </a:extLst>
          </p:cNvPr>
          <p:cNvSpPr/>
          <p:nvPr/>
        </p:nvSpPr>
        <p:spPr>
          <a:xfrm>
            <a:off x="7143964" y="2267831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0AC53C5C-0D34-4A6E-9452-D253F9B62FB3}"/>
              </a:ext>
            </a:extLst>
          </p:cNvPr>
          <p:cNvSpPr/>
          <p:nvPr/>
        </p:nvSpPr>
        <p:spPr>
          <a:xfrm>
            <a:off x="7146954" y="2712224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451421B1-FC57-40BF-B662-EE6D7B1950FD}"/>
              </a:ext>
            </a:extLst>
          </p:cNvPr>
          <p:cNvSpPr/>
          <p:nvPr/>
        </p:nvSpPr>
        <p:spPr>
          <a:xfrm>
            <a:off x="6706656" y="2712224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FAEB765D-A073-4C7C-921A-49ED4A5AB523}"/>
              </a:ext>
            </a:extLst>
          </p:cNvPr>
          <p:cNvSpPr/>
          <p:nvPr/>
        </p:nvSpPr>
        <p:spPr>
          <a:xfrm>
            <a:off x="6261390" y="2714011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6732370E-9B3A-4F4C-86B3-3F86468FA9A7}"/>
              </a:ext>
            </a:extLst>
          </p:cNvPr>
          <p:cNvSpPr txBox="1"/>
          <p:nvPr/>
        </p:nvSpPr>
        <p:spPr>
          <a:xfrm>
            <a:off x="4898702" y="2195646"/>
            <a:ext cx="4943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9CA90682-4F24-4FE6-9ECF-F2A12A21193B}"/>
              </a:ext>
            </a:extLst>
          </p:cNvPr>
          <p:cNvSpPr txBox="1"/>
          <p:nvPr/>
        </p:nvSpPr>
        <p:spPr>
          <a:xfrm>
            <a:off x="7134394" y="22006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9B095108-D6D3-419F-AC4F-D984E6CC2CE0}"/>
              </a:ext>
            </a:extLst>
          </p:cNvPr>
          <p:cNvSpPr txBox="1"/>
          <p:nvPr/>
        </p:nvSpPr>
        <p:spPr>
          <a:xfrm>
            <a:off x="7133036" y="26590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A7243445-3E67-496E-9268-57DA8B9A3C78}"/>
              </a:ext>
            </a:extLst>
          </p:cNvPr>
          <p:cNvSpPr txBox="1"/>
          <p:nvPr/>
        </p:nvSpPr>
        <p:spPr>
          <a:xfrm>
            <a:off x="6680282" y="26707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E9329411-E4C3-4109-9C7A-538DE990A7C1}"/>
              </a:ext>
            </a:extLst>
          </p:cNvPr>
          <p:cNvSpPr txBox="1"/>
          <p:nvPr/>
        </p:nvSpPr>
        <p:spPr>
          <a:xfrm>
            <a:off x="6241651" y="26757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392" name="Straight Connector 391">
            <a:extLst>
              <a:ext uri="{FF2B5EF4-FFF2-40B4-BE49-F238E27FC236}">
                <a16:creationId xmlns:a16="http://schemas.microsoft.com/office/drawing/2014/main" id="{09AFC1CF-9187-4363-91D4-F207AD26F13D}"/>
              </a:ext>
            </a:extLst>
          </p:cNvPr>
          <p:cNvCxnSpPr>
            <a:cxnSpLocks/>
          </p:cNvCxnSpPr>
          <p:nvPr/>
        </p:nvCxnSpPr>
        <p:spPr>
          <a:xfrm>
            <a:off x="4908464" y="2710302"/>
            <a:ext cx="268520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Connector 392">
            <a:extLst>
              <a:ext uri="{FF2B5EF4-FFF2-40B4-BE49-F238E27FC236}">
                <a16:creationId xmlns:a16="http://schemas.microsoft.com/office/drawing/2014/main" id="{E1A5119F-016D-4993-92F8-63AC13CED5E8}"/>
              </a:ext>
            </a:extLst>
          </p:cNvPr>
          <p:cNvCxnSpPr>
            <a:cxnSpLocks/>
          </p:cNvCxnSpPr>
          <p:nvPr/>
        </p:nvCxnSpPr>
        <p:spPr>
          <a:xfrm>
            <a:off x="4925808" y="1823352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4" name="Rectangle 393">
            <a:extLst>
              <a:ext uri="{FF2B5EF4-FFF2-40B4-BE49-F238E27FC236}">
                <a16:creationId xmlns:a16="http://schemas.microsoft.com/office/drawing/2014/main" id="{5D0E878F-2E23-4A4D-A178-35FA528B84D8}"/>
              </a:ext>
            </a:extLst>
          </p:cNvPr>
          <p:cNvSpPr/>
          <p:nvPr/>
        </p:nvSpPr>
        <p:spPr>
          <a:xfrm>
            <a:off x="4928842" y="3609652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8DD76140-EA70-4E03-9428-50C63553CB53}"/>
              </a:ext>
            </a:extLst>
          </p:cNvPr>
          <p:cNvSpPr txBox="1"/>
          <p:nvPr/>
        </p:nvSpPr>
        <p:spPr>
          <a:xfrm>
            <a:off x="5347854" y="3541136"/>
            <a:ext cx="32873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x 2 + 1 = 1 3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A3105B14-EBF7-4D1D-BC07-14B15AAD3CDB}"/>
              </a:ext>
            </a:extLst>
          </p:cNvPr>
          <p:cNvSpPr/>
          <p:nvPr/>
        </p:nvSpPr>
        <p:spPr>
          <a:xfrm>
            <a:off x="4925987" y="4055181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CA886F09-2304-4470-A1A2-92805EDFF272}"/>
              </a:ext>
            </a:extLst>
          </p:cNvPr>
          <p:cNvSpPr txBox="1"/>
          <p:nvPr/>
        </p:nvSpPr>
        <p:spPr>
          <a:xfrm>
            <a:off x="4906011" y="39887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453D0529-909A-4B19-9A19-3B0730BE2D3E}"/>
              </a:ext>
            </a:extLst>
          </p:cNvPr>
          <p:cNvSpPr txBox="1"/>
          <p:nvPr/>
        </p:nvSpPr>
        <p:spPr>
          <a:xfrm>
            <a:off x="5344999" y="3986665"/>
            <a:ext cx="32873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x 2 = 1 2</a:t>
            </a: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9FBB5BAC-14A6-4EFA-A56F-08053F483B24}"/>
              </a:ext>
            </a:extLst>
          </p:cNvPr>
          <p:cNvSpPr/>
          <p:nvPr/>
        </p:nvSpPr>
        <p:spPr>
          <a:xfrm>
            <a:off x="5811494" y="4946630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BBD1245A-616A-476C-BF2F-B7DD94FCDC6A}"/>
              </a:ext>
            </a:extLst>
          </p:cNvPr>
          <p:cNvSpPr txBox="1"/>
          <p:nvPr/>
        </p:nvSpPr>
        <p:spPr>
          <a:xfrm>
            <a:off x="4915105" y="4892113"/>
            <a:ext cx="37358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8 x    =    2</a:t>
            </a:r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71C84738-0C4C-4A5A-8A59-A3F52516003A}"/>
              </a:ext>
            </a:extLst>
          </p:cNvPr>
          <p:cNvSpPr/>
          <p:nvPr/>
        </p:nvSpPr>
        <p:spPr>
          <a:xfrm>
            <a:off x="6711530" y="4946630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42E4E2F7-AED5-43A3-8200-60BF4B15D7D9}"/>
              </a:ext>
            </a:extLst>
          </p:cNvPr>
          <p:cNvSpPr txBox="1"/>
          <p:nvPr/>
        </p:nvSpPr>
        <p:spPr>
          <a:xfrm>
            <a:off x="4912015" y="5313406"/>
            <a:ext cx="37358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8 x 4 = 3 2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8C7B7DAD-4DEB-47BF-8264-682E2E523325}"/>
              </a:ext>
            </a:extLst>
          </p:cNvPr>
          <p:cNvSpPr txBox="1"/>
          <p:nvPr/>
        </p:nvSpPr>
        <p:spPr>
          <a:xfrm>
            <a:off x="4894471" y="5761708"/>
            <a:ext cx="37358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8 x 9 = 7 2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78005BC0-77E7-4710-8ECA-1D8A89C4932F}"/>
              </a:ext>
            </a:extLst>
          </p:cNvPr>
          <p:cNvSpPr txBox="1"/>
          <p:nvPr/>
        </p:nvSpPr>
        <p:spPr>
          <a:xfrm>
            <a:off x="5798571" y="4881358"/>
            <a:ext cx="655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8809DEF9-1E60-4AEE-9243-383174060F99}"/>
              </a:ext>
            </a:extLst>
          </p:cNvPr>
          <p:cNvSpPr txBox="1"/>
          <p:nvPr/>
        </p:nvSpPr>
        <p:spPr>
          <a:xfrm>
            <a:off x="6708069" y="4881358"/>
            <a:ext cx="655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5ED4561-CBE7-40C5-80E8-BEC2AEB3DADD}"/>
              </a:ext>
            </a:extLst>
          </p:cNvPr>
          <p:cNvSpPr/>
          <p:nvPr/>
        </p:nvSpPr>
        <p:spPr>
          <a:xfrm>
            <a:off x="9834285" y="924707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A8D03C45-D7B0-47F5-80DF-26960F994550}"/>
              </a:ext>
            </a:extLst>
          </p:cNvPr>
          <p:cNvSpPr txBox="1"/>
          <p:nvPr/>
        </p:nvSpPr>
        <p:spPr>
          <a:xfrm>
            <a:off x="11143054" y="1295214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BBB57335-E0AD-424C-A1E2-89DB80832E93}"/>
              </a:ext>
            </a:extLst>
          </p:cNvPr>
          <p:cNvSpPr txBox="1"/>
          <p:nvPr/>
        </p:nvSpPr>
        <p:spPr>
          <a:xfrm>
            <a:off x="9827715" y="85596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DCFE1155-C5C4-45E7-A428-4BA0E1EF04C0}"/>
              </a:ext>
            </a:extLst>
          </p:cNvPr>
          <p:cNvSpPr txBox="1"/>
          <p:nvPr/>
        </p:nvSpPr>
        <p:spPr>
          <a:xfrm>
            <a:off x="11168308" y="21885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B4E78083-25BC-4965-82BF-91F1C47D157B}"/>
              </a:ext>
            </a:extLst>
          </p:cNvPr>
          <p:cNvSpPr txBox="1"/>
          <p:nvPr/>
        </p:nvSpPr>
        <p:spPr>
          <a:xfrm>
            <a:off x="10718096" y="219487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48A1C61E-C733-4B55-B733-619B94C39F92}"/>
              </a:ext>
            </a:extLst>
          </p:cNvPr>
          <p:cNvSpPr txBox="1"/>
          <p:nvPr/>
        </p:nvSpPr>
        <p:spPr>
          <a:xfrm>
            <a:off x="10267123" y="219487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49545ADC-1E60-41A9-8CD3-60C8B8181D03}"/>
              </a:ext>
            </a:extLst>
          </p:cNvPr>
          <p:cNvSpPr txBox="1"/>
          <p:nvPr/>
        </p:nvSpPr>
        <p:spPr>
          <a:xfrm>
            <a:off x="11165551" y="26620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81E4A230-78F4-4CA8-A38B-66C01C670457}"/>
              </a:ext>
            </a:extLst>
          </p:cNvPr>
          <p:cNvSpPr txBox="1"/>
          <p:nvPr/>
        </p:nvSpPr>
        <p:spPr>
          <a:xfrm>
            <a:off x="10269214" y="26549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1CF97EE5-4925-45E7-8ABC-6512E3258BDC}"/>
              </a:ext>
            </a:extLst>
          </p:cNvPr>
          <p:cNvSpPr txBox="1"/>
          <p:nvPr/>
        </p:nvSpPr>
        <p:spPr>
          <a:xfrm>
            <a:off x="8922384" y="265717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59C50859-26FF-4749-AFF8-6D8B3EFA63DE}"/>
              </a:ext>
            </a:extLst>
          </p:cNvPr>
          <p:cNvSpPr/>
          <p:nvPr/>
        </p:nvSpPr>
        <p:spPr>
          <a:xfrm>
            <a:off x="9827288" y="3606103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DDE5D349-5DEC-47EA-9DDF-FC948F58A25D}"/>
              </a:ext>
            </a:extLst>
          </p:cNvPr>
          <p:cNvSpPr txBox="1"/>
          <p:nvPr/>
        </p:nvSpPr>
        <p:spPr>
          <a:xfrm>
            <a:off x="8930899" y="3551586"/>
            <a:ext cx="37358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6 x    =    8</a:t>
            </a:r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C94FD0CE-B13E-49FD-B1D5-073C7C969B1C}"/>
              </a:ext>
            </a:extLst>
          </p:cNvPr>
          <p:cNvSpPr/>
          <p:nvPr/>
        </p:nvSpPr>
        <p:spPr>
          <a:xfrm>
            <a:off x="10727324" y="3606103"/>
            <a:ext cx="44350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49DEFABE-ED21-42CA-AC5B-804AB0596B9B}"/>
              </a:ext>
            </a:extLst>
          </p:cNvPr>
          <p:cNvSpPr txBox="1"/>
          <p:nvPr/>
        </p:nvSpPr>
        <p:spPr>
          <a:xfrm>
            <a:off x="8927809" y="3972879"/>
            <a:ext cx="28461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6 x 3 = 1 8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65A6542E-F36D-4CEF-803D-699A7FFCEBAE}"/>
              </a:ext>
            </a:extLst>
          </p:cNvPr>
          <p:cNvSpPr txBox="1"/>
          <p:nvPr/>
        </p:nvSpPr>
        <p:spPr>
          <a:xfrm>
            <a:off x="8910266" y="4421181"/>
            <a:ext cx="286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6 x 8 = 4 8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8F3CC696-87C8-423F-B56C-F9963A859951}"/>
              </a:ext>
            </a:extLst>
          </p:cNvPr>
          <p:cNvSpPr txBox="1"/>
          <p:nvPr/>
        </p:nvSpPr>
        <p:spPr>
          <a:xfrm>
            <a:off x="9814365" y="3540831"/>
            <a:ext cx="655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59E37875-9BB4-4F62-B2AB-0E755792DAB7}"/>
              </a:ext>
            </a:extLst>
          </p:cNvPr>
          <p:cNvSpPr txBox="1"/>
          <p:nvPr/>
        </p:nvSpPr>
        <p:spPr>
          <a:xfrm>
            <a:off x="10723863" y="3540831"/>
            <a:ext cx="655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3A8FF14D-56A9-4581-9C78-9B97059A5584}"/>
              </a:ext>
            </a:extLst>
          </p:cNvPr>
          <p:cNvSpPr txBox="1"/>
          <p:nvPr/>
        </p:nvSpPr>
        <p:spPr>
          <a:xfrm>
            <a:off x="11156717" y="1300856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423" name="TextBox 422">
            <a:extLst>
              <a:ext uri="{FF2B5EF4-FFF2-40B4-BE49-F238E27FC236}">
                <a16:creationId xmlns:a16="http://schemas.microsoft.com/office/drawing/2014/main" id="{52567AF6-0CEA-4484-B343-C7A8E0ADDE04}"/>
              </a:ext>
            </a:extLst>
          </p:cNvPr>
          <p:cNvSpPr txBox="1"/>
          <p:nvPr/>
        </p:nvSpPr>
        <p:spPr>
          <a:xfrm>
            <a:off x="10791336" y="652389"/>
            <a:ext cx="266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</a:rPr>
              <a:t>1</a:t>
            </a:r>
            <a:endParaRPr lang="en-GB" sz="2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93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>
                      <p:stCondLst>
                        <p:cond delay="indefinite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0" fill="hold">
                      <p:stCondLst>
                        <p:cond delay="indefinite"/>
                      </p:stCondLst>
                      <p:childTnLst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9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0" fill="hold">
                      <p:stCondLst>
                        <p:cond delay="indefinite"/>
                      </p:stCondLst>
                      <p:childTnLst>
                        <p:par>
                          <p:cTn id="461" fill="hold">
                            <p:stCondLst>
                              <p:cond delay="0"/>
                            </p:stCondLst>
                            <p:childTnLst>
                              <p:par>
                                <p:cTn id="4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4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9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0" fill="hold">
                      <p:stCondLst>
                        <p:cond delay="indefinite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5" fill="hold">
                      <p:stCondLst>
                        <p:cond delay="indefinite"/>
                      </p:stCondLst>
                      <p:childTnLst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9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0" fill="hold">
                      <p:stCondLst>
                        <p:cond delay="indefinite"/>
                      </p:stCondLst>
                      <p:childTnLst>
                        <p:par>
                          <p:cTn id="481" fill="hold">
                            <p:stCondLst>
                              <p:cond delay="0"/>
                            </p:stCondLst>
                            <p:childTnLst>
                              <p:par>
                                <p:cTn id="4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5" fill="hold">
                      <p:stCondLst>
                        <p:cond delay="indefinite"/>
                      </p:stCondLst>
                      <p:childTnLst>
                        <p:par>
                          <p:cTn id="486" fill="hold">
                            <p:stCondLst>
                              <p:cond delay="0"/>
                            </p:stCondLst>
                            <p:childTnLst>
                              <p:par>
                                <p:cTn id="4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9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0" fill="hold">
                      <p:stCondLst>
                        <p:cond delay="indefinite"/>
                      </p:stCondLst>
                      <p:childTnLst>
                        <p:par>
                          <p:cTn id="491" fill="hold">
                            <p:stCondLst>
                              <p:cond delay="0"/>
                            </p:stCondLst>
                            <p:childTnLst>
                              <p:par>
                                <p:cTn id="4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4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5" fill="hold">
                      <p:stCondLst>
                        <p:cond delay="indefinite"/>
                      </p:stCondLst>
                      <p:childTnLst>
                        <p:par>
                          <p:cTn id="496" fill="hold">
                            <p:stCondLst>
                              <p:cond delay="0"/>
                            </p:stCondLst>
                            <p:childTnLst>
                              <p:par>
                                <p:cTn id="4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9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4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" grpId="0" animBg="1"/>
      <p:bldP spid="284" grpId="1" animBg="1"/>
      <p:bldP spid="283" grpId="0" animBg="1"/>
      <p:bldP spid="283" grpId="1" animBg="1"/>
      <p:bldP spid="237" grpId="0" animBg="1"/>
      <p:bldP spid="237" grpId="1" animBg="1"/>
      <p:bldP spid="286" grpId="0" animBg="1"/>
      <p:bldP spid="286" grpId="1" animBg="1"/>
      <p:bldP spid="288" grpId="0"/>
      <p:bldP spid="217" grpId="0"/>
      <p:bldP spid="240" grpId="0"/>
      <p:bldP spid="242" grpId="0"/>
      <p:bldP spid="247" grpId="0"/>
      <p:bldP spid="248" grpId="0"/>
      <p:bldP spid="254" grpId="0"/>
      <p:bldP spid="259" grpId="0"/>
      <p:bldP spid="261" grpId="0"/>
      <p:bldP spid="263" grpId="0"/>
      <p:bldP spid="290" grpId="0" animBg="1"/>
      <p:bldP spid="290" grpId="1" animBg="1"/>
      <p:bldP spid="291" grpId="0"/>
      <p:bldP spid="291" grpId="1"/>
      <p:bldP spid="293" grpId="0"/>
      <p:bldP spid="293" grpId="1"/>
      <p:bldP spid="295" grpId="0" animBg="1"/>
      <p:bldP spid="296" grpId="0"/>
      <p:bldP spid="297" grpId="0" animBg="1"/>
      <p:bldP spid="298" grpId="0"/>
      <p:bldP spid="299" grpId="0"/>
      <p:bldP spid="209" grpId="0"/>
      <p:bldP spid="209" grpId="1"/>
      <p:bldP spid="211" grpId="0"/>
      <p:bldP spid="212" grpId="0"/>
      <p:bldP spid="303" grpId="0" animBg="1"/>
      <p:bldP spid="304" grpId="0"/>
      <p:bldP spid="308" grpId="0" animBg="1"/>
      <p:bldP spid="309" grpId="0"/>
      <p:bldP spid="310" grpId="0"/>
      <p:bldP spid="313" grpId="0" animBg="1"/>
      <p:bldP spid="313" grpId="1" animBg="1"/>
      <p:bldP spid="314" grpId="0" animBg="1"/>
      <p:bldP spid="314" grpId="1" animBg="1"/>
      <p:bldP spid="315" grpId="0" animBg="1"/>
      <p:bldP spid="315" grpId="1" animBg="1"/>
      <p:bldP spid="316" grpId="0" animBg="1"/>
      <p:bldP spid="316" grpId="1" animBg="1"/>
      <p:bldP spid="324" grpId="0" animBg="1"/>
      <p:bldP spid="324" grpId="1" animBg="1"/>
      <p:bldP spid="325" grpId="0" animBg="1"/>
      <p:bldP spid="325" grpId="1" animBg="1"/>
      <p:bldP spid="326" grpId="0" animBg="1"/>
      <p:bldP spid="326" grpId="1" animBg="1"/>
      <p:bldP spid="327" grpId="0" animBg="1"/>
      <p:bldP spid="327" grpId="1" animBg="1"/>
      <p:bldP spid="328" grpId="0" animBg="1"/>
      <p:bldP spid="328" grpId="1" animBg="1"/>
      <p:bldP spid="329" grpId="0" animBg="1"/>
      <p:bldP spid="329" grpId="1" animBg="1"/>
      <p:bldP spid="345" grpId="0"/>
      <p:bldP spid="347" grpId="0"/>
      <p:bldP spid="353" grpId="0"/>
      <p:bldP spid="356" grpId="0"/>
      <p:bldP spid="363" grpId="0"/>
      <p:bldP spid="367" grpId="0"/>
      <p:bldP spid="370" grpId="0"/>
      <p:bldP spid="376" grpId="0"/>
      <p:bldP spid="377" grpId="0"/>
      <p:bldP spid="380" grpId="0"/>
      <p:bldP spid="381" grpId="0"/>
      <p:bldP spid="387" grpId="0"/>
      <p:bldP spid="388" grpId="0"/>
      <p:bldP spid="389" grpId="0"/>
      <p:bldP spid="390" grpId="0"/>
      <p:bldP spid="391" grpId="0"/>
      <p:bldP spid="394" grpId="0" animBg="1"/>
      <p:bldP spid="395" grpId="0"/>
      <p:bldP spid="396" grpId="0" animBg="1"/>
      <p:bldP spid="397" grpId="0"/>
      <p:bldP spid="398" grpId="0"/>
      <p:bldP spid="399" grpId="0" animBg="1"/>
      <p:bldP spid="400" grpId="0"/>
      <p:bldP spid="401" grpId="0" animBg="1"/>
      <p:bldP spid="402" grpId="0"/>
      <p:bldP spid="402" grpId="1"/>
      <p:bldP spid="403" grpId="0"/>
      <p:bldP spid="403" grpId="1"/>
      <p:bldP spid="404" grpId="0"/>
      <p:bldP spid="405" grpId="0"/>
      <p:bldP spid="407" grpId="0"/>
      <p:bldP spid="408" grpId="0"/>
      <p:bldP spid="409" grpId="0"/>
      <p:bldP spid="410" grpId="0"/>
      <p:bldP spid="411" grpId="0"/>
      <p:bldP spid="412" grpId="0"/>
      <p:bldP spid="413" grpId="0"/>
      <p:bldP spid="414" grpId="0"/>
      <p:bldP spid="415" grpId="0" animBg="1"/>
      <p:bldP spid="416" grpId="0"/>
      <p:bldP spid="417" grpId="0" animBg="1"/>
      <p:bldP spid="418" grpId="0"/>
      <p:bldP spid="418" grpId="1"/>
      <p:bldP spid="419" grpId="0"/>
      <p:bldP spid="419" grpId="1"/>
      <p:bldP spid="420" grpId="0"/>
      <p:bldP spid="421" grpId="0"/>
      <p:bldP spid="422" grpId="0"/>
      <p:bldP spid="422" grpId="1"/>
      <p:bldP spid="423" grpId="0"/>
      <p:bldP spid="423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165CA3F-B81D-4A10-8618-6A9946E4E946}"/>
              </a:ext>
            </a:extLst>
          </p:cNvPr>
          <p:cNvSpPr/>
          <p:nvPr/>
        </p:nvSpPr>
        <p:spPr>
          <a:xfrm>
            <a:off x="1857896" y="987969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F586F69-093B-4618-AFD9-404F5E08959F}"/>
              </a:ext>
            </a:extLst>
          </p:cNvPr>
          <p:cNvSpPr/>
          <p:nvPr/>
        </p:nvSpPr>
        <p:spPr>
          <a:xfrm>
            <a:off x="2308379" y="982828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4E53C17-67F8-421E-BEF6-404551080241}"/>
              </a:ext>
            </a:extLst>
          </p:cNvPr>
          <p:cNvSpPr/>
          <p:nvPr/>
        </p:nvSpPr>
        <p:spPr>
          <a:xfrm>
            <a:off x="2742357" y="988832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521CBBA-3E7E-42D1-8FF0-D2042B18D29D}"/>
              </a:ext>
            </a:extLst>
          </p:cNvPr>
          <p:cNvSpPr/>
          <p:nvPr/>
        </p:nvSpPr>
        <p:spPr>
          <a:xfrm>
            <a:off x="3192840" y="983691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6708A2A-7B6B-4D7D-A3C4-5F6DF238DAFC}"/>
              </a:ext>
            </a:extLst>
          </p:cNvPr>
          <p:cNvSpPr/>
          <p:nvPr/>
        </p:nvSpPr>
        <p:spPr>
          <a:xfrm>
            <a:off x="2742357" y="1434839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BCC80979-9D2B-4AE8-99D0-EC57B481E3C1}"/>
              </a:ext>
            </a:extLst>
          </p:cNvPr>
          <p:cNvSpPr/>
          <p:nvPr/>
        </p:nvSpPr>
        <p:spPr>
          <a:xfrm>
            <a:off x="3192840" y="1429698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FB378B9-8823-48B1-9BE2-343FA8466743}"/>
              </a:ext>
            </a:extLst>
          </p:cNvPr>
          <p:cNvSpPr txBox="1"/>
          <p:nvPr/>
        </p:nvSpPr>
        <p:spPr>
          <a:xfrm>
            <a:off x="3187930" y="129045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594E397-880F-4419-9D37-4C364C770860}"/>
              </a:ext>
            </a:extLst>
          </p:cNvPr>
          <p:cNvSpPr txBox="1"/>
          <p:nvPr/>
        </p:nvSpPr>
        <p:spPr>
          <a:xfrm>
            <a:off x="2737172" y="1283906"/>
            <a:ext cx="46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554F4DF-5F3B-415D-81DA-D45E4C0AE708}"/>
              </a:ext>
            </a:extLst>
          </p:cNvPr>
          <p:cNvSpPr txBox="1"/>
          <p:nvPr/>
        </p:nvSpPr>
        <p:spPr>
          <a:xfrm>
            <a:off x="3145835" y="84061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0D003F7-2571-4DC3-87AA-A003708DA203}"/>
              </a:ext>
            </a:extLst>
          </p:cNvPr>
          <p:cNvSpPr txBox="1"/>
          <p:nvPr/>
        </p:nvSpPr>
        <p:spPr>
          <a:xfrm>
            <a:off x="2720477" y="8340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43CDDE0-9E0F-4E50-9711-CCECA4B2CC05}"/>
              </a:ext>
            </a:extLst>
          </p:cNvPr>
          <p:cNvSpPr txBox="1"/>
          <p:nvPr/>
        </p:nvSpPr>
        <p:spPr>
          <a:xfrm>
            <a:off x="2280253" y="8348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F788C29-9972-4477-98E5-3ECFF38B3EBE}"/>
              </a:ext>
            </a:extLst>
          </p:cNvPr>
          <p:cNvSpPr txBox="1"/>
          <p:nvPr/>
        </p:nvSpPr>
        <p:spPr>
          <a:xfrm>
            <a:off x="1844133" y="84362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3C86A0B-20FD-4C66-9D16-D837A876F26B}"/>
              </a:ext>
            </a:extLst>
          </p:cNvPr>
          <p:cNvSpPr txBox="1"/>
          <p:nvPr/>
        </p:nvSpPr>
        <p:spPr>
          <a:xfrm>
            <a:off x="543547" y="1321873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8D104975-6ABE-4127-BFC9-D802ADB15D28}"/>
              </a:ext>
            </a:extLst>
          </p:cNvPr>
          <p:cNvSpPr/>
          <p:nvPr/>
        </p:nvSpPr>
        <p:spPr>
          <a:xfrm>
            <a:off x="5884552" y="993814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9F8C8D1-1C61-4DCF-B6ED-7D4D33BF5DDF}"/>
              </a:ext>
            </a:extLst>
          </p:cNvPr>
          <p:cNvSpPr/>
          <p:nvPr/>
        </p:nvSpPr>
        <p:spPr>
          <a:xfrm>
            <a:off x="6769013" y="994677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DD750409-1B80-4508-94BD-B01B1FD1C656}"/>
              </a:ext>
            </a:extLst>
          </p:cNvPr>
          <p:cNvSpPr/>
          <p:nvPr/>
        </p:nvSpPr>
        <p:spPr>
          <a:xfrm>
            <a:off x="7219496" y="989536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55FE42CE-E176-4B8E-B3EC-11B9DF56AEC3}"/>
              </a:ext>
            </a:extLst>
          </p:cNvPr>
          <p:cNvSpPr/>
          <p:nvPr/>
        </p:nvSpPr>
        <p:spPr>
          <a:xfrm>
            <a:off x="6769013" y="1440684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4287AA9A-900E-4B31-8B3F-0F9EA05CB0DF}"/>
              </a:ext>
            </a:extLst>
          </p:cNvPr>
          <p:cNvSpPr/>
          <p:nvPr/>
        </p:nvSpPr>
        <p:spPr>
          <a:xfrm>
            <a:off x="7219496" y="1435543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6760EBF-541D-4260-B9F4-ACFCDF00D886}"/>
              </a:ext>
            </a:extLst>
          </p:cNvPr>
          <p:cNvSpPr txBox="1"/>
          <p:nvPr/>
        </p:nvSpPr>
        <p:spPr>
          <a:xfrm>
            <a:off x="7196480" y="129629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28DAE14A-AD9A-415A-BC07-A63C7AE12900}"/>
              </a:ext>
            </a:extLst>
          </p:cNvPr>
          <p:cNvSpPr txBox="1"/>
          <p:nvPr/>
        </p:nvSpPr>
        <p:spPr>
          <a:xfrm>
            <a:off x="6684316" y="1299690"/>
            <a:ext cx="46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EB9109FA-81AC-4D2C-81F1-0DE631A91B3F}"/>
              </a:ext>
            </a:extLst>
          </p:cNvPr>
          <p:cNvSpPr txBox="1"/>
          <p:nvPr/>
        </p:nvSpPr>
        <p:spPr>
          <a:xfrm>
            <a:off x="7197891" y="84645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084C6499-9493-4B19-90D1-19CADEC1418B}"/>
              </a:ext>
            </a:extLst>
          </p:cNvPr>
          <p:cNvSpPr txBox="1"/>
          <p:nvPr/>
        </p:nvSpPr>
        <p:spPr>
          <a:xfrm>
            <a:off x="6747133" y="839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99D3D38D-E906-43B7-8B99-22DA5B49BEF8}"/>
              </a:ext>
            </a:extLst>
          </p:cNvPr>
          <p:cNvSpPr txBox="1"/>
          <p:nvPr/>
        </p:nvSpPr>
        <p:spPr>
          <a:xfrm>
            <a:off x="6298340" y="84362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CC959239-1A78-42BB-A70C-84B6D77206BE}"/>
              </a:ext>
            </a:extLst>
          </p:cNvPr>
          <p:cNvSpPr txBox="1"/>
          <p:nvPr/>
        </p:nvSpPr>
        <p:spPr>
          <a:xfrm>
            <a:off x="5801216" y="849467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E91A8920-50BD-46B7-B181-A938D2F9FC79}"/>
              </a:ext>
            </a:extLst>
          </p:cNvPr>
          <p:cNvSpPr txBox="1"/>
          <p:nvPr/>
        </p:nvSpPr>
        <p:spPr>
          <a:xfrm>
            <a:off x="4570203" y="1327718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ADAF175E-2207-4BAC-8D98-F61EC3A9148F}"/>
              </a:ext>
            </a:extLst>
          </p:cNvPr>
          <p:cNvSpPr/>
          <p:nvPr/>
        </p:nvSpPr>
        <p:spPr>
          <a:xfrm>
            <a:off x="9893503" y="982301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97900DB2-1D7C-4F90-9531-B84A0131C8B1}"/>
              </a:ext>
            </a:extLst>
          </p:cNvPr>
          <p:cNvSpPr/>
          <p:nvPr/>
        </p:nvSpPr>
        <p:spPr>
          <a:xfrm>
            <a:off x="10343986" y="977160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AC30CD35-6EE3-469E-9F47-C379EDF0D6BF}"/>
              </a:ext>
            </a:extLst>
          </p:cNvPr>
          <p:cNvSpPr/>
          <p:nvPr/>
        </p:nvSpPr>
        <p:spPr>
          <a:xfrm>
            <a:off x="10777964" y="983164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EE459FA2-1073-4B7D-9EFE-75E927BB8FCC}"/>
              </a:ext>
            </a:extLst>
          </p:cNvPr>
          <p:cNvSpPr/>
          <p:nvPr/>
        </p:nvSpPr>
        <p:spPr>
          <a:xfrm>
            <a:off x="11228447" y="978023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AA60B7F0-A213-42E9-9725-3A791C1B4499}"/>
              </a:ext>
            </a:extLst>
          </p:cNvPr>
          <p:cNvSpPr/>
          <p:nvPr/>
        </p:nvSpPr>
        <p:spPr>
          <a:xfrm>
            <a:off x="10777964" y="1429171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D755FED7-D4F4-4338-ACD0-68ECFAA36609}"/>
              </a:ext>
            </a:extLst>
          </p:cNvPr>
          <p:cNvSpPr/>
          <p:nvPr/>
        </p:nvSpPr>
        <p:spPr>
          <a:xfrm>
            <a:off x="11228447" y="1424030"/>
            <a:ext cx="371546" cy="34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5A4D058-0609-40DE-8AA2-DE42EB0B8989}"/>
              </a:ext>
            </a:extLst>
          </p:cNvPr>
          <p:cNvSpPr txBox="1"/>
          <p:nvPr/>
        </p:nvSpPr>
        <p:spPr>
          <a:xfrm>
            <a:off x="11178933" y="1307085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9373BA63-2DEB-44C9-B569-379AE5E40A26}"/>
              </a:ext>
            </a:extLst>
          </p:cNvPr>
          <p:cNvSpPr txBox="1"/>
          <p:nvPr/>
        </p:nvSpPr>
        <p:spPr>
          <a:xfrm>
            <a:off x="10759901" y="1278238"/>
            <a:ext cx="46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C082FB35-C12A-41AD-A14B-977F3767FF4E}"/>
              </a:ext>
            </a:extLst>
          </p:cNvPr>
          <p:cNvSpPr txBox="1"/>
          <p:nvPr/>
        </p:nvSpPr>
        <p:spPr>
          <a:xfrm>
            <a:off x="11206842" y="83494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11D3A04E-7105-4C76-A59A-58C01F7C943D}"/>
              </a:ext>
            </a:extLst>
          </p:cNvPr>
          <p:cNvSpPr txBox="1"/>
          <p:nvPr/>
        </p:nvSpPr>
        <p:spPr>
          <a:xfrm>
            <a:off x="10756084" y="82840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48F6F22B-0973-4A3C-880B-2B49A2F42C83}"/>
              </a:ext>
            </a:extLst>
          </p:cNvPr>
          <p:cNvSpPr txBox="1"/>
          <p:nvPr/>
        </p:nvSpPr>
        <p:spPr>
          <a:xfrm>
            <a:off x="10315860" y="8292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CBCC9D32-176D-4C54-A227-D50AFE72DBAB}"/>
              </a:ext>
            </a:extLst>
          </p:cNvPr>
          <p:cNvSpPr txBox="1"/>
          <p:nvPr/>
        </p:nvSpPr>
        <p:spPr>
          <a:xfrm>
            <a:off x="9823985" y="860256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E25DA1C7-91B9-4872-A451-25BF3C9057C8}"/>
              </a:ext>
            </a:extLst>
          </p:cNvPr>
          <p:cNvSpPr txBox="1"/>
          <p:nvPr/>
        </p:nvSpPr>
        <p:spPr>
          <a:xfrm>
            <a:off x="8566797" y="1316205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FA9FF04-8A50-474E-A8FD-215D2268F760}"/>
              </a:ext>
            </a:extLst>
          </p:cNvPr>
          <p:cNvSpPr txBox="1"/>
          <p:nvPr/>
        </p:nvSpPr>
        <p:spPr>
          <a:xfrm>
            <a:off x="3181883" y="175967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BFA5819-C6C0-4EFB-AE03-D0693622A1A7}"/>
              </a:ext>
            </a:extLst>
          </p:cNvPr>
          <p:cNvSpPr txBox="1"/>
          <p:nvPr/>
        </p:nvSpPr>
        <p:spPr>
          <a:xfrm>
            <a:off x="1871608" y="64157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21FDF99-0E72-4A3C-BF7D-AC64B190F520}"/>
              </a:ext>
            </a:extLst>
          </p:cNvPr>
          <p:cNvSpPr txBox="1"/>
          <p:nvPr/>
        </p:nvSpPr>
        <p:spPr>
          <a:xfrm>
            <a:off x="2738771" y="17578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9E94C4B-E143-4048-9164-A3825C1AEC61}"/>
              </a:ext>
            </a:extLst>
          </p:cNvPr>
          <p:cNvSpPr txBox="1"/>
          <p:nvPr/>
        </p:nvSpPr>
        <p:spPr>
          <a:xfrm>
            <a:off x="2275761" y="17531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B7A1AE2-9555-4A8E-8C28-850BF2EFCDE2}"/>
              </a:ext>
            </a:extLst>
          </p:cNvPr>
          <p:cNvSpPr txBox="1"/>
          <p:nvPr/>
        </p:nvSpPr>
        <p:spPr>
          <a:xfrm>
            <a:off x="1409811" y="1759977"/>
            <a:ext cx="3079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</a:t>
            </a: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358C9A0C-33FC-489C-8B3F-E5C2C501E475}"/>
              </a:ext>
            </a:extLst>
          </p:cNvPr>
          <p:cNvCxnSpPr/>
          <p:nvPr/>
        </p:nvCxnSpPr>
        <p:spPr>
          <a:xfrm flipH="1">
            <a:off x="1918872" y="826748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00A94B37-638C-46FE-B252-89253A57BFE1}"/>
              </a:ext>
            </a:extLst>
          </p:cNvPr>
          <p:cNvSpPr txBox="1"/>
          <p:nvPr/>
        </p:nvSpPr>
        <p:spPr>
          <a:xfrm>
            <a:off x="3170590" y="22006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790A3EC-2497-4D90-BCD9-040ECD58093A}"/>
              </a:ext>
            </a:extLst>
          </p:cNvPr>
          <p:cNvSpPr txBox="1"/>
          <p:nvPr/>
        </p:nvSpPr>
        <p:spPr>
          <a:xfrm>
            <a:off x="2720948" y="22006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5ED30C8-69A8-4169-86A7-92221A7C5956}"/>
              </a:ext>
            </a:extLst>
          </p:cNvPr>
          <p:cNvSpPr txBox="1"/>
          <p:nvPr/>
        </p:nvSpPr>
        <p:spPr>
          <a:xfrm>
            <a:off x="2235806" y="22006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38E125B-417E-4244-8103-677E737C05FE}"/>
              </a:ext>
            </a:extLst>
          </p:cNvPr>
          <p:cNvSpPr txBox="1"/>
          <p:nvPr/>
        </p:nvSpPr>
        <p:spPr>
          <a:xfrm>
            <a:off x="1786164" y="22006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FAD5FE5C-E2F8-4C54-B3D9-F8ADD95818B0}"/>
              </a:ext>
            </a:extLst>
          </p:cNvPr>
          <p:cNvSpPr txBox="1"/>
          <p:nvPr/>
        </p:nvSpPr>
        <p:spPr>
          <a:xfrm>
            <a:off x="942609" y="2198442"/>
            <a:ext cx="3314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D4FCD6B-1BC7-452A-B26B-CB839A6A4F3F}"/>
              </a:ext>
            </a:extLst>
          </p:cNvPr>
          <p:cNvSpPr txBox="1"/>
          <p:nvPr/>
        </p:nvSpPr>
        <p:spPr>
          <a:xfrm>
            <a:off x="3178754" y="26590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666654C3-CC00-4291-9F30-00E011962879}"/>
              </a:ext>
            </a:extLst>
          </p:cNvPr>
          <p:cNvSpPr txBox="1"/>
          <p:nvPr/>
        </p:nvSpPr>
        <p:spPr>
          <a:xfrm>
            <a:off x="2287244" y="159812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26E019D3-1C1E-4001-A927-E035165DEA66}"/>
              </a:ext>
            </a:extLst>
          </p:cNvPr>
          <p:cNvSpPr txBox="1"/>
          <p:nvPr/>
        </p:nvSpPr>
        <p:spPr>
          <a:xfrm>
            <a:off x="2720249" y="26707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01F7D47C-525E-411B-A841-3CBB53D03A18}"/>
              </a:ext>
            </a:extLst>
          </p:cNvPr>
          <p:cNvSpPr txBox="1"/>
          <p:nvPr/>
        </p:nvSpPr>
        <p:spPr>
          <a:xfrm>
            <a:off x="2275867" y="26666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7933E33-7B30-4140-86F8-6535C744577E}"/>
              </a:ext>
            </a:extLst>
          </p:cNvPr>
          <p:cNvSpPr txBox="1"/>
          <p:nvPr/>
        </p:nvSpPr>
        <p:spPr>
          <a:xfrm>
            <a:off x="1786220" y="26707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251BF5D2-5391-48A8-A6ED-4673A5DB2D3B}"/>
              </a:ext>
            </a:extLst>
          </p:cNvPr>
          <p:cNvSpPr txBox="1"/>
          <p:nvPr/>
        </p:nvSpPr>
        <p:spPr>
          <a:xfrm>
            <a:off x="1378569" y="26681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94C914FE-F0AA-4AC1-BC06-ECF4053C730A}"/>
              </a:ext>
            </a:extLst>
          </p:cNvPr>
          <p:cNvSpPr txBox="1"/>
          <p:nvPr/>
        </p:nvSpPr>
        <p:spPr>
          <a:xfrm>
            <a:off x="886242" y="26590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04402196-1B2E-4F6F-858C-C1DA3CDC9E74}"/>
              </a:ext>
            </a:extLst>
          </p:cNvPr>
          <p:cNvSpPr txBox="1"/>
          <p:nvPr/>
        </p:nvSpPr>
        <p:spPr>
          <a:xfrm>
            <a:off x="7188539" y="174975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7940514-9890-49B2-86F6-F88CC725B1C4}"/>
              </a:ext>
            </a:extLst>
          </p:cNvPr>
          <p:cNvSpPr txBox="1"/>
          <p:nvPr/>
        </p:nvSpPr>
        <p:spPr>
          <a:xfrm>
            <a:off x="6763539" y="68162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D7F5645E-219A-4308-8F82-242679D50CBD}"/>
              </a:ext>
            </a:extLst>
          </p:cNvPr>
          <p:cNvSpPr txBox="1"/>
          <p:nvPr/>
        </p:nvSpPr>
        <p:spPr>
          <a:xfrm>
            <a:off x="6747519" y="174975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2F885EEB-FD6A-4FAB-B1E5-29B4AF7B344C}"/>
              </a:ext>
            </a:extLst>
          </p:cNvPr>
          <p:cNvSpPr txBox="1"/>
          <p:nvPr/>
        </p:nvSpPr>
        <p:spPr>
          <a:xfrm>
            <a:off x="5868695" y="68162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2F4004C-1186-47E9-BA84-74EB8F8F2E32}"/>
              </a:ext>
            </a:extLst>
          </p:cNvPr>
          <p:cNvSpPr txBox="1"/>
          <p:nvPr/>
        </p:nvSpPr>
        <p:spPr>
          <a:xfrm>
            <a:off x="6296683" y="174975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0</a:t>
            </a: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3EB9702F-5C76-4760-8D5F-DB71EC9EE30B}"/>
              </a:ext>
            </a:extLst>
          </p:cNvPr>
          <p:cNvCxnSpPr/>
          <p:nvPr/>
        </p:nvCxnSpPr>
        <p:spPr>
          <a:xfrm flipH="1">
            <a:off x="6817198" y="859825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C49208DC-C772-4F6C-BC73-E9DF12E73876}"/>
              </a:ext>
            </a:extLst>
          </p:cNvPr>
          <p:cNvCxnSpPr/>
          <p:nvPr/>
        </p:nvCxnSpPr>
        <p:spPr>
          <a:xfrm flipH="1">
            <a:off x="5920737" y="881943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195E7499-7C49-421C-ADCF-ED4719EBCDF5}"/>
              </a:ext>
            </a:extLst>
          </p:cNvPr>
          <p:cNvSpPr txBox="1"/>
          <p:nvPr/>
        </p:nvSpPr>
        <p:spPr>
          <a:xfrm>
            <a:off x="7152327" y="21961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A583EA98-FB80-4670-9446-A7152337A269}"/>
              </a:ext>
            </a:extLst>
          </p:cNvPr>
          <p:cNvSpPr txBox="1"/>
          <p:nvPr/>
        </p:nvSpPr>
        <p:spPr>
          <a:xfrm>
            <a:off x="6762278" y="43389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3FAAD7D9-4ABD-439F-B691-A86895618B6D}"/>
              </a:ext>
            </a:extLst>
          </p:cNvPr>
          <p:cNvSpPr txBox="1"/>
          <p:nvPr/>
        </p:nvSpPr>
        <p:spPr>
          <a:xfrm>
            <a:off x="6747521" y="21798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CF3759A6-52FA-4554-A3B2-7802686565DE}"/>
              </a:ext>
            </a:extLst>
          </p:cNvPr>
          <p:cNvSpPr txBox="1"/>
          <p:nvPr/>
        </p:nvSpPr>
        <p:spPr>
          <a:xfrm>
            <a:off x="6296548" y="21798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5962D671-A222-4B0B-9360-360091F91AD3}"/>
              </a:ext>
            </a:extLst>
          </p:cNvPr>
          <p:cNvSpPr txBox="1"/>
          <p:nvPr/>
        </p:nvSpPr>
        <p:spPr>
          <a:xfrm>
            <a:off x="5851543" y="2181787"/>
            <a:ext cx="4360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2C0002ED-5DB4-413E-8213-E3CEDBBFFE32}"/>
              </a:ext>
            </a:extLst>
          </p:cNvPr>
          <p:cNvSpPr txBox="1"/>
          <p:nvPr/>
        </p:nvSpPr>
        <p:spPr>
          <a:xfrm>
            <a:off x="7158189" y="26465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75BADA4-96B7-4361-9CB4-0C05A40407D8}"/>
              </a:ext>
            </a:extLst>
          </p:cNvPr>
          <p:cNvSpPr txBox="1"/>
          <p:nvPr/>
        </p:nvSpPr>
        <p:spPr>
          <a:xfrm>
            <a:off x="6719298" y="263577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4441C88-44D2-4ED7-B8F5-85F8787136E9}"/>
              </a:ext>
            </a:extLst>
          </p:cNvPr>
          <p:cNvSpPr txBox="1"/>
          <p:nvPr/>
        </p:nvSpPr>
        <p:spPr>
          <a:xfrm>
            <a:off x="6264647" y="26366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8389A7C4-A67A-4350-87E7-A75AF27F6A9D}"/>
              </a:ext>
            </a:extLst>
          </p:cNvPr>
          <p:cNvSpPr txBox="1"/>
          <p:nvPr/>
        </p:nvSpPr>
        <p:spPr>
          <a:xfrm>
            <a:off x="5851956" y="26415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263EDA1A-366C-4F4C-8C3F-FC3D09CD865A}"/>
              </a:ext>
            </a:extLst>
          </p:cNvPr>
          <p:cNvSpPr txBox="1"/>
          <p:nvPr/>
        </p:nvSpPr>
        <p:spPr>
          <a:xfrm>
            <a:off x="5417337" y="1749756"/>
            <a:ext cx="4649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FB67A351-0C42-4FC9-B3C2-CB84D5C8B2CE}"/>
              </a:ext>
            </a:extLst>
          </p:cNvPr>
          <p:cNvSpPr txBox="1"/>
          <p:nvPr/>
        </p:nvSpPr>
        <p:spPr>
          <a:xfrm>
            <a:off x="5856206" y="42887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4F672AD-F6E6-4469-A47D-0A5FD5082A1E}"/>
              </a:ext>
            </a:extLst>
          </p:cNvPr>
          <p:cNvSpPr txBox="1"/>
          <p:nvPr/>
        </p:nvSpPr>
        <p:spPr>
          <a:xfrm>
            <a:off x="4905483" y="2188628"/>
            <a:ext cx="409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C6C3153B-10FF-4D22-A757-98978DEE63FF}"/>
              </a:ext>
            </a:extLst>
          </p:cNvPr>
          <p:cNvSpPr txBox="1"/>
          <p:nvPr/>
        </p:nvSpPr>
        <p:spPr>
          <a:xfrm>
            <a:off x="5404941" y="26415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28B6915F-9592-4A8B-AAD5-713037E35311}"/>
              </a:ext>
            </a:extLst>
          </p:cNvPr>
          <p:cNvSpPr txBox="1"/>
          <p:nvPr/>
        </p:nvSpPr>
        <p:spPr>
          <a:xfrm>
            <a:off x="4914741" y="26300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52573788-D771-4FCD-976D-CF2668BE7188}"/>
              </a:ext>
            </a:extLst>
          </p:cNvPr>
          <p:cNvSpPr txBox="1"/>
          <p:nvPr/>
        </p:nvSpPr>
        <p:spPr>
          <a:xfrm>
            <a:off x="11217147" y="17538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0D32B66A-085A-4B49-826A-134AB7D6C9E6}"/>
              </a:ext>
            </a:extLst>
          </p:cNvPr>
          <p:cNvSpPr txBox="1"/>
          <p:nvPr/>
        </p:nvSpPr>
        <p:spPr>
          <a:xfrm>
            <a:off x="10776847" y="68309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01BB6BE6-DEC0-47C0-BA8D-7CB2FE371606}"/>
              </a:ext>
            </a:extLst>
          </p:cNvPr>
          <p:cNvSpPr txBox="1"/>
          <p:nvPr/>
        </p:nvSpPr>
        <p:spPr>
          <a:xfrm>
            <a:off x="10764460" y="17602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E62D3D4-9AC0-4DF6-8190-AF3783AFA028}"/>
              </a:ext>
            </a:extLst>
          </p:cNvPr>
          <p:cNvSpPr txBox="1"/>
          <p:nvPr/>
        </p:nvSpPr>
        <p:spPr>
          <a:xfrm>
            <a:off x="10312413" y="17602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</a:t>
            </a:r>
          </a:p>
        </p:txBody>
      </p: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D915A78E-0F64-43EC-ABED-5671F04E3EF7}"/>
              </a:ext>
            </a:extLst>
          </p:cNvPr>
          <p:cNvCxnSpPr/>
          <p:nvPr/>
        </p:nvCxnSpPr>
        <p:spPr>
          <a:xfrm flipH="1">
            <a:off x="10830506" y="861293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>
            <a:extLst>
              <a:ext uri="{FF2B5EF4-FFF2-40B4-BE49-F238E27FC236}">
                <a16:creationId xmlns:a16="http://schemas.microsoft.com/office/drawing/2014/main" id="{2A56522A-4ECD-4299-9352-9434D0C9957C}"/>
              </a:ext>
            </a:extLst>
          </p:cNvPr>
          <p:cNvSpPr txBox="1"/>
          <p:nvPr/>
        </p:nvSpPr>
        <p:spPr>
          <a:xfrm>
            <a:off x="11217150" y="21917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655F7AD-E47F-4101-9E1E-E44B1BE99337}"/>
              </a:ext>
            </a:extLst>
          </p:cNvPr>
          <p:cNvSpPr txBox="1"/>
          <p:nvPr/>
        </p:nvSpPr>
        <p:spPr>
          <a:xfrm>
            <a:off x="10775586" y="45251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40B38389-CE5A-47A0-A016-812E36DAB0E0}"/>
              </a:ext>
            </a:extLst>
          </p:cNvPr>
          <p:cNvSpPr txBox="1"/>
          <p:nvPr/>
        </p:nvSpPr>
        <p:spPr>
          <a:xfrm>
            <a:off x="10758023" y="21917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CA3C1205-7142-48AD-AADD-8BDCFD869770}"/>
              </a:ext>
            </a:extLst>
          </p:cNvPr>
          <p:cNvSpPr txBox="1"/>
          <p:nvPr/>
        </p:nvSpPr>
        <p:spPr>
          <a:xfrm>
            <a:off x="10266686" y="21952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81BB5467-A93F-44C1-9EA8-F25858D755E7}"/>
              </a:ext>
            </a:extLst>
          </p:cNvPr>
          <p:cNvSpPr txBox="1"/>
          <p:nvPr/>
        </p:nvSpPr>
        <p:spPr>
          <a:xfrm>
            <a:off x="9810530" y="2208318"/>
            <a:ext cx="4360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08314335-20C9-4FA6-8B91-6C6A14C17678}"/>
              </a:ext>
            </a:extLst>
          </p:cNvPr>
          <p:cNvSpPr txBox="1"/>
          <p:nvPr/>
        </p:nvSpPr>
        <p:spPr>
          <a:xfrm>
            <a:off x="11171497" y="26679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7B238C05-EEF9-44FC-9648-009A7A34125F}"/>
              </a:ext>
            </a:extLst>
          </p:cNvPr>
          <p:cNvSpPr txBox="1"/>
          <p:nvPr/>
        </p:nvSpPr>
        <p:spPr>
          <a:xfrm>
            <a:off x="9882012" y="158072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6C6D75B0-17D6-435C-B2E0-960223357C78}"/>
              </a:ext>
            </a:extLst>
          </p:cNvPr>
          <p:cNvSpPr txBox="1"/>
          <p:nvPr/>
        </p:nvSpPr>
        <p:spPr>
          <a:xfrm>
            <a:off x="10707593" y="26679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B9F4CAF2-B245-41C6-9F4C-DD9EB92341FD}"/>
              </a:ext>
            </a:extLst>
          </p:cNvPr>
          <p:cNvSpPr txBox="1"/>
          <p:nvPr/>
        </p:nvSpPr>
        <p:spPr>
          <a:xfrm>
            <a:off x="10319531" y="26421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BB8052EE-DCCD-4802-AB72-9FC67A0AEECD}"/>
              </a:ext>
            </a:extLst>
          </p:cNvPr>
          <p:cNvSpPr txBox="1"/>
          <p:nvPr/>
        </p:nvSpPr>
        <p:spPr>
          <a:xfrm>
            <a:off x="9853406" y="263535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CB4BA95A-BC80-4940-82C1-C85037F6C13F}"/>
              </a:ext>
            </a:extLst>
          </p:cNvPr>
          <p:cNvSpPr txBox="1"/>
          <p:nvPr/>
        </p:nvSpPr>
        <p:spPr>
          <a:xfrm>
            <a:off x="9411136" y="1760277"/>
            <a:ext cx="3690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78DAF6D1-9C8C-46BF-94E4-8E0B9A0A12C3}"/>
              </a:ext>
            </a:extLst>
          </p:cNvPr>
          <p:cNvSpPr txBox="1"/>
          <p:nvPr/>
        </p:nvSpPr>
        <p:spPr>
          <a:xfrm>
            <a:off x="8918791" y="2186460"/>
            <a:ext cx="3388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D35C18D6-F645-48E7-A4DE-ACE05FFF5128}"/>
              </a:ext>
            </a:extLst>
          </p:cNvPr>
          <p:cNvSpPr txBox="1"/>
          <p:nvPr/>
        </p:nvSpPr>
        <p:spPr>
          <a:xfrm>
            <a:off x="9366027" y="264996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FE4D521C-E91B-489D-B81E-969801B5C7C2}"/>
              </a:ext>
            </a:extLst>
          </p:cNvPr>
          <p:cNvSpPr txBox="1"/>
          <p:nvPr/>
        </p:nvSpPr>
        <p:spPr>
          <a:xfrm>
            <a:off x="8916898" y="26363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0F391058-E1E1-4761-8C92-554ED5E899F7}"/>
              </a:ext>
            </a:extLst>
          </p:cNvPr>
          <p:cNvSpPr txBox="1"/>
          <p:nvPr/>
        </p:nvSpPr>
        <p:spPr>
          <a:xfrm>
            <a:off x="8988583" y="162933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14852100-0E16-4738-8EEA-FE73ADF21005}"/>
              </a:ext>
            </a:extLst>
          </p:cNvPr>
          <p:cNvSpPr/>
          <p:nvPr/>
        </p:nvSpPr>
        <p:spPr>
          <a:xfrm>
            <a:off x="3141018" y="930552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AE73DD07-2762-49C8-ADC2-7B0A0504E7AA}"/>
              </a:ext>
            </a:extLst>
          </p:cNvPr>
          <p:cNvSpPr/>
          <p:nvPr/>
        </p:nvSpPr>
        <p:spPr>
          <a:xfrm>
            <a:off x="1798828" y="1814986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D7385F13-6CEA-4392-8676-EFE412899953}"/>
              </a:ext>
            </a:extLst>
          </p:cNvPr>
          <p:cNvSpPr/>
          <p:nvPr/>
        </p:nvSpPr>
        <p:spPr>
          <a:xfrm>
            <a:off x="1354350" y="2262380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38668607-A270-42D0-A32A-97E4D00A4E63}"/>
              </a:ext>
            </a:extLst>
          </p:cNvPr>
          <p:cNvSpPr/>
          <p:nvPr/>
        </p:nvSpPr>
        <p:spPr>
          <a:xfrm>
            <a:off x="1799726" y="2262080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BB160052-1273-47B9-8E3D-12FADCB21002}"/>
              </a:ext>
            </a:extLst>
          </p:cNvPr>
          <p:cNvSpPr/>
          <p:nvPr/>
        </p:nvSpPr>
        <p:spPr>
          <a:xfrm>
            <a:off x="2242052" y="2260347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BF6BAA94-22EE-4772-94E3-490BF6FABF45}"/>
              </a:ext>
            </a:extLst>
          </p:cNvPr>
          <p:cNvSpPr/>
          <p:nvPr/>
        </p:nvSpPr>
        <p:spPr>
          <a:xfrm>
            <a:off x="1802673" y="2714723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EEB69633-C001-4A5A-ABD2-A427AFA685F7}"/>
              </a:ext>
            </a:extLst>
          </p:cNvPr>
          <p:cNvSpPr/>
          <p:nvPr/>
        </p:nvSpPr>
        <p:spPr>
          <a:xfrm>
            <a:off x="907845" y="2711769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65ED9BDE-EC81-4BB0-BCAC-80A068DD3311}"/>
              </a:ext>
            </a:extLst>
          </p:cNvPr>
          <p:cNvSpPr txBox="1"/>
          <p:nvPr/>
        </p:nvSpPr>
        <p:spPr>
          <a:xfrm>
            <a:off x="9432081" y="160612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AF0A7AC9-69CF-473A-8AB9-D97D575FDDC2}"/>
              </a:ext>
            </a:extLst>
          </p:cNvPr>
          <p:cNvSpPr/>
          <p:nvPr/>
        </p:nvSpPr>
        <p:spPr>
          <a:xfrm>
            <a:off x="5825309" y="926255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95E3B27F-8755-4D8B-AB56-62D2B4F1C277}"/>
              </a:ext>
            </a:extLst>
          </p:cNvPr>
          <p:cNvSpPr/>
          <p:nvPr/>
        </p:nvSpPr>
        <p:spPr>
          <a:xfrm>
            <a:off x="6712521" y="1376767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D630D9BD-582B-497B-AC9C-66A4AD4B7846}"/>
              </a:ext>
            </a:extLst>
          </p:cNvPr>
          <p:cNvSpPr/>
          <p:nvPr/>
        </p:nvSpPr>
        <p:spPr>
          <a:xfrm>
            <a:off x="4923708" y="2270967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8F6CB57C-C35E-423E-8F7E-58340D252930}"/>
              </a:ext>
            </a:extLst>
          </p:cNvPr>
          <p:cNvSpPr/>
          <p:nvPr/>
        </p:nvSpPr>
        <p:spPr>
          <a:xfrm>
            <a:off x="7159385" y="2267545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B730A82A-4383-4055-8035-B0E918B48BF6}"/>
              </a:ext>
            </a:extLst>
          </p:cNvPr>
          <p:cNvSpPr/>
          <p:nvPr/>
        </p:nvSpPr>
        <p:spPr>
          <a:xfrm>
            <a:off x="6266861" y="2714723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5B1E911B-CA40-432F-85E6-8A18CC0E97C4}"/>
              </a:ext>
            </a:extLst>
          </p:cNvPr>
          <p:cNvSpPr/>
          <p:nvPr/>
        </p:nvSpPr>
        <p:spPr>
          <a:xfrm>
            <a:off x="6714705" y="2715412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FCC1BD39-AB5B-4ED0-971B-2948A606BD39}"/>
              </a:ext>
            </a:extLst>
          </p:cNvPr>
          <p:cNvSpPr/>
          <p:nvPr/>
        </p:nvSpPr>
        <p:spPr>
          <a:xfrm>
            <a:off x="7159538" y="2717535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79DB9485-7C5D-4B1D-A995-88C07E8B2249}"/>
              </a:ext>
            </a:extLst>
          </p:cNvPr>
          <p:cNvSpPr/>
          <p:nvPr/>
        </p:nvSpPr>
        <p:spPr>
          <a:xfrm>
            <a:off x="9839023" y="937026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090AE0A6-21F3-41F2-9AB8-26318DF5AA84}"/>
              </a:ext>
            </a:extLst>
          </p:cNvPr>
          <p:cNvSpPr/>
          <p:nvPr/>
        </p:nvSpPr>
        <p:spPr>
          <a:xfrm>
            <a:off x="11170922" y="1376342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7291E97B-EA83-49A4-8385-05F3C847DA81}"/>
              </a:ext>
            </a:extLst>
          </p:cNvPr>
          <p:cNvSpPr/>
          <p:nvPr/>
        </p:nvSpPr>
        <p:spPr>
          <a:xfrm>
            <a:off x="8942312" y="2268230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F1D7FCC8-8199-4351-9F8A-76086484535B}"/>
              </a:ext>
            </a:extLst>
          </p:cNvPr>
          <p:cNvSpPr/>
          <p:nvPr/>
        </p:nvSpPr>
        <p:spPr>
          <a:xfrm>
            <a:off x="9839339" y="2268194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1836752A-6F96-4D33-8019-41939143D551}"/>
              </a:ext>
            </a:extLst>
          </p:cNvPr>
          <p:cNvSpPr/>
          <p:nvPr/>
        </p:nvSpPr>
        <p:spPr>
          <a:xfrm>
            <a:off x="10280510" y="2268863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4F49AEE5-5739-4FFF-AD80-17BE62042B42}"/>
              </a:ext>
            </a:extLst>
          </p:cNvPr>
          <p:cNvSpPr/>
          <p:nvPr/>
        </p:nvSpPr>
        <p:spPr>
          <a:xfrm>
            <a:off x="8941446" y="2724076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7770416-3037-4FBD-8B67-2D3CF0F84919}"/>
              </a:ext>
            </a:extLst>
          </p:cNvPr>
          <p:cNvSpPr/>
          <p:nvPr/>
        </p:nvSpPr>
        <p:spPr>
          <a:xfrm>
            <a:off x="9385768" y="2723377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09F15DC0-6DEB-4D6E-8852-2F4C282E26F0}"/>
              </a:ext>
            </a:extLst>
          </p:cNvPr>
          <p:cNvSpPr/>
          <p:nvPr/>
        </p:nvSpPr>
        <p:spPr>
          <a:xfrm>
            <a:off x="10730255" y="2711769"/>
            <a:ext cx="44350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CB63989A-F2B1-4D5F-B931-B70D9AF25FA1}"/>
              </a:ext>
            </a:extLst>
          </p:cNvPr>
          <p:cNvSpPr txBox="1"/>
          <p:nvPr/>
        </p:nvSpPr>
        <p:spPr>
          <a:xfrm>
            <a:off x="1803914" y="1747877"/>
            <a:ext cx="3215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7B296369-7F0A-4F3D-B692-AC9C156E77E0}"/>
              </a:ext>
            </a:extLst>
          </p:cNvPr>
          <p:cNvSpPr txBox="1"/>
          <p:nvPr/>
        </p:nvSpPr>
        <p:spPr>
          <a:xfrm>
            <a:off x="1357854" y="2187861"/>
            <a:ext cx="3314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F0ECCF9D-5092-48CC-A5EA-4A7583EABEDA}"/>
              </a:ext>
            </a:extLst>
          </p:cNvPr>
          <p:cNvSpPr txBox="1"/>
          <p:nvPr/>
        </p:nvSpPr>
        <p:spPr>
          <a:xfrm>
            <a:off x="5860230" y="1748828"/>
            <a:ext cx="4649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5FC718D7-2A0F-43A3-8307-F25F1678A011}"/>
              </a:ext>
            </a:extLst>
          </p:cNvPr>
          <p:cNvSpPr txBox="1"/>
          <p:nvPr/>
        </p:nvSpPr>
        <p:spPr>
          <a:xfrm>
            <a:off x="5401915" y="2182339"/>
            <a:ext cx="409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82D94137-9703-45D5-90F5-2BC955C9A4EF}"/>
              </a:ext>
            </a:extLst>
          </p:cNvPr>
          <p:cNvSpPr txBox="1"/>
          <p:nvPr/>
        </p:nvSpPr>
        <p:spPr>
          <a:xfrm>
            <a:off x="9847196" y="1758160"/>
            <a:ext cx="3690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B546485F-2E4C-4357-91EC-3887662A8C3A}"/>
              </a:ext>
            </a:extLst>
          </p:cNvPr>
          <p:cNvSpPr txBox="1"/>
          <p:nvPr/>
        </p:nvSpPr>
        <p:spPr>
          <a:xfrm>
            <a:off x="9410212" y="2186425"/>
            <a:ext cx="3388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</a:t>
            </a:r>
          </a:p>
        </p:txBody>
      </p: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BEE175D8-D885-406B-9C4C-EC704A6A64F1}"/>
              </a:ext>
            </a:extLst>
          </p:cNvPr>
          <p:cNvCxnSpPr>
            <a:cxnSpLocks/>
          </p:cNvCxnSpPr>
          <p:nvPr/>
        </p:nvCxnSpPr>
        <p:spPr>
          <a:xfrm>
            <a:off x="8946861" y="2719708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187A2966-8E83-4B8F-88AE-1941480BB1E6}"/>
              </a:ext>
            </a:extLst>
          </p:cNvPr>
          <p:cNvCxnSpPr>
            <a:cxnSpLocks/>
          </p:cNvCxnSpPr>
          <p:nvPr/>
        </p:nvCxnSpPr>
        <p:spPr>
          <a:xfrm>
            <a:off x="8948021" y="1834617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31083E16-C3BB-45E2-969B-9659B4BE3773}"/>
              </a:ext>
            </a:extLst>
          </p:cNvPr>
          <p:cNvCxnSpPr>
            <a:cxnSpLocks/>
          </p:cNvCxnSpPr>
          <p:nvPr/>
        </p:nvCxnSpPr>
        <p:spPr>
          <a:xfrm>
            <a:off x="895070" y="2710302"/>
            <a:ext cx="268520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C02E728B-7FEE-4EBA-96D2-F66389C4CE34}"/>
              </a:ext>
            </a:extLst>
          </p:cNvPr>
          <p:cNvCxnSpPr>
            <a:cxnSpLocks/>
          </p:cNvCxnSpPr>
          <p:nvPr/>
        </p:nvCxnSpPr>
        <p:spPr>
          <a:xfrm>
            <a:off x="4933553" y="2718240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41A164C-FC0C-4003-BE05-97BD8A1341D4}"/>
              </a:ext>
            </a:extLst>
          </p:cNvPr>
          <p:cNvCxnSpPr>
            <a:cxnSpLocks/>
          </p:cNvCxnSpPr>
          <p:nvPr/>
        </p:nvCxnSpPr>
        <p:spPr>
          <a:xfrm>
            <a:off x="912414" y="1823352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0A6F3E24-B23A-4D77-AC1E-D21909612D5C}"/>
              </a:ext>
            </a:extLst>
          </p:cNvPr>
          <p:cNvCxnSpPr>
            <a:cxnSpLocks/>
          </p:cNvCxnSpPr>
          <p:nvPr/>
        </p:nvCxnSpPr>
        <p:spPr>
          <a:xfrm>
            <a:off x="4939070" y="1829197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B5678E63-B2D8-4DF6-B8A9-A35EC6743AFC}"/>
              </a:ext>
            </a:extLst>
          </p:cNvPr>
          <p:cNvSpPr txBox="1"/>
          <p:nvPr/>
        </p:nvSpPr>
        <p:spPr>
          <a:xfrm>
            <a:off x="11175209" y="1306887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6CE49642-6FAD-454B-B8E2-2D70C91FDCD4}"/>
              </a:ext>
            </a:extLst>
          </p:cNvPr>
          <p:cNvSpPr txBox="1"/>
          <p:nvPr/>
        </p:nvSpPr>
        <p:spPr>
          <a:xfrm>
            <a:off x="10773123" y="68289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57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94" grpId="0"/>
      <p:bldP spid="198" grpId="0"/>
      <p:bldP spid="212" grpId="0"/>
      <p:bldP spid="217" grpId="0"/>
      <p:bldP spid="128" grpId="0"/>
      <p:bldP spid="138" grpId="0"/>
      <p:bldP spid="140" grpId="0"/>
      <p:bldP spid="145" grpId="0"/>
      <p:bldP spid="156" grpId="0"/>
      <p:bldP spid="158" grpId="0"/>
      <p:bldP spid="160" grpId="0"/>
      <p:bldP spid="162" grpId="0"/>
      <p:bldP spid="166" grpId="0"/>
      <p:bldP spid="167" grpId="0"/>
      <p:bldP spid="173" grpId="0"/>
      <p:bldP spid="175" grpId="0"/>
      <p:bldP spid="176" grpId="0"/>
      <p:bldP spid="179" grpId="0"/>
      <p:bldP spid="180" grpId="0"/>
      <p:bldP spid="240" grpId="0"/>
      <p:bldP spid="247" grpId="0"/>
      <p:bldP spid="250" grpId="0"/>
      <p:bldP spid="251" grpId="0"/>
      <p:bldP spid="254" grpId="0"/>
      <p:bldP spid="255" grpId="0"/>
      <p:bldP spid="260" grpId="0"/>
      <p:bldP spid="261" grpId="0"/>
      <p:bldP spid="262" grpId="0"/>
      <p:bldP spid="263" grpId="0"/>
      <p:bldP spid="190" grpId="0"/>
      <p:bldP spid="230" grpId="0"/>
      <p:bldP spid="231" grpId="0"/>
      <p:bldP spid="236" grpId="0"/>
      <p:bldP spid="236" grpId="1"/>
      <p:bldP spid="237" grpId="0"/>
      <p:bldP spid="237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5CA8-FB64-4B5E-BC47-A2C0AD76D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16 Multiply two multiples of 100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30D81-0A27-4F62-9E1C-1A34A236A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2058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id="{88BFC2C3-661A-466B-BC30-45F2356054CD}"/>
              </a:ext>
            </a:extLst>
          </p:cNvPr>
          <p:cNvSpPr/>
          <p:nvPr/>
        </p:nvSpPr>
        <p:spPr>
          <a:xfrm>
            <a:off x="5370794" y="93613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975D1B9-3C9E-428D-82EE-A66988671DCD}"/>
              </a:ext>
            </a:extLst>
          </p:cNvPr>
          <p:cNvSpPr/>
          <p:nvPr/>
        </p:nvSpPr>
        <p:spPr>
          <a:xfrm>
            <a:off x="7159954" y="932252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F73E9A3-3144-4300-9143-6B44A1D3B0E1}"/>
              </a:ext>
            </a:extLst>
          </p:cNvPr>
          <p:cNvSpPr/>
          <p:nvPr/>
        </p:nvSpPr>
        <p:spPr>
          <a:xfrm>
            <a:off x="8942245" y="936139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B555DEC-4E0D-4572-8EF5-B793D0087447}"/>
              </a:ext>
            </a:extLst>
          </p:cNvPr>
          <p:cNvSpPr/>
          <p:nvPr/>
        </p:nvSpPr>
        <p:spPr>
          <a:xfrm>
            <a:off x="5816878" y="932104"/>
            <a:ext cx="893398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5D9E323-9600-48DB-B4E8-DBA8B9D161C3}"/>
              </a:ext>
            </a:extLst>
          </p:cNvPr>
          <p:cNvSpPr/>
          <p:nvPr/>
        </p:nvSpPr>
        <p:spPr>
          <a:xfrm>
            <a:off x="7606037" y="928217"/>
            <a:ext cx="89999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0479A3F-8F8C-44A9-B719-38448B6843D9}"/>
              </a:ext>
            </a:extLst>
          </p:cNvPr>
          <p:cNvSpPr/>
          <p:nvPr/>
        </p:nvSpPr>
        <p:spPr>
          <a:xfrm>
            <a:off x="9838417" y="931433"/>
            <a:ext cx="178237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EB12E89-F302-4EF8-A19D-FDFB09A83F7B}"/>
              </a:ext>
            </a:extLst>
          </p:cNvPr>
          <p:cNvSpPr/>
          <p:nvPr/>
        </p:nvSpPr>
        <p:spPr>
          <a:xfrm>
            <a:off x="5377781" y="316832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E9B00C6-0D24-440B-AA67-039DF7B22C1D}"/>
              </a:ext>
            </a:extLst>
          </p:cNvPr>
          <p:cNvSpPr/>
          <p:nvPr/>
        </p:nvSpPr>
        <p:spPr>
          <a:xfrm>
            <a:off x="7160964" y="316443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368DB39-49B2-468D-8F40-E0D2E3D6F6DB}"/>
              </a:ext>
            </a:extLst>
          </p:cNvPr>
          <p:cNvSpPr/>
          <p:nvPr/>
        </p:nvSpPr>
        <p:spPr>
          <a:xfrm>
            <a:off x="8955219" y="3168321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99D6068-0785-432B-A0B2-5336FAD78214}"/>
              </a:ext>
            </a:extLst>
          </p:cNvPr>
          <p:cNvSpPr/>
          <p:nvPr/>
        </p:nvSpPr>
        <p:spPr>
          <a:xfrm>
            <a:off x="5823864" y="3164286"/>
            <a:ext cx="89079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BF00B65-F8FF-47AD-9F43-5E5721521315}"/>
              </a:ext>
            </a:extLst>
          </p:cNvPr>
          <p:cNvSpPr/>
          <p:nvPr/>
        </p:nvSpPr>
        <p:spPr>
          <a:xfrm>
            <a:off x="7607048" y="3160399"/>
            <a:ext cx="88895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1650813-DA63-4C03-A9B6-E2FB17C6B719}"/>
              </a:ext>
            </a:extLst>
          </p:cNvPr>
          <p:cNvSpPr/>
          <p:nvPr/>
        </p:nvSpPr>
        <p:spPr>
          <a:xfrm>
            <a:off x="9837991" y="3163615"/>
            <a:ext cx="178280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9E76456D-B47B-48A9-9473-DF381171C163}"/>
              </a:ext>
            </a:extLst>
          </p:cNvPr>
          <p:cNvSpPr/>
          <p:nvPr/>
        </p:nvSpPr>
        <p:spPr>
          <a:xfrm>
            <a:off x="5369661" y="5396650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B75E056B-088B-4F4F-AC91-01F9399A81F0}"/>
              </a:ext>
            </a:extLst>
          </p:cNvPr>
          <p:cNvSpPr/>
          <p:nvPr/>
        </p:nvSpPr>
        <p:spPr>
          <a:xfrm>
            <a:off x="7157784" y="5392763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54861DDF-FFD1-497F-AAB3-785670CEDDF8}"/>
              </a:ext>
            </a:extLst>
          </p:cNvPr>
          <p:cNvSpPr/>
          <p:nvPr/>
        </p:nvSpPr>
        <p:spPr>
          <a:xfrm>
            <a:off x="8947077" y="5396650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83CBE7A4-8CDA-4E15-84E8-EC51D24AD706}"/>
              </a:ext>
            </a:extLst>
          </p:cNvPr>
          <p:cNvSpPr/>
          <p:nvPr/>
        </p:nvSpPr>
        <p:spPr>
          <a:xfrm>
            <a:off x="5815745" y="5392615"/>
            <a:ext cx="8927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DFF2CEC9-DC3A-4543-887F-F0B5CBAEAC40}"/>
              </a:ext>
            </a:extLst>
          </p:cNvPr>
          <p:cNvSpPr/>
          <p:nvPr/>
        </p:nvSpPr>
        <p:spPr>
          <a:xfrm>
            <a:off x="7603867" y="5388728"/>
            <a:ext cx="89099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604E2E4D-615B-412D-96D6-8251F7DE0815}"/>
              </a:ext>
            </a:extLst>
          </p:cNvPr>
          <p:cNvSpPr/>
          <p:nvPr/>
        </p:nvSpPr>
        <p:spPr>
          <a:xfrm>
            <a:off x="9843249" y="5391944"/>
            <a:ext cx="1777533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2" y="312491"/>
            <a:ext cx="4458605" cy="817087"/>
            <a:chOff x="255523" y="372323"/>
            <a:chExt cx="3247949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3" y="372323"/>
              <a:ext cx="324794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77402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800 x 600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647055" y="421115"/>
            <a:ext cx="19131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636016" y="410071"/>
            <a:ext cx="22664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480000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9ACD30E-98CE-471C-8FD3-758D0726531E}"/>
              </a:ext>
            </a:extLst>
          </p:cNvPr>
          <p:cNvGrpSpPr/>
          <p:nvPr/>
        </p:nvGrpSpPr>
        <p:grpSpPr>
          <a:xfrm>
            <a:off x="252893" y="2543952"/>
            <a:ext cx="4461234" cy="817087"/>
            <a:chOff x="255525" y="372323"/>
            <a:chExt cx="3043561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92B04A1-98EA-441F-B961-3AE9A8B2A725}"/>
                </a:ext>
              </a:extLst>
            </p:cNvPr>
            <p:cNvSpPr/>
            <p:nvPr/>
          </p:nvSpPr>
          <p:spPr>
            <a:xfrm>
              <a:off x="255525" y="372323"/>
              <a:ext cx="304356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AD3D752-8B62-4C3C-9F55-BA3545BD6C07}"/>
                </a:ext>
              </a:extLst>
            </p:cNvPr>
            <p:cNvSpPr txBox="1"/>
            <p:nvPr/>
          </p:nvSpPr>
          <p:spPr>
            <a:xfrm>
              <a:off x="308455" y="485388"/>
              <a:ext cx="166140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500 x 900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48ABA7B7-F2A4-4DAC-9D92-FC5405568CC4}"/>
              </a:ext>
            </a:extLst>
          </p:cNvPr>
          <p:cNvSpPr/>
          <p:nvPr/>
        </p:nvSpPr>
        <p:spPr>
          <a:xfrm>
            <a:off x="2644425" y="2652576"/>
            <a:ext cx="19131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1AA9793-9C59-411C-84B4-8744ACF195AE}"/>
              </a:ext>
            </a:extLst>
          </p:cNvPr>
          <p:cNvSpPr txBox="1"/>
          <p:nvPr/>
        </p:nvSpPr>
        <p:spPr>
          <a:xfrm>
            <a:off x="2623360" y="2641532"/>
            <a:ext cx="22664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450000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686A273-A888-4C58-99D9-FC372897A3F4}"/>
              </a:ext>
            </a:extLst>
          </p:cNvPr>
          <p:cNvGrpSpPr/>
          <p:nvPr/>
        </p:nvGrpSpPr>
        <p:grpSpPr>
          <a:xfrm>
            <a:off x="259348" y="4775531"/>
            <a:ext cx="4454779" cy="817087"/>
            <a:chOff x="255524" y="372323"/>
            <a:chExt cx="3226083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52E28A67-FE29-46B4-B9F5-6673EFD7FDFA}"/>
                </a:ext>
              </a:extLst>
            </p:cNvPr>
            <p:cNvSpPr/>
            <p:nvPr/>
          </p:nvSpPr>
          <p:spPr>
            <a:xfrm>
              <a:off x="255524" y="372323"/>
              <a:ext cx="32260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2216619-C6AB-46D0-A13A-6355B4C3A3C5}"/>
                </a:ext>
              </a:extLst>
            </p:cNvPr>
            <p:cNvSpPr txBox="1"/>
            <p:nvPr/>
          </p:nvSpPr>
          <p:spPr>
            <a:xfrm>
              <a:off x="308455" y="485388"/>
              <a:ext cx="176359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700 x 700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80FCD349-6998-4FDA-ABF2-77191C15CC09}"/>
              </a:ext>
            </a:extLst>
          </p:cNvPr>
          <p:cNvSpPr/>
          <p:nvPr/>
        </p:nvSpPr>
        <p:spPr>
          <a:xfrm>
            <a:off x="2650880" y="4884155"/>
            <a:ext cx="19131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074E443-0E05-4134-86F6-08307B190CAB}"/>
              </a:ext>
            </a:extLst>
          </p:cNvPr>
          <p:cNvSpPr txBox="1"/>
          <p:nvPr/>
        </p:nvSpPr>
        <p:spPr>
          <a:xfrm>
            <a:off x="2647987" y="4873111"/>
            <a:ext cx="22664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490000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6CB9520-CB6A-44DF-94A8-4174693C3508}"/>
              </a:ext>
            </a:extLst>
          </p:cNvPr>
          <p:cNvSpPr txBox="1"/>
          <p:nvPr/>
        </p:nvSpPr>
        <p:spPr>
          <a:xfrm>
            <a:off x="5370945" y="410071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6 =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456932A-90EA-42B7-BE88-C81C3C8AD451}"/>
              </a:ext>
            </a:extLst>
          </p:cNvPr>
          <p:cNvSpPr txBox="1"/>
          <p:nvPr/>
        </p:nvSpPr>
        <p:spPr>
          <a:xfrm>
            <a:off x="7160641" y="410070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9A15246-1BB2-49ED-92F2-4367E9890E96}"/>
              </a:ext>
            </a:extLst>
          </p:cNvPr>
          <p:cNvSpPr txBox="1"/>
          <p:nvPr/>
        </p:nvSpPr>
        <p:spPr>
          <a:xfrm>
            <a:off x="5362770" y="859661"/>
            <a:ext cx="36991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0 x 6 0 0 = 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CA28CA2-7361-4F35-A847-D6F72709ED84}"/>
              </a:ext>
            </a:extLst>
          </p:cNvPr>
          <p:cNvSpPr txBox="1"/>
          <p:nvPr/>
        </p:nvSpPr>
        <p:spPr>
          <a:xfrm>
            <a:off x="8932217" y="870518"/>
            <a:ext cx="27985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4 8 0 0 0 0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652E339-1C5E-4102-BFD4-F517EE6F8169}"/>
              </a:ext>
            </a:extLst>
          </p:cNvPr>
          <p:cNvSpPr txBox="1"/>
          <p:nvPr/>
        </p:nvSpPr>
        <p:spPr>
          <a:xfrm>
            <a:off x="5377932" y="2642253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9 =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EB8256E-A38C-4689-9C6C-C432BDE28485}"/>
              </a:ext>
            </a:extLst>
          </p:cNvPr>
          <p:cNvSpPr txBox="1"/>
          <p:nvPr/>
        </p:nvSpPr>
        <p:spPr>
          <a:xfrm>
            <a:off x="7167628" y="2642252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7296867-D4C2-44B5-9D05-CAD91793128F}"/>
              </a:ext>
            </a:extLst>
          </p:cNvPr>
          <p:cNvSpPr txBox="1"/>
          <p:nvPr/>
        </p:nvSpPr>
        <p:spPr>
          <a:xfrm>
            <a:off x="5369757" y="3091843"/>
            <a:ext cx="36825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x 9 0 0 = 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369141F-C90A-4E1D-8EB1-626FC6C129F0}"/>
              </a:ext>
            </a:extLst>
          </p:cNvPr>
          <p:cNvSpPr txBox="1"/>
          <p:nvPr/>
        </p:nvSpPr>
        <p:spPr>
          <a:xfrm>
            <a:off x="8945191" y="3102700"/>
            <a:ext cx="28284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4 5 0 0 0 0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1B0C3DE7-7E11-4E5A-9B99-AE77F3BEC379}"/>
              </a:ext>
            </a:extLst>
          </p:cNvPr>
          <p:cNvSpPr txBox="1"/>
          <p:nvPr/>
        </p:nvSpPr>
        <p:spPr>
          <a:xfrm>
            <a:off x="5369812" y="4870582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7 = 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3250943-68C4-411A-9A56-9C705F3609F4}"/>
              </a:ext>
            </a:extLst>
          </p:cNvPr>
          <p:cNvSpPr txBox="1"/>
          <p:nvPr/>
        </p:nvSpPr>
        <p:spPr>
          <a:xfrm>
            <a:off x="7159508" y="4870581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4 9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59E35111-E52B-4474-B617-74A858AA91AB}"/>
              </a:ext>
            </a:extLst>
          </p:cNvPr>
          <p:cNvSpPr txBox="1"/>
          <p:nvPr/>
        </p:nvSpPr>
        <p:spPr>
          <a:xfrm>
            <a:off x="5361637" y="5320172"/>
            <a:ext cx="36608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x 7 0 0 = 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30C578A-7BAC-421F-BA4C-A4C92266E0C1}"/>
              </a:ext>
            </a:extLst>
          </p:cNvPr>
          <p:cNvSpPr txBox="1"/>
          <p:nvPr/>
        </p:nvSpPr>
        <p:spPr>
          <a:xfrm>
            <a:off x="8937049" y="5331029"/>
            <a:ext cx="28365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4 9 0 0 0 0</a:t>
            </a:r>
          </a:p>
        </p:txBody>
      </p:sp>
    </p:spTree>
    <p:extLst>
      <p:ext uri="{BB962C8B-B14F-4D97-AF65-F5344CB8AC3E}">
        <p14:creationId xmlns:p14="http://schemas.microsoft.com/office/powerpoint/2010/main" val="265308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5" grpId="0" animBg="1"/>
      <p:bldP spid="126" grpId="0" animBg="1"/>
      <p:bldP spid="127" grpId="0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6" grpId="0" animBg="1"/>
      <p:bldP spid="137" grpId="0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9" grpId="0" animBg="1"/>
      <p:bldP spid="200" grpId="0" animBg="1"/>
      <p:bldP spid="8" grpId="0"/>
      <p:bldP spid="100" grpId="0"/>
      <p:bldP spid="139" grpId="0"/>
      <p:bldP spid="140" grpId="0"/>
      <p:bldP spid="141" grpId="0"/>
      <p:bldP spid="123" grpId="0"/>
      <p:bldP spid="124" grpId="0"/>
      <p:bldP spid="128" grpId="0"/>
      <p:bldP spid="129" grpId="0"/>
      <p:bldP spid="130" grpId="0"/>
      <p:bldP spid="131" grpId="0"/>
      <p:bldP spid="148" grpId="0"/>
      <p:bldP spid="170" grpId="0"/>
      <p:bldP spid="193" grpId="0"/>
      <p:bldP spid="19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 145">
            <a:extLst>
              <a:ext uri="{FF2B5EF4-FFF2-40B4-BE49-F238E27FC236}">
                <a16:creationId xmlns:a16="http://schemas.microsoft.com/office/drawing/2014/main" id="{4C5E9E14-A7DD-483A-BBC4-B248918336CC}"/>
              </a:ext>
            </a:extLst>
          </p:cNvPr>
          <p:cNvSpPr/>
          <p:nvPr/>
        </p:nvSpPr>
        <p:spPr>
          <a:xfrm>
            <a:off x="467217" y="3615322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E2923E6A-BC51-4149-ABD5-E777F14D41B4}"/>
              </a:ext>
            </a:extLst>
          </p:cNvPr>
          <p:cNvSpPr/>
          <p:nvPr/>
        </p:nvSpPr>
        <p:spPr>
          <a:xfrm>
            <a:off x="3135447" y="3613231"/>
            <a:ext cx="45110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2FAEB83-F821-406E-9ECF-45B143A4EAC4}"/>
              </a:ext>
            </a:extLst>
          </p:cNvPr>
          <p:cNvSpPr/>
          <p:nvPr/>
        </p:nvSpPr>
        <p:spPr>
          <a:xfrm>
            <a:off x="1355914" y="3611197"/>
            <a:ext cx="133659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F42A0E1F-9724-42A9-93E4-0ADB6D39BD65}"/>
              </a:ext>
            </a:extLst>
          </p:cNvPr>
          <p:cNvSpPr/>
          <p:nvPr/>
        </p:nvSpPr>
        <p:spPr>
          <a:xfrm>
            <a:off x="4038766" y="3612992"/>
            <a:ext cx="1328526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A6422786-5512-4305-9D16-2B233FD277E2}"/>
              </a:ext>
            </a:extLst>
          </p:cNvPr>
          <p:cNvSpPr txBox="1"/>
          <p:nvPr/>
        </p:nvSpPr>
        <p:spPr>
          <a:xfrm>
            <a:off x="434600" y="3546319"/>
            <a:ext cx="2328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1 0 0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324A3C52-F019-4FCA-A264-BB0EB6C6E7EB}"/>
              </a:ext>
            </a:extLst>
          </p:cNvPr>
          <p:cNvSpPr txBox="1"/>
          <p:nvPr/>
        </p:nvSpPr>
        <p:spPr>
          <a:xfrm>
            <a:off x="2683214" y="3552318"/>
            <a:ext cx="59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1A1EA6E7-E01F-414C-9343-3641EE6B8310}"/>
              </a:ext>
            </a:extLst>
          </p:cNvPr>
          <p:cNvSpPr/>
          <p:nvPr/>
        </p:nvSpPr>
        <p:spPr>
          <a:xfrm>
            <a:off x="473757" y="5852748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F456C87C-6284-49F9-A028-D5738A888AAB}"/>
              </a:ext>
            </a:extLst>
          </p:cNvPr>
          <p:cNvSpPr/>
          <p:nvPr/>
        </p:nvSpPr>
        <p:spPr>
          <a:xfrm>
            <a:off x="3134613" y="5841181"/>
            <a:ext cx="45110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9B8EBD90-CB12-433D-BE2E-6AB4E2C5D7C8}"/>
              </a:ext>
            </a:extLst>
          </p:cNvPr>
          <p:cNvSpPr/>
          <p:nvPr/>
        </p:nvSpPr>
        <p:spPr>
          <a:xfrm>
            <a:off x="1362454" y="5848623"/>
            <a:ext cx="1326438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4A5B16E1-2BD6-4C58-A694-D14E6D2DFEB8}"/>
              </a:ext>
            </a:extLst>
          </p:cNvPr>
          <p:cNvSpPr/>
          <p:nvPr/>
        </p:nvSpPr>
        <p:spPr>
          <a:xfrm>
            <a:off x="4037932" y="5845680"/>
            <a:ext cx="1333068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39E932A-F6EE-4576-9B8E-339781CD62E0}"/>
              </a:ext>
            </a:extLst>
          </p:cNvPr>
          <p:cNvSpPr txBox="1"/>
          <p:nvPr/>
        </p:nvSpPr>
        <p:spPr>
          <a:xfrm>
            <a:off x="441140" y="5783745"/>
            <a:ext cx="23223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1 0 0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43A12873-50E6-4B05-BDDE-2C25C69CF773}"/>
              </a:ext>
            </a:extLst>
          </p:cNvPr>
          <p:cNvSpPr txBox="1"/>
          <p:nvPr/>
        </p:nvSpPr>
        <p:spPr>
          <a:xfrm>
            <a:off x="2675006" y="5789744"/>
            <a:ext cx="59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CA7B80F-0C09-4D9C-9A98-02E96F6183AE}"/>
              </a:ext>
            </a:extLst>
          </p:cNvPr>
          <p:cNvSpPr txBox="1"/>
          <p:nvPr/>
        </p:nvSpPr>
        <p:spPr>
          <a:xfrm>
            <a:off x="3138656" y="5774269"/>
            <a:ext cx="2368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1 0 0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2EA8FA0-EA78-4FD3-9988-A78091529F19}"/>
              </a:ext>
            </a:extLst>
          </p:cNvPr>
          <p:cNvSpPr/>
          <p:nvPr/>
        </p:nvSpPr>
        <p:spPr>
          <a:xfrm>
            <a:off x="467359" y="1377491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289912C-A01D-4A0A-A8F2-E90D6F1CC872}"/>
              </a:ext>
            </a:extLst>
          </p:cNvPr>
          <p:cNvSpPr/>
          <p:nvPr/>
        </p:nvSpPr>
        <p:spPr>
          <a:xfrm>
            <a:off x="3146516" y="1384068"/>
            <a:ext cx="4371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73BC3DBE-A566-4852-9BA7-8EE0296B451D}"/>
              </a:ext>
            </a:extLst>
          </p:cNvPr>
          <p:cNvSpPr/>
          <p:nvPr/>
        </p:nvSpPr>
        <p:spPr>
          <a:xfrm>
            <a:off x="1356056" y="1373366"/>
            <a:ext cx="134016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1509E03-BE1D-4EF2-AC1C-8689308310F1}"/>
              </a:ext>
            </a:extLst>
          </p:cNvPr>
          <p:cNvSpPr/>
          <p:nvPr/>
        </p:nvSpPr>
        <p:spPr>
          <a:xfrm>
            <a:off x="4034864" y="1379899"/>
            <a:ext cx="1332428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  <a:solidFill>
            <a:schemeClr val="accent5">
              <a:lumMod val="40000"/>
              <a:lumOff val="60000"/>
            </a:schemeClr>
          </a:solidFill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grpFill/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6CB9520-CB6A-44DF-94A8-4174693C3508}"/>
              </a:ext>
            </a:extLst>
          </p:cNvPr>
          <p:cNvSpPr txBox="1"/>
          <p:nvPr/>
        </p:nvSpPr>
        <p:spPr>
          <a:xfrm>
            <a:off x="434742" y="1308488"/>
            <a:ext cx="23287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1 0 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456932A-90EA-42B7-BE88-C81C3C8AD451}"/>
              </a:ext>
            </a:extLst>
          </p:cNvPr>
          <p:cNvSpPr txBox="1"/>
          <p:nvPr/>
        </p:nvSpPr>
        <p:spPr>
          <a:xfrm>
            <a:off x="2671938" y="1314487"/>
            <a:ext cx="59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F7EDCC5-DD0A-4051-89DA-A8147A57BF5E}"/>
              </a:ext>
            </a:extLst>
          </p:cNvPr>
          <p:cNvSpPr txBox="1"/>
          <p:nvPr/>
        </p:nvSpPr>
        <p:spPr>
          <a:xfrm>
            <a:off x="3135447" y="1304919"/>
            <a:ext cx="25880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1 0 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70D7B9B-B2C1-49E2-BC65-8DD42078B944}"/>
              </a:ext>
            </a:extLst>
          </p:cNvPr>
          <p:cNvSpPr txBox="1"/>
          <p:nvPr/>
        </p:nvSpPr>
        <p:spPr>
          <a:xfrm>
            <a:off x="9843292" y="868002"/>
            <a:ext cx="1395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4    8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96258CD-6DBA-42BA-88CE-18788341079A}"/>
              </a:ext>
            </a:extLst>
          </p:cNvPr>
          <p:cNvGrpSpPr/>
          <p:nvPr/>
        </p:nvGrpSpPr>
        <p:grpSpPr>
          <a:xfrm>
            <a:off x="6008308" y="477009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CE2F91C-0DD3-48C3-871A-0B6297A62A48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F481A28A-A119-4738-AF49-72D8132112BD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158A9F26-BA14-4E0E-9998-C56B74351C14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CF8DAA18-23A9-40C1-8D7F-9C6AF7F06E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00EEC0D9-B7C7-4ACD-AB1B-0FF363C80E72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DEBC7C33-8C38-461F-A5C6-AD5B94BCACE9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E4BA8F18-0D22-46EF-AEFE-03D61CF1F0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7F36A9B8-32DF-48D3-9008-E39CC632A70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DBAA093D-8CC8-4EE7-9EDD-B472D7C6B234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F8030A45-B985-493B-9502-AD5A97D92742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02A752AD-285E-4771-9BA1-C020F2C057CD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49FBDD72-9085-4411-814E-E2F57C9AF720}"/>
              </a:ext>
            </a:extLst>
          </p:cNvPr>
          <p:cNvSpPr txBox="1"/>
          <p:nvPr/>
        </p:nvSpPr>
        <p:spPr>
          <a:xfrm>
            <a:off x="9842576" y="864385"/>
            <a:ext cx="14709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BCE673B-75F6-496E-A7E5-8718537EC0BE}"/>
              </a:ext>
            </a:extLst>
          </p:cNvPr>
          <p:cNvSpPr txBox="1"/>
          <p:nvPr/>
        </p:nvSpPr>
        <p:spPr>
          <a:xfrm>
            <a:off x="9694883" y="870350"/>
            <a:ext cx="1663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B06100E-674B-4871-97F6-6A12CACC4042}"/>
              </a:ext>
            </a:extLst>
          </p:cNvPr>
          <p:cNvSpPr txBox="1"/>
          <p:nvPr/>
        </p:nvSpPr>
        <p:spPr>
          <a:xfrm>
            <a:off x="3139490" y="3546319"/>
            <a:ext cx="25385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1 0 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4B7A02A2-96BD-46C3-88C2-C43DE8B1B630}"/>
              </a:ext>
            </a:extLst>
          </p:cNvPr>
          <p:cNvSpPr txBox="1"/>
          <p:nvPr/>
        </p:nvSpPr>
        <p:spPr>
          <a:xfrm>
            <a:off x="9837180" y="3087356"/>
            <a:ext cx="1395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4    5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83F4A86-55F0-40A9-807A-B756F75F5E78}"/>
              </a:ext>
            </a:extLst>
          </p:cNvPr>
          <p:cNvGrpSpPr/>
          <p:nvPr/>
        </p:nvGrpSpPr>
        <p:grpSpPr>
          <a:xfrm>
            <a:off x="6026134" y="2696872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6DD7F40C-CCC7-446F-A691-6F03DE85305E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DCA4AB8B-79C8-4D07-92ED-2E43AFE6A8A1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9D410229-70CD-43C8-AE3E-F0265EA236C1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BF8CC37B-01D5-4551-BFC2-420283C2A89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9CF4A34-19BB-464A-8CFD-33EF47680587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EF3358C1-EEA2-4454-8B22-9312F4A00F2F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DD884F20-0AC8-4E27-B1DE-B69CCA59F1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55A6CD-E29D-4861-96B5-7E311197F4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91E13FF-8291-44A5-927E-658333B24E5E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69C4CF4D-BFD0-48C2-B3BC-055D6E3E36F4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5369668-BF0E-4BCA-92BF-AD7B1BC14217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C75A9FC5-A098-4950-A931-F0C8B79E0B05}"/>
              </a:ext>
            </a:extLst>
          </p:cNvPr>
          <p:cNvSpPr txBox="1"/>
          <p:nvPr/>
        </p:nvSpPr>
        <p:spPr>
          <a:xfrm>
            <a:off x="9855449" y="3076188"/>
            <a:ext cx="15035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AB8AD41B-4EC5-41AD-9E09-F6BAB1F3A07F}"/>
              </a:ext>
            </a:extLst>
          </p:cNvPr>
          <p:cNvSpPr txBox="1"/>
          <p:nvPr/>
        </p:nvSpPr>
        <p:spPr>
          <a:xfrm>
            <a:off x="9858112" y="3082812"/>
            <a:ext cx="1483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86A0A25C-79A2-4A2E-86D2-F7F1100AB3E0}"/>
              </a:ext>
            </a:extLst>
          </p:cNvPr>
          <p:cNvSpPr txBox="1"/>
          <p:nvPr/>
        </p:nvSpPr>
        <p:spPr>
          <a:xfrm>
            <a:off x="9835200" y="5329459"/>
            <a:ext cx="13955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4    9</a:t>
            </a: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9AB60643-1656-4A85-8785-96270BDB96A1}"/>
              </a:ext>
            </a:extLst>
          </p:cNvPr>
          <p:cNvGrpSpPr/>
          <p:nvPr/>
        </p:nvGrpSpPr>
        <p:grpSpPr>
          <a:xfrm>
            <a:off x="6052846" y="4934298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1E3FFA85-59CB-4B23-B6DD-078822F6B520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75E6D5C-4A7A-47A4-8129-DA6E293E52D4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391725DF-4350-483D-9684-82C4653BD003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2461688D-1CE8-4C50-8130-A9F999FBFC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14B0B9BB-9AA3-4072-A911-4C8FDADD7A1C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609B0730-1DE2-4188-9F81-B8C267ABF47D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C133239D-CE16-43EF-BF7F-E9BC603BFFC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0C26AF50-7EFE-4EC8-BF93-525095ABA7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BBDFADF9-972D-462F-8845-A39A8A9A5CB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E3578EB-6C26-4450-9874-8848E0B55D71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A6DEA4D1-225F-45AD-8C41-3F9B1B81FE34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2" name="TextBox 201">
            <a:extLst>
              <a:ext uri="{FF2B5EF4-FFF2-40B4-BE49-F238E27FC236}">
                <a16:creationId xmlns:a16="http://schemas.microsoft.com/office/drawing/2014/main" id="{D3096121-988E-4E35-9D7B-C3FC6181A2BA}"/>
              </a:ext>
            </a:extLst>
          </p:cNvPr>
          <p:cNvSpPr txBox="1"/>
          <p:nvPr/>
        </p:nvSpPr>
        <p:spPr>
          <a:xfrm>
            <a:off x="9824785" y="5321139"/>
            <a:ext cx="1520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DE015F8C-422E-4949-8B3D-05208B33E021}"/>
              </a:ext>
            </a:extLst>
          </p:cNvPr>
          <p:cNvSpPr txBox="1"/>
          <p:nvPr/>
        </p:nvSpPr>
        <p:spPr>
          <a:xfrm>
            <a:off x="9833221" y="5336549"/>
            <a:ext cx="17828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2733E8E5-4723-4C76-8F7A-F79534D8138A}"/>
              </a:ext>
            </a:extLst>
          </p:cNvPr>
          <p:cNvGrpSpPr/>
          <p:nvPr/>
        </p:nvGrpSpPr>
        <p:grpSpPr>
          <a:xfrm>
            <a:off x="255522" y="312491"/>
            <a:ext cx="4458605" cy="817087"/>
            <a:chOff x="255523" y="372323"/>
            <a:chExt cx="3247949" cy="1134018"/>
          </a:xfrm>
        </p:grpSpPr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772DAF20-EEFC-43CC-8ECE-B1FEA8D31123}"/>
                </a:ext>
              </a:extLst>
            </p:cNvPr>
            <p:cNvSpPr/>
            <p:nvPr/>
          </p:nvSpPr>
          <p:spPr>
            <a:xfrm>
              <a:off x="255523" y="372323"/>
              <a:ext cx="324794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67B77AE-FBBF-416C-A85C-F1F45F53D57D}"/>
                </a:ext>
              </a:extLst>
            </p:cNvPr>
            <p:cNvSpPr txBox="1"/>
            <p:nvPr/>
          </p:nvSpPr>
          <p:spPr>
            <a:xfrm>
              <a:off x="308455" y="485388"/>
              <a:ext cx="177402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800 x 600 = </a:t>
              </a:r>
            </a:p>
          </p:txBody>
        </p:sp>
      </p:grpSp>
      <p:sp>
        <p:nvSpPr>
          <p:cNvPr id="137" name="Rectangle 136">
            <a:extLst>
              <a:ext uri="{FF2B5EF4-FFF2-40B4-BE49-F238E27FC236}">
                <a16:creationId xmlns:a16="http://schemas.microsoft.com/office/drawing/2014/main" id="{72637640-2377-44FE-A97D-5F7B7576CCEB}"/>
              </a:ext>
            </a:extLst>
          </p:cNvPr>
          <p:cNvSpPr/>
          <p:nvPr/>
        </p:nvSpPr>
        <p:spPr>
          <a:xfrm>
            <a:off x="2647055" y="421115"/>
            <a:ext cx="19131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5E307A1-9833-4EB5-8E9B-9CD43647E95E}"/>
              </a:ext>
            </a:extLst>
          </p:cNvPr>
          <p:cNvSpPr txBox="1"/>
          <p:nvPr/>
        </p:nvSpPr>
        <p:spPr>
          <a:xfrm>
            <a:off x="2636016" y="410071"/>
            <a:ext cx="22664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480000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A1072506-AFFA-4220-B831-D5F2F15A03C1}"/>
              </a:ext>
            </a:extLst>
          </p:cNvPr>
          <p:cNvGrpSpPr/>
          <p:nvPr/>
        </p:nvGrpSpPr>
        <p:grpSpPr>
          <a:xfrm>
            <a:off x="252893" y="2543952"/>
            <a:ext cx="4461234" cy="817087"/>
            <a:chOff x="255525" y="372323"/>
            <a:chExt cx="3043561" cy="1134018"/>
          </a:xfrm>
        </p:grpSpPr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608A34E6-CA7D-47AC-A93C-036C29D1FAAD}"/>
                </a:ext>
              </a:extLst>
            </p:cNvPr>
            <p:cNvSpPr/>
            <p:nvPr/>
          </p:nvSpPr>
          <p:spPr>
            <a:xfrm>
              <a:off x="255525" y="372323"/>
              <a:ext cx="304356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5414925-E3CB-4B81-9D9A-3A49E727E898}"/>
                </a:ext>
              </a:extLst>
            </p:cNvPr>
            <p:cNvSpPr txBox="1"/>
            <p:nvPr/>
          </p:nvSpPr>
          <p:spPr>
            <a:xfrm>
              <a:off x="308455" y="485388"/>
              <a:ext cx="166140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500 x 900 = </a:t>
              </a:r>
            </a:p>
          </p:txBody>
        </p:sp>
      </p:grpSp>
      <p:sp>
        <p:nvSpPr>
          <p:cNvPr id="195" name="Rectangle 194">
            <a:extLst>
              <a:ext uri="{FF2B5EF4-FFF2-40B4-BE49-F238E27FC236}">
                <a16:creationId xmlns:a16="http://schemas.microsoft.com/office/drawing/2014/main" id="{7729767F-21E0-4BA6-A2F5-AA4CF7589A7A}"/>
              </a:ext>
            </a:extLst>
          </p:cNvPr>
          <p:cNvSpPr/>
          <p:nvPr/>
        </p:nvSpPr>
        <p:spPr>
          <a:xfrm>
            <a:off x="2644425" y="2652576"/>
            <a:ext cx="19131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67919AE9-1328-4E77-9346-0897284E51E1}"/>
              </a:ext>
            </a:extLst>
          </p:cNvPr>
          <p:cNvSpPr txBox="1"/>
          <p:nvPr/>
        </p:nvSpPr>
        <p:spPr>
          <a:xfrm>
            <a:off x="2623360" y="2641532"/>
            <a:ext cx="22664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450000</a:t>
            </a:r>
          </a:p>
        </p:txBody>
      </p: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7207174F-A5A2-4EDA-B577-E93D9B5A29DB}"/>
              </a:ext>
            </a:extLst>
          </p:cNvPr>
          <p:cNvGrpSpPr/>
          <p:nvPr/>
        </p:nvGrpSpPr>
        <p:grpSpPr>
          <a:xfrm>
            <a:off x="259348" y="4775531"/>
            <a:ext cx="4454779" cy="817087"/>
            <a:chOff x="255524" y="372323"/>
            <a:chExt cx="3226083" cy="1134018"/>
          </a:xfrm>
        </p:grpSpPr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925F8EE8-AD14-44AE-9535-3A856B570D6B}"/>
                </a:ext>
              </a:extLst>
            </p:cNvPr>
            <p:cNvSpPr/>
            <p:nvPr/>
          </p:nvSpPr>
          <p:spPr>
            <a:xfrm>
              <a:off x="255524" y="372323"/>
              <a:ext cx="32260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4E3595CA-6629-4E38-AB51-3C64DF69990A}"/>
                </a:ext>
              </a:extLst>
            </p:cNvPr>
            <p:cNvSpPr txBox="1"/>
            <p:nvPr/>
          </p:nvSpPr>
          <p:spPr>
            <a:xfrm>
              <a:off x="308455" y="485388"/>
              <a:ext cx="176359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700 x 700 = </a:t>
              </a:r>
            </a:p>
          </p:txBody>
        </p:sp>
      </p:grpSp>
      <p:sp>
        <p:nvSpPr>
          <p:cNvPr id="200" name="Rectangle 199">
            <a:extLst>
              <a:ext uri="{FF2B5EF4-FFF2-40B4-BE49-F238E27FC236}">
                <a16:creationId xmlns:a16="http://schemas.microsoft.com/office/drawing/2014/main" id="{6F90082A-BE1F-49D6-921B-9FDA39878AC9}"/>
              </a:ext>
            </a:extLst>
          </p:cNvPr>
          <p:cNvSpPr/>
          <p:nvPr/>
        </p:nvSpPr>
        <p:spPr>
          <a:xfrm>
            <a:off x="2650880" y="4884155"/>
            <a:ext cx="19131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F9CAAEA4-5C43-4802-8AB4-A4B3848466AC}"/>
              </a:ext>
            </a:extLst>
          </p:cNvPr>
          <p:cNvSpPr txBox="1"/>
          <p:nvPr/>
        </p:nvSpPr>
        <p:spPr>
          <a:xfrm>
            <a:off x="2647987" y="4873111"/>
            <a:ext cx="22664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490000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7DB7B512-46C6-48E5-9877-8EF19E1A499F}"/>
              </a:ext>
            </a:extLst>
          </p:cNvPr>
          <p:cNvCxnSpPr>
            <a:cxnSpLocks/>
          </p:cNvCxnSpPr>
          <p:nvPr/>
        </p:nvCxnSpPr>
        <p:spPr>
          <a:xfrm>
            <a:off x="640180" y="887667"/>
            <a:ext cx="38706" cy="486339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50234A21-47B4-4875-9CF2-B1349E586CD3}"/>
              </a:ext>
            </a:extLst>
          </p:cNvPr>
          <p:cNvCxnSpPr>
            <a:cxnSpLocks/>
          </p:cNvCxnSpPr>
          <p:nvPr/>
        </p:nvCxnSpPr>
        <p:spPr>
          <a:xfrm>
            <a:off x="1972618" y="910463"/>
            <a:ext cx="1357372" cy="44548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CC96C6B-F891-4531-AB01-FDEEC3304B09}"/>
              </a:ext>
            </a:extLst>
          </p:cNvPr>
          <p:cNvCxnSpPr>
            <a:cxnSpLocks/>
          </p:cNvCxnSpPr>
          <p:nvPr/>
        </p:nvCxnSpPr>
        <p:spPr>
          <a:xfrm>
            <a:off x="640038" y="3125498"/>
            <a:ext cx="38706" cy="486339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359C7588-9F59-4506-8BBC-82F7E6FD4DF1}"/>
              </a:ext>
            </a:extLst>
          </p:cNvPr>
          <p:cNvCxnSpPr>
            <a:cxnSpLocks/>
          </p:cNvCxnSpPr>
          <p:nvPr/>
        </p:nvCxnSpPr>
        <p:spPr>
          <a:xfrm>
            <a:off x="2024094" y="3148294"/>
            <a:ext cx="1357372" cy="44548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9BF4CCDF-6CDC-4C04-86EB-46F029DED0B2}"/>
              </a:ext>
            </a:extLst>
          </p:cNvPr>
          <p:cNvCxnSpPr>
            <a:cxnSpLocks/>
          </p:cNvCxnSpPr>
          <p:nvPr/>
        </p:nvCxnSpPr>
        <p:spPr>
          <a:xfrm>
            <a:off x="646578" y="5362924"/>
            <a:ext cx="38706" cy="486339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83483DD6-000C-4277-BCA4-D89D3BA0B9C0}"/>
              </a:ext>
            </a:extLst>
          </p:cNvPr>
          <p:cNvCxnSpPr>
            <a:cxnSpLocks/>
          </p:cNvCxnSpPr>
          <p:nvPr/>
        </p:nvCxnSpPr>
        <p:spPr>
          <a:xfrm>
            <a:off x="2008512" y="5385720"/>
            <a:ext cx="1357372" cy="44548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36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-0.15091 -0.00069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091 -0.00069 L -0.29622 -0.0006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66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-7.40741E-7 L -0.1487 -0.0002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9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0.14805 -0.00116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804 -0.00115 L -0.29518 -0.00069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57" y="23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 -4.44444E-6 L -0.14961 0.00047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9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-0.14739 -0.00023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739 -0.00023 L -0.2944 -0.00023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57" y="0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7.40741E-7 L -0.14701 0.00116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91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0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7" grpId="0" animBg="1"/>
      <p:bldP spid="149" grpId="0" animBg="1"/>
      <p:bldP spid="150" grpId="0" animBg="1"/>
      <p:bldP spid="151" grpId="0"/>
      <p:bldP spid="152" grpId="0"/>
      <p:bldP spid="172" grpId="0" animBg="1"/>
      <p:bldP spid="173" grpId="0" animBg="1"/>
      <p:bldP spid="174" grpId="0" animBg="1"/>
      <p:bldP spid="175" grpId="0" animBg="1"/>
      <p:bldP spid="176" grpId="0"/>
      <p:bldP spid="177" grpId="0"/>
      <p:bldP spid="178" grpId="0"/>
      <p:bldP spid="105" grpId="0" animBg="1"/>
      <p:bldP spid="106" grpId="0" animBg="1"/>
      <p:bldP spid="144" grpId="0" animBg="1"/>
      <p:bldP spid="145" grpId="0" animBg="1"/>
      <p:bldP spid="140" grpId="0"/>
      <p:bldP spid="141" grpId="0"/>
      <p:bldP spid="92" grpId="0"/>
      <p:bldP spid="107" grpId="0"/>
      <p:bldP spid="107" grpId="1"/>
      <p:bldP spid="107" grpId="2"/>
      <p:bldP spid="142" grpId="0"/>
      <p:bldP spid="142" grpId="1"/>
      <p:bldP spid="143" grpId="0"/>
      <p:bldP spid="153" grpId="0"/>
      <p:bldP spid="156" grpId="0"/>
      <p:bldP spid="156" grpId="1"/>
      <p:bldP spid="156" grpId="2"/>
      <p:bldP spid="169" grpId="0"/>
      <p:bldP spid="169" grpId="1"/>
      <p:bldP spid="171" grpId="0"/>
      <p:bldP spid="181" grpId="0"/>
      <p:bldP spid="181" grpId="1"/>
      <p:bldP spid="181" grpId="2"/>
      <p:bldP spid="202" grpId="0"/>
      <p:bldP spid="202" grpId="1"/>
      <p:bldP spid="203" grpId="0"/>
      <p:bldP spid="148" grpId="0"/>
      <p:bldP spid="196" grpId="0"/>
      <p:bldP spid="20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id="{88BFC2C3-661A-466B-BC30-45F2356054CD}"/>
              </a:ext>
            </a:extLst>
          </p:cNvPr>
          <p:cNvSpPr/>
          <p:nvPr/>
        </p:nvSpPr>
        <p:spPr>
          <a:xfrm>
            <a:off x="5370794" y="93613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975D1B9-3C9E-428D-82EE-A66988671DCD}"/>
              </a:ext>
            </a:extLst>
          </p:cNvPr>
          <p:cNvSpPr/>
          <p:nvPr/>
        </p:nvSpPr>
        <p:spPr>
          <a:xfrm>
            <a:off x="7159954" y="932252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F73E9A3-3144-4300-9143-6B44A1D3B0E1}"/>
              </a:ext>
            </a:extLst>
          </p:cNvPr>
          <p:cNvSpPr/>
          <p:nvPr/>
        </p:nvSpPr>
        <p:spPr>
          <a:xfrm>
            <a:off x="8942245" y="936139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B555DEC-4E0D-4572-8EF5-B793D0087447}"/>
              </a:ext>
            </a:extLst>
          </p:cNvPr>
          <p:cNvSpPr/>
          <p:nvPr/>
        </p:nvSpPr>
        <p:spPr>
          <a:xfrm>
            <a:off x="5816878" y="932104"/>
            <a:ext cx="893398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5D9E323-9600-48DB-B4E8-DBA8B9D161C3}"/>
              </a:ext>
            </a:extLst>
          </p:cNvPr>
          <p:cNvSpPr/>
          <p:nvPr/>
        </p:nvSpPr>
        <p:spPr>
          <a:xfrm>
            <a:off x="7606037" y="928217"/>
            <a:ext cx="89999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0479A3F-8F8C-44A9-B719-38448B6843D9}"/>
              </a:ext>
            </a:extLst>
          </p:cNvPr>
          <p:cNvSpPr/>
          <p:nvPr/>
        </p:nvSpPr>
        <p:spPr>
          <a:xfrm>
            <a:off x="9838417" y="931433"/>
            <a:ext cx="178237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EB12E89-F302-4EF8-A19D-FDFB09A83F7B}"/>
              </a:ext>
            </a:extLst>
          </p:cNvPr>
          <p:cNvSpPr/>
          <p:nvPr/>
        </p:nvSpPr>
        <p:spPr>
          <a:xfrm>
            <a:off x="5377781" y="3168321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E9B00C6-0D24-440B-AA67-039DF7B22C1D}"/>
              </a:ext>
            </a:extLst>
          </p:cNvPr>
          <p:cNvSpPr/>
          <p:nvPr/>
        </p:nvSpPr>
        <p:spPr>
          <a:xfrm>
            <a:off x="7160964" y="3164434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368DB39-49B2-468D-8F40-E0D2E3D6F6DB}"/>
              </a:ext>
            </a:extLst>
          </p:cNvPr>
          <p:cNvSpPr/>
          <p:nvPr/>
        </p:nvSpPr>
        <p:spPr>
          <a:xfrm>
            <a:off x="8955219" y="3168321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99D6068-0785-432B-A0B2-5336FAD78214}"/>
              </a:ext>
            </a:extLst>
          </p:cNvPr>
          <p:cNvSpPr/>
          <p:nvPr/>
        </p:nvSpPr>
        <p:spPr>
          <a:xfrm>
            <a:off x="5823864" y="3164286"/>
            <a:ext cx="89079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BF00B65-F8FF-47AD-9F43-5E5721521315}"/>
              </a:ext>
            </a:extLst>
          </p:cNvPr>
          <p:cNvSpPr/>
          <p:nvPr/>
        </p:nvSpPr>
        <p:spPr>
          <a:xfrm>
            <a:off x="7607048" y="3160399"/>
            <a:ext cx="888952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1650813-DA63-4C03-A9B6-E2FB17C6B719}"/>
              </a:ext>
            </a:extLst>
          </p:cNvPr>
          <p:cNvSpPr/>
          <p:nvPr/>
        </p:nvSpPr>
        <p:spPr>
          <a:xfrm>
            <a:off x="9837991" y="3163615"/>
            <a:ext cx="1782801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9E76456D-B47B-48A9-9473-DF381171C163}"/>
              </a:ext>
            </a:extLst>
          </p:cNvPr>
          <p:cNvSpPr/>
          <p:nvPr/>
        </p:nvSpPr>
        <p:spPr>
          <a:xfrm>
            <a:off x="5369661" y="5396650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B75E056B-088B-4F4F-AC91-01F9399A81F0}"/>
              </a:ext>
            </a:extLst>
          </p:cNvPr>
          <p:cNvSpPr/>
          <p:nvPr/>
        </p:nvSpPr>
        <p:spPr>
          <a:xfrm>
            <a:off x="7157784" y="5392763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54861DDF-FFD1-497F-AAB3-785670CEDDF8}"/>
              </a:ext>
            </a:extLst>
          </p:cNvPr>
          <p:cNvSpPr/>
          <p:nvPr/>
        </p:nvSpPr>
        <p:spPr>
          <a:xfrm>
            <a:off x="8947077" y="5396650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83CBE7A4-8CDA-4E15-84E8-EC51D24AD706}"/>
              </a:ext>
            </a:extLst>
          </p:cNvPr>
          <p:cNvSpPr/>
          <p:nvPr/>
        </p:nvSpPr>
        <p:spPr>
          <a:xfrm>
            <a:off x="5815745" y="5392615"/>
            <a:ext cx="8927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DFF2CEC9-DC3A-4543-887F-F0B5CBAEAC40}"/>
              </a:ext>
            </a:extLst>
          </p:cNvPr>
          <p:cNvSpPr/>
          <p:nvPr/>
        </p:nvSpPr>
        <p:spPr>
          <a:xfrm>
            <a:off x="7603867" y="5388728"/>
            <a:ext cx="89099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604E2E4D-615B-412D-96D6-8251F7DE0815}"/>
              </a:ext>
            </a:extLst>
          </p:cNvPr>
          <p:cNvSpPr/>
          <p:nvPr/>
        </p:nvSpPr>
        <p:spPr>
          <a:xfrm>
            <a:off x="9843249" y="5391944"/>
            <a:ext cx="1777533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2" y="312491"/>
            <a:ext cx="4458605" cy="817087"/>
            <a:chOff x="255523" y="372323"/>
            <a:chExt cx="3247949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3" y="372323"/>
              <a:ext cx="324794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77402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900 x 300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647055" y="421115"/>
            <a:ext cx="19131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636016" y="410071"/>
            <a:ext cx="22664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270000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9ACD30E-98CE-471C-8FD3-758D0726531E}"/>
              </a:ext>
            </a:extLst>
          </p:cNvPr>
          <p:cNvGrpSpPr/>
          <p:nvPr/>
        </p:nvGrpSpPr>
        <p:grpSpPr>
          <a:xfrm>
            <a:off x="252893" y="2543952"/>
            <a:ext cx="4461234" cy="817087"/>
            <a:chOff x="255525" y="372323"/>
            <a:chExt cx="3043561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92B04A1-98EA-441F-B961-3AE9A8B2A725}"/>
                </a:ext>
              </a:extLst>
            </p:cNvPr>
            <p:cNvSpPr/>
            <p:nvPr/>
          </p:nvSpPr>
          <p:spPr>
            <a:xfrm>
              <a:off x="255525" y="372323"/>
              <a:ext cx="304356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AD3D752-8B62-4C3C-9F55-BA3545BD6C07}"/>
                </a:ext>
              </a:extLst>
            </p:cNvPr>
            <p:cNvSpPr txBox="1"/>
            <p:nvPr/>
          </p:nvSpPr>
          <p:spPr>
            <a:xfrm>
              <a:off x="308455" y="485388"/>
              <a:ext cx="166140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500 x 400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48ABA7B7-F2A4-4DAC-9D92-FC5405568CC4}"/>
              </a:ext>
            </a:extLst>
          </p:cNvPr>
          <p:cNvSpPr/>
          <p:nvPr/>
        </p:nvSpPr>
        <p:spPr>
          <a:xfrm>
            <a:off x="2644425" y="2652576"/>
            <a:ext cx="19131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1AA9793-9C59-411C-84B4-8744ACF195AE}"/>
              </a:ext>
            </a:extLst>
          </p:cNvPr>
          <p:cNvSpPr txBox="1"/>
          <p:nvPr/>
        </p:nvSpPr>
        <p:spPr>
          <a:xfrm>
            <a:off x="2623360" y="2641532"/>
            <a:ext cx="22664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200000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686A273-A888-4C58-99D9-FC372897A3F4}"/>
              </a:ext>
            </a:extLst>
          </p:cNvPr>
          <p:cNvGrpSpPr/>
          <p:nvPr/>
        </p:nvGrpSpPr>
        <p:grpSpPr>
          <a:xfrm>
            <a:off x="259348" y="4775531"/>
            <a:ext cx="4454779" cy="817087"/>
            <a:chOff x="255524" y="372323"/>
            <a:chExt cx="3226083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52E28A67-FE29-46B4-B9F5-6673EFD7FDFA}"/>
                </a:ext>
              </a:extLst>
            </p:cNvPr>
            <p:cNvSpPr/>
            <p:nvPr/>
          </p:nvSpPr>
          <p:spPr>
            <a:xfrm>
              <a:off x="255524" y="372323"/>
              <a:ext cx="32260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2216619-C6AB-46D0-A13A-6355B4C3A3C5}"/>
                </a:ext>
              </a:extLst>
            </p:cNvPr>
            <p:cNvSpPr txBox="1"/>
            <p:nvPr/>
          </p:nvSpPr>
          <p:spPr>
            <a:xfrm>
              <a:off x="308455" y="485388"/>
              <a:ext cx="176359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900 x 900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80FCD349-6998-4FDA-ABF2-77191C15CC09}"/>
              </a:ext>
            </a:extLst>
          </p:cNvPr>
          <p:cNvSpPr/>
          <p:nvPr/>
        </p:nvSpPr>
        <p:spPr>
          <a:xfrm>
            <a:off x="2650880" y="4884155"/>
            <a:ext cx="19131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074E443-0E05-4134-86F6-08307B190CAB}"/>
              </a:ext>
            </a:extLst>
          </p:cNvPr>
          <p:cNvSpPr txBox="1"/>
          <p:nvPr/>
        </p:nvSpPr>
        <p:spPr>
          <a:xfrm>
            <a:off x="2647987" y="4873111"/>
            <a:ext cx="22664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810000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6CB9520-CB6A-44DF-94A8-4174693C3508}"/>
              </a:ext>
            </a:extLst>
          </p:cNvPr>
          <p:cNvSpPr txBox="1"/>
          <p:nvPr/>
        </p:nvSpPr>
        <p:spPr>
          <a:xfrm>
            <a:off x="5370945" y="410071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3 =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456932A-90EA-42B7-BE88-C81C3C8AD451}"/>
              </a:ext>
            </a:extLst>
          </p:cNvPr>
          <p:cNvSpPr txBox="1"/>
          <p:nvPr/>
        </p:nvSpPr>
        <p:spPr>
          <a:xfrm>
            <a:off x="7160641" y="410070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9A15246-1BB2-49ED-92F2-4367E9890E96}"/>
              </a:ext>
            </a:extLst>
          </p:cNvPr>
          <p:cNvSpPr txBox="1"/>
          <p:nvPr/>
        </p:nvSpPr>
        <p:spPr>
          <a:xfrm>
            <a:off x="5362770" y="859661"/>
            <a:ext cx="36991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 x 3 0 0 = 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CA28CA2-7361-4F35-A847-D6F72709ED84}"/>
              </a:ext>
            </a:extLst>
          </p:cNvPr>
          <p:cNvSpPr txBox="1"/>
          <p:nvPr/>
        </p:nvSpPr>
        <p:spPr>
          <a:xfrm>
            <a:off x="8932217" y="870518"/>
            <a:ext cx="27985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2 7 0 0 0 0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652E339-1C5E-4102-BFD4-F517EE6F8169}"/>
              </a:ext>
            </a:extLst>
          </p:cNvPr>
          <p:cNvSpPr txBox="1"/>
          <p:nvPr/>
        </p:nvSpPr>
        <p:spPr>
          <a:xfrm>
            <a:off x="5377932" y="2642253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4 =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EB8256E-A38C-4689-9C6C-C432BDE28485}"/>
              </a:ext>
            </a:extLst>
          </p:cNvPr>
          <p:cNvSpPr txBox="1"/>
          <p:nvPr/>
        </p:nvSpPr>
        <p:spPr>
          <a:xfrm>
            <a:off x="7167628" y="2642252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7296867-D4C2-44B5-9D05-CAD91793128F}"/>
              </a:ext>
            </a:extLst>
          </p:cNvPr>
          <p:cNvSpPr txBox="1"/>
          <p:nvPr/>
        </p:nvSpPr>
        <p:spPr>
          <a:xfrm>
            <a:off x="5369757" y="3091843"/>
            <a:ext cx="36825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x 4 0 0 = 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369141F-C90A-4E1D-8EB1-626FC6C129F0}"/>
              </a:ext>
            </a:extLst>
          </p:cNvPr>
          <p:cNvSpPr txBox="1"/>
          <p:nvPr/>
        </p:nvSpPr>
        <p:spPr>
          <a:xfrm>
            <a:off x="8945191" y="3102700"/>
            <a:ext cx="28284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2 0 0 0 0 0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1B0C3DE7-7E11-4E5A-9B99-AE77F3BEC379}"/>
              </a:ext>
            </a:extLst>
          </p:cNvPr>
          <p:cNvSpPr txBox="1"/>
          <p:nvPr/>
        </p:nvSpPr>
        <p:spPr>
          <a:xfrm>
            <a:off x="5369812" y="4870582"/>
            <a:ext cx="18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9 = 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3250943-68C4-411A-9A56-9C705F3609F4}"/>
              </a:ext>
            </a:extLst>
          </p:cNvPr>
          <p:cNvSpPr txBox="1"/>
          <p:nvPr/>
        </p:nvSpPr>
        <p:spPr>
          <a:xfrm>
            <a:off x="7159508" y="4870581"/>
            <a:ext cx="1032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59E35111-E52B-4474-B617-74A858AA91AB}"/>
              </a:ext>
            </a:extLst>
          </p:cNvPr>
          <p:cNvSpPr txBox="1"/>
          <p:nvPr/>
        </p:nvSpPr>
        <p:spPr>
          <a:xfrm>
            <a:off x="5361637" y="5320172"/>
            <a:ext cx="36608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 x 9 0 0 = 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30C578A-7BAC-421F-BA4C-A4C92266E0C1}"/>
              </a:ext>
            </a:extLst>
          </p:cNvPr>
          <p:cNvSpPr txBox="1"/>
          <p:nvPr/>
        </p:nvSpPr>
        <p:spPr>
          <a:xfrm>
            <a:off x="8937049" y="5331029"/>
            <a:ext cx="28365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8 1 0 0 0 0</a:t>
            </a:r>
          </a:p>
        </p:txBody>
      </p:sp>
    </p:spTree>
    <p:extLst>
      <p:ext uri="{BB962C8B-B14F-4D97-AF65-F5344CB8AC3E}">
        <p14:creationId xmlns:p14="http://schemas.microsoft.com/office/powerpoint/2010/main" val="238986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5" grpId="0" animBg="1"/>
      <p:bldP spid="126" grpId="0" animBg="1"/>
      <p:bldP spid="127" grpId="0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6" grpId="0" animBg="1"/>
      <p:bldP spid="137" grpId="0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9" grpId="0" animBg="1"/>
      <p:bldP spid="200" grpId="0" animBg="1"/>
      <p:bldP spid="8" grpId="0"/>
      <p:bldP spid="100" grpId="0"/>
      <p:bldP spid="139" grpId="0"/>
      <p:bldP spid="140" grpId="0"/>
      <p:bldP spid="141" grpId="0"/>
      <p:bldP spid="123" grpId="0"/>
      <p:bldP spid="124" grpId="0"/>
      <p:bldP spid="128" grpId="0"/>
      <p:bldP spid="129" grpId="0"/>
      <p:bldP spid="130" grpId="0"/>
      <p:bldP spid="131" grpId="0"/>
      <p:bldP spid="148" grpId="0"/>
      <p:bldP spid="170" grpId="0"/>
      <p:bldP spid="193" grpId="0"/>
      <p:bldP spid="19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3395</Words>
  <Application>Microsoft Office PowerPoint</Application>
  <PresentationFormat>Widescreen</PresentationFormat>
  <Paragraphs>1922</Paragraphs>
  <Slides>63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Arial</vt:lpstr>
      <vt:lpstr>Arial Black</vt:lpstr>
      <vt:lpstr>Calibri</vt:lpstr>
      <vt:lpstr>Calibri Light</vt:lpstr>
      <vt:lpstr>Cambria Math</vt:lpstr>
      <vt:lpstr>Office Theme</vt:lpstr>
      <vt:lpstr>Year 5</vt:lpstr>
      <vt:lpstr>1 Multiply 2, 3, 4 or 5-digit numbers by 10</vt:lpstr>
      <vt:lpstr>PowerPoint Presentation</vt:lpstr>
      <vt:lpstr>PowerPoint Presentation</vt:lpstr>
      <vt:lpstr>2 Multiply 2, 3 or 4 digit numbers by 100</vt:lpstr>
      <vt:lpstr>PowerPoint Presentation</vt:lpstr>
      <vt:lpstr>PowerPoint Presentation</vt:lpstr>
      <vt:lpstr>3 Multiply 2 or 3 digit numbers by 1000</vt:lpstr>
      <vt:lpstr>PowerPoint Presentation</vt:lpstr>
      <vt:lpstr>PowerPoint Presentation</vt:lpstr>
      <vt:lpstr>4 Solve missing number problems for multiplying by 10, 100 or 1000</vt:lpstr>
      <vt:lpstr>PowerPoint Presentation</vt:lpstr>
      <vt:lpstr>PowerPoint Presentation</vt:lpstr>
      <vt:lpstr>5 Multiply a single-digit number by a multiple of 1000</vt:lpstr>
      <vt:lpstr>PowerPoint Presentation</vt:lpstr>
      <vt:lpstr>PowerPoint Presentation</vt:lpstr>
      <vt:lpstr>6 Multiply by a four-digit number using the grid 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 Multiply by a four-digit number using a written 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8 Multiply two multiples of 10</vt:lpstr>
      <vt:lpstr>PowerPoint Presentation</vt:lpstr>
      <vt:lpstr>PowerPoint Presentation</vt:lpstr>
      <vt:lpstr>PowerPoint Presentation</vt:lpstr>
      <vt:lpstr>9 Multiply two two-digit numbers using the grid method</vt:lpstr>
      <vt:lpstr>PowerPoint Presentation</vt:lpstr>
      <vt:lpstr>PowerPoint Presentation</vt:lpstr>
      <vt:lpstr>PowerPoint Presentation</vt:lpstr>
      <vt:lpstr>PowerPoint Presentation</vt:lpstr>
      <vt:lpstr>10 Multiply two two-digit numbers using long multiplication</vt:lpstr>
      <vt:lpstr>PowerPoint Presentation</vt:lpstr>
      <vt:lpstr>PowerPoint Presentation</vt:lpstr>
      <vt:lpstr>11 Multiply a multiple of 100 by a multiple of 10</vt:lpstr>
      <vt:lpstr>PowerPoint Presentation</vt:lpstr>
      <vt:lpstr>PowerPoint Presentation</vt:lpstr>
      <vt:lpstr>PowerPoint Presentation</vt:lpstr>
      <vt:lpstr>12 Multiply a three-digit number by a two-digit number using the grid method</vt:lpstr>
      <vt:lpstr>PowerPoint Presentation</vt:lpstr>
      <vt:lpstr>PowerPoint Presentation</vt:lpstr>
      <vt:lpstr>PowerPoint Presentation</vt:lpstr>
      <vt:lpstr>PowerPoint Presentation</vt:lpstr>
      <vt:lpstr>13 Multiply a three-digit number by a two-digit number using long multiplication</vt:lpstr>
      <vt:lpstr>PowerPoint Presentation</vt:lpstr>
      <vt:lpstr>PowerPoint Presentation</vt:lpstr>
      <vt:lpstr>14 Multiply a four-digit number by a two-digit number using long multiplication</vt:lpstr>
      <vt:lpstr>PowerPoint Presentation</vt:lpstr>
      <vt:lpstr>PowerPoint Presentation</vt:lpstr>
      <vt:lpstr>15 Solve multiplication problems with missing digits</vt:lpstr>
      <vt:lpstr>PowerPoint Presentation</vt:lpstr>
      <vt:lpstr>PowerPoint Presentation</vt:lpstr>
      <vt:lpstr>16 Multiply two multiples of 100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61 Multiply 2, 3, 4 or 5-digit numbers by 10</dc:title>
  <dc:creator>Simon Rigelsford</dc:creator>
  <cp:lastModifiedBy>Mr S. Rigelsford</cp:lastModifiedBy>
  <cp:revision>10</cp:revision>
  <dcterms:created xsi:type="dcterms:W3CDTF">2019-12-18T18:34:07Z</dcterms:created>
  <dcterms:modified xsi:type="dcterms:W3CDTF">2020-03-05T14:14:02Z</dcterms:modified>
</cp:coreProperties>
</file>