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1448" r:id="rId2"/>
    <p:sldId id="1060" r:id="rId3"/>
    <p:sldId id="1111" r:id="rId4"/>
    <p:sldId id="1356" r:id="rId5"/>
    <p:sldId id="1061" r:id="rId6"/>
    <p:sldId id="1121" r:id="rId7"/>
    <p:sldId id="1357" r:id="rId8"/>
    <p:sldId id="1062" r:id="rId9"/>
    <p:sldId id="1113" r:id="rId10"/>
    <p:sldId id="526" r:id="rId11"/>
    <p:sldId id="1366" r:id="rId12"/>
    <p:sldId id="1367" r:id="rId13"/>
    <p:sldId id="1358" r:id="rId14"/>
    <p:sldId id="1063" r:id="rId15"/>
    <p:sldId id="1114" r:id="rId16"/>
    <p:sldId id="1368" r:id="rId17"/>
    <p:sldId id="1369" r:id="rId18"/>
    <p:sldId id="1370" r:id="rId19"/>
    <p:sldId id="1359" r:id="rId20"/>
    <p:sldId id="1064" r:id="rId21"/>
    <p:sldId id="1115" r:id="rId22"/>
    <p:sldId id="1371" r:id="rId23"/>
    <p:sldId id="1372" r:id="rId24"/>
    <p:sldId id="1373" r:id="rId25"/>
    <p:sldId id="1360" r:id="rId26"/>
    <p:sldId id="1065" r:id="rId27"/>
    <p:sldId id="1116" r:id="rId28"/>
    <p:sldId id="1374" r:id="rId29"/>
    <p:sldId id="1375" r:id="rId30"/>
    <p:sldId id="1376" r:id="rId31"/>
    <p:sldId id="1377" r:id="rId32"/>
    <p:sldId id="1378" r:id="rId33"/>
    <p:sldId id="1379" r:id="rId34"/>
    <p:sldId id="1361" r:id="rId35"/>
    <p:sldId id="1066" r:id="rId36"/>
    <p:sldId id="1120" r:id="rId37"/>
    <p:sldId id="1362" r:id="rId38"/>
    <p:sldId id="1067" r:id="rId39"/>
    <p:sldId id="1353" r:id="rId40"/>
    <p:sldId id="1354" r:id="rId41"/>
    <p:sldId id="1355" r:id="rId42"/>
    <p:sldId id="1363" r:id="rId43"/>
    <p:sldId id="1364" r:id="rId44"/>
    <p:sldId id="1441" r:id="rId45"/>
    <p:sldId id="1442" r:id="rId46"/>
    <p:sldId id="1443" r:id="rId47"/>
    <p:sldId id="1444" r:id="rId48"/>
    <p:sldId id="1445" r:id="rId49"/>
    <p:sldId id="1446" r:id="rId50"/>
    <p:sldId id="1447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66FF"/>
    <a:srgbClr val="99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13" autoAdjust="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3F529-DAE3-433C-8FBD-ACB36A833F9D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85C5A-99AC-4E0C-9DC8-A0CC10F40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63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485C5A-99AC-4E0C-9DC8-A0CC10F40F1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98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E7772-C68A-448F-AFF8-123739E0D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4E555F-B832-4AB8-AC27-C31E2BD6F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A5367-60FE-426D-B0F2-1D9213E01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69AE2-E902-4432-8944-4007EE52C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37C42-2B82-42EB-B061-F33AE2D2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2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4FE0-1828-45CA-9B85-D0C92D0DE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D589C-DE43-44EF-89F6-93736850E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5FAD2-71C7-4FEF-AFE5-FC3A516E0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C893E-7AC7-44BC-B1F5-F2032AAA4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4923A-8E80-4F76-BB38-867B06DA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25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B6758-8ED7-4EB7-A6FA-AC218CE44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1C224-B5F6-4CB1-A6F2-0EBC2FFEE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51F8E-F395-4A1E-A669-5CC106F3E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34EA1-DBDE-44ED-836D-BA7035F11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B4230-B7BB-43DD-B832-148442CDF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062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EBDA4-FB5F-409F-81E4-156866260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8C138-BC1F-4EE2-9064-5219D60E7E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CC6A32-144B-4E31-8756-1E1D19914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AC60C4-B2D9-4BD4-BF85-6DB48A8D6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FFA361-2F08-4EE8-8F19-A5F18996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BAFD0-2905-4FEF-88CB-8B1B2B0D5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42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CA0F5-DF5C-4804-92FD-810401F08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9E9DB-C1C9-477F-98B7-99913C494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7850D-C690-44BE-8221-9D5E539DB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C04C03-2773-44AE-9725-AD973D4027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222AC4-E375-431C-B9EA-AD098BA54A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8C9D9-17FA-4F0F-9096-962FCD25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901E9F-1B77-4B45-BBC2-8A9C0DCC3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A9F58B-93CB-49B4-BED0-D80C57BC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263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911F8-B328-4E88-9B9F-BB7EC0F73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0DBBEB-44CF-4B78-A4CD-C4553EB67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8C9765-C4BC-4FD3-B00B-D23B9EED7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FAA7D-BBFE-498A-BC17-F0BB6F8A0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2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36FDB6-3DBC-4E0C-9FAF-A286D6229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96CAFD-9BBB-4EBF-909D-3D9E11C36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BAE1A-C7BF-432E-B8B9-A738E22C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73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4CC47-502B-4955-888E-46FF29930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E9F1E-DAD7-407E-8BE2-4D0194A73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119E-EF3A-40FE-BC65-C5847866F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52FE2-79A0-4250-B2DB-38A43B064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79DAB-76EF-48F0-B81B-C4C56681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BDF-C12A-447F-8F77-EA92F330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593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E605F-FB5A-4905-A60A-F830D0960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C9F639-D886-4F60-B2F2-6528C033D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95BF8-C7AF-44C7-8170-F86A6F545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17435-AADE-4212-BF03-92B4B44BA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E3A2D-C8E2-4AD4-A2CD-61935850A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4BDEA-738A-497A-BCD5-4188994F3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842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C80DE-5E8E-42B5-89D7-5F0A18F1B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69B854-FB80-4223-B31F-D2C803349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CC5DC-4167-4D8C-9F5C-427217EC8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357E5-6870-453C-BE53-6FD7094A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C1E5F-0679-4768-8110-D5470CE5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072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7D74C-16BC-4A48-B906-DE24CDF67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616B7-0FA4-4A20-975E-5C2A06671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2BF26-0BE8-44F1-9F26-08A1BB266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11241-5D72-4A06-A491-FB2CC53D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5E022-FBFF-4C43-8BB6-B6CDF2ED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80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DCB12-50A8-48FA-9F99-4826F005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17E67-F957-4C7A-A487-946B8CBA0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27153-7D3D-4241-8A3D-998ABFAB2C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AD2BF-FF97-4A41-A45B-99D0359655F2}" type="datetimeFigureOut">
              <a:rPr lang="en-GB" smtClean="0"/>
              <a:t>05/03/2020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5569F-EE79-41EA-8321-A5FAB8031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15405-4106-4551-9F42-08D588089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11E56-9817-4367-B117-C31E1EE97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964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eystage2maths.com/y5/placevalue/" TargetMode="External"/><Relationship Id="rId2" Type="http://schemas.openxmlformats.org/officeDocument/2006/relationships/hyperlink" Target="https://keystage2maths.com/y5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Vj799TF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osY8Gqp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IM3yoOJJ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vSTUY8q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XutY6H3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p35jAhX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wVsjqSq2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n4Op3RVY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506uVL2M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videopress.com/v/24aotxyo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Year 5</a:t>
            </a:r>
            <a:endParaRPr lang="en-GB" dirty="0">
              <a:hlinkClick r:id="rId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Place Value</a:t>
            </a:r>
            <a:endParaRPr lang="en-GB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522527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EF228-4775-4AC2-BC93-7E26225EA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 Write numbers up to one million in digits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B2B3F-5253-490F-A9EA-9A4AE0B93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691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5175411" cy="2400904"/>
            <a:chOff x="255525" y="372323"/>
            <a:chExt cx="2758874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454644" y="1471056"/>
            <a:ext cx="51754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 hundred and three thousand, eight hundred and seven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679575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digits: 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5BC5EAA-9B9B-45AC-88B9-35C39E6257BF}"/>
              </a:ext>
            </a:extLst>
          </p:cNvPr>
          <p:cNvGrpSpPr/>
          <p:nvPr/>
        </p:nvGrpSpPr>
        <p:grpSpPr>
          <a:xfrm>
            <a:off x="6013350" y="1345649"/>
            <a:ext cx="5175411" cy="2400904"/>
            <a:chOff x="255525" y="372323"/>
            <a:chExt cx="2758874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AA8EDA65-A7C3-4620-B43D-5D63D1FC030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5B11D3D-86F6-4CEF-B103-F590E2618BA3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34E27B8C-0FD1-4CF4-B486-F444B0FD3A9F}"/>
              </a:ext>
            </a:extLst>
          </p:cNvPr>
          <p:cNvSpPr txBox="1"/>
          <p:nvPr/>
        </p:nvSpPr>
        <p:spPr>
          <a:xfrm>
            <a:off x="6016163" y="1445798"/>
            <a:ext cx="50895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 hundred thousand, two hundred and twenty-one</a:t>
            </a:r>
            <a:endParaRPr lang="en-GB" sz="3500" dirty="0">
              <a:latin typeface="Calibri" panose="020F050202020403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D7328D6-DEC3-44F3-A4FA-276635B19716}"/>
              </a:ext>
            </a:extLst>
          </p:cNvPr>
          <p:cNvGrpSpPr/>
          <p:nvPr/>
        </p:nvGrpSpPr>
        <p:grpSpPr>
          <a:xfrm>
            <a:off x="478631" y="3972944"/>
            <a:ext cx="5175411" cy="2400904"/>
            <a:chOff x="255525" y="372323"/>
            <a:chExt cx="2758874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EDA5916D-6002-4D4A-A5AD-BFE2DD53EAA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F50DE99-F8EC-4B8D-AB95-94C8E253B424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070A038-B7A7-45DA-B533-FC9992F39EF8}"/>
              </a:ext>
            </a:extLst>
          </p:cNvPr>
          <p:cNvGrpSpPr/>
          <p:nvPr/>
        </p:nvGrpSpPr>
        <p:grpSpPr>
          <a:xfrm>
            <a:off x="6037338" y="3963808"/>
            <a:ext cx="5175411" cy="2400904"/>
            <a:chOff x="255525" y="372323"/>
            <a:chExt cx="2758874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F6BB9EAD-4F77-4D25-A4D1-DA814C7DD3E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75FDD78-DD56-494D-BEAF-4C24ACD6F291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3192AD1B-2B9A-4285-B3D3-EB6A172274EF}"/>
              </a:ext>
            </a:extLst>
          </p:cNvPr>
          <p:cNvSpPr txBox="1"/>
          <p:nvPr/>
        </p:nvSpPr>
        <p:spPr>
          <a:xfrm>
            <a:off x="551769" y="4155381"/>
            <a:ext cx="5000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Nine hundred and nine thousand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6D4F2C-2B10-4895-934F-EFB75DB1D229}"/>
              </a:ext>
            </a:extLst>
          </p:cNvPr>
          <p:cNvSpPr txBox="1"/>
          <p:nvPr/>
        </p:nvSpPr>
        <p:spPr>
          <a:xfrm>
            <a:off x="6118201" y="4192082"/>
            <a:ext cx="5094547" cy="1251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hundred and twenty thousand and twenty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2957893" y="2927995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5118F24-841F-4618-8D28-7B4E5125A189}"/>
              </a:ext>
            </a:extLst>
          </p:cNvPr>
          <p:cNvSpPr txBox="1"/>
          <p:nvPr/>
        </p:nvSpPr>
        <p:spPr>
          <a:xfrm>
            <a:off x="3027809" y="2903014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403,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A034EDE-8079-432B-8E36-4B512C2844E6}"/>
              </a:ext>
            </a:extLst>
          </p:cNvPr>
          <p:cNvSpPr/>
          <p:nvPr/>
        </p:nvSpPr>
        <p:spPr>
          <a:xfrm>
            <a:off x="8534977" y="2922786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0D5E31F0-B128-4CCD-88E2-7BA8DD272462}"/>
              </a:ext>
            </a:extLst>
          </p:cNvPr>
          <p:cNvSpPr/>
          <p:nvPr/>
        </p:nvSpPr>
        <p:spPr>
          <a:xfrm>
            <a:off x="2957893" y="555629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AA93FC7-1524-4C19-B82D-0C19841711A9}"/>
              </a:ext>
            </a:extLst>
          </p:cNvPr>
          <p:cNvSpPr/>
          <p:nvPr/>
        </p:nvSpPr>
        <p:spPr>
          <a:xfrm>
            <a:off x="8534977" y="555108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A299D63-079F-454A-A336-C9372FD620FF}"/>
              </a:ext>
            </a:extLst>
          </p:cNvPr>
          <p:cNvSpPr txBox="1"/>
          <p:nvPr/>
        </p:nvSpPr>
        <p:spPr>
          <a:xfrm>
            <a:off x="4100173" y="2900068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2BFCEA1-97AF-44A8-A285-42EB5DB06E0C}"/>
              </a:ext>
            </a:extLst>
          </p:cNvPr>
          <p:cNvSpPr txBox="1"/>
          <p:nvPr/>
        </p:nvSpPr>
        <p:spPr>
          <a:xfrm>
            <a:off x="8615643" y="2887157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400,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8D1E6F0-B465-45AE-8A98-E37BBBF7AECA}"/>
              </a:ext>
            </a:extLst>
          </p:cNvPr>
          <p:cNvSpPr txBox="1"/>
          <p:nvPr/>
        </p:nvSpPr>
        <p:spPr>
          <a:xfrm>
            <a:off x="9688007" y="2884211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221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011AED4-A984-46ED-AF72-32ECA167960E}"/>
              </a:ext>
            </a:extLst>
          </p:cNvPr>
          <p:cNvSpPr txBox="1"/>
          <p:nvPr/>
        </p:nvSpPr>
        <p:spPr>
          <a:xfrm>
            <a:off x="3030974" y="5545187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909,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BE30BC4-A7B9-4D4C-8D61-8243EED55F33}"/>
              </a:ext>
            </a:extLst>
          </p:cNvPr>
          <p:cNvSpPr txBox="1"/>
          <p:nvPr/>
        </p:nvSpPr>
        <p:spPr>
          <a:xfrm>
            <a:off x="4103338" y="5542241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D3035AC-09B2-4C12-825B-5A61586EC5D7}"/>
              </a:ext>
            </a:extLst>
          </p:cNvPr>
          <p:cNvSpPr txBox="1"/>
          <p:nvPr/>
        </p:nvSpPr>
        <p:spPr>
          <a:xfrm>
            <a:off x="8602969" y="5535389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220,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3295710-B416-40C2-A11A-553461199C6C}"/>
              </a:ext>
            </a:extLst>
          </p:cNvPr>
          <p:cNvSpPr txBox="1"/>
          <p:nvPr/>
        </p:nvSpPr>
        <p:spPr>
          <a:xfrm>
            <a:off x="9675333" y="5532443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020</a:t>
            </a:r>
          </a:p>
        </p:txBody>
      </p:sp>
    </p:spTree>
    <p:extLst>
      <p:ext uri="{BB962C8B-B14F-4D97-AF65-F5344CB8AC3E}">
        <p14:creationId xmlns:p14="http://schemas.microsoft.com/office/powerpoint/2010/main" val="78747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89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5175411" cy="2400904"/>
            <a:chOff x="255525" y="372323"/>
            <a:chExt cx="2758874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454644" y="1471056"/>
            <a:ext cx="51754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hundred and ten thousand, two hundred and one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679575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digits: 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5BC5EAA-9B9B-45AC-88B9-35C39E6257BF}"/>
              </a:ext>
            </a:extLst>
          </p:cNvPr>
          <p:cNvGrpSpPr/>
          <p:nvPr/>
        </p:nvGrpSpPr>
        <p:grpSpPr>
          <a:xfrm>
            <a:off x="6013350" y="1345649"/>
            <a:ext cx="5175411" cy="2400904"/>
            <a:chOff x="255525" y="372323"/>
            <a:chExt cx="2758874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AA8EDA65-A7C3-4620-B43D-5D63D1FC0304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5B11D3D-86F6-4CEF-B103-F590E2618BA3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34E27B8C-0FD1-4CF4-B486-F444B0FD3A9F}"/>
              </a:ext>
            </a:extLst>
          </p:cNvPr>
          <p:cNvSpPr txBox="1"/>
          <p:nvPr/>
        </p:nvSpPr>
        <p:spPr>
          <a:xfrm>
            <a:off x="6016163" y="1445798"/>
            <a:ext cx="5089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hundred thousand, three hundred and three</a:t>
            </a:r>
            <a:endParaRPr lang="en-GB" sz="3500" dirty="0">
              <a:latin typeface="Calibri" panose="020F050202020403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D7328D6-DEC3-44F3-A4FA-276635B19716}"/>
              </a:ext>
            </a:extLst>
          </p:cNvPr>
          <p:cNvGrpSpPr/>
          <p:nvPr/>
        </p:nvGrpSpPr>
        <p:grpSpPr>
          <a:xfrm>
            <a:off x="478631" y="3972944"/>
            <a:ext cx="5175411" cy="2400904"/>
            <a:chOff x="255525" y="372323"/>
            <a:chExt cx="2758874" cy="1134018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EDA5916D-6002-4D4A-A5AD-BFE2DD53EAA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F50DE99-F8EC-4B8D-AB95-94C8E253B424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070A038-B7A7-45DA-B533-FC9992F39EF8}"/>
              </a:ext>
            </a:extLst>
          </p:cNvPr>
          <p:cNvGrpSpPr/>
          <p:nvPr/>
        </p:nvGrpSpPr>
        <p:grpSpPr>
          <a:xfrm>
            <a:off x="6037338" y="3963808"/>
            <a:ext cx="5175411" cy="2400904"/>
            <a:chOff x="255525" y="372323"/>
            <a:chExt cx="2758874" cy="113401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F6BB9EAD-4F77-4D25-A4D1-DA814C7DD3E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75FDD78-DD56-494D-BEAF-4C24ACD6F291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3192AD1B-2B9A-4285-B3D3-EB6A172274EF}"/>
              </a:ext>
            </a:extLst>
          </p:cNvPr>
          <p:cNvSpPr txBox="1"/>
          <p:nvPr/>
        </p:nvSpPr>
        <p:spPr>
          <a:xfrm>
            <a:off x="551769" y="4155381"/>
            <a:ext cx="5000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Eight hundred and eight thousand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6D4F2C-2B10-4895-934F-EFB75DB1D229}"/>
              </a:ext>
            </a:extLst>
          </p:cNvPr>
          <p:cNvSpPr txBox="1"/>
          <p:nvPr/>
        </p:nvSpPr>
        <p:spPr>
          <a:xfrm>
            <a:off x="6118201" y="4192082"/>
            <a:ext cx="5094547" cy="1251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Five hundred and fifty thousand and fifty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2957893" y="2927995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5118F24-841F-4618-8D28-7B4E5125A189}"/>
              </a:ext>
            </a:extLst>
          </p:cNvPr>
          <p:cNvSpPr txBox="1"/>
          <p:nvPr/>
        </p:nvSpPr>
        <p:spPr>
          <a:xfrm>
            <a:off x="3027809" y="2903014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210,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A034EDE-8079-432B-8E36-4B512C2844E6}"/>
              </a:ext>
            </a:extLst>
          </p:cNvPr>
          <p:cNvSpPr/>
          <p:nvPr/>
        </p:nvSpPr>
        <p:spPr>
          <a:xfrm>
            <a:off x="8534977" y="2922786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0D5E31F0-B128-4CCD-88E2-7BA8DD272462}"/>
              </a:ext>
            </a:extLst>
          </p:cNvPr>
          <p:cNvSpPr/>
          <p:nvPr/>
        </p:nvSpPr>
        <p:spPr>
          <a:xfrm>
            <a:off x="2957893" y="555629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AA93FC7-1524-4C19-B82D-0C19841711A9}"/>
              </a:ext>
            </a:extLst>
          </p:cNvPr>
          <p:cNvSpPr/>
          <p:nvPr/>
        </p:nvSpPr>
        <p:spPr>
          <a:xfrm>
            <a:off x="8534977" y="555108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A299D63-079F-454A-A336-C9372FD620FF}"/>
              </a:ext>
            </a:extLst>
          </p:cNvPr>
          <p:cNvSpPr txBox="1"/>
          <p:nvPr/>
        </p:nvSpPr>
        <p:spPr>
          <a:xfrm>
            <a:off x="4100173" y="2900068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2BFCEA1-97AF-44A8-A285-42EB5DB06E0C}"/>
              </a:ext>
            </a:extLst>
          </p:cNvPr>
          <p:cNvSpPr txBox="1"/>
          <p:nvPr/>
        </p:nvSpPr>
        <p:spPr>
          <a:xfrm>
            <a:off x="8615643" y="2887157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300,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8D1E6F0-B465-45AE-8A98-E37BBBF7AECA}"/>
              </a:ext>
            </a:extLst>
          </p:cNvPr>
          <p:cNvSpPr txBox="1"/>
          <p:nvPr/>
        </p:nvSpPr>
        <p:spPr>
          <a:xfrm>
            <a:off x="9688007" y="2884211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303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011AED4-A984-46ED-AF72-32ECA167960E}"/>
              </a:ext>
            </a:extLst>
          </p:cNvPr>
          <p:cNvSpPr txBox="1"/>
          <p:nvPr/>
        </p:nvSpPr>
        <p:spPr>
          <a:xfrm>
            <a:off x="3030974" y="5545187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808,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BE30BC4-A7B9-4D4C-8D61-8243EED55F33}"/>
              </a:ext>
            </a:extLst>
          </p:cNvPr>
          <p:cNvSpPr txBox="1"/>
          <p:nvPr/>
        </p:nvSpPr>
        <p:spPr>
          <a:xfrm>
            <a:off x="4103338" y="5542241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000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D3035AC-09B2-4C12-825B-5A61586EC5D7}"/>
              </a:ext>
            </a:extLst>
          </p:cNvPr>
          <p:cNvSpPr txBox="1"/>
          <p:nvPr/>
        </p:nvSpPr>
        <p:spPr>
          <a:xfrm>
            <a:off x="8602969" y="5535389"/>
            <a:ext cx="125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550,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3295710-B416-40C2-A11A-553461199C6C}"/>
              </a:ext>
            </a:extLst>
          </p:cNvPr>
          <p:cNvSpPr txBox="1"/>
          <p:nvPr/>
        </p:nvSpPr>
        <p:spPr>
          <a:xfrm>
            <a:off x="9675333" y="5532443"/>
            <a:ext cx="116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050</a:t>
            </a:r>
          </a:p>
        </p:txBody>
      </p:sp>
    </p:spTree>
    <p:extLst>
      <p:ext uri="{BB962C8B-B14F-4D97-AF65-F5344CB8AC3E}">
        <p14:creationId xmlns:p14="http://schemas.microsoft.com/office/powerpoint/2010/main" val="237163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89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010F4-26D8-41EC-B199-C68FACE8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2 Write numbers up to one million in words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77630-D69D-4D0A-AFB6-AA89F437C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55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5175411" cy="2400904"/>
            <a:chOff x="255525" y="372323"/>
            <a:chExt cx="2758874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2058854" y="1309340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384,384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908312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words: 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750268" y="1948121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37497A0-9EF7-47E4-8140-4D8404257E54}"/>
              </a:ext>
            </a:extLst>
          </p:cNvPr>
          <p:cNvSpPr txBox="1"/>
          <p:nvPr/>
        </p:nvSpPr>
        <p:spPr>
          <a:xfrm>
            <a:off x="780038" y="1984451"/>
            <a:ext cx="444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Three hundred and eighty-four thousand, 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ABB204D-F12B-44D1-AC52-44AA9668919E}"/>
              </a:ext>
            </a:extLst>
          </p:cNvPr>
          <p:cNvGrpSpPr/>
          <p:nvPr/>
        </p:nvGrpSpPr>
        <p:grpSpPr>
          <a:xfrm>
            <a:off x="6041853" y="1359055"/>
            <a:ext cx="5175411" cy="2400904"/>
            <a:chOff x="255525" y="372323"/>
            <a:chExt cx="2758874" cy="1134018"/>
          </a:xfrm>
        </p:grpSpPr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F291C9C5-C406-4605-8A1A-241FE570B6E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E256160-03E5-43CC-8372-AFDD75A689EA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1C36A02E-C7CD-4CD3-BB35-2F77DFD4520D}"/>
              </a:ext>
            </a:extLst>
          </p:cNvPr>
          <p:cNvSpPr txBox="1"/>
          <p:nvPr/>
        </p:nvSpPr>
        <p:spPr>
          <a:xfrm>
            <a:off x="7646064" y="1313610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592,000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6164716-4883-4D24-AE12-8DCCCCCAB5B1}"/>
              </a:ext>
            </a:extLst>
          </p:cNvPr>
          <p:cNvSpPr/>
          <p:nvPr/>
        </p:nvSpPr>
        <p:spPr>
          <a:xfrm>
            <a:off x="6337478" y="1952391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D3BF415-071A-48F2-8398-98D9AC1FC6B8}"/>
              </a:ext>
            </a:extLst>
          </p:cNvPr>
          <p:cNvSpPr txBox="1"/>
          <p:nvPr/>
        </p:nvSpPr>
        <p:spPr>
          <a:xfrm>
            <a:off x="6367248" y="1988721"/>
            <a:ext cx="444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Five hundred and ninety-two thousand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25DA2FF-EC6F-443E-A632-08C02EC68A72}"/>
              </a:ext>
            </a:extLst>
          </p:cNvPr>
          <p:cNvGrpSpPr/>
          <p:nvPr/>
        </p:nvGrpSpPr>
        <p:grpSpPr>
          <a:xfrm>
            <a:off x="454643" y="3976927"/>
            <a:ext cx="5175411" cy="2400904"/>
            <a:chOff x="255525" y="372323"/>
            <a:chExt cx="2758874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17E05E6-C4A7-48F4-8F47-3BD3D26512D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9922AAF-0595-476D-A023-D978E15C0695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1AF78193-EF71-4F8B-934A-561E4D8252E5}"/>
              </a:ext>
            </a:extLst>
          </p:cNvPr>
          <p:cNvSpPr txBox="1"/>
          <p:nvPr/>
        </p:nvSpPr>
        <p:spPr>
          <a:xfrm>
            <a:off x="2058854" y="3931482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400,040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14367DA-AB4D-4604-9484-D0A97F0B563C}"/>
              </a:ext>
            </a:extLst>
          </p:cNvPr>
          <p:cNvSpPr/>
          <p:nvPr/>
        </p:nvSpPr>
        <p:spPr>
          <a:xfrm>
            <a:off x="750268" y="4570263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D8A5C03-2291-4566-BE68-A1EF75D43057}"/>
              </a:ext>
            </a:extLst>
          </p:cNvPr>
          <p:cNvSpPr txBox="1"/>
          <p:nvPr/>
        </p:nvSpPr>
        <p:spPr>
          <a:xfrm>
            <a:off x="780038" y="4606593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Four hundred thousand 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917760-D46B-4E2D-B7A1-A543D1DA0D04}"/>
              </a:ext>
            </a:extLst>
          </p:cNvPr>
          <p:cNvGrpSpPr/>
          <p:nvPr/>
        </p:nvGrpSpPr>
        <p:grpSpPr>
          <a:xfrm>
            <a:off x="6041853" y="3981197"/>
            <a:ext cx="5175411" cy="2400904"/>
            <a:chOff x="255525" y="372323"/>
            <a:chExt cx="2758874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F6A44B2C-3F60-4B23-9824-987C14A51EE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7D5A994-AF51-4BD8-94E2-15B10F2A051B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1E64BCFF-E3DA-4248-A855-C5F150E58937}"/>
              </a:ext>
            </a:extLst>
          </p:cNvPr>
          <p:cNvSpPr txBox="1"/>
          <p:nvPr/>
        </p:nvSpPr>
        <p:spPr>
          <a:xfrm>
            <a:off x="7646064" y="3935752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480,500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BA48CB3-F51D-4E7D-A924-0F3338DA1923}"/>
              </a:ext>
            </a:extLst>
          </p:cNvPr>
          <p:cNvSpPr/>
          <p:nvPr/>
        </p:nvSpPr>
        <p:spPr>
          <a:xfrm>
            <a:off x="6337478" y="4574533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7837599-31C4-45BA-AA57-E5EA8E925BE8}"/>
              </a:ext>
            </a:extLst>
          </p:cNvPr>
          <p:cNvSpPr txBox="1"/>
          <p:nvPr/>
        </p:nvSpPr>
        <p:spPr>
          <a:xfrm>
            <a:off x="6367248" y="4610863"/>
            <a:ext cx="444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Four hundred and eighty thousand,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3821C60-A2F5-4A07-8743-17CE897DACC8}"/>
              </a:ext>
            </a:extLst>
          </p:cNvPr>
          <p:cNvSpPr txBox="1"/>
          <p:nvPr/>
        </p:nvSpPr>
        <p:spPr>
          <a:xfrm>
            <a:off x="780037" y="2698613"/>
            <a:ext cx="444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three hundred and eighty-four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AD83519-B1A9-4500-AB2A-41BE066102ED}"/>
              </a:ext>
            </a:extLst>
          </p:cNvPr>
          <p:cNvSpPr txBox="1"/>
          <p:nvPr/>
        </p:nvSpPr>
        <p:spPr>
          <a:xfrm>
            <a:off x="781201" y="4958897"/>
            <a:ext cx="3358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forty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8A439D1-EDCD-41CD-ABC9-A3716F8725CC}"/>
              </a:ext>
            </a:extLst>
          </p:cNvPr>
          <p:cNvSpPr txBox="1"/>
          <p:nvPr/>
        </p:nvSpPr>
        <p:spPr>
          <a:xfrm>
            <a:off x="8106160" y="4966900"/>
            <a:ext cx="2436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five hundred</a:t>
            </a:r>
          </a:p>
        </p:txBody>
      </p:sp>
    </p:spTree>
    <p:extLst>
      <p:ext uri="{BB962C8B-B14F-4D97-AF65-F5344CB8AC3E}">
        <p14:creationId xmlns:p14="http://schemas.microsoft.com/office/powerpoint/2010/main" val="18553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5" grpId="0"/>
      <p:bldP spid="101" grpId="0"/>
      <p:bldP spid="107" grpId="0"/>
      <p:bldP spid="83" grpId="0"/>
      <p:bldP spid="84" grpId="0"/>
      <p:bldP spid="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AD773-3B37-4185-9FDD-A834F311F7DE}"/>
              </a:ext>
            </a:extLst>
          </p:cNvPr>
          <p:cNvGrpSpPr/>
          <p:nvPr/>
        </p:nvGrpSpPr>
        <p:grpSpPr>
          <a:xfrm>
            <a:off x="454643" y="1354785"/>
            <a:ext cx="5175411" cy="2400904"/>
            <a:chOff x="255525" y="372323"/>
            <a:chExt cx="2758874" cy="1134018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E43E4315-B311-4ADC-B6FF-7C0E8BEE572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D92EDF5-C968-4F69-95EE-0EDC48C57A70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864976-A608-4EC5-8D49-65AC9BBD7A4D}"/>
              </a:ext>
            </a:extLst>
          </p:cNvPr>
          <p:cNvSpPr txBox="1"/>
          <p:nvPr/>
        </p:nvSpPr>
        <p:spPr>
          <a:xfrm>
            <a:off x="2058854" y="1309340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271,207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D152C3BD-B2AC-4636-8672-B0D9FAA1F8E7}"/>
              </a:ext>
            </a:extLst>
          </p:cNvPr>
          <p:cNvSpPr/>
          <p:nvPr/>
        </p:nvSpPr>
        <p:spPr>
          <a:xfrm>
            <a:off x="477224" y="481217"/>
            <a:ext cx="6908312" cy="4463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words: 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02063D-B1DF-4138-AAE6-84EACF069AC9}"/>
              </a:ext>
            </a:extLst>
          </p:cNvPr>
          <p:cNvSpPr/>
          <p:nvPr/>
        </p:nvSpPr>
        <p:spPr>
          <a:xfrm>
            <a:off x="750268" y="1948121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37497A0-9EF7-47E4-8140-4D8404257E54}"/>
              </a:ext>
            </a:extLst>
          </p:cNvPr>
          <p:cNvSpPr txBox="1"/>
          <p:nvPr/>
        </p:nvSpPr>
        <p:spPr>
          <a:xfrm>
            <a:off x="780038" y="1984451"/>
            <a:ext cx="444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Two hundred and seventy-one thousand, 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ABB204D-F12B-44D1-AC52-44AA9668919E}"/>
              </a:ext>
            </a:extLst>
          </p:cNvPr>
          <p:cNvGrpSpPr/>
          <p:nvPr/>
        </p:nvGrpSpPr>
        <p:grpSpPr>
          <a:xfrm>
            <a:off x="6041853" y="1359055"/>
            <a:ext cx="5175411" cy="2400904"/>
            <a:chOff x="255525" y="372323"/>
            <a:chExt cx="2758874" cy="1134018"/>
          </a:xfrm>
        </p:grpSpPr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F291C9C5-C406-4605-8A1A-241FE570B6EC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E256160-03E5-43CC-8372-AFDD75A689EA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1C36A02E-C7CD-4CD3-BB35-2F77DFD4520D}"/>
              </a:ext>
            </a:extLst>
          </p:cNvPr>
          <p:cNvSpPr txBox="1"/>
          <p:nvPr/>
        </p:nvSpPr>
        <p:spPr>
          <a:xfrm>
            <a:off x="7646064" y="1313610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384,000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6164716-4883-4D24-AE12-8DCCCCCAB5B1}"/>
              </a:ext>
            </a:extLst>
          </p:cNvPr>
          <p:cNvSpPr/>
          <p:nvPr/>
        </p:nvSpPr>
        <p:spPr>
          <a:xfrm>
            <a:off x="6337478" y="1952391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D3BF415-071A-48F2-8398-98D9AC1FC6B8}"/>
              </a:ext>
            </a:extLst>
          </p:cNvPr>
          <p:cNvSpPr txBox="1"/>
          <p:nvPr/>
        </p:nvSpPr>
        <p:spPr>
          <a:xfrm>
            <a:off x="6367248" y="1988721"/>
            <a:ext cx="444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Three hundred and eighty-four thousand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25DA2FF-EC6F-443E-A632-08C02EC68A72}"/>
              </a:ext>
            </a:extLst>
          </p:cNvPr>
          <p:cNvGrpSpPr/>
          <p:nvPr/>
        </p:nvGrpSpPr>
        <p:grpSpPr>
          <a:xfrm>
            <a:off x="454643" y="3976927"/>
            <a:ext cx="5175411" cy="2400904"/>
            <a:chOff x="255525" y="372323"/>
            <a:chExt cx="2758874" cy="1134018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17E05E6-C4A7-48F4-8F47-3BD3D26512D8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9922AAF-0595-476D-A023-D978E15C0695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1AF78193-EF71-4F8B-934A-561E4D8252E5}"/>
              </a:ext>
            </a:extLst>
          </p:cNvPr>
          <p:cNvSpPr txBox="1"/>
          <p:nvPr/>
        </p:nvSpPr>
        <p:spPr>
          <a:xfrm>
            <a:off x="2058854" y="3931482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800,080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14367DA-AB4D-4604-9484-D0A97F0B563C}"/>
              </a:ext>
            </a:extLst>
          </p:cNvPr>
          <p:cNvSpPr/>
          <p:nvPr/>
        </p:nvSpPr>
        <p:spPr>
          <a:xfrm>
            <a:off x="750268" y="4570263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D8A5C03-2291-4566-BE68-A1EF75D43057}"/>
              </a:ext>
            </a:extLst>
          </p:cNvPr>
          <p:cNvSpPr txBox="1"/>
          <p:nvPr/>
        </p:nvSpPr>
        <p:spPr>
          <a:xfrm>
            <a:off x="780038" y="4606593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Eight hundred thousand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1917760-D46B-4E2D-B7A1-A543D1DA0D04}"/>
              </a:ext>
            </a:extLst>
          </p:cNvPr>
          <p:cNvGrpSpPr/>
          <p:nvPr/>
        </p:nvGrpSpPr>
        <p:grpSpPr>
          <a:xfrm>
            <a:off x="6041853" y="3981197"/>
            <a:ext cx="5175411" cy="2400904"/>
            <a:chOff x="255525" y="372323"/>
            <a:chExt cx="2758874" cy="1134018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F6A44B2C-3F60-4B23-9824-987C14A51EEB}"/>
                </a:ext>
              </a:extLst>
            </p:cNvPr>
            <p:cNvSpPr/>
            <p:nvPr/>
          </p:nvSpPr>
          <p:spPr>
            <a:xfrm>
              <a:off x="255525" y="372323"/>
              <a:ext cx="2758874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7D5A994-AF51-4BD8-94E2-15B10F2A051B}"/>
                </a:ext>
              </a:extLst>
            </p:cNvPr>
            <p:cNvSpPr txBox="1"/>
            <p:nvPr/>
          </p:nvSpPr>
          <p:spPr>
            <a:xfrm>
              <a:off x="308455" y="485388"/>
              <a:ext cx="98475" cy="30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1E64BCFF-E3DA-4248-A855-C5F150E58937}"/>
              </a:ext>
            </a:extLst>
          </p:cNvPr>
          <p:cNvSpPr txBox="1"/>
          <p:nvPr/>
        </p:nvSpPr>
        <p:spPr>
          <a:xfrm>
            <a:off x="7646064" y="3935752"/>
            <a:ext cx="17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210,900</a:t>
            </a:r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BA48CB3-F51D-4E7D-A924-0F3338DA1923}"/>
              </a:ext>
            </a:extLst>
          </p:cNvPr>
          <p:cNvSpPr/>
          <p:nvPr/>
        </p:nvSpPr>
        <p:spPr>
          <a:xfrm>
            <a:off x="6337478" y="4574533"/>
            <a:ext cx="4581149" cy="161538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7837599-31C4-45BA-AA57-E5EA8E925BE8}"/>
              </a:ext>
            </a:extLst>
          </p:cNvPr>
          <p:cNvSpPr txBox="1"/>
          <p:nvPr/>
        </p:nvSpPr>
        <p:spPr>
          <a:xfrm>
            <a:off x="6367248" y="4610863"/>
            <a:ext cx="4448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Two hundred and ten thousand,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3821C60-A2F5-4A07-8743-17CE897DACC8}"/>
              </a:ext>
            </a:extLst>
          </p:cNvPr>
          <p:cNvSpPr txBox="1"/>
          <p:nvPr/>
        </p:nvSpPr>
        <p:spPr>
          <a:xfrm>
            <a:off x="780037" y="2698613"/>
            <a:ext cx="4448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two hundred and seven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AD83519-B1A9-4500-AB2A-41BE066102ED}"/>
              </a:ext>
            </a:extLst>
          </p:cNvPr>
          <p:cNvSpPr txBox="1"/>
          <p:nvPr/>
        </p:nvSpPr>
        <p:spPr>
          <a:xfrm>
            <a:off x="781201" y="4958897"/>
            <a:ext cx="3358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and eighty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8A439D1-EDCD-41CD-ABC9-A3716F8725CC}"/>
              </a:ext>
            </a:extLst>
          </p:cNvPr>
          <p:cNvSpPr txBox="1"/>
          <p:nvPr/>
        </p:nvSpPr>
        <p:spPr>
          <a:xfrm>
            <a:off x="8106160" y="4966900"/>
            <a:ext cx="2436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 Black" panose="020B0A04020102020204" pitchFamily="34" charset="0"/>
                <a:ea typeface="Cambria Math" panose="02040503050406030204" pitchFamily="18" charset="0"/>
              </a:rPr>
              <a:t>nine hundred</a:t>
            </a:r>
          </a:p>
        </p:txBody>
      </p:sp>
    </p:spTree>
    <p:extLst>
      <p:ext uri="{BB962C8B-B14F-4D97-AF65-F5344CB8AC3E}">
        <p14:creationId xmlns:p14="http://schemas.microsoft.com/office/powerpoint/2010/main" val="167496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5" grpId="0"/>
      <p:bldP spid="101" grpId="0"/>
      <p:bldP spid="107" grpId="0"/>
      <p:bldP spid="83" grpId="0"/>
      <p:bldP spid="84" grpId="0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6A279-06D7-4485-9116-691A720C0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3 Identify the digit in each place value for six-digit numbers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1CFFB-8BC6-40EC-BCF9-F73CA78BD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85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4" y="494035"/>
            <a:ext cx="6679573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digit in each place value: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0" y="1228703"/>
            <a:ext cx="3776837" cy="5255221"/>
            <a:chOff x="255524" y="372323"/>
            <a:chExt cx="2862238" cy="1178417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072419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198,238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295202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Hundred-thousands: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83C811-71C3-4A72-8960-F73FE4FA121C}"/>
              </a:ext>
            </a:extLst>
          </p:cNvPr>
          <p:cNvSpPr txBox="1"/>
          <p:nvPr/>
        </p:nvSpPr>
        <p:spPr>
          <a:xfrm>
            <a:off x="3201279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7EF7A7-5942-4829-AAD1-F327CEDFD6CD}"/>
              </a:ext>
            </a:extLst>
          </p:cNvPr>
          <p:cNvSpPr/>
          <p:nvPr/>
        </p:nvSpPr>
        <p:spPr>
          <a:xfrm>
            <a:off x="2952084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7BC9470-B7DD-4A75-9687-6CAB7685A691}"/>
              </a:ext>
            </a:extLst>
          </p:cNvPr>
          <p:cNvSpPr txBox="1"/>
          <p:nvPr/>
        </p:nvSpPr>
        <p:spPr>
          <a:xfrm>
            <a:off x="3200447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2A20439-336A-4A76-9D2F-B9785C12F7D7}"/>
              </a:ext>
            </a:extLst>
          </p:cNvPr>
          <p:cNvSpPr/>
          <p:nvPr/>
        </p:nvSpPr>
        <p:spPr>
          <a:xfrm>
            <a:off x="2951252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00B7AD6-4DA8-4664-BD01-E8AE07EF3709}"/>
              </a:ext>
            </a:extLst>
          </p:cNvPr>
          <p:cNvSpPr txBox="1"/>
          <p:nvPr/>
        </p:nvSpPr>
        <p:spPr>
          <a:xfrm>
            <a:off x="3199029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61774B4-6108-42DC-A7BF-AD77A66DFC61}"/>
              </a:ext>
            </a:extLst>
          </p:cNvPr>
          <p:cNvSpPr/>
          <p:nvPr/>
        </p:nvSpPr>
        <p:spPr>
          <a:xfrm>
            <a:off x="2949834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8B9BC32-AFEB-4CA6-A8A9-0C97997458DF}"/>
              </a:ext>
            </a:extLst>
          </p:cNvPr>
          <p:cNvSpPr txBox="1"/>
          <p:nvPr/>
        </p:nvSpPr>
        <p:spPr>
          <a:xfrm>
            <a:off x="3198197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8632EE3-7FB3-4707-8278-3C1A2410FCCA}"/>
              </a:ext>
            </a:extLst>
          </p:cNvPr>
          <p:cNvSpPr/>
          <p:nvPr/>
        </p:nvSpPr>
        <p:spPr>
          <a:xfrm>
            <a:off x="2949002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8941801-7C4F-45DD-A147-EBA357A117AE}"/>
              </a:ext>
            </a:extLst>
          </p:cNvPr>
          <p:cNvSpPr txBox="1"/>
          <p:nvPr/>
        </p:nvSpPr>
        <p:spPr>
          <a:xfrm>
            <a:off x="3199029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43DCC99-F18E-4A74-B6EE-8E66FC34A7A9}"/>
              </a:ext>
            </a:extLst>
          </p:cNvPr>
          <p:cNvSpPr/>
          <p:nvPr/>
        </p:nvSpPr>
        <p:spPr>
          <a:xfrm>
            <a:off x="2949834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62653C4-3EBE-4F43-8464-07A6B21B51F1}"/>
              </a:ext>
            </a:extLst>
          </p:cNvPr>
          <p:cNvSpPr txBox="1"/>
          <p:nvPr/>
        </p:nvSpPr>
        <p:spPr>
          <a:xfrm>
            <a:off x="3198197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027CC71-04FC-4510-B0B0-37828CEA8E17}"/>
              </a:ext>
            </a:extLst>
          </p:cNvPr>
          <p:cNvSpPr/>
          <p:nvPr/>
        </p:nvSpPr>
        <p:spPr>
          <a:xfrm>
            <a:off x="2949002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E406350-DA35-4877-BC82-BD6E8496F36D}"/>
              </a:ext>
            </a:extLst>
          </p:cNvPr>
          <p:cNvGrpSpPr/>
          <p:nvPr/>
        </p:nvGrpSpPr>
        <p:grpSpPr>
          <a:xfrm>
            <a:off x="4216640" y="1228703"/>
            <a:ext cx="3776837" cy="5255221"/>
            <a:chOff x="255524" y="372323"/>
            <a:chExt cx="2862238" cy="1178417"/>
          </a:xfrm>
        </p:grpSpPr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B20EB326-4240-4329-8461-1C9AAF74AB3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9812CB19-9E64-484B-B84B-76ADB64364A6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6CB0C95E-AB83-45EC-867F-56BE1419C93F}"/>
              </a:ext>
            </a:extLst>
          </p:cNvPr>
          <p:cNvSpPr txBox="1"/>
          <p:nvPr/>
        </p:nvSpPr>
        <p:spPr>
          <a:xfrm>
            <a:off x="5023619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201,467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4AB599B-43C0-48CC-8D99-3769186E9CF5}"/>
              </a:ext>
            </a:extLst>
          </p:cNvPr>
          <p:cNvSpPr txBox="1"/>
          <p:nvPr/>
        </p:nvSpPr>
        <p:spPr>
          <a:xfrm>
            <a:off x="4246402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0CBD35D-46B9-4A04-B80F-B557EBB22381}"/>
              </a:ext>
            </a:extLst>
          </p:cNvPr>
          <p:cNvSpPr txBox="1"/>
          <p:nvPr/>
        </p:nvSpPr>
        <p:spPr>
          <a:xfrm>
            <a:off x="7152479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4778716-1A3D-4661-A4DB-0FDCE9106EA1}"/>
              </a:ext>
            </a:extLst>
          </p:cNvPr>
          <p:cNvSpPr/>
          <p:nvPr/>
        </p:nvSpPr>
        <p:spPr>
          <a:xfrm>
            <a:off x="6903284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4E8EEEC-6C88-4333-A6C4-47E6849D44C6}"/>
              </a:ext>
            </a:extLst>
          </p:cNvPr>
          <p:cNvSpPr txBox="1"/>
          <p:nvPr/>
        </p:nvSpPr>
        <p:spPr>
          <a:xfrm>
            <a:off x="7151647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27D39284-E5DF-462A-B35E-2685CCB64DDD}"/>
              </a:ext>
            </a:extLst>
          </p:cNvPr>
          <p:cNvSpPr/>
          <p:nvPr/>
        </p:nvSpPr>
        <p:spPr>
          <a:xfrm>
            <a:off x="6902452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3FB5C63-BDB1-4E37-8B0F-A42A074A4532}"/>
              </a:ext>
            </a:extLst>
          </p:cNvPr>
          <p:cNvSpPr txBox="1"/>
          <p:nvPr/>
        </p:nvSpPr>
        <p:spPr>
          <a:xfrm>
            <a:off x="7150229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A21CBB5-C73B-434F-9723-52915932D716}"/>
              </a:ext>
            </a:extLst>
          </p:cNvPr>
          <p:cNvSpPr/>
          <p:nvPr/>
        </p:nvSpPr>
        <p:spPr>
          <a:xfrm>
            <a:off x="6901034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80AFF2D-5096-4773-BB83-B5036C93A9E6}"/>
              </a:ext>
            </a:extLst>
          </p:cNvPr>
          <p:cNvSpPr txBox="1"/>
          <p:nvPr/>
        </p:nvSpPr>
        <p:spPr>
          <a:xfrm>
            <a:off x="7149397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FAAC436-4127-4BBF-AFC6-232006D4ECF3}"/>
              </a:ext>
            </a:extLst>
          </p:cNvPr>
          <p:cNvSpPr/>
          <p:nvPr/>
        </p:nvSpPr>
        <p:spPr>
          <a:xfrm>
            <a:off x="6900202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7611714-1A03-4E85-8B9E-560BFAC48F1B}"/>
              </a:ext>
            </a:extLst>
          </p:cNvPr>
          <p:cNvSpPr txBox="1"/>
          <p:nvPr/>
        </p:nvSpPr>
        <p:spPr>
          <a:xfrm>
            <a:off x="7150229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348A34A2-B843-421B-88A6-B64015107D91}"/>
              </a:ext>
            </a:extLst>
          </p:cNvPr>
          <p:cNvSpPr/>
          <p:nvPr/>
        </p:nvSpPr>
        <p:spPr>
          <a:xfrm>
            <a:off x="6901034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BED36BA-72D9-4CFD-9FCC-8971013FEE20}"/>
              </a:ext>
            </a:extLst>
          </p:cNvPr>
          <p:cNvSpPr txBox="1"/>
          <p:nvPr/>
        </p:nvSpPr>
        <p:spPr>
          <a:xfrm>
            <a:off x="7149397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C51D90EE-44EB-49B0-BAFF-35FCBF232D9D}"/>
              </a:ext>
            </a:extLst>
          </p:cNvPr>
          <p:cNvSpPr/>
          <p:nvPr/>
        </p:nvSpPr>
        <p:spPr>
          <a:xfrm>
            <a:off x="6900202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CBD4FC5C-EF69-4C95-853A-091FC40F1AE2}"/>
              </a:ext>
            </a:extLst>
          </p:cNvPr>
          <p:cNvGrpSpPr/>
          <p:nvPr/>
        </p:nvGrpSpPr>
        <p:grpSpPr>
          <a:xfrm>
            <a:off x="8172332" y="1228703"/>
            <a:ext cx="3776837" cy="5255221"/>
            <a:chOff x="255524" y="372323"/>
            <a:chExt cx="2862238" cy="1178417"/>
          </a:xfrm>
        </p:grpSpPr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4BCA857A-11A2-46DF-B275-C262A28DAB73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9DDA2DF-0C51-49FF-80C8-B388D4ACAE94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6CBA2CB6-41C3-4AB6-A198-788E03826585}"/>
              </a:ext>
            </a:extLst>
          </p:cNvPr>
          <p:cNvSpPr txBox="1"/>
          <p:nvPr/>
        </p:nvSpPr>
        <p:spPr>
          <a:xfrm>
            <a:off x="8979311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392,564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B06CB30-95CE-4D75-88C0-2B568B1D2A25}"/>
              </a:ext>
            </a:extLst>
          </p:cNvPr>
          <p:cNvSpPr txBox="1"/>
          <p:nvPr/>
        </p:nvSpPr>
        <p:spPr>
          <a:xfrm>
            <a:off x="8202094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Ten-thousands: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30EC701-E3E2-4F9C-A55A-D1878DD99340}"/>
              </a:ext>
            </a:extLst>
          </p:cNvPr>
          <p:cNvSpPr txBox="1"/>
          <p:nvPr/>
        </p:nvSpPr>
        <p:spPr>
          <a:xfrm>
            <a:off x="11108171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E4F4C078-1E09-4705-B165-253AB22CBA97}"/>
              </a:ext>
            </a:extLst>
          </p:cNvPr>
          <p:cNvSpPr/>
          <p:nvPr/>
        </p:nvSpPr>
        <p:spPr>
          <a:xfrm>
            <a:off x="10858976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3373A6F-4D2B-406A-994A-6D3AA8D07C9C}"/>
              </a:ext>
            </a:extLst>
          </p:cNvPr>
          <p:cNvSpPr txBox="1"/>
          <p:nvPr/>
        </p:nvSpPr>
        <p:spPr>
          <a:xfrm>
            <a:off x="11107339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E0572C4-1A99-44B7-B264-506F2F7839EF}"/>
              </a:ext>
            </a:extLst>
          </p:cNvPr>
          <p:cNvSpPr/>
          <p:nvPr/>
        </p:nvSpPr>
        <p:spPr>
          <a:xfrm>
            <a:off x="10858144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6338684-4382-4D55-AAB6-6A42E9CBD98B}"/>
              </a:ext>
            </a:extLst>
          </p:cNvPr>
          <p:cNvSpPr txBox="1"/>
          <p:nvPr/>
        </p:nvSpPr>
        <p:spPr>
          <a:xfrm>
            <a:off x="11105921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67E8788-70E8-42F4-A8B1-52A8DB32B8AF}"/>
              </a:ext>
            </a:extLst>
          </p:cNvPr>
          <p:cNvSpPr/>
          <p:nvPr/>
        </p:nvSpPr>
        <p:spPr>
          <a:xfrm>
            <a:off x="10856726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FF63FCD-EF60-44F7-8044-3D3A8930A9A8}"/>
              </a:ext>
            </a:extLst>
          </p:cNvPr>
          <p:cNvSpPr txBox="1"/>
          <p:nvPr/>
        </p:nvSpPr>
        <p:spPr>
          <a:xfrm>
            <a:off x="11105089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74C94049-85FB-42CE-83AE-D52EEFB21ED9}"/>
              </a:ext>
            </a:extLst>
          </p:cNvPr>
          <p:cNvSpPr/>
          <p:nvPr/>
        </p:nvSpPr>
        <p:spPr>
          <a:xfrm>
            <a:off x="10855894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629D2D4-C777-4280-A09B-EF3E718CCC13}"/>
              </a:ext>
            </a:extLst>
          </p:cNvPr>
          <p:cNvSpPr txBox="1"/>
          <p:nvPr/>
        </p:nvSpPr>
        <p:spPr>
          <a:xfrm>
            <a:off x="11105921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304BE10F-7F94-4151-8FC4-3274A6AC6D2F}"/>
              </a:ext>
            </a:extLst>
          </p:cNvPr>
          <p:cNvSpPr/>
          <p:nvPr/>
        </p:nvSpPr>
        <p:spPr>
          <a:xfrm>
            <a:off x="10856726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61B049F-E7F8-4761-A068-F07CD4A335CB}"/>
              </a:ext>
            </a:extLst>
          </p:cNvPr>
          <p:cNvSpPr txBox="1"/>
          <p:nvPr/>
        </p:nvSpPr>
        <p:spPr>
          <a:xfrm>
            <a:off x="11105089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E132C02D-4516-4B76-AD82-D02B4B418C6A}"/>
              </a:ext>
            </a:extLst>
          </p:cNvPr>
          <p:cNvSpPr/>
          <p:nvPr/>
        </p:nvSpPr>
        <p:spPr>
          <a:xfrm>
            <a:off x="10855894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23E38C-4777-4B51-9EA3-16C6287C20EE}"/>
              </a:ext>
            </a:extLst>
          </p:cNvPr>
          <p:cNvSpPr/>
          <p:nvPr/>
        </p:nvSpPr>
        <p:spPr>
          <a:xfrm>
            <a:off x="1152502" y="12287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C54E0D9-1DB2-48C8-92F2-8E1A57038173}"/>
              </a:ext>
            </a:extLst>
          </p:cNvPr>
          <p:cNvSpPr/>
          <p:nvPr/>
        </p:nvSpPr>
        <p:spPr>
          <a:xfrm>
            <a:off x="1384013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F2E392A-7F74-4E2C-96F8-BDFF18740EB4}"/>
              </a:ext>
            </a:extLst>
          </p:cNvPr>
          <p:cNvSpPr/>
          <p:nvPr/>
        </p:nvSpPr>
        <p:spPr>
          <a:xfrm>
            <a:off x="1615412" y="122854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784CAD1-2F29-486F-AFEC-DC5C0CA6E339}"/>
              </a:ext>
            </a:extLst>
          </p:cNvPr>
          <p:cNvSpPr/>
          <p:nvPr/>
        </p:nvSpPr>
        <p:spPr>
          <a:xfrm>
            <a:off x="1940049" y="12282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05D671D-F316-4AF0-AFDB-0BB3716EE881}"/>
              </a:ext>
            </a:extLst>
          </p:cNvPr>
          <p:cNvSpPr/>
          <p:nvPr/>
        </p:nvSpPr>
        <p:spPr>
          <a:xfrm>
            <a:off x="2171560" y="123011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AB76706-E9B1-4082-B5AE-D66D8F7E8562}"/>
              </a:ext>
            </a:extLst>
          </p:cNvPr>
          <p:cNvSpPr/>
          <p:nvPr/>
        </p:nvSpPr>
        <p:spPr>
          <a:xfrm>
            <a:off x="2402959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17719AD-A3C6-4EC8-A90C-AB2C94C3BA74}"/>
              </a:ext>
            </a:extLst>
          </p:cNvPr>
          <p:cNvSpPr/>
          <p:nvPr/>
        </p:nvSpPr>
        <p:spPr>
          <a:xfrm>
            <a:off x="5104165" y="12294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6682C64-F068-4435-B3C2-94F6D1C27C04}"/>
              </a:ext>
            </a:extLst>
          </p:cNvPr>
          <p:cNvSpPr/>
          <p:nvPr/>
        </p:nvSpPr>
        <p:spPr>
          <a:xfrm>
            <a:off x="5335676" y="12288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8F99C4-4DB8-4DFA-A420-AA4BFAD16556}"/>
              </a:ext>
            </a:extLst>
          </p:cNvPr>
          <p:cNvSpPr/>
          <p:nvPr/>
        </p:nvSpPr>
        <p:spPr>
          <a:xfrm>
            <a:off x="5567075" y="12293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42E9DB4-154F-4310-8A30-ED753FF1B8A3}"/>
              </a:ext>
            </a:extLst>
          </p:cNvPr>
          <p:cNvSpPr/>
          <p:nvPr/>
        </p:nvSpPr>
        <p:spPr>
          <a:xfrm>
            <a:off x="5891712" y="12290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692B9CA-E4BE-47D8-8BC4-9FFE5CE0271D}"/>
              </a:ext>
            </a:extLst>
          </p:cNvPr>
          <p:cNvSpPr/>
          <p:nvPr/>
        </p:nvSpPr>
        <p:spPr>
          <a:xfrm>
            <a:off x="6123223" y="123086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5648A47-4891-4796-924F-20C38A54B970}"/>
              </a:ext>
            </a:extLst>
          </p:cNvPr>
          <p:cNvSpPr/>
          <p:nvPr/>
        </p:nvSpPr>
        <p:spPr>
          <a:xfrm>
            <a:off x="6354622" y="12288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EDEB98-0B43-4ED9-AA64-7890D312EF09}"/>
              </a:ext>
            </a:extLst>
          </p:cNvPr>
          <p:cNvSpPr/>
          <p:nvPr/>
        </p:nvSpPr>
        <p:spPr>
          <a:xfrm>
            <a:off x="9056443" y="12287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C852432-7B71-430C-A41F-96A48A5333D6}"/>
              </a:ext>
            </a:extLst>
          </p:cNvPr>
          <p:cNvSpPr/>
          <p:nvPr/>
        </p:nvSpPr>
        <p:spPr>
          <a:xfrm>
            <a:off x="9287954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14CDF85-6E99-4BBF-967D-F28B9F84DE47}"/>
              </a:ext>
            </a:extLst>
          </p:cNvPr>
          <p:cNvSpPr/>
          <p:nvPr/>
        </p:nvSpPr>
        <p:spPr>
          <a:xfrm>
            <a:off x="9519353" y="122854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CF4BA76-18D0-4BDD-AB75-371642ED101B}"/>
              </a:ext>
            </a:extLst>
          </p:cNvPr>
          <p:cNvSpPr/>
          <p:nvPr/>
        </p:nvSpPr>
        <p:spPr>
          <a:xfrm>
            <a:off x="9843990" y="12282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443224E-72B3-40B3-8862-C18338E5C3C3}"/>
              </a:ext>
            </a:extLst>
          </p:cNvPr>
          <p:cNvSpPr/>
          <p:nvPr/>
        </p:nvSpPr>
        <p:spPr>
          <a:xfrm>
            <a:off x="10075501" y="123011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798B8C0-5506-4166-8AE7-A611AF94BE1D}"/>
              </a:ext>
            </a:extLst>
          </p:cNvPr>
          <p:cNvSpPr/>
          <p:nvPr/>
        </p:nvSpPr>
        <p:spPr>
          <a:xfrm>
            <a:off x="10306900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14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121" grpId="0"/>
      <p:bldP spid="123" grpId="0"/>
      <p:bldP spid="125" grpId="0"/>
      <p:bldP spid="127" grpId="0"/>
      <p:bldP spid="129" grpId="0"/>
      <p:bldP spid="136" grpId="0"/>
      <p:bldP spid="138" grpId="0"/>
      <p:bldP spid="140" grpId="0"/>
      <p:bldP spid="142" grpId="0"/>
      <p:bldP spid="144" grpId="0"/>
      <p:bldP spid="146" grpId="0"/>
      <p:bldP spid="153" grpId="0"/>
      <p:bldP spid="155" grpId="0"/>
      <p:bldP spid="157" grpId="0"/>
      <p:bldP spid="159" grpId="0"/>
      <p:bldP spid="161" grpId="0"/>
      <p:bldP spid="163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09866CAD-91B3-4DD7-A8AF-CCFE70BFAD83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D383BBC2-AA91-4F97-A593-CAE44FED2F2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9A48A219-D085-4DE0-970C-4D121D576476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AB1AF25A-F318-4C4B-91BC-41544EEF6F5E}"/>
              </a:ext>
            </a:extLst>
          </p:cNvPr>
          <p:cNvGrpSpPr/>
          <p:nvPr/>
        </p:nvGrpSpPr>
        <p:grpSpPr>
          <a:xfrm>
            <a:off x="2256158" y="1835355"/>
            <a:ext cx="892821" cy="428686"/>
            <a:chOff x="4484935" y="944175"/>
            <a:chExt cx="892821" cy="428686"/>
          </a:xfrm>
        </p:grpSpPr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64BB2C06-1251-414D-AB36-21E18F861682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A3CA227A-8783-48AC-B9A1-549492A3025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E7D79882-56D8-425B-A54F-01DF2D6D6C45}"/>
              </a:ext>
            </a:extLst>
          </p:cNvPr>
          <p:cNvGrpSpPr/>
          <p:nvPr/>
        </p:nvGrpSpPr>
        <p:grpSpPr>
          <a:xfrm>
            <a:off x="2256149" y="2279961"/>
            <a:ext cx="892821" cy="428686"/>
            <a:chOff x="4484935" y="944175"/>
            <a:chExt cx="892821" cy="428686"/>
          </a:xfrm>
        </p:grpSpPr>
        <p:sp>
          <p:nvSpPr>
            <p:cNvPr id="477" name="Oval 476">
              <a:extLst>
                <a:ext uri="{FF2B5EF4-FFF2-40B4-BE49-F238E27FC236}">
                  <a16:creationId xmlns:a16="http://schemas.microsoft.com/office/drawing/2014/main" id="{26460C2F-A105-4DDE-A58A-B83F3D3CA70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4B3D790A-730B-4A14-A7DD-E204B455052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6FF710AB-CE49-4303-B788-12E1458FA9AC}"/>
              </a:ext>
            </a:extLst>
          </p:cNvPr>
          <p:cNvGrpSpPr/>
          <p:nvPr/>
        </p:nvGrpSpPr>
        <p:grpSpPr>
          <a:xfrm>
            <a:off x="2256662" y="2726157"/>
            <a:ext cx="892821" cy="428686"/>
            <a:chOff x="4484935" y="944175"/>
            <a:chExt cx="892821" cy="428686"/>
          </a:xfrm>
        </p:grpSpPr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E8E6A4B6-F1CF-4B7F-932A-E08927A8E38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14DD97D4-82AC-48D0-B6F4-52DCECF6E4B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41D583F8-8BCC-489A-8AD5-52A1DEFCA112}"/>
              </a:ext>
            </a:extLst>
          </p:cNvPr>
          <p:cNvGrpSpPr/>
          <p:nvPr/>
        </p:nvGrpSpPr>
        <p:grpSpPr>
          <a:xfrm>
            <a:off x="2256653" y="3170763"/>
            <a:ext cx="892821" cy="428686"/>
            <a:chOff x="4484935" y="944175"/>
            <a:chExt cx="892821" cy="428686"/>
          </a:xfrm>
        </p:grpSpPr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DE4E94D0-7149-42AE-AA80-A18728F4057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901E02AC-5625-44A3-8502-F9674E60E4B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B37DF101-6783-4EE3-910D-B15C295D1F57}"/>
              </a:ext>
            </a:extLst>
          </p:cNvPr>
          <p:cNvGrpSpPr/>
          <p:nvPr/>
        </p:nvGrpSpPr>
        <p:grpSpPr>
          <a:xfrm>
            <a:off x="2253006" y="3615939"/>
            <a:ext cx="892821" cy="428686"/>
            <a:chOff x="4484935" y="944175"/>
            <a:chExt cx="892821" cy="428686"/>
          </a:xfrm>
        </p:grpSpPr>
        <p:sp>
          <p:nvSpPr>
            <p:cNvPr id="486" name="Oval 485">
              <a:extLst>
                <a:ext uri="{FF2B5EF4-FFF2-40B4-BE49-F238E27FC236}">
                  <a16:creationId xmlns:a16="http://schemas.microsoft.com/office/drawing/2014/main" id="{6DEE4A9F-D216-43AD-9EF3-BA4511012C1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D7CB423E-449A-4F57-98DD-2EBD5C063C7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4BFE5D40-7C48-42D1-8A72-AA575000062F}"/>
              </a:ext>
            </a:extLst>
          </p:cNvPr>
          <p:cNvGrpSpPr/>
          <p:nvPr/>
        </p:nvGrpSpPr>
        <p:grpSpPr>
          <a:xfrm>
            <a:off x="2257702" y="4066260"/>
            <a:ext cx="892821" cy="428686"/>
            <a:chOff x="4484935" y="944175"/>
            <a:chExt cx="892821" cy="428686"/>
          </a:xfrm>
        </p:grpSpPr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ECAD909F-FF4F-49BD-92A8-3764D8CA5AF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062AF241-70AA-4DFE-B53E-302624EF2D9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FEFC04A5-46A3-4D9F-AE0B-407F043280C6}"/>
              </a:ext>
            </a:extLst>
          </p:cNvPr>
          <p:cNvGrpSpPr/>
          <p:nvPr/>
        </p:nvGrpSpPr>
        <p:grpSpPr>
          <a:xfrm>
            <a:off x="2257693" y="4510866"/>
            <a:ext cx="892821" cy="428686"/>
            <a:chOff x="4484935" y="944175"/>
            <a:chExt cx="892821" cy="428686"/>
          </a:xfrm>
        </p:grpSpPr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5EE94311-1839-40E5-A6BC-BE53D3B3B147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B54D82CB-3022-45C1-BF86-6293ADCF041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2916AD10-B342-4D45-BDC1-C5436AD1AF36}"/>
              </a:ext>
            </a:extLst>
          </p:cNvPr>
          <p:cNvGrpSpPr/>
          <p:nvPr/>
        </p:nvGrpSpPr>
        <p:grpSpPr>
          <a:xfrm>
            <a:off x="2258206" y="4957062"/>
            <a:ext cx="892821" cy="428686"/>
            <a:chOff x="4484935" y="944175"/>
            <a:chExt cx="892821" cy="428686"/>
          </a:xfrm>
        </p:grpSpPr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55AB55B5-3C29-4C14-9258-CD12798E5B24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55BF5CD4-5A46-4731-8319-1048291E0E7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C4B26347-8263-4067-BBFF-AEEF6AF9A03C}"/>
              </a:ext>
            </a:extLst>
          </p:cNvPr>
          <p:cNvGrpSpPr/>
          <p:nvPr/>
        </p:nvGrpSpPr>
        <p:grpSpPr>
          <a:xfrm>
            <a:off x="2258197" y="5401668"/>
            <a:ext cx="892821" cy="428686"/>
            <a:chOff x="4484935" y="944175"/>
            <a:chExt cx="892821" cy="428686"/>
          </a:xfrm>
        </p:grpSpPr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C39862E2-BB41-4347-8D5F-F258D75D9A92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B6A58D4B-BCE9-4547-8DF0-48E06DC6EA5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3CD9BC29-792F-4428-AD56-D3B089DB31A4}"/>
              </a:ext>
            </a:extLst>
          </p:cNvPr>
          <p:cNvGrpSpPr/>
          <p:nvPr/>
        </p:nvGrpSpPr>
        <p:grpSpPr>
          <a:xfrm>
            <a:off x="3578369" y="1831123"/>
            <a:ext cx="892821" cy="428686"/>
            <a:chOff x="3143479" y="934501"/>
            <a:chExt cx="892821" cy="428686"/>
          </a:xfrm>
        </p:grpSpPr>
        <p:sp>
          <p:nvSpPr>
            <p:cNvPr id="504" name="Oval 503">
              <a:extLst>
                <a:ext uri="{FF2B5EF4-FFF2-40B4-BE49-F238E27FC236}">
                  <a16:creationId xmlns:a16="http://schemas.microsoft.com/office/drawing/2014/main" id="{8409DAA8-3B20-40FB-9D31-12088F87693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CB6A911A-A9C3-4ECF-8392-B61DD05AC57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DE1ABA07-22B1-4721-A598-BED776A224C7}"/>
              </a:ext>
            </a:extLst>
          </p:cNvPr>
          <p:cNvGrpSpPr/>
          <p:nvPr/>
        </p:nvGrpSpPr>
        <p:grpSpPr>
          <a:xfrm>
            <a:off x="3580625" y="2280004"/>
            <a:ext cx="892821" cy="428686"/>
            <a:chOff x="3143479" y="934501"/>
            <a:chExt cx="892821" cy="428686"/>
          </a:xfrm>
        </p:grpSpPr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CB9651B7-6CE9-438D-ADBC-FA69F2ACB93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5B033066-A3AB-4022-B88C-4293AFCB98C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862AD280-7440-4786-A2FD-3BC253135BC1}"/>
              </a:ext>
            </a:extLst>
          </p:cNvPr>
          <p:cNvGrpSpPr/>
          <p:nvPr/>
        </p:nvGrpSpPr>
        <p:grpSpPr>
          <a:xfrm>
            <a:off x="3578425" y="2727566"/>
            <a:ext cx="892821" cy="428686"/>
            <a:chOff x="3143479" y="934501"/>
            <a:chExt cx="892821" cy="428686"/>
          </a:xfrm>
        </p:grpSpPr>
        <p:sp>
          <p:nvSpPr>
            <p:cNvPr id="510" name="Oval 509">
              <a:extLst>
                <a:ext uri="{FF2B5EF4-FFF2-40B4-BE49-F238E27FC236}">
                  <a16:creationId xmlns:a16="http://schemas.microsoft.com/office/drawing/2014/main" id="{C6C6189B-586B-454E-967D-FB43D8B3FF8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1" name="TextBox 510">
              <a:extLst>
                <a:ext uri="{FF2B5EF4-FFF2-40B4-BE49-F238E27FC236}">
                  <a16:creationId xmlns:a16="http://schemas.microsoft.com/office/drawing/2014/main" id="{B17EEBD9-BA69-4AF3-A540-EF631DCA84F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CF112361-7696-4775-B4BC-182767E5768C}"/>
              </a:ext>
            </a:extLst>
          </p:cNvPr>
          <p:cNvGrpSpPr/>
          <p:nvPr/>
        </p:nvGrpSpPr>
        <p:grpSpPr>
          <a:xfrm>
            <a:off x="3577982" y="3176447"/>
            <a:ext cx="892821" cy="428686"/>
            <a:chOff x="3143479" y="934501"/>
            <a:chExt cx="892821" cy="428686"/>
          </a:xfrm>
        </p:grpSpPr>
        <p:sp>
          <p:nvSpPr>
            <p:cNvPr id="513" name="Oval 512">
              <a:extLst>
                <a:ext uri="{FF2B5EF4-FFF2-40B4-BE49-F238E27FC236}">
                  <a16:creationId xmlns:a16="http://schemas.microsoft.com/office/drawing/2014/main" id="{01228D04-190E-4BD3-9E75-EF4451150B2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4" name="TextBox 513">
              <a:extLst>
                <a:ext uri="{FF2B5EF4-FFF2-40B4-BE49-F238E27FC236}">
                  <a16:creationId xmlns:a16="http://schemas.microsoft.com/office/drawing/2014/main" id="{6036F176-A5BD-4DEA-8ADE-AD64AD3D664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5" name="Group 514">
            <a:extLst>
              <a:ext uri="{FF2B5EF4-FFF2-40B4-BE49-F238E27FC236}">
                <a16:creationId xmlns:a16="http://schemas.microsoft.com/office/drawing/2014/main" id="{4D2A0446-4135-4557-87C4-CC064F266CEA}"/>
              </a:ext>
            </a:extLst>
          </p:cNvPr>
          <p:cNvGrpSpPr/>
          <p:nvPr/>
        </p:nvGrpSpPr>
        <p:grpSpPr>
          <a:xfrm>
            <a:off x="3578084" y="3624102"/>
            <a:ext cx="892821" cy="428686"/>
            <a:chOff x="3143479" y="934501"/>
            <a:chExt cx="892821" cy="428686"/>
          </a:xfrm>
        </p:grpSpPr>
        <p:sp>
          <p:nvSpPr>
            <p:cNvPr id="516" name="Oval 515">
              <a:extLst>
                <a:ext uri="{FF2B5EF4-FFF2-40B4-BE49-F238E27FC236}">
                  <a16:creationId xmlns:a16="http://schemas.microsoft.com/office/drawing/2014/main" id="{F042BDC4-429D-47B1-963D-6605E304626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7" name="TextBox 516">
              <a:extLst>
                <a:ext uri="{FF2B5EF4-FFF2-40B4-BE49-F238E27FC236}">
                  <a16:creationId xmlns:a16="http://schemas.microsoft.com/office/drawing/2014/main" id="{1678C0CB-C114-41BC-BF8D-9C2E6E81AD8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F7F64864-4423-4923-B2C8-804BAB917269}"/>
              </a:ext>
            </a:extLst>
          </p:cNvPr>
          <p:cNvGrpSpPr/>
          <p:nvPr/>
        </p:nvGrpSpPr>
        <p:grpSpPr>
          <a:xfrm>
            <a:off x="3578066" y="4071715"/>
            <a:ext cx="892821" cy="428686"/>
            <a:chOff x="3143479" y="934501"/>
            <a:chExt cx="892821" cy="428686"/>
          </a:xfrm>
        </p:grpSpPr>
        <p:sp>
          <p:nvSpPr>
            <p:cNvPr id="519" name="Oval 518">
              <a:extLst>
                <a:ext uri="{FF2B5EF4-FFF2-40B4-BE49-F238E27FC236}">
                  <a16:creationId xmlns:a16="http://schemas.microsoft.com/office/drawing/2014/main" id="{B6B78C60-E23F-4EB4-95BB-1859C786837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0" name="TextBox 519">
              <a:extLst>
                <a:ext uri="{FF2B5EF4-FFF2-40B4-BE49-F238E27FC236}">
                  <a16:creationId xmlns:a16="http://schemas.microsoft.com/office/drawing/2014/main" id="{EB034A67-C22A-466E-B7FC-0E8EDAA41F9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CE1DBA24-92BA-450A-8018-13EE1DB5229D}"/>
              </a:ext>
            </a:extLst>
          </p:cNvPr>
          <p:cNvGrpSpPr/>
          <p:nvPr/>
        </p:nvGrpSpPr>
        <p:grpSpPr>
          <a:xfrm>
            <a:off x="3580322" y="4520596"/>
            <a:ext cx="892821" cy="428686"/>
            <a:chOff x="3143479" y="934501"/>
            <a:chExt cx="892821" cy="428686"/>
          </a:xfrm>
        </p:grpSpPr>
        <p:sp>
          <p:nvSpPr>
            <p:cNvPr id="522" name="Oval 521">
              <a:extLst>
                <a:ext uri="{FF2B5EF4-FFF2-40B4-BE49-F238E27FC236}">
                  <a16:creationId xmlns:a16="http://schemas.microsoft.com/office/drawing/2014/main" id="{E81D8C9F-49A5-4723-8E5F-93A86F42D82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9FFA3456-C8B3-4A42-A378-97186FD1971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838A8AEC-807C-4908-9664-165722CEB1C2}"/>
              </a:ext>
            </a:extLst>
          </p:cNvPr>
          <p:cNvGrpSpPr/>
          <p:nvPr/>
        </p:nvGrpSpPr>
        <p:grpSpPr>
          <a:xfrm>
            <a:off x="3578122" y="4968158"/>
            <a:ext cx="892821" cy="428686"/>
            <a:chOff x="3143479" y="934501"/>
            <a:chExt cx="892821" cy="428686"/>
          </a:xfrm>
        </p:grpSpPr>
        <p:sp>
          <p:nvSpPr>
            <p:cNvPr id="525" name="Oval 524">
              <a:extLst>
                <a:ext uri="{FF2B5EF4-FFF2-40B4-BE49-F238E27FC236}">
                  <a16:creationId xmlns:a16="http://schemas.microsoft.com/office/drawing/2014/main" id="{722F7446-8CC5-4B8D-8A11-593B17214EB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1322C57E-5FEC-4DAF-86F6-57CC5CDDACA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16619435-3A67-48E1-817E-11432F42ED07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534" name="Oval 533">
              <a:extLst>
                <a:ext uri="{FF2B5EF4-FFF2-40B4-BE49-F238E27FC236}">
                  <a16:creationId xmlns:a16="http://schemas.microsoft.com/office/drawing/2014/main" id="{3CB8C841-954F-4F90-ACF9-E1918315452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982F2EC0-F3B3-4164-9399-8C04D4F5324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642C2DE1-6C85-4F93-842E-23E0FAD2861E}"/>
              </a:ext>
            </a:extLst>
          </p:cNvPr>
          <p:cNvGrpSpPr/>
          <p:nvPr/>
        </p:nvGrpSpPr>
        <p:grpSpPr>
          <a:xfrm>
            <a:off x="4854523" y="2280004"/>
            <a:ext cx="593466" cy="428686"/>
            <a:chOff x="2176723" y="934501"/>
            <a:chExt cx="593466" cy="428686"/>
          </a:xfrm>
        </p:grpSpPr>
        <p:sp>
          <p:nvSpPr>
            <p:cNvPr id="537" name="Oval 536">
              <a:extLst>
                <a:ext uri="{FF2B5EF4-FFF2-40B4-BE49-F238E27FC236}">
                  <a16:creationId xmlns:a16="http://schemas.microsoft.com/office/drawing/2014/main" id="{EE864FA3-E7D5-443A-847C-F50F5DE0D73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B701BEFB-E1D4-41C2-94DD-554FE50CF68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14616BF5-86AC-4F11-AE27-8B8AA49DE77F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26DCA7B7-0DCA-40E5-831E-DB844F9509A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12F1ACCF-1D8F-48C0-B26B-7D7366F4C8A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D78CEABF-F41A-437E-84E7-32609DD9EBAE}"/>
              </a:ext>
            </a:extLst>
          </p:cNvPr>
          <p:cNvGrpSpPr/>
          <p:nvPr/>
        </p:nvGrpSpPr>
        <p:grpSpPr>
          <a:xfrm>
            <a:off x="5787359" y="2280562"/>
            <a:ext cx="492471" cy="428686"/>
            <a:chOff x="1333467" y="934501"/>
            <a:chExt cx="492471" cy="428686"/>
          </a:xfrm>
        </p:grpSpPr>
        <p:sp>
          <p:nvSpPr>
            <p:cNvPr id="567" name="Oval 566">
              <a:extLst>
                <a:ext uri="{FF2B5EF4-FFF2-40B4-BE49-F238E27FC236}">
                  <a16:creationId xmlns:a16="http://schemas.microsoft.com/office/drawing/2014/main" id="{56B4F98D-A799-4E74-B02E-6319A2888CF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8" name="TextBox 567">
              <a:extLst>
                <a:ext uri="{FF2B5EF4-FFF2-40B4-BE49-F238E27FC236}">
                  <a16:creationId xmlns:a16="http://schemas.microsoft.com/office/drawing/2014/main" id="{3452A280-8C44-43B9-92C6-878D515D61F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9AC276BA-5D46-43D2-9A65-FAA8E2C2EAEA}"/>
              </a:ext>
            </a:extLst>
          </p:cNvPr>
          <p:cNvGrpSpPr/>
          <p:nvPr/>
        </p:nvGrpSpPr>
        <p:grpSpPr>
          <a:xfrm>
            <a:off x="5794695" y="2725799"/>
            <a:ext cx="492471" cy="428686"/>
            <a:chOff x="1333467" y="934501"/>
            <a:chExt cx="492471" cy="428686"/>
          </a:xfrm>
        </p:grpSpPr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EF9DC076-0B9C-424E-BBAE-7CECF22B9F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1" name="TextBox 570">
              <a:extLst>
                <a:ext uri="{FF2B5EF4-FFF2-40B4-BE49-F238E27FC236}">
                  <a16:creationId xmlns:a16="http://schemas.microsoft.com/office/drawing/2014/main" id="{1D78BCCF-83FB-491B-9F11-EEF7A772C53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9EA44ED1-43F9-40C4-8A5A-9D9B8A8CEE67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594" name="Oval 593">
              <a:extLst>
                <a:ext uri="{FF2B5EF4-FFF2-40B4-BE49-F238E27FC236}">
                  <a16:creationId xmlns:a16="http://schemas.microsoft.com/office/drawing/2014/main" id="{B27F35CE-6F9E-4C8E-ACC3-2F188B1D734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TextBox 594">
              <a:extLst>
                <a:ext uri="{FF2B5EF4-FFF2-40B4-BE49-F238E27FC236}">
                  <a16:creationId xmlns:a16="http://schemas.microsoft.com/office/drawing/2014/main" id="{BF652D8C-F479-4B5D-814A-55965F049AD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74F4AC04-6016-4967-8153-528BD7CB03CA}"/>
              </a:ext>
            </a:extLst>
          </p:cNvPr>
          <p:cNvGrpSpPr/>
          <p:nvPr/>
        </p:nvGrpSpPr>
        <p:grpSpPr>
          <a:xfrm>
            <a:off x="6709658" y="2291317"/>
            <a:ext cx="446399" cy="428686"/>
            <a:chOff x="457051" y="1380030"/>
            <a:chExt cx="446399" cy="428686"/>
          </a:xfrm>
        </p:grpSpPr>
        <p:sp>
          <p:nvSpPr>
            <p:cNvPr id="597" name="Oval 596">
              <a:extLst>
                <a:ext uri="{FF2B5EF4-FFF2-40B4-BE49-F238E27FC236}">
                  <a16:creationId xmlns:a16="http://schemas.microsoft.com/office/drawing/2014/main" id="{BBC787E7-895F-45A2-90BC-4C9C599661B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A73FF945-1DCD-4091-82E0-59D527B30B9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9" name="Group 598">
            <a:extLst>
              <a:ext uri="{FF2B5EF4-FFF2-40B4-BE49-F238E27FC236}">
                <a16:creationId xmlns:a16="http://schemas.microsoft.com/office/drawing/2014/main" id="{3B6B1611-9937-42E2-A0F0-911AFE634D04}"/>
              </a:ext>
            </a:extLst>
          </p:cNvPr>
          <p:cNvGrpSpPr/>
          <p:nvPr/>
        </p:nvGrpSpPr>
        <p:grpSpPr>
          <a:xfrm>
            <a:off x="6712742" y="2734742"/>
            <a:ext cx="446399" cy="428686"/>
            <a:chOff x="460084" y="1832999"/>
            <a:chExt cx="446399" cy="428686"/>
          </a:xfrm>
        </p:grpSpPr>
        <p:sp>
          <p:nvSpPr>
            <p:cNvPr id="600" name="Oval 599">
              <a:extLst>
                <a:ext uri="{FF2B5EF4-FFF2-40B4-BE49-F238E27FC236}">
                  <a16:creationId xmlns:a16="http://schemas.microsoft.com/office/drawing/2014/main" id="{992FF1CB-A08D-4A9F-A93D-DADB8E50DFF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1" name="TextBox 600">
              <a:extLst>
                <a:ext uri="{FF2B5EF4-FFF2-40B4-BE49-F238E27FC236}">
                  <a16:creationId xmlns:a16="http://schemas.microsoft.com/office/drawing/2014/main" id="{33D50710-F9A3-46DD-A135-3AED3F821C3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EDC76EBE-6030-4DE6-BD85-E79857025DB6}"/>
              </a:ext>
            </a:extLst>
          </p:cNvPr>
          <p:cNvGrpSpPr/>
          <p:nvPr/>
        </p:nvGrpSpPr>
        <p:grpSpPr>
          <a:xfrm>
            <a:off x="6710487" y="3177531"/>
            <a:ext cx="446399" cy="428686"/>
            <a:chOff x="453437" y="2278528"/>
            <a:chExt cx="446399" cy="428686"/>
          </a:xfrm>
        </p:grpSpPr>
        <p:sp>
          <p:nvSpPr>
            <p:cNvPr id="603" name="Oval 602">
              <a:extLst>
                <a:ext uri="{FF2B5EF4-FFF2-40B4-BE49-F238E27FC236}">
                  <a16:creationId xmlns:a16="http://schemas.microsoft.com/office/drawing/2014/main" id="{F410B017-7266-46DE-9703-86A75C74A81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2555B1FE-14F4-47C1-BB82-3FC2D62155F5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603AF91B-3347-4C74-8DA0-09F3267D7F9F}"/>
              </a:ext>
            </a:extLst>
          </p:cNvPr>
          <p:cNvGrpSpPr/>
          <p:nvPr/>
        </p:nvGrpSpPr>
        <p:grpSpPr>
          <a:xfrm>
            <a:off x="6710451" y="3621783"/>
            <a:ext cx="446399" cy="428686"/>
            <a:chOff x="448639" y="2727542"/>
            <a:chExt cx="446399" cy="428686"/>
          </a:xfrm>
        </p:grpSpPr>
        <p:sp>
          <p:nvSpPr>
            <p:cNvPr id="606" name="Oval 605">
              <a:extLst>
                <a:ext uri="{FF2B5EF4-FFF2-40B4-BE49-F238E27FC236}">
                  <a16:creationId xmlns:a16="http://schemas.microsoft.com/office/drawing/2014/main" id="{9AFD5FEB-6838-4633-9160-6CD83E324C76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7" name="TextBox 606">
              <a:extLst>
                <a:ext uri="{FF2B5EF4-FFF2-40B4-BE49-F238E27FC236}">
                  <a16:creationId xmlns:a16="http://schemas.microsoft.com/office/drawing/2014/main" id="{8042AA07-8F16-4F20-905D-A7DD6065A33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8" name="Group 607">
            <a:extLst>
              <a:ext uri="{FF2B5EF4-FFF2-40B4-BE49-F238E27FC236}">
                <a16:creationId xmlns:a16="http://schemas.microsoft.com/office/drawing/2014/main" id="{7088DF44-94D7-4513-9310-CD2FE25B86C3}"/>
              </a:ext>
            </a:extLst>
          </p:cNvPr>
          <p:cNvGrpSpPr/>
          <p:nvPr/>
        </p:nvGrpSpPr>
        <p:grpSpPr>
          <a:xfrm>
            <a:off x="6713781" y="4065496"/>
            <a:ext cx="446399" cy="428686"/>
            <a:chOff x="463698" y="934501"/>
            <a:chExt cx="446399" cy="428686"/>
          </a:xfrm>
        </p:grpSpPr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B37D7E34-2EC9-42DA-9468-010D2A67A4C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0" name="TextBox 609">
              <a:extLst>
                <a:ext uri="{FF2B5EF4-FFF2-40B4-BE49-F238E27FC236}">
                  <a16:creationId xmlns:a16="http://schemas.microsoft.com/office/drawing/2014/main" id="{D858C5BC-5CC5-4073-8A0A-E494555BB28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55D77BB2-DABD-4CC6-B179-9A80E27ED954}"/>
              </a:ext>
            </a:extLst>
          </p:cNvPr>
          <p:cNvGrpSpPr/>
          <p:nvPr/>
        </p:nvGrpSpPr>
        <p:grpSpPr>
          <a:xfrm>
            <a:off x="6712215" y="4518547"/>
            <a:ext cx="446399" cy="428686"/>
            <a:chOff x="457051" y="1380030"/>
            <a:chExt cx="446399" cy="428686"/>
          </a:xfrm>
        </p:grpSpPr>
        <p:sp>
          <p:nvSpPr>
            <p:cNvPr id="612" name="Oval 611">
              <a:extLst>
                <a:ext uri="{FF2B5EF4-FFF2-40B4-BE49-F238E27FC236}">
                  <a16:creationId xmlns:a16="http://schemas.microsoft.com/office/drawing/2014/main" id="{A5201CAA-38FD-4877-82A7-3EC626FDF18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3" name="TextBox 612">
              <a:extLst>
                <a:ext uri="{FF2B5EF4-FFF2-40B4-BE49-F238E27FC236}">
                  <a16:creationId xmlns:a16="http://schemas.microsoft.com/office/drawing/2014/main" id="{F52BF533-2283-4E03-A790-59855C13C05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E536FEDF-02F4-42B7-B351-23A4A846ED67}"/>
              </a:ext>
            </a:extLst>
          </p:cNvPr>
          <p:cNvGrpSpPr/>
          <p:nvPr/>
        </p:nvGrpSpPr>
        <p:grpSpPr>
          <a:xfrm>
            <a:off x="6715299" y="4961972"/>
            <a:ext cx="446399" cy="428686"/>
            <a:chOff x="460084" y="1832999"/>
            <a:chExt cx="446399" cy="428686"/>
          </a:xfrm>
        </p:grpSpPr>
        <p:sp>
          <p:nvSpPr>
            <p:cNvPr id="615" name="Oval 614">
              <a:extLst>
                <a:ext uri="{FF2B5EF4-FFF2-40B4-BE49-F238E27FC236}">
                  <a16:creationId xmlns:a16="http://schemas.microsoft.com/office/drawing/2014/main" id="{1904ECD2-45C7-47E7-9A0A-F5275E0523A4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6" name="TextBox 615">
              <a:extLst>
                <a:ext uri="{FF2B5EF4-FFF2-40B4-BE49-F238E27FC236}">
                  <a16:creationId xmlns:a16="http://schemas.microsoft.com/office/drawing/2014/main" id="{9217DD24-97A9-480F-A619-226EB87A2C89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198,238</a:t>
            </a:r>
          </a:p>
        </p:txBody>
      </p: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44132F19-60CE-43C4-8309-B3203CA7FE7B}"/>
              </a:ext>
            </a:extLst>
          </p:cNvPr>
          <p:cNvGrpSpPr/>
          <p:nvPr/>
        </p:nvGrpSpPr>
        <p:grpSpPr>
          <a:xfrm>
            <a:off x="7844138" y="1228703"/>
            <a:ext cx="3776837" cy="5255221"/>
            <a:chOff x="255524" y="372323"/>
            <a:chExt cx="2862238" cy="1178417"/>
          </a:xfrm>
        </p:grpSpPr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312E7C62-C577-46E8-B49C-F2622D849C5A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C8599F4D-4983-4EC4-9DE3-196E2C7904F3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4" name="TextBox 383">
            <a:extLst>
              <a:ext uri="{FF2B5EF4-FFF2-40B4-BE49-F238E27FC236}">
                <a16:creationId xmlns:a16="http://schemas.microsoft.com/office/drawing/2014/main" id="{3D6A95FE-1C13-4B45-AD6A-CCEE073D8056}"/>
              </a:ext>
            </a:extLst>
          </p:cNvPr>
          <p:cNvSpPr txBox="1"/>
          <p:nvPr/>
        </p:nvSpPr>
        <p:spPr>
          <a:xfrm>
            <a:off x="8651117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198,238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0CD39E1B-D818-49CA-B557-0CF431A74B89}"/>
              </a:ext>
            </a:extLst>
          </p:cNvPr>
          <p:cNvSpPr txBox="1"/>
          <p:nvPr/>
        </p:nvSpPr>
        <p:spPr>
          <a:xfrm>
            <a:off x="7873900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Hundred-thousands: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06E466C8-0419-4F6D-89E8-42C807210223}"/>
              </a:ext>
            </a:extLst>
          </p:cNvPr>
          <p:cNvSpPr txBox="1"/>
          <p:nvPr/>
        </p:nvSpPr>
        <p:spPr>
          <a:xfrm>
            <a:off x="10779977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9260F0CA-37BF-42B6-A2A4-A1CEA11CBC3E}"/>
              </a:ext>
            </a:extLst>
          </p:cNvPr>
          <p:cNvSpPr/>
          <p:nvPr/>
        </p:nvSpPr>
        <p:spPr>
          <a:xfrm>
            <a:off x="10530782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031F4CE9-BCD3-4C5F-8516-BEAA42C395D6}"/>
              </a:ext>
            </a:extLst>
          </p:cNvPr>
          <p:cNvSpPr txBox="1"/>
          <p:nvPr/>
        </p:nvSpPr>
        <p:spPr>
          <a:xfrm>
            <a:off x="10779145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B029D79D-8A05-4832-8E1A-76C75E79BECA}"/>
              </a:ext>
            </a:extLst>
          </p:cNvPr>
          <p:cNvSpPr/>
          <p:nvPr/>
        </p:nvSpPr>
        <p:spPr>
          <a:xfrm>
            <a:off x="10529950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FB7C02F4-6BB9-4762-B975-1734E5B72A50}"/>
              </a:ext>
            </a:extLst>
          </p:cNvPr>
          <p:cNvSpPr txBox="1"/>
          <p:nvPr/>
        </p:nvSpPr>
        <p:spPr>
          <a:xfrm>
            <a:off x="10777727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E25CC64F-12F0-49C8-98FF-A2A30C10F4E7}"/>
              </a:ext>
            </a:extLst>
          </p:cNvPr>
          <p:cNvSpPr/>
          <p:nvPr/>
        </p:nvSpPr>
        <p:spPr>
          <a:xfrm>
            <a:off x="10528532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37E1251E-F2BC-466A-96E7-4ACA3756E827}"/>
              </a:ext>
            </a:extLst>
          </p:cNvPr>
          <p:cNvSpPr txBox="1"/>
          <p:nvPr/>
        </p:nvSpPr>
        <p:spPr>
          <a:xfrm>
            <a:off x="10776895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05308DE3-F4C9-4226-B4D3-03126AADC55B}"/>
              </a:ext>
            </a:extLst>
          </p:cNvPr>
          <p:cNvSpPr/>
          <p:nvPr/>
        </p:nvSpPr>
        <p:spPr>
          <a:xfrm>
            <a:off x="10527700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2A8ED67A-E938-4034-A04F-56D7FD31AAAB}"/>
              </a:ext>
            </a:extLst>
          </p:cNvPr>
          <p:cNvSpPr txBox="1"/>
          <p:nvPr/>
        </p:nvSpPr>
        <p:spPr>
          <a:xfrm>
            <a:off x="10777727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32BB563A-AD83-488C-81A1-DEEC670ADB86}"/>
              </a:ext>
            </a:extLst>
          </p:cNvPr>
          <p:cNvSpPr/>
          <p:nvPr/>
        </p:nvSpPr>
        <p:spPr>
          <a:xfrm>
            <a:off x="10528532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57C8EFF8-7F66-463E-BC93-F31B76EC7A21}"/>
              </a:ext>
            </a:extLst>
          </p:cNvPr>
          <p:cNvSpPr txBox="1"/>
          <p:nvPr/>
        </p:nvSpPr>
        <p:spPr>
          <a:xfrm>
            <a:off x="10776895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929F3E0D-34DC-4AED-A576-05712C63BD38}"/>
              </a:ext>
            </a:extLst>
          </p:cNvPr>
          <p:cNvSpPr/>
          <p:nvPr/>
        </p:nvSpPr>
        <p:spPr>
          <a:xfrm>
            <a:off x="10527700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07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09866CAD-91B3-4DD7-A8AF-CCFE70BFAD83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D383BBC2-AA91-4F97-A593-CAE44FED2F2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9A48A219-D085-4DE0-970C-4D121D576476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DFF82981-7A80-48CE-9A5F-5F674FE592B9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2D914D70-A0F1-4522-B464-1A24B80980B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48AB5134-4C05-4F28-AB4B-A027B074B04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3CD9BC29-792F-4428-AD56-D3B089DB31A4}"/>
              </a:ext>
            </a:extLst>
          </p:cNvPr>
          <p:cNvGrpSpPr/>
          <p:nvPr/>
        </p:nvGrpSpPr>
        <p:grpSpPr>
          <a:xfrm>
            <a:off x="3578369" y="1831123"/>
            <a:ext cx="892821" cy="428686"/>
            <a:chOff x="3143479" y="934501"/>
            <a:chExt cx="892821" cy="428686"/>
          </a:xfrm>
        </p:grpSpPr>
        <p:sp>
          <p:nvSpPr>
            <p:cNvPr id="504" name="Oval 503">
              <a:extLst>
                <a:ext uri="{FF2B5EF4-FFF2-40B4-BE49-F238E27FC236}">
                  <a16:creationId xmlns:a16="http://schemas.microsoft.com/office/drawing/2014/main" id="{8409DAA8-3B20-40FB-9D31-12088F87693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CB6A911A-A9C3-4ECF-8392-B61DD05AC57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16619435-3A67-48E1-817E-11432F42ED07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534" name="Oval 533">
              <a:extLst>
                <a:ext uri="{FF2B5EF4-FFF2-40B4-BE49-F238E27FC236}">
                  <a16:creationId xmlns:a16="http://schemas.microsoft.com/office/drawing/2014/main" id="{3CB8C841-954F-4F90-ACF9-E1918315452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982F2EC0-F3B3-4164-9399-8C04D4F5324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642C2DE1-6C85-4F93-842E-23E0FAD2861E}"/>
              </a:ext>
            </a:extLst>
          </p:cNvPr>
          <p:cNvGrpSpPr/>
          <p:nvPr/>
        </p:nvGrpSpPr>
        <p:grpSpPr>
          <a:xfrm>
            <a:off x="4854523" y="2280004"/>
            <a:ext cx="593466" cy="428686"/>
            <a:chOff x="2176723" y="934501"/>
            <a:chExt cx="593466" cy="428686"/>
          </a:xfrm>
        </p:grpSpPr>
        <p:sp>
          <p:nvSpPr>
            <p:cNvPr id="537" name="Oval 536">
              <a:extLst>
                <a:ext uri="{FF2B5EF4-FFF2-40B4-BE49-F238E27FC236}">
                  <a16:creationId xmlns:a16="http://schemas.microsoft.com/office/drawing/2014/main" id="{EE864FA3-E7D5-443A-847C-F50F5DE0D73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B701BEFB-E1D4-41C2-94DD-554FE50CF68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8A4773CF-FF6C-45EF-8B38-2056370B7C1A}"/>
              </a:ext>
            </a:extLst>
          </p:cNvPr>
          <p:cNvGrpSpPr/>
          <p:nvPr/>
        </p:nvGrpSpPr>
        <p:grpSpPr>
          <a:xfrm>
            <a:off x="4851574" y="2724716"/>
            <a:ext cx="593466" cy="428686"/>
            <a:chOff x="2176723" y="934501"/>
            <a:chExt cx="593466" cy="428686"/>
          </a:xfrm>
        </p:grpSpPr>
        <p:sp>
          <p:nvSpPr>
            <p:cNvPr id="540" name="Oval 539">
              <a:extLst>
                <a:ext uri="{FF2B5EF4-FFF2-40B4-BE49-F238E27FC236}">
                  <a16:creationId xmlns:a16="http://schemas.microsoft.com/office/drawing/2014/main" id="{95A548A0-C0C6-4E15-B1F6-60D02BEC358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7801BDA9-9CDC-4019-B4AB-4C5B892BF34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42" name="Group 541">
            <a:extLst>
              <a:ext uri="{FF2B5EF4-FFF2-40B4-BE49-F238E27FC236}">
                <a16:creationId xmlns:a16="http://schemas.microsoft.com/office/drawing/2014/main" id="{B6E75FE3-DF58-4FCA-8BAD-B9A423723E61}"/>
              </a:ext>
            </a:extLst>
          </p:cNvPr>
          <p:cNvGrpSpPr/>
          <p:nvPr/>
        </p:nvGrpSpPr>
        <p:grpSpPr>
          <a:xfrm>
            <a:off x="4850342" y="3173597"/>
            <a:ext cx="593466" cy="428686"/>
            <a:chOff x="2176723" y="934501"/>
            <a:chExt cx="593466" cy="428686"/>
          </a:xfrm>
        </p:grpSpPr>
        <p:sp>
          <p:nvSpPr>
            <p:cNvPr id="543" name="Oval 542">
              <a:extLst>
                <a:ext uri="{FF2B5EF4-FFF2-40B4-BE49-F238E27FC236}">
                  <a16:creationId xmlns:a16="http://schemas.microsoft.com/office/drawing/2014/main" id="{211B0128-1BD6-4E83-B3E4-B0F477506E5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D28A4DA0-2A8B-4EDC-9D52-021D88A4F3E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14616BF5-86AC-4F11-AE27-8B8AA49DE77F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26DCA7B7-0DCA-40E5-831E-DB844F9509A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12F1ACCF-1D8F-48C0-B26B-7D7366F4C8A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D78CEABF-F41A-437E-84E7-32609DD9EBAE}"/>
              </a:ext>
            </a:extLst>
          </p:cNvPr>
          <p:cNvGrpSpPr/>
          <p:nvPr/>
        </p:nvGrpSpPr>
        <p:grpSpPr>
          <a:xfrm>
            <a:off x="5787359" y="2280562"/>
            <a:ext cx="492471" cy="428686"/>
            <a:chOff x="1333467" y="934501"/>
            <a:chExt cx="492471" cy="428686"/>
          </a:xfrm>
        </p:grpSpPr>
        <p:sp>
          <p:nvSpPr>
            <p:cNvPr id="567" name="Oval 566">
              <a:extLst>
                <a:ext uri="{FF2B5EF4-FFF2-40B4-BE49-F238E27FC236}">
                  <a16:creationId xmlns:a16="http://schemas.microsoft.com/office/drawing/2014/main" id="{56B4F98D-A799-4E74-B02E-6319A2888CF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8" name="TextBox 567">
              <a:extLst>
                <a:ext uri="{FF2B5EF4-FFF2-40B4-BE49-F238E27FC236}">
                  <a16:creationId xmlns:a16="http://schemas.microsoft.com/office/drawing/2014/main" id="{3452A280-8C44-43B9-92C6-878D515D61F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9AC276BA-5D46-43D2-9A65-FAA8E2C2EAEA}"/>
              </a:ext>
            </a:extLst>
          </p:cNvPr>
          <p:cNvGrpSpPr/>
          <p:nvPr/>
        </p:nvGrpSpPr>
        <p:grpSpPr>
          <a:xfrm>
            <a:off x="5794695" y="2725799"/>
            <a:ext cx="492471" cy="428686"/>
            <a:chOff x="1333467" y="934501"/>
            <a:chExt cx="492471" cy="428686"/>
          </a:xfrm>
        </p:grpSpPr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EF9DC076-0B9C-424E-BBAE-7CECF22B9F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1" name="TextBox 570">
              <a:extLst>
                <a:ext uri="{FF2B5EF4-FFF2-40B4-BE49-F238E27FC236}">
                  <a16:creationId xmlns:a16="http://schemas.microsoft.com/office/drawing/2014/main" id="{1D78BCCF-83FB-491B-9F11-EEF7A772C53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3F3E8A0B-C3F7-4701-A856-1E003BCE07D3}"/>
              </a:ext>
            </a:extLst>
          </p:cNvPr>
          <p:cNvGrpSpPr/>
          <p:nvPr/>
        </p:nvGrpSpPr>
        <p:grpSpPr>
          <a:xfrm>
            <a:off x="5788883" y="3175238"/>
            <a:ext cx="492471" cy="428686"/>
            <a:chOff x="1333467" y="934501"/>
            <a:chExt cx="492471" cy="428686"/>
          </a:xfrm>
        </p:grpSpPr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C2B636C7-7283-4B5F-B95B-A571E6060A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432704CF-1403-43E3-A882-B2A877C51E7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79D445FE-5C8E-4416-9ABB-D6C76E113BA4}"/>
              </a:ext>
            </a:extLst>
          </p:cNvPr>
          <p:cNvGrpSpPr/>
          <p:nvPr/>
        </p:nvGrpSpPr>
        <p:grpSpPr>
          <a:xfrm>
            <a:off x="5791783" y="3621498"/>
            <a:ext cx="492471" cy="428686"/>
            <a:chOff x="1333467" y="934501"/>
            <a:chExt cx="492471" cy="428686"/>
          </a:xfrm>
        </p:grpSpPr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DDA67401-4893-4B35-81AC-F76B3885247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E49437EB-4788-420E-8FC7-4FF9086E28B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345BD24B-6EBE-4774-871B-31D5C1BB4B19}"/>
              </a:ext>
            </a:extLst>
          </p:cNvPr>
          <p:cNvGrpSpPr/>
          <p:nvPr/>
        </p:nvGrpSpPr>
        <p:grpSpPr>
          <a:xfrm>
            <a:off x="5785971" y="4070937"/>
            <a:ext cx="492471" cy="428686"/>
            <a:chOff x="1333467" y="934501"/>
            <a:chExt cx="492471" cy="428686"/>
          </a:xfrm>
        </p:grpSpPr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FA9DC7E0-A705-4B69-B005-A6B89E0CA91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0" name="TextBox 579">
              <a:extLst>
                <a:ext uri="{FF2B5EF4-FFF2-40B4-BE49-F238E27FC236}">
                  <a16:creationId xmlns:a16="http://schemas.microsoft.com/office/drawing/2014/main" id="{A54E38F0-3A10-4556-8B68-C0DA982AC4C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9EA44ED1-43F9-40C4-8A5A-9D9B8A8CEE67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594" name="Oval 593">
              <a:extLst>
                <a:ext uri="{FF2B5EF4-FFF2-40B4-BE49-F238E27FC236}">
                  <a16:creationId xmlns:a16="http://schemas.microsoft.com/office/drawing/2014/main" id="{B27F35CE-6F9E-4C8E-ACC3-2F188B1D734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TextBox 594">
              <a:extLst>
                <a:ext uri="{FF2B5EF4-FFF2-40B4-BE49-F238E27FC236}">
                  <a16:creationId xmlns:a16="http://schemas.microsoft.com/office/drawing/2014/main" id="{BF652D8C-F479-4B5D-814A-55965F049AD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74F4AC04-6016-4967-8153-528BD7CB03CA}"/>
              </a:ext>
            </a:extLst>
          </p:cNvPr>
          <p:cNvGrpSpPr/>
          <p:nvPr/>
        </p:nvGrpSpPr>
        <p:grpSpPr>
          <a:xfrm>
            <a:off x="6709658" y="2291317"/>
            <a:ext cx="446399" cy="428686"/>
            <a:chOff x="457051" y="1380030"/>
            <a:chExt cx="446399" cy="428686"/>
          </a:xfrm>
        </p:grpSpPr>
        <p:sp>
          <p:nvSpPr>
            <p:cNvPr id="597" name="Oval 596">
              <a:extLst>
                <a:ext uri="{FF2B5EF4-FFF2-40B4-BE49-F238E27FC236}">
                  <a16:creationId xmlns:a16="http://schemas.microsoft.com/office/drawing/2014/main" id="{BBC787E7-895F-45A2-90BC-4C9C599661B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A73FF945-1DCD-4091-82E0-59D527B30B9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9" name="Group 598">
            <a:extLst>
              <a:ext uri="{FF2B5EF4-FFF2-40B4-BE49-F238E27FC236}">
                <a16:creationId xmlns:a16="http://schemas.microsoft.com/office/drawing/2014/main" id="{3B6B1611-9937-42E2-A0F0-911AFE634D04}"/>
              </a:ext>
            </a:extLst>
          </p:cNvPr>
          <p:cNvGrpSpPr/>
          <p:nvPr/>
        </p:nvGrpSpPr>
        <p:grpSpPr>
          <a:xfrm>
            <a:off x="6712742" y="2734742"/>
            <a:ext cx="446399" cy="428686"/>
            <a:chOff x="460084" y="1832999"/>
            <a:chExt cx="446399" cy="428686"/>
          </a:xfrm>
        </p:grpSpPr>
        <p:sp>
          <p:nvSpPr>
            <p:cNvPr id="600" name="Oval 599">
              <a:extLst>
                <a:ext uri="{FF2B5EF4-FFF2-40B4-BE49-F238E27FC236}">
                  <a16:creationId xmlns:a16="http://schemas.microsoft.com/office/drawing/2014/main" id="{992FF1CB-A08D-4A9F-A93D-DADB8E50DFF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1" name="TextBox 600">
              <a:extLst>
                <a:ext uri="{FF2B5EF4-FFF2-40B4-BE49-F238E27FC236}">
                  <a16:creationId xmlns:a16="http://schemas.microsoft.com/office/drawing/2014/main" id="{33D50710-F9A3-46DD-A135-3AED3F821C3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EDC76EBE-6030-4DE6-BD85-E79857025DB6}"/>
              </a:ext>
            </a:extLst>
          </p:cNvPr>
          <p:cNvGrpSpPr/>
          <p:nvPr/>
        </p:nvGrpSpPr>
        <p:grpSpPr>
          <a:xfrm>
            <a:off x="6710487" y="3177531"/>
            <a:ext cx="446399" cy="428686"/>
            <a:chOff x="453437" y="2278528"/>
            <a:chExt cx="446399" cy="428686"/>
          </a:xfrm>
        </p:grpSpPr>
        <p:sp>
          <p:nvSpPr>
            <p:cNvPr id="603" name="Oval 602">
              <a:extLst>
                <a:ext uri="{FF2B5EF4-FFF2-40B4-BE49-F238E27FC236}">
                  <a16:creationId xmlns:a16="http://schemas.microsoft.com/office/drawing/2014/main" id="{F410B017-7266-46DE-9703-86A75C74A81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2555B1FE-14F4-47C1-BB82-3FC2D62155F5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603AF91B-3347-4C74-8DA0-09F3267D7F9F}"/>
              </a:ext>
            </a:extLst>
          </p:cNvPr>
          <p:cNvGrpSpPr/>
          <p:nvPr/>
        </p:nvGrpSpPr>
        <p:grpSpPr>
          <a:xfrm>
            <a:off x="6710451" y="3621783"/>
            <a:ext cx="446399" cy="428686"/>
            <a:chOff x="448639" y="2727542"/>
            <a:chExt cx="446399" cy="428686"/>
          </a:xfrm>
        </p:grpSpPr>
        <p:sp>
          <p:nvSpPr>
            <p:cNvPr id="606" name="Oval 605">
              <a:extLst>
                <a:ext uri="{FF2B5EF4-FFF2-40B4-BE49-F238E27FC236}">
                  <a16:creationId xmlns:a16="http://schemas.microsoft.com/office/drawing/2014/main" id="{9AFD5FEB-6838-4633-9160-6CD83E324C76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7" name="TextBox 606">
              <a:extLst>
                <a:ext uri="{FF2B5EF4-FFF2-40B4-BE49-F238E27FC236}">
                  <a16:creationId xmlns:a16="http://schemas.microsoft.com/office/drawing/2014/main" id="{8042AA07-8F16-4F20-905D-A7DD6065A334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8" name="Group 607">
            <a:extLst>
              <a:ext uri="{FF2B5EF4-FFF2-40B4-BE49-F238E27FC236}">
                <a16:creationId xmlns:a16="http://schemas.microsoft.com/office/drawing/2014/main" id="{7088DF44-94D7-4513-9310-CD2FE25B86C3}"/>
              </a:ext>
            </a:extLst>
          </p:cNvPr>
          <p:cNvGrpSpPr/>
          <p:nvPr/>
        </p:nvGrpSpPr>
        <p:grpSpPr>
          <a:xfrm>
            <a:off x="6713781" y="4065496"/>
            <a:ext cx="446399" cy="428686"/>
            <a:chOff x="463698" y="934501"/>
            <a:chExt cx="446399" cy="428686"/>
          </a:xfrm>
        </p:grpSpPr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B37D7E34-2EC9-42DA-9468-010D2A67A4C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0" name="TextBox 609">
              <a:extLst>
                <a:ext uri="{FF2B5EF4-FFF2-40B4-BE49-F238E27FC236}">
                  <a16:creationId xmlns:a16="http://schemas.microsoft.com/office/drawing/2014/main" id="{D858C5BC-5CC5-4073-8A0A-E494555BB28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55D77BB2-DABD-4CC6-B179-9A80E27ED954}"/>
              </a:ext>
            </a:extLst>
          </p:cNvPr>
          <p:cNvGrpSpPr/>
          <p:nvPr/>
        </p:nvGrpSpPr>
        <p:grpSpPr>
          <a:xfrm>
            <a:off x="6712215" y="4518547"/>
            <a:ext cx="446399" cy="428686"/>
            <a:chOff x="457051" y="1380030"/>
            <a:chExt cx="446399" cy="428686"/>
          </a:xfrm>
        </p:grpSpPr>
        <p:sp>
          <p:nvSpPr>
            <p:cNvPr id="612" name="Oval 611">
              <a:extLst>
                <a:ext uri="{FF2B5EF4-FFF2-40B4-BE49-F238E27FC236}">
                  <a16:creationId xmlns:a16="http://schemas.microsoft.com/office/drawing/2014/main" id="{A5201CAA-38FD-4877-82A7-3EC626FDF18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3" name="TextBox 612">
              <a:extLst>
                <a:ext uri="{FF2B5EF4-FFF2-40B4-BE49-F238E27FC236}">
                  <a16:creationId xmlns:a16="http://schemas.microsoft.com/office/drawing/2014/main" id="{F52BF533-2283-4E03-A790-59855C13C05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201,467</a:t>
            </a:r>
          </a:p>
        </p:txBody>
      </p: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3A161744-9700-4A4C-A1B9-06E9C96E46D0}"/>
              </a:ext>
            </a:extLst>
          </p:cNvPr>
          <p:cNvGrpSpPr/>
          <p:nvPr/>
        </p:nvGrpSpPr>
        <p:grpSpPr>
          <a:xfrm>
            <a:off x="7848284" y="1228703"/>
            <a:ext cx="3776837" cy="5255221"/>
            <a:chOff x="255524" y="372323"/>
            <a:chExt cx="2862238" cy="1178417"/>
          </a:xfrm>
        </p:grpSpPr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1E7F7F0F-0486-49C9-8F6B-F2C2F31453A0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8DB59C7C-83FB-4F93-A29F-FF9FEDFFBB0D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4" name="TextBox 383">
            <a:extLst>
              <a:ext uri="{FF2B5EF4-FFF2-40B4-BE49-F238E27FC236}">
                <a16:creationId xmlns:a16="http://schemas.microsoft.com/office/drawing/2014/main" id="{DCD9E25C-C33D-4430-B173-3D5973DEE26A}"/>
              </a:ext>
            </a:extLst>
          </p:cNvPr>
          <p:cNvSpPr txBox="1"/>
          <p:nvPr/>
        </p:nvSpPr>
        <p:spPr>
          <a:xfrm>
            <a:off x="8655263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201,467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51FE311B-61A0-4EC4-BF24-A779137E30AC}"/>
              </a:ext>
            </a:extLst>
          </p:cNvPr>
          <p:cNvSpPr txBox="1"/>
          <p:nvPr/>
        </p:nvSpPr>
        <p:spPr>
          <a:xfrm>
            <a:off x="7878046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3346142-377B-4285-B782-4AC0D610E781}"/>
              </a:ext>
            </a:extLst>
          </p:cNvPr>
          <p:cNvSpPr txBox="1"/>
          <p:nvPr/>
        </p:nvSpPr>
        <p:spPr>
          <a:xfrm>
            <a:off x="10784123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3CFD180C-A0F8-47E4-B4C7-60A688879B2B}"/>
              </a:ext>
            </a:extLst>
          </p:cNvPr>
          <p:cNvSpPr/>
          <p:nvPr/>
        </p:nvSpPr>
        <p:spPr>
          <a:xfrm>
            <a:off x="10534928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B5321AB2-2B3C-4109-9EA0-FAFAF4C4C92C}"/>
              </a:ext>
            </a:extLst>
          </p:cNvPr>
          <p:cNvSpPr txBox="1"/>
          <p:nvPr/>
        </p:nvSpPr>
        <p:spPr>
          <a:xfrm>
            <a:off x="10783291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4D686F81-CC20-426B-8746-1F7916A34CDF}"/>
              </a:ext>
            </a:extLst>
          </p:cNvPr>
          <p:cNvSpPr/>
          <p:nvPr/>
        </p:nvSpPr>
        <p:spPr>
          <a:xfrm>
            <a:off x="10534096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5D54DE01-FB29-4122-A9AC-17F280203A6C}"/>
              </a:ext>
            </a:extLst>
          </p:cNvPr>
          <p:cNvSpPr txBox="1"/>
          <p:nvPr/>
        </p:nvSpPr>
        <p:spPr>
          <a:xfrm>
            <a:off x="10781873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1A0746EF-05A7-422D-9921-00B1E862FA3E}"/>
              </a:ext>
            </a:extLst>
          </p:cNvPr>
          <p:cNvSpPr/>
          <p:nvPr/>
        </p:nvSpPr>
        <p:spPr>
          <a:xfrm>
            <a:off x="10532678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A8DEB4E3-97E6-477C-8657-524BE70914A5}"/>
              </a:ext>
            </a:extLst>
          </p:cNvPr>
          <p:cNvSpPr txBox="1"/>
          <p:nvPr/>
        </p:nvSpPr>
        <p:spPr>
          <a:xfrm>
            <a:off x="10781041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98A2790F-8985-450B-A85C-C8392E28AF14}"/>
              </a:ext>
            </a:extLst>
          </p:cNvPr>
          <p:cNvSpPr/>
          <p:nvPr/>
        </p:nvSpPr>
        <p:spPr>
          <a:xfrm>
            <a:off x="10531846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07378F08-FF8A-4D1D-A9FB-24504C42F0FC}"/>
              </a:ext>
            </a:extLst>
          </p:cNvPr>
          <p:cNvSpPr txBox="1"/>
          <p:nvPr/>
        </p:nvSpPr>
        <p:spPr>
          <a:xfrm>
            <a:off x="10781873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B7C42F26-C104-4D06-9B16-E1C9FB356BD3}"/>
              </a:ext>
            </a:extLst>
          </p:cNvPr>
          <p:cNvSpPr/>
          <p:nvPr/>
        </p:nvSpPr>
        <p:spPr>
          <a:xfrm>
            <a:off x="10532678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62B9D42E-2438-4883-B934-5DF0BAB45CBB}"/>
              </a:ext>
            </a:extLst>
          </p:cNvPr>
          <p:cNvSpPr txBox="1"/>
          <p:nvPr/>
        </p:nvSpPr>
        <p:spPr>
          <a:xfrm>
            <a:off x="10781041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61D607E0-D89B-45B8-A5CB-B6402EF41445}"/>
              </a:ext>
            </a:extLst>
          </p:cNvPr>
          <p:cNvSpPr/>
          <p:nvPr/>
        </p:nvSpPr>
        <p:spPr>
          <a:xfrm>
            <a:off x="10531846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71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09866CAD-91B3-4DD7-A8AF-CCFE70BFAD83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D383BBC2-AA91-4F97-A593-CAE44FED2F2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9A48A219-D085-4DE0-970C-4D121D576476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DFF82981-7A80-48CE-9A5F-5F674FE592B9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2D914D70-A0F1-4522-B464-1A24B80980B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48AB5134-4C05-4F28-AB4B-A027B074B04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7054E0EA-7B4F-4EEC-9A15-E3FED10FDC91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2A3EF5F2-1879-46E2-8ABD-EBB79774B09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9FF88191-638E-4F73-A9AE-20DCF37B8CC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AB1AF25A-F318-4C4B-91BC-41544EEF6F5E}"/>
              </a:ext>
            </a:extLst>
          </p:cNvPr>
          <p:cNvGrpSpPr/>
          <p:nvPr/>
        </p:nvGrpSpPr>
        <p:grpSpPr>
          <a:xfrm>
            <a:off x="2256158" y="1835355"/>
            <a:ext cx="892821" cy="428686"/>
            <a:chOff x="4484935" y="944175"/>
            <a:chExt cx="892821" cy="428686"/>
          </a:xfrm>
        </p:grpSpPr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64BB2C06-1251-414D-AB36-21E18F861682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A3CA227A-8783-48AC-B9A1-549492A3025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E7D79882-56D8-425B-A54F-01DF2D6D6C45}"/>
              </a:ext>
            </a:extLst>
          </p:cNvPr>
          <p:cNvGrpSpPr/>
          <p:nvPr/>
        </p:nvGrpSpPr>
        <p:grpSpPr>
          <a:xfrm>
            <a:off x="2256149" y="2279961"/>
            <a:ext cx="892821" cy="428686"/>
            <a:chOff x="4484935" y="944175"/>
            <a:chExt cx="892821" cy="428686"/>
          </a:xfrm>
        </p:grpSpPr>
        <p:sp>
          <p:nvSpPr>
            <p:cNvPr id="477" name="Oval 476">
              <a:extLst>
                <a:ext uri="{FF2B5EF4-FFF2-40B4-BE49-F238E27FC236}">
                  <a16:creationId xmlns:a16="http://schemas.microsoft.com/office/drawing/2014/main" id="{26460C2F-A105-4DDE-A58A-B83F3D3CA70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4B3D790A-730B-4A14-A7DD-E204B455052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6FF710AB-CE49-4303-B788-12E1458FA9AC}"/>
              </a:ext>
            </a:extLst>
          </p:cNvPr>
          <p:cNvGrpSpPr/>
          <p:nvPr/>
        </p:nvGrpSpPr>
        <p:grpSpPr>
          <a:xfrm>
            <a:off x="2256662" y="2726157"/>
            <a:ext cx="892821" cy="428686"/>
            <a:chOff x="4484935" y="944175"/>
            <a:chExt cx="892821" cy="428686"/>
          </a:xfrm>
        </p:grpSpPr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E8E6A4B6-F1CF-4B7F-932A-E08927A8E38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14DD97D4-82AC-48D0-B6F4-52DCECF6E4B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41D583F8-8BCC-489A-8AD5-52A1DEFCA112}"/>
              </a:ext>
            </a:extLst>
          </p:cNvPr>
          <p:cNvGrpSpPr/>
          <p:nvPr/>
        </p:nvGrpSpPr>
        <p:grpSpPr>
          <a:xfrm>
            <a:off x="2256653" y="3170763"/>
            <a:ext cx="892821" cy="428686"/>
            <a:chOff x="4484935" y="944175"/>
            <a:chExt cx="892821" cy="428686"/>
          </a:xfrm>
        </p:grpSpPr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DE4E94D0-7149-42AE-AA80-A18728F4057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901E02AC-5625-44A3-8502-F9674E60E4B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B37DF101-6783-4EE3-910D-B15C295D1F57}"/>
              </a:ext>
            </a:extLst>
          </p:cNvPr>
          <p:cNvGrpSpPr/>
          <p:nvPr/>
        </p:nvGrpSpPr>
        <p:grpSpPr>
          <a:xfrm>
            <a:off x="2253006" y="3615939"/>
            <a:ext cx="892821" cy="428686"/>
            <a:chOff x="4484935" y="944175"/>
            <a:chExt cx="892821" cy="428686"/>
          </a:xfrm>
        </p:grpSpPr>
        <p:sp>
          <p:nvSpPr>
            <p:cNvPr id="486" name="Oval 485">
              <a:extLst>
                <a:ext uri="{FF2B5EF4-FFF2-40B4-BE49-F238E27FC236}">
                  <a16:creationId xmlns:a16="http://schemas.microsoft.com/office/drawing/2014/main" id="{6DEE4A9F-D216-43AD-9EF3-BA4511012C1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D7CB423E-449A-4F57-98DD-2EBD5C063C7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4BFE5D40-7C48-42D1-8A72-AA575000062F}"/>
              </a:ext>
            </a:extLst>
          </p:cNvPr>
          <p:cNvGrpSpPr/>
          <p:nvPr/>
        </p:nvGrpSpPr>
        <p:grpSpPr>
          <a:xfrm>
            <a:off x="2257702" y="4066260"/>
            <a:ext cx="892821" cy="428686"/>
            <a:chOff x="4484935" y="944175"/>
            <a:chExt cx="892821" cy="428686"/>
          </a:xfrm>
        </p:grpSpPr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ECAD909F-FF4F-49BD-92A8-3764D8CA5AF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062AF241-70AA-4DFE-B53E-302624EF2D9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FEFC04A5-46A3-4D9F-AE0B-407F043280C6}"/>
              </a:ext>
            </a:extLst>
          </p:cNvPr>
          <p:cNvGrpSpPr/>
          <p:nvPr/>
        </p:nvGrpSpPr>
        <p:grpSpPr>
          <a:xfrm>
            <a:off x="2257693" y="4510866"/>
            <a:ext cx="892821" cy="428686"/>
            <a:chOff x="4484935" y="944175"/>
            <a:chExt cx="892821" cy="428686"/>
          </a:xfrm>
        </p:grpSpPr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5EE94311-1839-40E5-A6BC-BE53D3B3B147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B54D82CB-3022-45C1-BF86-6293ADCF041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2916AD10-B342-4D45-BDC1-C5436AD1AF36}"/>
              </a:ext>
            </a:extLst>
          </p:cNvPr>
          <p:cNvGrpSpPr/>
          <p:nvPr/>
        </p:nvGrpSpPr>
        <p:grpSpPr>
          <a:xfrm>
            <a:off x="2258206" y="4957062"/>
            <a:ext cx="892821" cy="428686"/>
            <a:chOff x="4484935" y="944175"/>
            <a:chExt cx="892821" cy="428686"/>
          </a:xfrm>
        </p:grpSpPr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55AB55B5-3C29-4C14-9258-CD12798E5B24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55BF5CD4-5A46-4731-8319-1048291E0E7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C4B26347-8263-4067-BBFF-AEEF6AF9A03C}"/>
              </a:ext>
            </a:extLst>
          </p:cNvPr>
          <p:cNvGrpSpPr/>
          <p:nvPr/>
        </p:nvGrpSpPr>
        <p:grpSpPr>
          <a:xfrm>
            <a:off x="2258197" y="5401668"/>
            <a:ext cx="892821" cy="428686"/>
            <a:chOff x="4484935" y="944175"/>
            <a:chExt cx="892821" cy="428686"/>
          </a:xfrm>
        </p:grpSpPr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C39862E2-BB41-4347-8D5F-F258D75D9A92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B6A58D4B-BCE9-4547-8DF0-48E06DC6EA5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3CD9BC29-792F-4428-AD56-D3B089DB31A4}"/>
              </a:ext>
            </a:extLst>
          </p:cNvPr>
          <p:cNvGrpSpPr/>
          <p:nvPr/>
        </p:nvGrpSpPr>
        <p:grpSpPr>
          <a:xfrm>
            <a:off x="3578369" y="1831123"/>
            <a:ext cx="892821" cy="428686"/>
            <a:chOff x="3143479" y="934501"/>
            <a:chExt cx="892821" cy="428686"/>
          </a:xfrm>
        </p:grpSpPr>
        <p:sp>
          <p:nvSpPr>
            <p:cNvPr id="504" name="Oval 503">
              <a:extLst>
                <a:ext uri="{FF2B5EF4-FFF2-40B4-BE49-F238E27FC236}">
                  <a16:creationId xmlns:a16="http://schemas.microsoft.com/office/drawing/2014/main" id="{8409DAA8-3B20-40FB-9D31-12088F87693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CB6A911A-A9C3-4ECF-8392-B61DD05AC57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DE1ABA07-22B1-4721-A598-BED776A224C7}"/>
              </a:ext>
            </a:extLst>
          </p:cNvPr>
          <p:cNvGrpSpPr/>
          <p:nvPr/>
        </p:nvGrpSpPr>
        <p:grpSpPr>
          <a:xfrm>
            <a:off x="3580625" y="2280004"/>
            <a:ext cx="892821" cy="428686"/>
            <a:chOff x="3143479" y="934501"/>
            <a:chExt cx="892821" cy="428686"/>
          </a:xfrm>
        </p:grpSpPr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CB9651B7-6CE9-438D-ADBC-FA69F2ACB93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5B033066-A3AB-4022-B88C-4293AFCB98C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16619435-3A67-48E1-817E-11432F42ED07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534" name="Oval 533">
              <a:extLst>
                <a:ext uri="{FF2B5EF4-FFF2-40B4-BE49-F238E27FC236}">
                  <a16:creationId xmlns:a16="http://schemas.microsoft.com/office/drawing/2014/main" id="{3CB8C841-954F-4F90-ACF9-E1918315452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982F2EC0-F3B3-4164-9399-8C04D4F5324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642C2DE1-6C85-4F93-842E-23E0FAD2861E}"/>
              </a:ext>
            </a:extLst>
          </p:cNvPr>
          <p:cNvGrpSpPr/>
          <p:nvPr/>
        </p:nvGrpSpPr>
        <p:grpSpPr>
          <a:xfrm>
            <a:off x="4854523" y="2280004"/>
            <a:ext cx="593466" cy="428686"/>
            <a:chOff x="2176723" y="934501"/>
            <a:chExt cx="593466" cy="428686"/>
          </a:xfrm>
        </p:grpSpPr>
        <p:sp>
          <p:nvSpPr>
            <p:cNvPr id="537" name="Oval 536">
              <a:extLst>
                <a:ext uri="{FF2B5EF4-FFF2-40B4-BE49-F238E27FC236}">
                  <a16:creationId xmlns:a16="http://schemas.microsoft.com/office/drawing/2014/main" id="{EE864FA3-E7D5-443A-847C-F50F5DE0D73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B701BEFB-E1D4-41C2-94DD-554FE50CF68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8A4773CF-FF6C-45EF-8B38-2056370B7C1A}"/>
              </a:ext>
            </a:extLst>
          </p:cNvPr>
          <p:cNvGrpSpPr/>
          <p:nvPr/>
        </p:nvGrpSpPr>
        <p:grpSpPr>
          <a:xfrm>
            <a:off x="4851574" y="2724716"/>
            <a:ext cx="593466" cy="428686"/>
            <a:chOff x="2176723" y="934501"/>
            <a:chExt cx="593466" cy="428686"/>
          </a:xfrm>
        </p:grpSpPr>
        <p:sp>
          <p:nvSpPr>
            <p:cNvPr id="540" name="Oval 539">
              <a:extLst>
                <a:ext uri="{FF2B5EF4-FFF2-40B4-BE49-F238E27FC236}">
                  <a16:creationId xmlns:a16="http://schemas.microsoft.com/office/drawing/2014/main" id="{95A548A0-C0C6-4E15-B1F6-60D02BEC358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7801BDA9-9CDC-4019-B4AB-4C5B892BF34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42" name="Group 541">
            <a:extLst>
              <a:ext uri="{FF2B5EF4-FFF2-40B4-BE49-F238E27FC236}">
                <a16:creationId xmlns:a16="http://schemas.microsoft.com/office/drawing/2014/main" id="{B6E75FE3-DF58-4FCA-8BAD-B9A423723E61}"/>
              </a:ext>
            </a:extLst>
          </p:cNvPr>
          <p:cNvGrpSpPr/>
          <p:nvPr/>
        </p:nvGrpSpPr>
        <p:grpSpPr>
          <a:xfrm>
            <a:off x="4850342" y="3173597"/>
            <a:ext cx="593466" cy="428686"/>
            <a:chOff x="2176723" y="934501"/>
            <a:chExt cx="593466" cy="428686"/>
          </a:xfrm>
        </p:grpSpPr>
        <p:sp>
          <p:nvSpPr>
            <p:cNvPr id="543" name="Oval 542">
              <a:extLst>
                <a:ext uri="{FF2B5EF4-FFF2-40B4-BE49-F238E27FC236}">
                  <a16:creationId xmlns:a16="http://schemas.microsoft.com/office/drawing/2014/main" id="{211B0128-1BD6-4E83-B3E4-B0F477506E5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D28A4DA0-2A8B-4EDC-9D52-021D88A4F3E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45" name="Group 544">
            <a:extLst>
              <a:ext uri="{FF2B5EF4-FFF2-40B4-BE49-F238E27FC236}">
                <a16:creationId xmlns:a16="http://schemas.microsoft.com/office/drawing/2014/main" id="{328F3F6D-2713-4F8A-BEE6-75A398BAD639}"/>
              </a:ext>
            </a:extLst>
          </p:cNvPr>
          <p:cNvGrpSpPr/>
          <p:nvPr/>
        </p:nvGrpSpPr>
        <p:grpSpPr>
          <a:xfrm>
            <a:off x="4849932" y="3618302"/>
            <a:ext cx="593466" cy="428686"/>
            <a:chOff x="2176723" y="934501"/>
            <a:chExt cx="593466" cy="428686"/>
          </a:xfrm>
        </p:grpSpPr>
        <p:sp>
          <p:nvSpPr>
            <p:cNvPr id="546" name="Oval 545">
              <a:extLst>
                <a:ext uri="{FF2B5EF4-FFF2-40B4-BE49-F238E27FC236}">
                  <a16:creationId xmlns:a16="http://schemas.microsoft.com/office/drawing/2014/main" id="{B89F44B0-7D5B-463D-B797-01D5263A864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7" name="TextBox 546">
              <a:extLst>
                <a:ext uri="{FF2B5EF4-FFF2-40B4-BE49-F238E27FC236}">
                  <a16:creationId xmlns:a16="http://schemas.microsoft.com/office/drawing/2014/main" id="{CE71CED2-B6A6-41EC-97CA-F0133833CFF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14616BF5-86AC-4F11-AE27-8B8AA49DE77F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26DCA7B7-0DCA-40E5-831E-DB844F9509A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12F1ACCF-1D8F-48C0-B26B-7D7366F4C8A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D78CEABF-F41A-437E-84E7-32609DD9EBAE}"/>
              </a:ext>
            </a:extLst>
          </p:cNvPr>
          <p:cNvGrpSpPr/>
          <p:nvPr/>
        </p:nvGrpSpPr>
        <p:grpSpPr>
          <a:xfrm>
            <a:off x="5787359" y="2280562"/>
            <a:ext cx="492471" cy="428686"/>
            <a:chOff x="1333467" y="934501"/>
            <a:chExt cx="492471" cy="428686"/>
          </a:xfrm>
        </p:grpSpPr>
        <p:sp>
          <p:nvSpPr>
            <p:cNvPr id="567" name="Oval 566">
              <a:extLst>
                <a:ext uri="{FF2B5EF4-FFF2-40B4-BE49-F238E27FC236}">
                  <a16:creationId xmlns:a16="http://schemas.microsoft.com/office/drawing/2014/main" id="{56B4F98D-A799-4E74-B02E-6319A2888CF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8" name="TextBox 567">
              <a:extLst>
                <a:ext uri="{FF2B5EF4-FFF2-40B4-BE49-F238E27FC236}">
                  <a16:creationId xmlns:a16="http://schemas.microsoft.com/office/drawing/2014/main" id="{3452A280-8C44-43B9-92C6-878D515D61F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9AC276BA-5D46-43D2-9A65-FAA8E2C2EAEA}"/>
              </a:ext>
            </a:extLst>
          </p:cNvPr>
          <p:cNvGrpSpPr/>
          <p:nvPr/>
        </p:nvGrpSpPr>
        <p:grpSpPr>
          <a:xfrm>
            <a:off x="5794695" y="2725799"/>
            <a:ext cx="492471" cy="428686"/>
            <a:chOff x="1333467" y="934501"/>
            <a:chExt cx="492471" cy="428686"/>
          </a:xfrm>
        </p:grpSpPr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EF9DC076-0B9C-424E-BBAE-7CECF22B9F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1" name="TextBox 570">
              <a:extLst>
                <a:ext uri="{FF2B5EF4-FFF2-40B4-BE49-F238E27FC236}">
                  <a16:creationId xmlns:a16="http://schemas.microsoft.com/office/drawing/2014/main" id="{1D78BCCF-83FB-491B-9F11-EEF7A772C53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3F3E8A0B-C3F7-4701-A856-1E003BCE07D3}"/>
              </a:ext>
            </a:extLst>
          </p:cNvPr>
          <p:cNvGrpSpPr/>
          <p:nvPr/>
        </p:nvGrpSpPr>
        <p:grpSpPr>
          <a:xfrm>
            <a:off x="5788883" y="3175238"/>
            <a:ext cx="492471" cy="428686"/>
            <a:chOff x="1333467" y="934501"/>
            <a:chExt cx="492471" cy="428686"/>
          </a:xfrm>
        </p:grpSpPr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C2B636C7-7283-4B5F-B95B-A571E6060AC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432704CF-1403-43E3-A882-B2A877C51E7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79D445FE-5C8E-4416-9ABB-D6C76E113BA4}"/>
              </a:ext>
            </a:extLst>
          </p:cNvPr>
          <p:cNvGrpSpPr/>
          <p:nvPr/>
        </p:nvGrpSpPr>
        <p:grpSpPr>
          <a:xfrm>
            <a:off x="5791783" y="3621498"/>
            <a:ext cx="492471" cy="428686"/>
            <a:chOff x="1333467" y="934501"/>
            <a:chExt cx="492471" cy="428686"/>
          </a:xfrm>
        </p:grpSpPr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DDA67401-4893-4B35-81AC-F76B3885247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E49437EB-4788-420E-8FC7-4FF9086E28B1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345BD24B-6EBE-4774-871B-31D5C1BB4B19}"/>
              </a:ext>
            </a:extLst>
          </p:cNvPr>
          <p:cNvGrpSpPr/>
          <p:nvPr/>
        </p:nvGrpSpPr>
        <p:grpSpPr>
          <a:xfrm>
            <a:off x="5785971" y="4070937"/>
            <a:ext cx="492471" cy="428686"/>
            <a:chOff x="1333467" y="934501"/>
            <a:chExt cx="492471" cy="428686"/>
          </a:xfrm>
        </p:grpSpPr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FA9DC7E0-A705-4B69-B005-A6B89E0CA91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0" name="TextBox 579">
              <a:extLst>
                <a:ext uri="{FF2B5EF4-FFF2-40B4-BE49-F238E27FC236}">
                  <a16:creationId xmlns:a16="http://schemas.microsoft.com/office/drawing/2014/main" id="{A54E38F0-3A10-4556-8B68-C0DA982AC4C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9EA44ED1-43F9-40C4-8A5A-9D9B8A8CEE67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594" name="Oval 593">
              <a:extLst>
                <a:ext uri="{FF2B5EF4-FFF2-40B4-BE49-F238E27FC236}">
                  <a16:creationId xmlns:a16="http://schemas.microsoft.com/office/drawing/2014/main" id="{B27F35CE-6F9E-4C8E-ACC3-2F188B1D734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TextBox 594">
              <a:extLst>
                <a:ext uri="{FF2B5EF4-FFF2-40B4-BE49-F238E27FC236}">
                  <a16:creationId xmlns:a16="http://schemas.microsoft.com/office/drawing/2014/main" id="{BF652D8C-F479-4B5D-814A-55965F049AD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74F4AC04-6016-4967-8153-528BD7CB03CA}"/>
              </a:ext>
            </a:extLst>
          </p:cNvPr>
          <p:cNvGrpSpPr/>
          <p:nvPr/>
        </p:nvGrpSpPr>
        <p:grpSpPr>
          <a:xfrm>
            <a:off x="6709658" y="2291317"/>
            <a:ext cx="446399" cy="428686"/>
            <a:chOff x="457051" y="1380030"/>
            <a:chExt cx="446399" cy="428686"/>
          </a:xfrm>
        </p:grpSpPr>
        <p:sp>
          <p:nvSpPr>
            <p:cNvPr id="597" name="Oval 596">
              <a:extLst>
                <a:ext uri="{FF2B5EF4-FFF2-40B4-BE49-F238E27FC236}">
                  <a16:creationId xmlns:a16="http://schemas.microsoft.com/office/drawing/2014/main" id="{BBC787E7-895F-45A2-90BC-4C9C599661B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A73FF945-1DCD-4091-82E0-59D527B30B91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599" name="Group 598">
            <a:extLst>
              <a:ext uri="{FF2B5EF4-FFF2-40B4-BE49-F238E27FC236}">
                <a16:creationId xmlns:a16="http://schemas.microsoft.com/office/drawing/2014/main" id="{3B6B1611-9937-42E2-A0F0-911AFE634D04}"/>
              </a:ext>
            </a:extLst>
          </p:cNvPr>
          <p:cNvGrpSpPr/>
          <p:nvPr/>
        </p:nvGrpSpPr>
        <p:grpSpPr>
          <a:xfrm>
            <a:off x="6712742" y="2734742"/>
            <a:ext cx="446399" cy="428686"/>
            <a:chOff x="460084" y="1832999"/>
            <a:chExt cx="446399" cy="428686"/>
          </a:xfrm>
        </p:grpSpPr>
        <p:sp>
          <p:nvSpPr>
            <p:cNvPr id="600" name="Oval 599">
              <a:extLst>
                <a:ext uri="{FF2B5EF4-FFF2-40B4-BE49-F238E27FC236}">
                  <a16:creationId xmlns:a16="http://schemas.microsoft.com/office/drawing/2014/main" id="{992FF1CB-A08D-4A9F-A93D-DADB8E50DFF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1" name="TextBox 600">
              <a:extLst>
                <a:ext uri="{FF2B5EF4-FFF2-40B4-BE49-F238E27FC236}">
                  <a16:creationId xmlns:a16="http://schemas.microsoft.com/office/drawing/2014/main" id="{33D50710-F9A3-46DD-A135-3AED3F821C3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EDC76EBE-6030-4DE6-BD85-E79857025DB6}"/>
              </a:ext>
            </a:extLst>
          </p:cNvPr>
          <p:cNvGrpSpPr/>
          <p:nvPr/>
        </p:nvGrpSpPr>
        <p:grpSpPr>
          <a:xfrm>
            <a:off x="6710487" y="3177531"/>
            <a:ext cx="446399" cy="428686"/>
            <a:chOff x="453437" y="2278528"/>
            <a:chExt cx="446399" cy="428686"/>
          </a:xfrm>
        </p:grpSpPr>
        <p:sp>
          <p:nvSpPr>
            <p:cNvPr id="603" name="Oval 602">
              <a:extLst>
                <a:ext uri="{FF2B5EF4-FFF2-40B4-BE49-F238E27FC236}">
                  <a16:creationId xmlns:a16="http://schemas.microsoft.com/office/drawing/2014/main" id="{F410B017-7266-46DE-9703-86A75C74A81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2555B1FE-14F4-47C1-BB82-3FC2D62155F5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F678CC7-2647-4241-88A1-6658564074CD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127C5A96-7867-46DD-BC0F-F44A31C0477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E17DD5E-7605-4E21-A20A-AF5780695640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0" name="TextBox 379">
            <a:extLst>
              <a:ext uri="{FF2B5EF4-FFF2-40B4-BE49-F238E27FC236}">
                <a16:creationId xmlns:a16="http://schemas.microsoft.com/office/drawing/2014/main" id="{22D86EEE-773E-465F-B846-9D8249A6DC17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392,564</a:t>
            </a:r>
          </a:p>
        </p:txBody>
      </p: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3A6143FB-3311-4650-94AE-744B20BCA248}"/>
              </a:ext>
            </a:extLst>
          </p:cNvPr>
          <p:cNvGrpSpPr/>
          <p:nvPr/>
        </p:nvGrpSpPr>
        <p:grpSpPr>
          <a:xfrm>
            <a:off x="7850605" y="1228703"/>
            <a:ext cx="3776837" cy="5255221"/>
            <a:chOff x="255524" y="372323"/>
            <a:chExt cx="2862238" cy="1178417"/>
          </a:xfrm>
        </p:grpSpPr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ED317F9E-9A20-40E8-BE64-EF8EE08D833A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CFAFFD59-E098-4BB7-A8F5-6CB121072C5D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384" name="TextBox 383">
            <a:extLst>
              <a:ext uri="{FF2B5EF4-FFF2-40B4-BE49-F238E27FC236}">
                <a16:creationId xmlns:a16="http://schemas.microsoft.com/office/drawing/2014/main" id="{FF16FDC3-5914-4451-966E-D9EFAF07BE82}"/>
              </a:ext>
            </a:extLst>
          </p:cNvPr>
          <p:cNvSpPr txBox="1"/>
          <p:nvPr/>
        </p:nvSpPr>
        <p:spPr>
          <a:xfrm>
            <a:off x="8657584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392,564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C0358670-CD88-42A5-8CE9-694342B3DB6A}"/>
              </a:ext>
            </a:extLst>
          </p:cNvPr>
          <p:cNvSpPr txBox="1"/>
          <p:nvPr/>
        </p:nvSpPr>
        <p:spPr>
          <a:xfrm>
            <a:off x="7880367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Ten-thousands: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1387D612-762A-46F0-9C17-50965CF29675}"/>
              </a:ext>
            </a:extLst>
          </p:cNvPr>
          <p:cNvSpPr txBox="1"/>
          <p:nvPr/>
        </p:nvSpPr>
        <p:spPr>
          <a:xfrm>
            <a:off x="10786444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C642E101-06F1-4FC6-B64F-D60ACB38F617}"/>
              </a:ext>
            </a:extLst>
          </p:cNvPr>
          <p:cNvSpPr/>
          <p:nvPr/>
        </p:nvSpPr>
        <p:spPr>
          <a:xfrm>
            <a:off x="10537249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928BE7F6-099B-4D9F-89A2-E05B391CCBC3}"/>
              </a:ext>
            </a:extLst>
          </p:cNvPr>
          <p:cNvSpPr txBox="1"/>
          <p:nvPr/>
        </p:nvSpPr>
        <p:spPr>
          <a:xfrm>
            <a:off x="10785612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2D1EA9A9-08FC-4F85-8FDB-C12A17D8CD7D}"/>
              </a:ext>
            </a:extLst>
          </p:cNvPr>
          <p:cNvSpPr/>
          <p:nvPr/>
        </p:nvSpPr>
        <p:spPr>
          <a:xfrm>
            <a:off x="10536417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B372C78-F248-43A5-BA46-A300F2F72B89}"/>
              </a:ext>
            </a:extLst>
          </p:cNvPr>
          <p:cNvSpPr txBox="1"/>
          <p:nvPr/>
        </p:nvSpPr>
        <p:spPr>
          <a:xfrm>
            <a:off x="10784194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AFA767EA-649A-4B84-B27C-B6A02BA78A59}"/>
              </a:ext>
            </a:extLst>
          </p:cNvPr>
          <p:cNvSpPr/>
          <p:nvPr/>
        </p:nvSpPr>
        <p:spPr>
          <a:xfrm>
            <a:off x="10534999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5248DEDE-2A5B-449A-BB70-E70A0E2620F7}"/>
              </a:ext>
            </a:extLst>
          </p:cNvPr>
          <p:cNvSpPr txBox="1"/>
          <p:nvPr/>
        </p:nvSpPr>
        <p:spPr>
          <a:xfrm>
            <a:off x="10783362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5984141-2BF0-402E-AB19-D9300B52A079}"/>
              </a:ext>
            </a:extLst>
          </p:cNvPr>
          <p:cNvSpPr/>
          <p:nvPr/>
        </p:nvSpPr>
        <p:spPr>
          <a:xfrm>
            <a:off x="10534167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57B8A982-326A-4C38-A53F-CD41AF31C610}"/>
              </a:ext>
            </a:extLst>
          </p:cNvPr>
          <p:cNvSpPr txBox="1"/>
          <p:nvPr/>
        </p:nvSpPr>
        <p:spPr>
          <a:xfrm>
            <a:off x="10784194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549CB1B5-2234-4838-AAE7-3A6B02482B6E}"/>
              </a:ext>
            </a:extLst>
          </p:cNvPr>
          <p:cNvSpPr/>
          <p:nvPr/>
        </p:nvSpPr>
        <p:spPr>
          <a:xfrm>
            <a:off x="10534999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4CDA0282-88DB-42E2-94BD-F02BE6CA5274}"/>
              </a:ext>
            </a:extLst>
          </p:cNvPr>
          <p:cNvSpPr txBox="1"/>
          <p:nvPr/>
        </p:nvSpPr>
        <p:spPr>
          <a:xfrm>
            <a:off x="10783362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807555EE-46FE-4DA1-A173-5E69DBFD3D9A}"/>
              </a:ext>
            </a:extLst>
          </p:cNvPr>
          <p:cNvSpPr/>
          <p:nvPr/>
        </p:nvSpPr>
        <p:spPr>
          <a:xfrm>
            <a:off x="10534167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08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4" y="494035"/>
            <a:ext cx="6679573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digit in each place value: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0" y="1228703"/>
            <a:ext cx="3776837" cy="5255221"/>
            <a:chOff x="255524" y="372323"/>
            <a:chExt cx="2862238" cy="1178417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072419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573,218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295202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Hundred-thousands: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83C811-71C3-4A72-8960-F73FE4FA121C}"/>
              </a:ext>
            </a:extLst>
          </p:cNvPr>
          <p:cNvSpPr txBox="1"/>
          <p:nvPr/>
        </p:nvSpPr>
        <p:spPr>
          <a:xfrm>
            <a:off x="3201279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7EF7A7-5942-4829-AAD1-F327CEDFD6CD}"/>
              </a:ext>
            </a:extLst>
          </p:cNvPr>
          <p:cNvSpPr/>
          <p:nvPr/>
        </p:nvSpPr>
        <p:spPr>
          <a:xfrm>
            <a:off x="2952084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7BC9470-B7DD-4A75-9687-6CAB7685A691}"/>
              </a:ext>
            </a:extLst>
          </p:cNvPr>
          <p:cNvSpPr txBox="1"/>
          <p:nvPr/>
        </p:nvSpPr>
        <p:spPr>
          <a:xfrm>
            <a:off x="3200447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2A20439-336A-4A76-9D2F-B9785C12F7D7}"/>
              </a:ext>
            </a:extLst>
          </p:cNvPr>
          <p:cNvSpPr/>
          <p:nvPr/>
        </p:nvSpPr>
        <p:spPr>
          <a:xfrm>
            <a:off x="2951252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00B7AD6-4DA8-4664-BD01-E8AE07EF3709}"/>
              </a:ext>
            </a:extLst>
          </p:cNvPr>
          <p:cNvSpPr txBox="1"/>
          <p:nvPr/>
        </p:nvSpPr>
        <p:spPr>
          <a:xfrm>
            <a:off x="3199029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61774B4-6108-42DC-A7BF-AD77A66DFC61}"/>
              </a:ext>
            </a:extLst>
          </p:cNvPr>
          <p:cNvSpPr/>
          <p:nvPr/>
        </p:nvSpPr>
        <p:spPr>
          <a:xfrm>
            <a:off x="2949834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8B9BC32-AFEB-4CA6-A8A9-0C97997458DF}"/>
              </a:ext>
            </a:extLst>
          </p:cNvPr>
          <p:cNvSpPr txBox="1"/>
          <p:nvPr/>
        </p:nvSpPr>
        <p:spPr>
          <a:xfrm>
            <a:off x="3198197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8632EE3-7FB3-4707-8278-3C1A2410FCCA}"/>
              </a:ext>
            </a:extLst>
          </p:cNvPr>
          <p:cNvSpPr/>
          <p:nvPr/>
        </p:nvSpPr>
        <p:spPr>
          <a:xfrm>
            <a:off x="2949002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8941801-7C4F-45DD-A147-EBA357A117AE}"/>
              </a:ext>
            </a:extLst>
          </p:cNvPr>
          <p:cNvSpPr txBox="1"/>
          <p:nvPr/>
        </p:nvSpPr>
        <p:spPr>
          <a:xfrm>
            <a:off x="3199029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43DCC99-F18E-4A74-B6EE-8E66FC34A7A9}"/>
              </a:ext>
            </a:extLst>
          </p:cNvPr>
          <p:cNvSpPr/>
          <p:nvPr/>
        </p:nvSpPr>
        <p:spPr>
          <a:xfrm>
            <a:off x="2949834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62653C4-3EBE-4F43-8464-07A6B21B51F1}"/>
              </a:ext>
            </a:extLst>
          </p:cNvPr>
          <p:cNvSpPr txBox="1"/>
          <p:nvPr/>
        </p:nvSpPr>
        <p:spPr>
          <a:xfrm>
            <a:off x="3198197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027CC71-04FC-4510-B0B0-37828CEA8E17}"/>
              </a:ext>
            </a:extLst>
          </p:cNvPr>
          <p:cNvSpPr/>
          <p:nvPr/>
        </p:nvSpPr>
        <p:spPr>
          <a:xfrm>
            <a:off x="2949002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E406350-DA35-4877-BC82-BD6E8496F36D}"/>
              </a:ext>
            </a:extLst>
          </p:cNvPr>
          <p:cNvGrpSpPr/>
          <p:nvPr/>
        </p:nvGrpSpPr>
        <p:grpSpPr>
          <a:xfrm>
            <a:off x="4216640" y="1228703"/>
            <a:ext cx="3776837" cy="5255221"/>
            <a:chOff x="255524" y="372323"/>
            <a:chExt cx="2862238" cy="1178417"/>
          </a:xfrm>
        </p:grpSpPr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B20EB326-4240-4329-8461-1C9AAF74AB32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9812CB19-9E64-484B-B84B-76ADB64364A6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6CB0C95E-AB83-45EC-867F-56BE1419C93F}"/>
              </a:ext>
            </a:extLst>
          </p:cNvPr>
          <p:cNvSpPr txBox="1"/>
          <p:nvPr/>
        </p:nvSpPr>
        <p:spPr>
          <a:xfrm>
            <a:off x="5023619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643,752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4AB599B-43C0-48CC-8D99-3769186E9CF5}"/>
              </a:ext>
            </a:extLst>
          </p:cNvPr>
          <p:cNvSpPr txBox="1"/>
          <p:nvPr/>
        </p:nvSpPr>
        <p:spPr>
          <a:xfrm>
            <a:off x="4246402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Ten-thousands: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0CBD35D-46B9-4A04-B80F-B557EBB22381}"/>
              </a:ext>
            </a:extLst>
          </p:cNvPr>
          <p:cNvSpPr txBox="1"/>
          <p:nvPr/>
        </p:nvSpPr>
        <p:spPr>
          <a:xfrm>
            <a:off x="7152479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4778716-1A3D-4661-A4DB-0FDCE9106EA1}"/>
              </a:ext>
            </a:extLst>
          </p:cNvPr>
          <p:cNvSpPr/>
          <p:nvPr/>
        </p:nvSpPr>
        <p:spPr>
          <a:xfrm>
            <a:off x="6903284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4E8EEEC-6C88-4333-A6C4-47E6849D44C6}"/>
              </a:ext>
            </a:extLst>
          </p:cNvPr>
          <p:cNvSpPr txBox="1"/>
          <p:nvPr/>
        </p:nvSpPr>
        <p:spPr>
          <a:xfrm>
            <a:off x="7151647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27D39284-E5DF-462A-B35E-2685CCB64DDD}"/>
              </a:ext>
            </a:extLst>
          </p:cNvPr>
          <p:cNvSpPr/>
          <p:nvPr/>
        </p:nvSpPr>
        <p:spPr>
          <a:xfrm>
            <a:off x="6902452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3FB5C63-BDB1-4E37-8B0F-A42A074A4532}"/>
              </a:ext>
            </a:extLst>
          </p:cNvPr>
          <p:cNvSpPr txBox="1"/>
          <p:nvPr/>
        </p:nvSpPr>
        <p:spPr>
          <a:xfrm>
            <a:off x="7150229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A21CBB5-C73B-434F-9723-52915932D716}"/>
              </a:ext>
            </a:extLst>
          </p:cNvPr>
          <p:cNvSpPr/>
          <p:nvPr/>
        </p:nvSpPr>
        <p:spPr>
          <a:xfrm>
            <a:off x="6901034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80AFF2D-5096-4773-BB83-B5036C93A9E6}"/>
              </a:ext>
            </a:extLst>
          </p:cNvPr>
          <p:cNvSpPr txBox="1"/>
          <p:nvPr/>
        </p:nvSpPr>
        <p:spPr>
          <a:xfrm>
            <a:off x="7149397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FAAC436-4127-4BBF-AFC6-232006D4ECF3}"/>
              </a:ext>
            </a:extLst>
          </p:cNvPr>
          <p:cNvSpPr/>
          <p:nvPr/>
        </p:nvSpPr>
        <p:spPr>
          <a:xfrm>
            <a:off x="6900202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7611714-1A03-4E85-8B9E-560BFAC48F1B}"/>
              </a:ext>
            </a:extLst>
          </p:cNvPr>
          <p:cNvSpPr txBox="1"/>
          <p:nvPr/>
        </p:nvSpPr>
        <p:spPr>
          <a:xfrm>
            <a:off x="7150229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348A34A2-B843-421B-88A6-B64015107D91}"/>
              </a:ext>
            </a:extLst>
          </p:cNvPr>
          <p:cNvSpPr/>
          <p:nvPr/>
        </p:nvSpPr>
        <p:spPr>
          <a:xfrm>
            <a:off x="6901034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BED36BA-72D9-4CFD-9FCC-8971013FEE20}"/>
              </a:ext>
            </a:extLst>
          </p:cNvPr>
          <p:cNvSpPr txBox="1"/>
          <p:nvPr/>
        </p:nvSpPr>
        <p:spPr>
          <a:xfrm>
            <a:off x="7149397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C51D90EE-44EB-49B0-BAFF-35FCBF232D9D}"/>
              </a:ext>
            </a:extLst>
          </p:cNvPr>
          <p:cNvSpPr/>
          <p:nvPr/>
        </p:nvSpPr>
        <p:spPr>
          <a:xfrm>
            <a:off x="6900202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CBD4FC5C-EF69-4C95-853A-091FC40F1AE2}"/>
              </a:ext>
            </a:extLst>
          </p:cNvPr>
          <p:cNvGrpSpPr/>
          <p:nvPr/>
        </p:nvGrpSpPr>
        <p:grpSpPr>
          <a:xfrm>
            <a:off x="8172332" y="1228703"/>
            <a:ext cx="3776837" cy="5255221"/>
            <a:chOff x="255524" y="372323"/>
            <a:chExt cx="2862238" cy="1178417"/>
          </a:xfrm>
        </p:grpSpPr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4BCA857A-11A2-46DF-B275-C262A28DAB73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9DDA2DF-0C51-49FF-80C8-B388D4ACAE94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6CBA2CB6-41C3-4AB6-A198-788E03826585}"/>
              </a:ext>
            </a:extLst>
          </p:cNvPr>
          <p:cNvSpPr txBox="1"/>
          <p:nvPr/>
        </p:nvSpPr>
        <p:spPr>
          <a:xfrm>
            <a:off x="8979311" y="1316457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297,138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B06CB30-95CE-4D75-88C0-2B568B1D2A25}"/>
              </a:ext>
            </a:extLst>
          </p:cNvPr>
          <p:cNvSpPr txBox="1"/>
          <p:nvPr/>
        </p:nvSpPr>
        <p:spPr>
          <a:xfrm>
            <a:off x="8202094" y="2084604"/>
            <a:ext cx="369378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Calibri" panose="020F0502020204030204" pitchFamily="34" charset="0"/>
              </a:rPr>
              <a:t>Ten-thousands: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Tens: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Ones: 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Hundred-thousands: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Thousands:</a:t>
            </a:r>
          </a:p>
          <a:p>
            <a:endParaRPr lang="en-GB" sz="2300" b="1" dirty="0">
              <a:latin typeface="Calibri" panose="020F0502020204030204" pitchFamily="34" charset="0"/>
            </a:endParaRPr>
          </a:p>
          <a:p>
            <a:r>
              <a:rPr lang="en-GB" sz="2300" b="1" dirty="0">
                <a:latin typeface="Calibri" panose="020F0502020204030204" pitchFamily="34" charset="0"/>
              </a:rPr>
              <a:t>Hundreds: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30EC701-E3E2-4F9C-A55A-D1878DD99340}"/>
              </a:ext>
            </a:extLst>
          </p:cNvPr>
          <p:cNvSpPr txBox="1"/>
          <p:nvPr/>
        </p:nvSpPr>
        <p:spPr>
          <a:xfrm>
            <a:off x="11108171" y="193515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E4F4C078-1E09-4705-B165-253AB22CBA97}"/>
              </a:ext>
            </a:extLst>
          </p:cNvPr>
          <p:cNvSpPr/>
          <p:nvPr/>
        </p:nvSpPr>
        <p:spPr>
          <a:xfrm>
            <a:off x="10858976" y="194495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3373A6F-4D2B-406A-994A-6D3AA8D07C9C}"/>
              </a:ext>
            </a:extLst>
          </p:cNvPr>
          <p:cNvSpPr txBox="1"/>
          <p:nvPr/>
        </p:nvSpPr>
        <p:spPr>
          <a:xfrm>
            <a:off x="11107339" y="262726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E0572C4-1A99-44B7-B264-506F2F7839EF}"/>
              </a:ext>
            </a:extLst>
          </p:cNvPr>
          <p:cNvSpPr/>
          <p:nvPr/>
        </p:nvSpPr>
        <p:spPr>
          <a:xfrm>
            <a:off x="10858144" y="263707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6338684-4382-4D55-AAB6-6A42E9CBD98B}"/>
              </a:ext>
            </a:extLst>
          </p:cNvPr>
          <p:cNvSpPr txBox="1"/>
          <p:nvPr/>
        </p:nvSpPr>
        <p:spPr>
          <a:xfrm>
            <a:off x="11105921" y="3327023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67E8788-70E8-42F4-A8B1-52A8DB32B8AF}"/>
              </a:ext>
            </a:extLst>
          </p:cNvPr>
          <p:cNvSpPr/>
          <p:nvPr/>
        </p:nvSpPr>
        <p:spPr>
          <a:xfrm>
            <a:off x="10856726" y="3336824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FF63FCD-EF60-44F7-8044-3D3A8930A9A8}"/>
              </a:ext>
            </a:extLst>
          </p:cNvPr>
          <p:cNvSpPr txBox="1"/>
          <p:nvPr/>
        </p:nvSpPr>
        <p:spPr>
          <a:xfrm>
            <a:off x="11105089" y="4019139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74C94049-85FB-42CE-83AE-D52EEFB21ED9}"/>
              </a:ext>
            </a:extLst>
          </p:cNvPr>
          <p:cNvSpPr/>
          <p:nvPr/>
        </p:nvSpPr>
        <p:spPr>
          <a:xfrm>
            <a:off x="10855894" y="4028940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629D2D4-C777-4280-A09B-EF3E718CCC13}"/>
              </a:ext>
            </a:extLst>
          </p:cNvPr>
          <p:cNvSpPr txBox="1"/>
          <p:nvPr/>
        </p:nvSpPr>
        <p:spPr>
          <a:xfrm>
            <a:off x="11105921" y="4733871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304BE10F-7F94-4151-8FC4-3274A6AC6D2F}"/>
              </a:ext>
            </a:extLst>
          </p:cNvPr>
          <p:cNvSpPr/>
          <p:nvPr/>
        </p:nvSpPr>
        <p:spPr>
          <a:xfrm>
            <a:off x="10856726" y="4743672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61B049F-E7F8-4761-A068-F07CD4A335CB}"/>
              </a:ext>
            </a:extLst>
          </p:cNvPr>
          <p:cNvSpPr txBox="1"/>
          <p:nvPr/>
        </p:nvSpPr>
        <p:spPr>
          <a:xfrm>
            <a:off x="11105089" y="5425987"/>
            <a:ext cx="45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E132C02D-4516-4B76-AD82-D02B4B418C6A}"/>
              </a:ext>
            </a:extLst>
          </p:cNvPr>
          <p:cNvSpPr/>
          <p:nvPr/>
        </p:nvSpPr>
        <p:spPr>
          <a:xfrm>
            <a:off x="10855894" y="5435788"/>
            <a:ext cx="97630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A23E38C-4777-4B51-9EA3-16C6287C20EE}"/>
              </a:ext>
            </a:extLst>
          </p:cNvPr>
          <p:cNvSpPr/>
          <p:nvPr/>
        </p:nvSpPr>
        <p:spPr>
          <a:xfrm>
            <a:off x="1152502" y="12287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C54E0D9-1DB2-48C8-92F2-8E1A57038173}"/>
              </a:ext>
            </a:extLst>
          </p:cNvPr>
          <p:cNvSpPr/>
          <p:nvPr/>
        </p:nvSpPr>
        <p:spPr>
          <a:xfrm>
            <a:off x="1384013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F2E392A-7F74-4E2C-96F8-BDFF18740EB4}"/>
              </a:ext>
            </a:extLst>
          </p:cNvPr>
          <p:cNvSpPr/>
          <p:nvPr/>
        </p:nvSpPr>
        <p:spPr>
          <a:xfrm>
            <a:off x="1615412" y="122854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784CAD1-2F29-486F-AFEC-DC5C0CA6E339}"/>
              </a:ext>
            </a:extLst>
          </p:cNvPr>
          <p:cNvSpPr/>
          <p:nvPr/>
        </p:nvSpPr>
        <p:spPr>
          <a:xfrm>
            <a:off x="1940049" y="12282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05D671D-F316-4AF0-AFDB-0BB3716EE881}"/>
              </a:ext>
            </a:extLst>
          </p:cNvPr>
          <p:cNvSpPr/>
          <p:nvPr/>
        </p:nvSpPr>
        <p:spPr>
          <a:xfrm>
            <a:off x="2171560" y="123011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AB76706-E9B1-4082-B5AE-D66D8F7E8562}"/>
              </a:ext>
            </a:extLst>
          </p:cNvPr>
          <p:cNvSpPr/>
          <p:nvPr/>
        </p:nvSpPr>
        <p:spPr>
          <a:xfrm>
            <a:off x="2402959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17719AD-A3C6-4EC8-A90C-AB2C94C3BA74}"/>
              </a:ext>
            </a:extLst>
          </p:cNvPr>
          <p:cNvSpPr/>
          <p:nvPr/>
        </p:nvSpPr>
        <p:spPr>
          <a:xfrm>
            <a:off x="5104165" y="12294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6682C64-F068-4435-B3C2-94F6D1C27C04}"/>
              </a:ext>
            </a:extLst>
          </p:cNvPr>
          <p:cNvSpPr/>
          <p:nvPr/>
        </p:nvSpPr>
        <p:spPr>
          <a:xfrm>
            <a:off x="5335676" y="12288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8F99C4-4DB8-4DFA-A420-AA4BFAD16556}"/>
              </a:ext>
            </a:extLst>
          </p:cNvPr>
          <p:cNvSpPr/>
          <p:nvPr/>
        </p:nvSpPr>
        <p:spPr>
          <a:xfrm>
            <a:off x="5567075" y="12293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42E9DB4-154F-4310-8A30-ED753FF1B8A3}"/>
              </a:ext>
            </a:extLst>
          </p:cNvPr>
          <p:cNvSpPr/>
          <p:nvPr/>
        </p:nvSpPr>
        <p:spPr>
          <a:xfrm>
            <a:off x="5891712" y="12290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692B9CA-E4BE-47D8-8BC4-9FFE5CE0271D}"/>
              </a:ext>
            </a:extLst>
          </p:cNvPr>
          <p:cNvSpPr/>
          <p:nvPr/>
        </p:nvSpPr>
        <p:spPr>
          <a:xfrm>
            <a:off x="6123223" y="123086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5648A47-4891-4796-924F-20C38A54B970}"/>
              </a:ext>
            </a:extLst>
          </p:cNvPr>
          <p:cNvSpPr/>
          <p:nvPr/>
        </p:nvSpPr>
        <p:spPr>
          <a:xfrm>
            <a:off x="6354622" y="12288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EDEB98-0B43-4ED9-AA64-7890D312EF09}"/>
              </a:ext>
            </a:extLst>
          </p:cNvPr>
          <p:cNvSpPr/>
          <p:nvPr/>
        </p:nvSpPr>
        <p:spPr>
          <a:xfrm>
            <a:off x="9056443" y="12287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C852432-7B71-430C-A41F-96A48A5333D6}"/>
              </a:ext>
            </a:extLst>
          </p:cNvPr>
          <p:cNvSpPr/>
          <p:nvPr/>
        </p:nvSpPr>
        <p:spPr>
          <a:xfrm>
            <a:off x="9287954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14CDF85-6E99-4BBF-967D-F28B9F84DE47}"/>
              </a:ext>
            </a:extLst>
          </p:cNvPr>
          <p:cNvSpPr/>
          <p:nvPr/>
        </p:nvSpPr>
        <p:spPr>
          <a:xfrm>
            <a:off x="9519353" y="122854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CF4BA76-18D0-4BDD-AB75-371642ED101B}"/>
              </a:ext>
            </a:extLst>
          </p:cNvPr>
          <p:cNvSpPr/>
          <p:nvPr/>
        </p:nvSpPr>
        <p:spPr>
          <a:xfrm>
            <a:off x="9843990" y="12282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443224E-72B3-40B3-8862-C18338E5C3C3}"/>
              </a:ext>
            </a:extLst>
          </p:cNvPr>
          <p:cNvSpPr/>
          <p:nvPr/>
        </p:nvSpPr>
        <p:spPr>
          <a:xfrm>
            <a:off x="10075501" y="123011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798B8C0-5506-4166-8AE7-A611AF94BE1D}"/>
              </a:ext>
            </a:extLst>
          </p:cNvPr>
          <p:cNvSpPr/>
          <p:nvPr/>
        </p:nvSpPr>
        <p:spPr>
          <a:xfrm>
            <a:off x="10306900" y="12281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4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121" grpId="0"/>
      <p:bldP spid="123" grpId="0"/>
      <p:bldP spid="125" grpId="0"/>
      <p:bldP spid="127" grpId="0"/>
      <p:bldP spid="129" grpId="0"/>
      <p:bldP spid="136" grpId="0"/>
      <p:bldP spid="138" grpId="0"/>
      <p:bldP spid="140" grpId="0"/>
      <p:bldP spid="142" grpId="0"/>
      <p:bldP spid="144" grpId="0"/>
      <p:bldP spid="146" grpId="0"/>
      <p:bldP spid="153" grpId="0"/>
      <p:bldP spid="155" grpId="0"/>
      <p:bldP spid="157" grpId="0"/>
      <p:bldP spid="159" grpId="0"/>
      <p:bldP spid="161" grpId="0"/>
      <p:bldP spid="163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A9A7F-DAA8-47F0-A226-992E0CA8F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/>
              </a:rPr>
              <a:t>4 Identify the value of each digit in six-digit numbers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05C6E-1910-44AE-8BF8-0B58DC38B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371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130227"/>
            <a:ext cx="3409434" cy="4743157"/>
            <a:chOff x="255525" y="372323"/>
            <a:chExt cx="3123295" cy="106359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3123295" cy="10635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262348" y="1147641"/>
            <a:ext cx="1816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92,035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7398" y="1791391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0: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84C244C-9DF3-4683-B25B-48CD7F6BD5AE}"/>
              </a:ext>
            </a:extLst>
          </p:cNvPr>
          <p:cNvSpPr/>
          <p:nvPr/>
        </p:nvSpPr>
        <p:spPr>
          <a:xfrm>
            <a:off x="974806" y="185856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7494F67-D16C-4B55-8529-32751BCC52DC}"/>
              </a:ext>
            </a:extLst>
          </p:cNvPr>
          <p:cNvSpPr txBox="1"/>
          <p:nvPr/>
        </p:nvSpPr>
        <p:spPr>
          <a:xfrm>
            <a:off x="1241449" y="1833580"/>
            <a:ext cx="2053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90 000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430CCCE-8E0F-4EF4-AD31-47139AE9F216}"/>
              </a:ext>
            </a:extLst>
          </p:cNvPr>
          <p:cNvSpPr/>
          <p:nvPr/>
        </p:nvSpPr>
        <p:spPr>
          <a:xfrm>
            <a:off x="973986" y="26689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1440CF3-18BA-4DD7-87BD-43A74A0329B0}"/>
              </a:ext>
            </a:extLst>
          </p:cNvPr>
          <p:cNvSpPr txBox="1"/>
          <p:nvPr/>
        </p:nvSpPr>
        <p:spPr>
          <a:xfrm>
            <a:off x="1463999" y="2643929"/>
            <a:ext cx="18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2000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4164708-5241-402E-B051-558AFA5C2E6A}"/>
              </a:ext>
            </a:extLst>
          </p:cNvPr>
          <p:cNvSpPr/>
          <p:nvPr/>
        </p:nvSpPr>
        <p:spPr>
          <a:xfrm>
            <a:off x="972138" y="347714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977C6BB-5533-455E-BFCF-C7F6FC192149}"/>
              </a:ext>
            </a:extLst>
          </p:cNvPr>
          <p:cNvSpPr txBox="1"/>
          <p:nvPr/>
        </p:nvSpPr>
        <p:spPr>
          <a:xfrm>
            <a:off x="1856559" y="3452160"/>
            <a:ext cx="1436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AE1ECE3-B04A-4519-BCF1-2FD1A18D823D}"/>
              </a:ext>
            </a:extLst>
          </p:cNvPr>
          <p:cNvSpPr/>
          <p:nvPr/>
        </p:nvSpPr>
        <p:spPr>
          <a:xfrm>
            <a:off x="971318" y="428211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61F0D10-A519-4AA5-96FB-25A3C8365E4E}"/>
              </a:ext>
            </a:extLst>
          </p:cNvPr>
          <p:cNvSpPr txBox="1"/>
          <p:nvPr/>
        </p:nvSpPr>
        <p:spPr>
          <a:xfrm>
            <a:off x="1685873" y="4257130"/>
            <a:ext cx="1606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4B0AD90-77E2-4224-9D1E-E69E4E1E56F7}"/>
              </a:ext>
            </a:extLst>
          </p:cNvPr>
          <p:cNvSpPr/>
          <p:nvPr/>
        </p:nvSpPr>
        <p:spPr>
          <a:xfrm>
            <a:off x="973075" y="508869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03A0BAB-9F39-49A0-A894-549448CE2897}"/>
              </a:ext>
            </a:extLst>
          </p:cNvPr>
          <p:cNvSpPr txBox="1"/>
          <p:nvPr/>
        </p:nvSpPr>
        <p:spPr>
          <a:xfrm>
            <a:off x="1856558" y="5063713"/>
            <a:ext cx="1437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1CA3229-A349-405B-9455-0892C2743F3D}"/>
              </a:ext>
            </a:extLst>
          </p:cNvPr>
          <p:cNvGrpSpPr/>
          <p:nvPr/>
        </p:nvGrpSpPr>
        <p:grpSpPr>
          <a:xfrm>
            <a:off x="4330738" y="1126420"/>
            <a:ext cx="3409434" cy="5530577"/>
            <a:chOff x="255525" y="372323"/>
            <a:chExt cx="3123295" cy="1240162"/>
          </a:xfrm>
        </p:grpSpPr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4CE219E4-9F3F-453B-825B-666D7C520C04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C2F0C3F-1A99-4641-B4D2-332736677D9A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EC585A04-2AB6-4307-8638-59D6F5F47C34}"/>
              </a:ext>
            </a:extLst>
          </p:cNvPr>
          <p:cNvSpPr txBox="1"/>
          <p:nvPr/>
        </p:nvSpPr>
        <p:spPr>
          <a:xfrm>
            <a:off x="5214332" y="1143834"/>
            <a:ext cx="19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481,297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919C8F7-8981-4994-BACA-FD2761F67346}"/>
              </a:ext>
            </a:extLst>
          </p:cNvPr>
          <p:cNvSpPr txBox="1"/>
          <p:nvPr/>
        </p:nvSpPr>
        <p:spPr>
          <a:xfrm>
            <a:off x="4462695" y="1787584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2AA4870-A53C-4A61-82A6-E2C3261B3762}"/>
              </a:ext>
            </a:extLst>
          </p:cNvPr>
          <p:cNvSpPr/>
          <p:nvPr/>
        </p:nvSpPr>
        <p:spPr>
          <a:xfrm>
            <a:off x="5040103" y="185475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DD0A31E-422C-4C3E-9B8B-4A84F7543C57}"/>
              </a:ext>
            </a:extLst>
          </p:cNvPr>
          <p:cNvSpPr txBox="1"/>
          <p:nvPr/>
        </p:nvSpPr>
        <p:spPr>
          <a:xfrm>
            <a:off x="5669938" y="1829773"/>
            <a:ext cx="1690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25B780B-755F-4AEC-8507-3F7A30FC42E0}"/>
              </a:ext>
            </a:extLst>
          </p:cNvPr>
          <p:cNvSpPr/>
          <p:nvPr/>
        </p:nvSpPr>
        <p:spPr>
          <a:xfrm>
            <a:off x="5039283" y="266510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E40835B-026F-4358-9016-70963551CD78}"/>
              </a:ext>
            </a:extLst>
          </p:cNvPr>
          <p:cNvSpPr txBox="1"/>
          <p:nvPr/>
        </p:nvSpPr>
        <p:spPr>
          <a:xfrm>
            <a:off x="5471852" y="2640122"/>
            <a:ext cx="188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2DC3172-DE8B-459A-A86C-D55F85FD94DE}"/>
              </a:ext>
            </a:extLst>
          </p:cNvPr>
          <p:cNvSpPr/>
          <p:nvPr/>
        </p:nvSpPr>
        <p:spPr>
          <a:xfrm>
            <a:off x="5037435" y="347333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F61BD5F-67C1-42DE-8B27-2D71A96EF7DA}"/>
              </a:ext>
            </a:extLst>
          </p:cNvPr>
          <p:cNvSpPr txBox="1"/>
          <p:nvPr/>
        </p:nvSpPr>
        <p:spPr>
          <a:xfrm>
            <a:off x="5965262" y="3448353"/>
            <a:ext cx="139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3C84F67-2528-4D55-96E3-22C62364E68E}"/>
              </a:ext>
            </a:extLst>
          </p:cNvPr>
          <p:cNvSpPr/>
          <p:nvPr/>
        </p:nvSpPr>
        <p:spPr>
          <a:xfrm>
            <a:off x="5036615" y="427830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8A61105-2198-4685-97DE-26BD2B833A22}"/>
              </a:ext>
            </a:extLst>
          </p:cNvPr>
          <p:cNvSpPr txBox="1"/>
          <p:nvPr/>
        </p:nvSpPr>
        <p:spPr>
          <a:xfrm>
            <a:off x="5140716" y="4253323"/>
            <a:ext cx="221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400 000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B42BFD6-1527-48AD-9985-364107C45266}"/>
              </a:ext>
            </a:extLst>
          </p:cNvPr>
          <p:cNvSpPr/>
          <p:nvPr/>
        </p:nvSpPr>
        <p:spPr>
          <a:xfrm>
            <a:off x="5038372" y="508488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F9F6DC9-0101-4E91-A32E-3F40E6D885AE}"/>
              </a:ext>
            </a:extLst>
          </p:cNvPr>
          <p:cNvSpPr txBox="1"/>
          <p:nvPr/>
        </p:nvSpPr>
        <p:spPr>
          <a:xfrm>
            <a:off x="5786295" y="5059906"/>
            <a:ext cx="157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0BAF061-EBC9-4F1A-BA80-E5E8D4D55294}"/>
              </a:ext>
            </a:extLst>
          </p:cNvPr>
          <p:cNvSpPr/>
          <p:nvPr/>
        </p:nvSpPr>
        <p:spPr>
          <a:xfrm>
            <a:off x="5037552" y="588985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9ED1528-1C1D-4A82-8F06-6AD99C7CE9BB}"/>
              </a:ext>
            </a:extLst>
          </p:cNvPr>
          <p:cNvSpPr txBox="1"/>
          <p:nvPr/>
        </p:nvSpPr>
        <p:spPr>
          <a:xfrm>
            <a:off x="5339895" y="5864876"/>
            <a:ext cx="201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80 000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B303E5F-9484-4D0E-B78B-F65666FD4941}"/>
              </a:ext>
            </a:extLst>
          </p:cNvPr>
          <p:cNvGrpSpPr/>
          <p:nvPr/>
        </p:nvGrpSpPr>
        <p:grpSpPr>
          <a:xfrm>
            <a:off x="8464696" y="1134926"/>
            <a:ext cx="3409434" cy="5530577"/>
            <a:chOff x="255525" y="372323"/>
            <a:chExt cx="3123295" cy="1240162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5232A35A-430F-44DC-AF67-2955423CCAEC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32ED1D0-CF51-4382-AF65-5040D73970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8E9B6E9B-AEB2-4E91-AD5C-1E3CC76A9D5D}"/>
              </a:ext>
            </a:extLst>
          </p:cNvPr>
          <p:cNvSpPr txBox="1"/>
          <p:nvPr/>
        </p:nvSpPr>
        <p:spPr>
          <a:xfrm>
            <a:off x="9348290" y="1152340"/>
            <a:ext cx="19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509,413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F27B527-9E8B-4147-BB66-13C06D45D36F}"/>
              </a:ext>
            </a:extLst>
          </p:cNvPr>
          <p:cNvSpPr txBox="1"/>
          <p:nvPr/>
        </p:nvSpPr>
        <p:spPr>
          <a:xfrm>
            <a:off x="8596653" y="1796090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5B9E8E0-FF89-4C34-9B46-5415423E2E71}"/>
              </a:ext>
            </a:extLst>
          </p:cNvPr>
          <p:cNvSpPr/>
          <p:nvPr/>
        </p:nvSpPr>
        <p:spPr>
          <a:xfrm>
            <a:off x="9174061" y="186326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383B968-B416-47F4-AC32-75B11F902C19}"/>
              </a:ext>
            </a:extLst>
          </p:cNvPr>
          <p:cNvSpPr txBox="1"/>
          <p:nvPr/>
        </p:nvSpPr>
        <p:spPr>
          <a:xfrm>
            <a:off x="10066860" y="1838279"/>
            <a:ext cx="142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3CA302BB-6512-43AF-9695-BE2E802631B9}"/>
              </a:ext>
            </a:extLst>
          </p:cNvPr>
          <p:cNvSpPr/>
          <p:nvPr/>
        </p:nvSpPr>
        <p:spPr>
          <a:xfrm>
            <a:off x="9173241" y="2673609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4CA0D7A-998C-487A-A326-FA146ACE3D8A}"/>
              </a:ext>
            </a:extLst>
          </p:cNvPr>
          <p:cNvSpPr txBox="1"/>
          <p:nvPr/>
        </p:nvSpPr>
        <p:spPr>
          <a:xfrm>
            <a:off x="9731490" y="2648628"/>
            <a:ext cx="1762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33BCCB5-B855-423D-83B0-8538C3633718}"/>
              </a:ext>
            </a:extLst>
          </p:cNvPr>
          <p:cNvSpPr/>
          <p:nvPr/>
        </p:nvSpPr>
        <p:spPr>
          <a:xfrm>
            <a:off x="9171393" y="348184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22DC3E3-596C-4117-8C3D-CF21604D3AF9}"/>
              </a:ext>
            </a:extLst>
          </p:cNvPr>
          <p:cNvSpPr txBox="1"/>
          <p:nvPr/>
        </p:nvSpPr>
        <p:spPr>
          <a:xfrm>
            <a:off x="9275494" y="3456859"/>
            <a:ext cx="221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500 000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B7A41281-1AAD-4F88-807F-5180839F535D}"/>
              </a:ext>
            </a:extLst>
          </p:cNvPr>
          <p:cNvSpPr/>
          <p:nvPr/>
        </p:nvSpPr>
        <p:spPr>
          <a:xfrm>
            <a:off x="9170573" y="42868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EB0A6B7-6C4D-49B8-9688-456A82FA0CF7}"/>
              </a:ext>
            </a:extLst>
          </p:cNvPr>
          <p:cNvSpPr txBox="1"/>
          <p:nvPr/>
        </p:nvSpPr>
        <p:spPr>
          <a:xfrm>
            <a:off x="10063373" y="4261829"/>
            <a:ext cx="142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7BB5B7A1-2C4A-4F3C-BE10-448C9BBAFF15}"/>
              </a:ext>
            </a:extLst>
          </p:cNvPr>
          <p:cNvSpPr/>
          <p:nvPr/>
        </p:nvSpPr>
        <p:spPr>
          <a:xfrm>
            <a:off x="9172330" y="509339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3E5F455-7A29-4105-9774-DFD118A9229F}"/>
              </a:ext>
            </a:extLst>
          </p:cNvPr>
          <p:cNvSpPr txBox="1"/>
          <p:nvPr/>
        </p:nvSpPr>
        <p:spPr>
          <a:xfrm>
            <a:off x="9891760" y="5068412"/>
            <a:ext cx="16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0B052A80-4253-4A38-A8D7-20CB453FDCA5}"/>
              </a:ext>
            </a:extLst>
          </p:cNvPr>
          <p:cNvSpPr/>
          <p:nvPr/>
        </p:nvSpPr>
        <p:spPr>
          <a:xfrm>
            <a:off x="9171510" y="589836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77E4602-783C-48F7-A468-79CE08AD5A75}"/>
              </a:ext>
            </a:extLst>
          </p:cNvPr>
          <p:cNvSpPr txBox="1"/>
          <p:nvPr/>
        </p:nvSpPr>
        <p:spPr>
          <a:xfrm>
            <a:off x="9617909" y="5873382"/>
            <a:ext cx="1874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9000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815B276-9357-4551-8283-1EBCAF62917D}"/>
              </a:ext>
            </a:extLst>
          </p:cNvPr>
          <p:cNvSpPr/>
          <p:nvPr/>
        </p:nvSpPr>
        <p:spPr>
          <a:xfrm>
            <a:off x="1906026" y="1130188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C067BA5-AFE4-4262-A4EE-6A8E81FE07FD}"/>
              </a:ext>
            </a:extLst>
          </p:cNvPr>
          <p:cNvSpPr/>
          <p:nvPr/>
        </p:nvSpPr>
        <p:spPr>
          <a:xfrm>
            <a:off x="2137537" y="1132004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68DA60-9FB0-4A44-A880-B22734263249}"/>
              </a:ext>
            </a:extLst>
          </p:cNvPr>
          <p:cNvSpPr/>
          <p:nvPr/>
        </p:nvSpPr>
        <p:spPr>
          <a:xfrm>
            <a:off x="2368936" y="113003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1188CDC-F83B-453C-AD21-AB88405F8C3C}"/>
              </a:ext>
            </a:extLst>
          </p:cNvPr>
          <p:cNvSpPr/>
          <p:nvPr/>
        </p:nvSpPr>
        <p:spPr>
          <a:xfrm>
            <a:off x="1343270" y="1130159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83A1049-31D2-43CF-9BAC-216153D7D34B}"/>
              </a:ext>
            </a:extLst>
          </p:cNvPr>
          <p:cNvSpPr/>
          <p:nvPr/>
        </p:nvSpPr>
        <p:spPr>
          <a:xfrm>
            <a:off x="1574781" y="113197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B3881E7-DE45-4D04-96FA-1270D0DBA4DB}"/>
              </a:ext>
            </a:extLst>
          </p:cNvPr>
          <p:cNvSpPr/>
          <p:nvPr/>
        </p:nvSpPr>
        <p:spPr>
          <a:xfrm>
            <a:off x="6084558" y="112542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3A7C57-4B14-40F1-9232-A8916F379884}"/>
              </a:ext>
            </a:extLst>
          </p:cNvPr>
          <p:cNvSpPr/>
          <p:nvPr/>
        </p:nvSpPr>
        <p:spPr>
          <a:xfrm>
            <a:off x="6316069" y="1127237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E3B09E8-F700-447B-8A53-01FD6DF5D312}"/>
              </a:ext>
            </a:extLst>
          </p:cNvPr>
          <p:cNvSpPr/>
          <p:nvPr/>
        </p:nvSpPr>
        <p:spPr>
          <a:xfrm>
            <a:off x="6545087" y="112526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5727943-4256-4FE9-8E77-1BD4DA3A9D00}"/>
              </a:ext>
            </a:extLst>
          </p:cNvPr>
          <p:cNvSpPr/>
          <p:nvPr/>
        </p:nvSpPr>
        <p:spPr>
          <a:xfrm>
            <a:off x="5529296" y="112539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D7AB97F-5A1A-4C71-AFFE-561E40818256}"/>
              </a:ext>
            </a:extLst>
          </p:cNvPr>
          <p:cNvSpPr/>
          <p:nvPr/>
        </p:nvSpPr>
        <p:spPr>
          <a:xfrm>
            <a:off x="5760807" y="112709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3FF695E-202B-4FEE-92F5-423E0C05FDDB}"/>
              </a:ext>
            </a:extLst>
          </p:cNvPr>
          <p:cNvSpPr/>
          <p:nvPr/>
        </p:nvSpPr>
        <p:spPr>
          <a:xfrm>
            <a:off x="5298558" y="112654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CED4D3C-8839-48A2-BC2C-4D1B6570C930}"/>
              </a:ext>
            </a:extLst>
          </p:cNvPr>
          <p:cNvSpPr/>
          <p:nvPr/>
        </p:nvSpPr>
        <p:spPr>
          <a:xfrm>
            <a:off x="10220433" y="113440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0CEB5E1-DBA7-4D9D-A60C-8BCB43714EB2}"/>
              </a:ext>
            </a:extLst>
          </p:cNvPr>
          <p:cNvSpPr/>
          <p:nvPr/>
        </p:nvSpPr>
        <p:spPr>
          <a:xfrm>
            <a:off x="10451944" y="1136217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F041769-5AF4-4526-96E7-917C3FE328A8}"/>
              </a:ext>
            </a:extLst>
          </p:cNvPr>
          <p:cNvSpPr/>
          <p:nvPr/>
        </p:nvSpPr>
        <p:spPr>
          <a:xfrm>
            <a:off x="10683343" y="113424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100AC77-10DD-44D7-B3BD-B926AA7661E9}"/>
              </a:ext>
            </a:extLst>
          </p:cNvPr>
          <p:cNvSpPr/>
          <p:nvPr/>
        </p:nvSpPr>
        <p:spPr>
          <a:xfrm>
            <a:off x="9657677" y="1136830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50D7627-3B1A-482B-B280-28E4F197070D}"/>
              </a:ext>
            </a:extLst>
          </p:cNvPr>
          <p:cNvSpPr/>
          <p:nvPr/>
        </p:nvSpPr>
        <p:spPr>
          <a:xfrm>
            <a:off x="9889188" y="1136188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3B2A366-A615-4E36-890E-58B40DDAC574}"/>
              </a:ext>
            </a:extLst>
          </p:cNvPr>
          <p:cNvSpPr/>
          <p:nvPr/>
        </p:nvSpPr>
        <p:spPr>
          <a:xfrm>
            <a:off x="9426592" y="113629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93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20" grpId="0"/>
      <p:bldP spid="122" grpId="0"/>
      <p:bldP spid="124" grpId="0"/>
      <p:bldP spid="126" grpId="0"/>
      <p:bldP spid="135" grpId="0"/>
      <p:bldP spid="137" grpId="0"/>
      <p:bldP spid="139" grpId="0"/>
      <p:bldP spid="141" grpId="0"/>
      <p:bldP spid="143" grpId="0"/>
      <p:bldP spid="145" grpId="0"/>
      <p:bldP spid="152" grpId="0"/>
      <p:bldP spid="154" grpId="0"/>
      <p:bldP spid="156" grpId="0"/>
      <p:bldP spid="158" grpId="0"/>
      <p:bldP spid="160" grpId="0"/>
      <p:bldP spid="162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92,035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6F013379-9C4F-4E31-8FD0-74956476E96F}"/>
              </a:ext>
            </a:extLst>
          </p:cNvPr>
          <p:cNvGrpSpPr/>
          <p:nvPr/>
        </p:nvGrpSpPr>
        <p:grpSpPr>
          <a:xfrm>
            <a:off x="2256158" y="1835355"/>
            <a:ext cx="892821" cy="428686"/>
            <a:chOff x="4484935" y="944175"/>
            <a:chExt cx="892821" cy="42868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C8974999-40BE-44B2-885D-712BFE80447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0F1D5996-F8EC-49AF-AF1E-8A4577E5DBF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8AF0804-D98D-4F70-B537-DCD70054E1C4}"/>
              </a:ext>
            </a:extLst>
          </p:cNvPr>
          <p:cNvGrpSpPr/>
          <p:nvPr/>
        </p:nvGrpSpPr>
        <p:grpSpPr>
          <a:xfrm>
            <a:off x="2256149" y="2279961"/>
            <a:ext cx="892821" cy="428686"/>
            <a:chOff x="4484935" y="944175"/>
            <a:chExt cx="892821" cy="428686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E0877580-8CE7-4E6F-972D-4B4EF0C80674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596AAE76-BC0D-4986-8C77-04EC4963D62B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F9A7C97F-6337-4376-A837-B10F46A23CAE}"/>
              </a:ext>
            </a:extLst>
          </p:cNvPr>
          <p:cNvGrpSpPr/>
          <p:nvPr/>
        </p:nvGrpSpPr>
        <p:grpSpPr>
          <a:xfrm>
            <a:off x="2256662" y="2726157"/>
            <a:ext cx="892821" cy="428686"/>
            <a:chOff x="4484935" y="944175"/>
            <a:chExt cx="892821" cy="428686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7BCB1F1D-D09E-4FAE-8C80-08DDEFC625C7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917F438-99FB-495F-98F3-76A94D78F88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0E6E4E22-1443-4FE6-B427-AD0391AE47F3}"/>
              </a:ext>
            </a:extLst>
          </p:cNvPr>
          <p:cNvGrpSpPr/>
          <p:nvPr/>
        </p:nvGrpSpPr>
        <p:grpSpPr>
          <a:xfrm>
            <a:off x="2256653" y="3170763"/>
            <a:ext cx="892821" cy="428686"/>
            <a:chOff x="4484935" y="944175"/>
            <a:chExt cx="892821" cy="42868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CF5BCA11-024F-48D7-AEEF-2BABE881AF8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41B3BF27-E7AE-4BF8-A8D6-16EDE152FF3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C2FCD0F1-4551-41FA-9660-6D8195AA55AA}"/>
              </a:ext>
            </a:extLst>
          </p:cNvPr>
          <p:cNvGrpSpPr/>
          <p:nvPr/>
        </p:nvGrpSpPr>
        <p:grpSpPr>
          <a:xfrm>
            <a:off x="2253006" y="3615939"/>
            <a:ext cx="892821" cy="428686"/>
            <a:chOff x="4484935" y="944175"/>
            <a:chExt cx="892821" cy="42868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824C36C7-35B5-4B87-9800-0F3B9345BEF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985DDD95-3683-4961-8576-A864DF43FF1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9E393075-85F0-417B-BAFC-62E1A71ACE7C}"/>
              </a:ext>
            </a:extLst>
          </p:cNvPr>
          <p:cNvGrpSpPr/>
          <p:nvPr/>
        </p:nvGrpSpPr>
        <p:grpSpPr>
          <a:xfrm>
            <a:off x="2257702" y="4066260"/>
            <a:ext cx="892821" cy="428686"/>
            <a:chOff x="4484935" y="944175"/>
            <a:chExt cx="892821" cy="42868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97112E17-F5DF-4E40-A8E3-725C575EC59C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D2C72E65-A2CF-4F2D-BDB6-D56BFF30F64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5D7C5038-B715-44B7-B289-F54E2633B9FF}"/>
              </a:ext>
            </a:extLst>
          </p:cNvPr>
          <p:cNvGrpSpPr/>
          <p:nvPr/>
        </p:nvGrpSpPr>
        <p:grpSpPr>
          <a:xfrm>
            <a:off x="2257693" y="4510866"/>
            <a:ext cx="892821" cy="428686"/>
            <a:chOff x="4484935" y="944175"/>
            <a:chExt cx="892821" cy="428686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474FFC60-5E02-4702-B244-D64422B3897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BEC77742-985F-44C2-90C1-160CDC470A5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CC90161F-BF26-440A-9161-D3D726C684F9}"/>
              </a:ext>
            </a:extLst>
          </p:cNvPr>
          <p:cNvGrpSpPr/>
          <p:nvPr/>
        </p:nvGrpSpPr>
        <p:grpSpPr>
          <a:xfrm>
            <a:off x="2258206" y="4957062"/>
            <a:ext cx="892821" cy="428686"/>
            <a:chOff x="4484935" y="944175"/>
            <a:chExt cx="892821" cy="428686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8AEAF337-A45E-4075-A8F8-BEF3E6F65BA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C5C8B35F-05BB-408C-BB5A-C7108657C6D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323B88C-5B77-4A92-9247-0A701D4B40E4}"/>
              </a:ext>
            </a:extLst>
          </p:cNvPr>
          <p:cNvGrpSpPr/>
          <p:nvPr/>
        </p:nvGrpSpPr>
        <p:grpSpPr>
          <a:xfrm>
            <a:off x="2258197" y="5401668"/>
            <a:ext cx="892821" cy="428686"/>
            <a:chOff x="4484935" y="944175"/>
            <a:chExt cx="892821" cy="428686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B90C030B-7E58-4ADF-977B-D2187F1965B3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2098095A-98D1-4554-9D7F-39F9C5625D5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AA661A69-FC81-4E1C-B039-465885C53AE9}"/>
              </a:ext>
            </a:extLst>
          </p:cNvPr>
          <p:cNvGrpSpPr/>
          <p:nvPr/>
        </p:nvGrpSpPr>
        <p:grpSpPr>
          <a:xfrm>
            <a:off x="3578369" y="1831123"/>
            <a:ext cx="892821" cy="428686"/>
            <a:chOff x="3143479" y="934501"/>
            <a:chExt cx="892821" cy="428686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45EA48A8-187F-47CC-8906-CBA033EAD6C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667B99F-B2FA-4E18-9AC3-D82D1334280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35CBE14B-0642-43EB-8BB9-20678F9743C5}"/>
              </a:ext>
            </a:extLst>
          </p:cNvPr>
          <p:cNvGrpSpPr/>
          <p:nvPr/>
        </p:nvGrpSpPr>
        <p:grpSpPr>
          <a:xfrm>
            <a:off x="3580625" y="2280004"/>
            <a:ext cx="892821" cy="428686"/>
            <a:chOff x="3143479" y="934501"/>
            <a:chExt cx="892821" cy="428686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7A49822F-E679-4DD4-BEBC-9FACC89E115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6850B4E7-625D-4F66-8F15-B26120D55E8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4476AEFB-6608-415A-B529-81E52194765B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F7A6219-CFE3-4E99-9361-01B6740A677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FFEF7173-B3F3-4D91-A9FA-8E09F9E0606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92B9554D-5CAA-40E1-B55F-E62B23D52573}"/>
              </a:ext>
            </a:extLst>
          </p:cNvPr>
          <p:cNvGrpSpPr/>
          <p:nvPr/>
        </p:nvGrpSpPr>
        <p:grpSpPr>
          <a:xfrm>
            <a:off x="5787359" y="2280562"/>
            <a:ext cx="492471" cy="428686"/>
            <a:chOff x="1333467" y="934501"/>
            <a:chExt cx="492471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05D34DB4-3F0A-4C70-8065-828508D30E2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39E0EA57-EAEF-4668-ABDD-85AA9D4FCF2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74DE09B0-70A6-4194-AAC6-AB66AD9AAE89}"/>
              </a:ext>
            </a:extLst>
          </p:cNvPr>
          <p:cNvGrpSpPr/>
          <p:nvPr/>
        </p:nvGrpSpPr>
        <p:grpSpPr>
          <a:xfrm>
            <a:off x="5794695" y="2725799"/>
            <a:ext cx="492471" cy="428686"/>
            <a:chOff x="1333467" y="934501"/>
            <a:chExt cx="492471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2A957977-4CF9-4541-832F-F2D2DD0F28C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67EDE294-FE55-4566-8956-42793017260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AA9F672A-3975-4CAE-BC72-B8E7C74923E7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12063A79-E246-4FAA-8350-D9610330D89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FFCA22EA-F67C-4BE6-B0D8-42E4294F727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8BA2DA4D-6443-43A6-BB7F-EAAC0CE28790}"/>
              </a:ext>
            </a:extLst>
          </p:cNvPr>
          <p:cNvGrpSpPr/>
          <p:nvPr/>
        </p:nvGrpSpPr>
        <p:grpSpPr>
          <a:xfrm>
            <a:off x="6709658" y="2291317"/>
            <a:ext cx="446399" cy="428686"/>
            <a:chOff x="457051" y="1380030"/>
            <a:chExt cx="446399" cy="42868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A5C583F5-1410-45E5-AC5F-B87732FD671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4EE8DC64-0380-44A8-922B-6201314AFE18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3815D3E4-A707-4B07-BA9F-4704972F8F70}"/>
              </a:ext>
            </a:extLst>
          </p:cNvPr>
          <p:cNvGrpSpPr/>
          <p:nvPr/>
        </p:nvGrpSpPr>
        <p:grpSpPr>
          <a:xfrm>
            <a:off x="6712742" y="2734742"/>
            <a:ext cx="446399" cy="428686"/>
            <a:chOff x="460084" y="1832999"/>
            <a:chExt cx="446399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A861EA07-C1A8-4BED-A1E6-A1617A2CE777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1DB83A45-1E8E-4E72-A005-ED919204B7FC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951A83A7-27E1-460D-BB5C-AB610DCBC127}"/>
              </a:ext>
            </a:extLst>
          </p:cNvPr>
          <p:cNvGrpSpPr/>
          <p:nvPr/>
        </p:nvGrpSpPr>
        <p:grpSpPr>
          <a:xfrm>
            <a:off x="6710487" y="3177531"/>
            <a:ext cx="446399" cy="428686"/>
            <a:chOff x="453437" y="2278528"/>
            <a:chExt cx="446399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F5247BFE-A5F3-45B7-BCA7-59FD38981C3F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105EE6BC-51B2-4524-B349-92F7BE56EE3F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205F4C31-B692-46FD-8BEB-D99B55C9941E}"/>
              </a:ext>
            </a:extLst>
          </p:cNvPr>
          <p:cNvGrpSpPr/>
          <p:nvPr/>
        </p:nvGrpSpPr>
        <p:grpSpPr>
          <a:xfrm>
            <a:off x="6710451" y="3621783"/>
            <a:ext cx="446399" cy="428686"/>
            <a:chOff x="448639" y="2727542"/>
            <a:chExt cx="446399" cy="42868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B2D9E999-CB82-4390-8A86-967AEAB64795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102972B8-2B40-4C1B-B5D0-9D3875B514B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DF2CFF4D-3292-450D-AA08-83DA51C5D197}"/>
              </a:ext>
            </a:extLst>
          </p:cNvPr>
          <p:cNvGrpSpPr/>
          <p:nvPr/>
        </p:nvGrpSpPr>
        <p:grpSpPr>
          <a:xfrm>
            <a:off x="8218437" y="1130227"/>
            <a:ext cx="3409434" cy="4743157"/>
            <a:chOff x="255525" y="372323"/>
            <a:chExt cx="3123295" cy="1063593"/>
          </a:xfrm>
        </p:grpSpPr>
        <p:sp>
          <p:nvSpPr>
            <p:cNvPr id="493" name="Rectangle: Rounded Corners 492">
              <a:extLst>
                <a:ext uri="{FF2B5EF4-FFF2-40B4-BE49-F238E27FC236}">
                  <a16:creationId xmlns:a16="http://schemas.microsoft.com/office/drawing/2014/main" id="{B4133ED5-6CE7-44D4-A69D-39DFE1F90E65}"/>
                </a:ext>
              </a:extLst>
            </p:cNvPr>
            <p:cNvSpPr/>
            <p:nvPr/>
          </p:nvSpPr>
          <p:spPr>
            <a:xfrm>
              <a:off x="255525" y="372323"/>
              <a:ext cx="3123295" cy="10635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E9945700-FB9E-451C-988B-9D164BE409D8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495" name="TextBox 494">
            <a:extLst>
              <a:ext uri="{FF2B5EF4-FFF2-40B4-BE49-F238E27FC236}">
                <a16:creationId xmlns:a16="http://schemas.microsoft.com/office/drawing/2014/main" id="{99F6E106-4BF1-4B50-B208-C3EB13C6209E}"/>
              </a:ext>
            </a:extLst>
          </p:cNvPr>
          <p:cNvSpPr txBox="1"/>
          <p:nvPr/>
        </p:nvSpPr>
        <p:spPr>
          <a:xfrm>
            <a:off x="9215344" y="1147641"/>
            <a:ext cx="1816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92,035</a:t>
            </a:r>
          </a:p>
        </p:txBody>
      </p:sp>
      <p:sp>
        <p:nvSpPr>
          <p:cNvPr id="496" name="TextBox 495">
            <a:extLst>
              <a:ext uri="{FF2B5EF4-FFF2-40B4-BE49-F238E27FC236}">
                <a16:creationId xmlns:a16="http://schemas.microsoft.com/office/drawing/2014/main" id="{12841E26-33FF-413A-A157-4A4282B79BE7}"/>
              </a:ext>
            </a:extLst>
          </p:cNvPr>
          <p:cNvSpPr txBox="1"/>
          <p:nvPr/>
        </p:nvSpPr>
        <p:spPr>
          <a:xfrm>
            <a:off x="8350394" y="1791391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0: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497" name="Rectangle 496">
            <a:extLst>
              <a:ext uri="{FF2B5EF4-FFF2-40B4-BE49-F238E27FC236}">
                <a16:creationId xmlns:a16="http://schemas.microsoft.com/office/drawing/2014/main" id="{4F8AD642-BC06-4E10-B934-78F5C3A70D15}"/>
              </a:ext>
            </a:extLst>
          </p:cNvPr>
          <p:cNvSpPr/>
          <p:nvPr/>
        </p:nvSpPr>
        <p:spPr>
          <a:xfrm>
            <a:off x="8927802" y="185856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A898C3DC-464A-47D0-BA82-89B6D4C1A784}"/>
              </a:ext>
            </a:extLst>
          </p:cNvPr>
          <p:cNvSpPr txBox="1"/>
          <p:nvPr/>
        </p:nvSpPr>
        <p:spPr>
          <a:xfrm>
            <a:off x="9194445" y="1833580"/>
            <a:ext cx="2053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90 000</a:t>
            </a:r>
          </a:p>
        </p:txBody>
      </p:sp>
      <p:sp>
        <p:nvSpPr>
          <p:cNvPr id="499" name="Rectangle 498">
            <a:extLst>
              <a:ext uri="{FF2B5EF4-FFF2-40B4-BE49-F238E27FC236}">
                <a16:creationId xmlns:a16="http://schemas.microsoft.com/office/drawing/2014/main" id="{732F6FD6-DFB0-4C86-9D4F-ABFDA84D91BE}"/>
              </a:ext>
            </a:extLst>
          </p:cNvPr>
          <p:cNvSpPr/>
          <p:nvPr/>
        </p:nvSpPr>
        <p:spPr>
          <a:xfrm>
            <a:off x="8926982" y="26689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0" name="TextBox 499">
            <a:extLst>
              <a:ext uri="{FF2B5EF4-FFF2-40B4-BE49-F238E27FC236}">
                <a16:creationId xmlns:a16="http://schemas.microsoft.com/office/drawing/2014/main" id="{D590E8D3-41FF-49D4-BED5-57A480557BF2}"/>
              </a:ext>
            </a:extLst>
          </p:cNvPr>
          <p:cNvSpPr txBox="1"/>
          <p:nvPr/>
        </p:nvSpPr>
        <p:spPr>
          <a:xfrm>
            <a:off x="9416995" y="2643929"/>
            <a:ext cx="18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2000</a:t>
            </a: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6B3B47B8-76C6-464C-993E-D82F9FA9A06F}"/>
              </a:ext>
            </a:extLst>
          </p:cNvPr>
          <p:cNvSpPr/>
          <p:nvPr/>
        </p:nvSpPr>
        <p:spPr>
          <a:xfrm>
            <a:off x="8925134" y="347714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48D5A561-B75C-4AFA-BE5C-B82149763B91}"/>
              </a:ext>
            </a:extLst>
          </p:cNvPr>
          <p:cNvSpPr txBox="1"/>
          <p:nvPr/>
        </p:nvSpPr>
        <p:spPr>
          <a:xfrm>
            <a:off x="9809555" y="3452160"/>
            <a:ext cx="1436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503" name="Rectangle 502">
            <a:extLst>
              <a:ext uri="{FF2B5EF4-FFF2-40B4-BE49-F238E27FC236}">
                <a16:creationId xmlns:a16="http://schemas.microsoft.com/office/drawing/2014/main" id="{77E7CA43-F712-4F2B-9319-0CCB19E52E10}"/>
              </a:ext>
            </a:extLst>
          </p:cNvPr>
          <p:cNvSpPr/>
          <p:nvPr/>
        </p:nvSpPr>
        <p:spPr>
          <a:xfrm>
            <a:off x="8924314" y="428211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81FF0846-5738-4D28-A916-17B8865E3DD2}"/>
              </a:ext>
            </a:extLst>
          </p:cNvPr>
          <p:cNvSpPr txBox="1"/>
          <p:nvPr/>
        </p:nvSpPr>
        <p:spPr>
          <a:xfrm>
            <a:off x="9638869" y="4257130"/>
            <a:ext cx="1606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79C251CF-606E-4829-82EF-4BCC45ED64B8}"/>
              </a:ext>
            </a:extLst>
          </p:cNvPr>
          <p:cNvSpPr/>
          <p:nvPr/>
        </p:nvSpPr>
        <p:spPr>
          <a:xfrm>
            <a:off x="8926071" y="508869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2311EF04-D760-48AA-9213-856C67B7DB6D}"/>
              </a:ext>
            </a:extLst>
          </p:cNvPr>
          <p:cNvSpPr txBox="1"/>
          <p:nvPr/>
        </p:nvSpPr>
        <p:spPr>
          <a:xfrm>
            <a:off x="9809554" y="5063713"/>
            <a:ext cx="1437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738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481,297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55876C8-2700-48D1-BD35-09DD9520BF27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BD119DD-0F74-4C49-BD5D-C6EC656F347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BF3F24E-E53C-4F78-8EF9-B8380905787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41C2EB1-EE82-4CFD-AD0B-13234C46191B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666393DA-71E4-45B7-8151-0D9B7124269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9DF853E-BB73-4333-BF31-6E2CBBA12ABF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27375C7-31C1-4581-ADAB-143B8474573B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F897640-DCFA-444F-B5F4-643D36EEB900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0BD95BC-CA7B-4798-9649-2083E3615466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A835DA6-7A17-4B32-AAE8-73F2F589F3A4}"/>
              </a:ext>
            </a:extLst>
          </p:cNvPr>
          <p:cNvGrpSpPr/>
          <p:nvPr/>
        </p:nvGrpSpPr>
        <p:grpSpPr>
          <a:xfrm>
            <a:off x="852248" y="3196422"/>
            <a:ext cx="1002254" cy="428686"/>
            <a:chOff x="5757690" y="935037"/>
            <a:chExt cx="1002254" cy="428686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51AB962-33BF-497E-831D-E1ACD04C3AF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92A8967-2A08-4A74-BD95-B403E85419E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05E288B-68E8-4D1F-BDA5-D3B8446904C0}"/>
              </a:ext>
            </a:extLst>
          </p:cNvPr>
          <p:cNvGrpSpPr/>
          <p:nvPr/>
        </p:nvGrpSpPr>
        <p:grpSpPr>
          <a:xfrm>
            <a:off x="2256158" y="1835355"/>
            <a:ext cx="892821" cy="428686"/>
            <a:chOff x="4484935" y="944175"/>
            <a:chExt cx="892821" cy="428686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B6FDC8E6-E4CB-42D4-93C8-E65B2284E5F4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7792DD0-7753-4B75-8BC3-D9199F198C9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82658F83-F636-4A4F-9E6A-8A571B24E40A}"/>
              </a:ext>
            </a:extLst>
          </p:cNvPr>
          <p:cNvGrpSpPr/>
          <p:nvPr/>
        </p:nvGrpSpPr>
        <p:grpSpPr>
          <a:xfrm>
            <a:off x="2256149" y="2279961"/>
            <a:ext cx="892821" cy="428686"/>
            <a:chOff x="4484935" y="944175"/>
            <a:chExt cx="892821" cy="42868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CA777C7-C625-479E-9E78-A28CE73E63A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0E689FC-1D69-497F-91D3-9DC466C8F53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D75E021-8D4B-4063-8E31-784969C26302}"/>
              </a:ext>
            </a:extLst>
          </p:cNvPr>
          <p:cNvGrpSpPr/>
          <p:nvPr/>
        </p:nvGrpSpPr>
        <p:grpSpPr>
          <a:xfrm>
            <a:off x="2256662" y="2726157"/>
            <a:ext cx="892821" cy="428686"/>
            <a:chOff x="4484935" y="944175"/>
            <a:chExt cx="892821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A8291C9B-431D-46EA-87AC-136CF1401E3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8878EEA-9002-4D62-B98D-804F8F5B57C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35FD31E-6615-4111-ADDD-C056E58469C9}"/>
              </a:ext>
            </a:extLst>
          </p:cNvPr>
          <p:cNvGrpSpPr/>
          <p:nvPr/>
        </p:nvGrpSpPr>
        <p:grpSpPr>
          <a:xfrm>
            <a:off x="2256653" y="3170763"/>
            <a:ext cx="892821" cy="428686"/>
            <a:chOff x="4484935" y="944175"/>
            <a:chExt cx="892821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570AB985-A131-4C99-ADFF-9ACA440D2B8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9229501-9BD2-46A1-89AE-9C49382C657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916FC78-F87B-4F62-AFD2-CF2AF3106CAE}"/>
              </a:ext>
            </a:extLst>
          </p:cNvPr>
          <p:cNvGrpSpPr/>
          <p:nvPr/>
        </p:nvGrpSpPr>
        <p:grpSpPr>
          <a:xfrm>
            <a:off x="2253006" y="3615939"/>
            <a:ext cx="892821" cy="428686"/>
            <a:chOff x="4484935" y="944175"/>
            <a:chExt cx="892821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E0AE20A-E96F-4165-A724-1440856D2B4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635D132-831F-403F-9B35-24F31824E38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4D11CA0-9D35-4AA3-AD76-2BDFDDBF9CDF}"/>
              </a:ext>
            </a:extLst>
          </p:cNvPr>
          <p:cNvGrpSpPr/>
          <p:nvPr/>
        </p:nvGrpSpPr>
        <p:grpSpPr>
          <a:xfrm>
            <a:off x="2257702" y="4066260"/>
            <a:ext cx="892821" cy="428686"/>
            <a:chOff x="4484935" y="944175"/>
            <a:chExt cx="892821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8910636B-08E0-4627-B261-D972C47B0C5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F0A96A8C-71FD-41B3-9493-3FC068BE982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5C9670B9-89FF-4FFA-AEA5-296ECC5A0688}"/>
              </a:ext>
            </a:extLst>
          </p:cNvPr>
          <p:cNvGrpSpPr/>
          <p:nvPr/>
        </p:nvGrpSpPr>
        <p:grpSpPr>
          <a:xfrm>
            <a:off x="2257693" y="4510866"/>
            <a:ext cx="892821" cy="428686"/>
            <a:chOff x="4484935" y="944175"/>
            <a:chExt cx="892821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D0BE5B0A-A1B1-4BB7-917A-3650EB1B4113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52225EBF-7B94-4251-81C7-F0DE695B12F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9B80F02-1B19-49EB-B561-E7893932E96D}"/>
              </a:ext>
            </a:extLst>
          </p:cNvPr>
          <p:cNvGrpSpPr/>
          <p:nvPr/>
        </p:nvGrpSpPr>
        <p:grpSpPr>
          <a:xfrm>
            <a:off x="2258206" y="4957062"/>
            <a:ext cx="892821" cy="428686"/>
            <a:chOff x="4484935" y="944175"/>
            <a:chExt cx="892821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9179D7D-C1EE-4C95-8A46-FAF590F117A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A241BDC-1BA1-40D5-B7EF-6FCFEA35030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CD42765-F7AD-41B6-9311-C1D4BDA7EBF3}"/>
              </a:ext>
            </a:extLst>
          </p:cNvPr>
          <p:cNvGrpSpPr/>
          <p:nvPr/>
        </p:nvGrpSpPr>
        <p:grpSpPr>
          <a:xfrm>
            <a:off x="3578369" y="1831123"/>
            <a:ext cx="892821" cy="428686"/>
            <a:chOff x="3143479" y="934501"/>
            <a:chExt cx="892821" cy="42868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08632C08-C429-4940-8907-AE87D85EA86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DEC83AB-4DA0-450C-9F2A-7EC39E0459D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A976731F-EEB7-4368-BA51-C4CAE9168731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73164820-58CE-48FB-907B-77E1047D436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56D2E5D7-EA5D-48DD-8FF3-65C64904FEC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F897263-53C5-4212-AD0F-4AA1F364772E}"/>
              </a:ext>
            </a:extLst>
          </p:cNvPr>
          <p:cNvGrpSpPr/>
          <p:nvPr/>
        </p:nvGrpSpPr>
        <p:grpSpPr>
          <a:xfrm>
            <a:off x="4854523" y="2280004"/>
            <a:ext cx="593466" cy="428686"/>
            <a:chOff x="2176723" y="934501"/>
            <a:chExt cx="593466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AD2FB56-57FC-4474-8C91-1981159B20C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A9AF5CB-24A8-4B87-9F6F-F4A752E8BAC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FADF1D2C-A2A9-4A78-98AA-01B25A13C1BA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9E078A94-26F0-43A2-B295-8799E0BF732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7F260A69-1D0E-468B-933A-F8529965108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CA4AD2F0-6F8B-4DCF-A038-D8E44E198853}"/>
              </a:ext>
            </a:extLst>
          </p:cNvPr>
          <p:cNvGrpSpPr/>
          <p:nvPr/>
        </p:nvGrpSpPr>
        <p:grpSpPr>
          <a:xfrm>
            <a:off x="5787359" y="2280562"/>
            <a:ext cx="492471" cy="428686"/>
            <a:chOff x="1333467" y="934501"/>
            <a:chExt cx="492471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12343519-2E3E-4D15-B01D-A76559263C9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5CA232B0-B8E9-4B99-8A8A-15C975321CC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B536A0CD-758C-403E-AF33-FBA6587A758A}"/>
              </a:ext>
            </a:extLst>
          </p:cNvPr>
          <p:cNvGrpSpPr/>
          <p:nvPr/>
        </p:nvGrpSpPr>
        <p:grpSpPr>
          <a:xfrm>
            <a:off x="5794695" y="2725799"/>
            <a:ext cx="492471" cy="428686"/>
            <a:chOff x="1333467" y="934501"/>
            <a:chExt cx="492471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6B3D823F-5FCE-4C52-99F1-23F0F346EB0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D236DA0F-014D-407B-8585-3AA2842FA01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A42D205-C94B-4C82-8EC7-42153C2F324F}"/>
              </a:ext>
            </a:extLst>
          </p:cNvPr>
          <p:cNvGrpSpPr/>
          <p:nvPr/>
        </p:nvGrpSpPr>
        <p:grpSpPr>
          <a:xfrm>
            <a:off x="5788883" y="3175238"/>
            <a:ext cx="492471" cy="428686"/>
            <a:chOff x="1333467" y="934501"/>
            <a:chExt cx="492471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42B6426A-C0A7-47D2-A2B6-ABAC4BE1347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6C6A9F54-B247-41C3-AA41-1FAB465E08E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F7708FD0-3B3E-4827-9F95-3BD68088A825}"/>
              </a:ext>
            </a:extLst>
          </p:cNvPr>
          <p:cNvGrpSpPr/>
          <p:nvPr/>
        </p:nvGrpSpPr>
        <p:grpSpPr>
          <a:xfrm>
            <a:off x="5791783" y="3621498"/>
            <a:ext cx="492471" cy="428686"/>
            <a:chOff x="1333467" y="934501"/>
            <a:chExt cx="492471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89A2DBB3-0695-4928-A1BF-FF9F409F849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01974097-CD75-4E50-9097-B2267004BAB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C5224F16-4DE6-4AB0-B327-74082F6033D6}"/>
              </a:ext>
            </a:extLst>
          </p:cNvPr>
          <p:cNvGrpSpPr/>
          <p:nvPr/>
        </p:nvGrpSpPr>
        <p:grpSpPr>
          <a:xfrm>
            <a:off x="5785971" y="4070937"/>
            <a:ext cx="492471" cy="428686"/>
            <a:chOff x="1333467" y="934501"/>
            <a:chExt cx="492471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02773980-5105-4A9C-9C63-59BD3C33EC6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50167598-B7F4-4A3A-9A1D-00EA1B0E00B8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AD87AF97-8C81-4E7E-9FFB-4CBAD6060AAC}"/>
              </a:ext>
            </a:extLst>
          </p:cNvPr>
          <p:cNvGrpSpPr/>
          <p:nvPr/>
        </p:nvGrpSpPr>
        <p:grpSpPr>
          <a:xfrm>
            <a:off x="5791983" y="4513821"/>
            <a:ext cx="492471" cy="428686"/>
            <a:chOff x="1333467" y="934501"/>
            <a:chExt cx="492471" cy="428686"/>
          </a:xfrm>
        </p:grpSpPr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B8EC9EED-EF88-4F18-80E7-2D90354A493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5747A78E-DFB0-41C7-B8CA-2D5DFE1EDD0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2E90E2E8-490F-4ED8-8BFB-C529F5C576AB}"/>
              </a:ext>
            </a:extLst>
          </p:cNvPr>
          <p:cNvGrpSpPr/>
          <p:nvPr/>
        </p:nvGrpSpPr>
        <p:grpSpPr>
          <a:xfrm>
            <a:off x="5786171" y="4963260"/>
            <a:ext cx="492471" cy="428686"/>
            <a:chOff x="1333467" y="934501"/>
            <a:chExt cx="492471" cy="428686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BA30D71F-5A8A-4CF3-B50C-7BBAC4A08E1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695A4F22-F893-454C-9471-D68CD6DC405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887C7B3B-4058-4899-9046-A050FB477EB8}"/>
              </a:ext>
            </a:extLst>
          </p:cNvPr>
          <p:cNvGrpSpPr/>
          <p:nvPr/>
        </p:nvGrpSpPr>
        <p:grpSpPr>
          <a:xfrm>
            <a:off x="5793507" y="5408497"/>
            <a:ext cx="492471" cy="428686"/>
            <a:chOff x="1333467" y="934501"/>
            <a:chExt cx="492471" cy="428686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A0E4270C-2294-4EF5-ACCF-BB5A96DAE00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F7F5AEA-56FB-4E52-9F83-94E3B9168FC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9A79A1B2-180C-4F7F-8554-8325BBF5A870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9A5FEB69-FDE2-4E32-A86A-AFA0AE23EBC7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2507555C-A09E-4833-AFC6-F4538D59821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A69E3FE1-1213-475B-A5E0-2F16BB0F5231}"/>
              </a:ext>
            </a:extLst>
          </p:cNvPr>
          <p:cNvGrpSpPr/>
          <p:nvPr/>
        </p:nvGrpSpPr>
        <p:grpSpPr>
          <a:xfrm>
            <a:off x="6709658" y="2291317"/>
            <a:ext cx="446399" cy="428686"/>
            <a:chOff x="457051" y="1380030"/>
            <a:chExt cx="446399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36DFC732-DAB7-48A8-8B0E-6506761AE5A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54B03DA6-3064-4F73-8F0C-3770174B52C6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C0F44DB7-AED2-462B-8CB1-4B9E00B01C9D}"/>
              </a:ext>
            </a:extLst>
          </p:cNvPr>
          <p:cNvGrpSpPr/>
          <p:nvPr/>
        </p:nvGrpSpPr>
        <p:grpSpPr>
          <a:xfrm>
            <a:off x="6712742" y="2734742"/>
            <a:ext cx="446399" cy="428686"/>
            <a:chOff x="460084" y="1832999"/>
            <a:chExt cx="446399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DFCEE002-705B-46E2-8C08-5EEFFC70393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77ABB126-C608-4C61-85E6-F8C5BF4DAE3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7CE1E257-7DA9-4159-AB0D-7EF1A1CF1149}"/>
              </a:ext>
            </a:extLst>
          </p:cNvPr>
          <p:cNvGrpSpPr/>
          <p:nvPr/>
        </p:nvGrpSpPr>
        <p:grpSpPr>
          <a:xfrm>
            <a:off x="6710487" y="3177531"/>
            <a:ext cx="446399" cy="428686"/>
            <a:chOff x="453437" y="2278528"/>
            <a:chExt cx="446399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45D6104E-980D-47D0-B9A7-92DD7535D98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77D1B96E-DF0C-458D-B315-90B4213B6BA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3ED2BD0B-E483-4C43-8B1A-14363F6D23C6}"/>
              </a:ext>
            </a:extLst>
          </p:cNvPr>
          <p:cNvGrpSpPr/>
          <p:nvPr/>
        </p:nvGrpSpPr>
        <p:grpSpPr>
          <a:xfrm>
            <a:off x="6710451" y="3621783"/>
            <a:ext cx="446399" cy="428686"/>
            <a:chOff x="448639" y="2727542"/>
            <a:chExt cx="446399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A57DBD99-9086-4DC5-AB47-58195663305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81C666F2-8D19-4009-8A57-6B227462BEF7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18635C4E-4028-4870-B28F-07B975560026}"/>
              </a:ext>
            </a:extLst>
          </p:cNvPr>
          <p:cNvGrpSpPr/>
          <p:nvPr/>
        </p:nvGrpSpPr>
        <p:grpSpPr>
          <a:xfrm>
            <a:off x="6713781" y="4065496"/>
            <a:ext cx="446399" cy="428686"/>
            <a:chOff x="463698" y="934501"/>
            <a:chExt cx="446399" cy="428686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82CC82F9-B284-4E5E-911D-A24C813190E2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41363C83-8CB1-4387-AE1E-9F0B2537E775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14133C30-FCCD-4F77-B23A-448984593A2D}"/>
              </a:ext>
            </a:extLst>
          </p:cNvPr>
          <p:cNvGrpSpPr/>
          <p:nvPr/>
        </p:nvGrpSpPr>
        <p:grpSpPr>
          <a:xfrm>
            <a:off x="6712215" y="4518547"/>
            <a:ext cx="446399" cy="428686"/>
            <a:chOff x="457051" y="1380030"/>
            <a:chExt cx="446399" cy="428686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BB092BC7-A76F-4527-9E43-BFE814ED3F9D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ECB619D4-9013-42F0-A242-43B2C28EF1E3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BB53AED1-E271-4B73-9DEE-C39FC9399EA7}"/>
              </a:ext>
            </a:extLst>
          </p:cNvPr>
          <p:cNvGrpSpPr/>
          <p:nvPr/>
        </p:nvGrpSpPr>
        <p:grpSpPr>
          <a:xfrm>
            <a:off x="8208888" y="1126420"/>
            <a:ext cx="3409434" cy="5530577"/>
            <a:chOff x="255525" y="372323"/>
            <a:chExt cx="3123295" cy="1240162"/>
          </a:xfrm>
        </p:grpSpPr>
        <p:sp>
          <p:nvSpPr>
            <p:cNvPr id="416" name="Rectangle: Rounded Corners 415">
              <a:extLst>
                <a:ext uri="{FF2B5EF4-FFF2-40B4-BE49-F238E27FC236}">
                  <a16:creationId xmlns:a16="http://schemas.microsoft.com/office/drawing/2014/main" id="{5FAB9998-80AE-44BC-A333-5944AC5FF042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1A4729D4-E1AE-4062-B5A6-01E972C13594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418" name="TextBox 417">
            <a:extLst>
              <a:ext uri="{FF2B5EF4-FFF2-40B4-BE49-F238E27FC236}">
                <a16:creationId xmlns:a16="http://schemas.microsoft.com/office/drawing/2014/main" id="{21338570-1314-4DB5-AB63-1518A82032C8}"/>
              </a:ext>
            </a:extLst>
          </p:cNvPr>
          <p:cNvSpPr txBox="1"/>
          <p:nvPr/>
        </p:nvSpPr>
        <p:spPr>
          <a:xfrm>
            <a:off x="9092482" y="1143834"/>
            <a:ext cx="19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481,297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8605A77B-73B3-48C6-AF4A-46F913AEE920}"/>
              </a:ext>
            </a:extLst>
          </p:cNvPr>
          <p:cNvSpPr txBox="1"/>
          <p:nvPr/>
        </p:nvSpPr>
        <p:spPr>
          <a:xfrm>
            <a:off x="8340845" y="1787584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ACC03CA3-E248-4574-A27D-4C6442537359}"/>
              </a:ext>
            </a:extLst>
          </p:cNvPr>
          <p:cNvSpPr/>
          <p:nvPr/>
        </p:nvSpPr>
        <p:spPr>
          <a:xfrm>
            <a:off x="8918253" y="185475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C89070AB-B10F-4073-9641-035171D292AF}"/>
              </a:ext>
            </a:extLst>
          </p:cNvPr>
          <p:cNvSpPr txBox="1"/>
          <p:nvPr/>
        </p:nvSpPr>
        <p:spPr>
          <a:xfrm>
            <a:off x="9548088" y="1829773"/>
            <a:ext cx="1690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</a:t>
            </a: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D915C09D-3B45-40EB-B6FC-6CA99FCEC447}"/>
              </a:ext>
            </a:extLst>
          </p:cNvPr>
          <p:cNvSpPr/>
          <p:nvPr/>
        </p:nvSpPr>
        <p:spPr>
          <a:xfrm>
            <a:off x="8917433" y="266510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CC88A53E-93A1-4A8C-9B09-0AC4DF46072F}"/>
              </a:ext>
            </a:extLst>
          </p:cNvPr>
          <p:cNvSpPr txBox="1"/>
          <p:nvPr/>
        </p:nvSpPr>
        <p:spPr>
          <a:xfrm>
            <a:off x="9350002" y="2640122"/>
            <a:ext cx="188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1000</a:t>
            </a: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512CF3D9-EC11-454F-8C24-70627A82DC9A}"/>
              </a:ext>
            </a:extLst>
          </p:cNvPr>
          <p:cNvSpPr/>
          <p:nvPr/>
        </p:nvSpPr>
        <p:spPr>
          <a:xfrm>
            <a:off x="8915585" y="347333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D5C50866-D457-4617-8925-91165AF0ABE5}"/>
              </a:ext>
            </a:extLst>
          </p:cNvPr>
          <p:cNvSpPr txBox="1"/>
          <p:nvPr/>
        </p:nvSpPr>
        <p:spPr>
          <a:xfrm>
            <a:off x="9843412" y="3448353"/>
            <a:ext cx="139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C82CB200-062E-42BF-9E8C-224702568314}"/>
              </a:ext>
            </a:extLst>
          </p:cNvPr>
          <p:cNvSpPr/>
          <p:nvPr/>
        </p:nvSpPr>
        <p:spPr>
          <a:xfrm>
            <a:off x="8914765" y="427830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FFDAF71-8015-4D64-912A-76366DCDD272}"/>
              </a:ext>
            </a:extLst>
          </p:cNvPr>
          <p:cNvSpPr txBox="1"/>
          <p:nvPr/>
        </p:nvSpPr>
        <p:spPr>
          <a:xfrm>
            <a:off x="9018866" y="4253323"/>
            <a:ext cx="221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400 000</a:t>
            </a: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3FA1AB83-B11F-40AF-BFED-9CFE891FFD0C}"/>
              </a:ext>
            </a:extLst>
          </p:cNvPr>
          <p:cNvSpPr/>
          <p:nvPr/>
        </p:nvSpPr>
        <p:spPr>
          <a:xfrm>
            <a:off x="8916522" y="508488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D3832C63-4F51-4D76-98F3-3F294405847B}"/>
              </a:ext>
            </a:extLst>
          </p:cNvPr>
          <p:cNvSpPr txBox="1"/>
          <p:nvPr/>
        </p:nvSpPr>
        <p:spPr>
          <a:xfrm>
            <a:off x="9664445" y="5059906"/>
            <a:ext cx="157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</a:t>
            </a: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B1EA6C1C-BC10-4976-B57E-1BDEC41C2ED1}"/>
              </a:ext>
            </a:extLst>
          </p:cNvPr>
          <p:cNvSpPr/>
          <p:nvPr/>
        </p:nvSpPr>
        <p:spPr>
          <a:xfrm>
            <a:off x="8915702" y="588985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53EE9C4C-0AB7-489C-9378-CAB4B04E524E}"/>
              </a:ext>
            </a:extLst>
          </p:cNvPr>
          <p:cNvSpPr txBox="1"/>
          <p:nvPr/>
        </p:nvSpPr>
        <p:spPr>
          <a:xfrm>
            <a:off x="9218045" y="5864876"/>
            <a:ext cx="201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80 000</a:t>
            </a:r>
          </a:p>
        </p:txBody>
      </p:sp>
    </p:spTree>
    <p:extLst>
      <p:ext uri="{BB962C8B-B14F-4D97-AF65-F5344CB8AC3E}">
        <p14:creationId xmlns:p14="http://schemas.microsoft.com/office/powerpoint/2010/main" val="188845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509,413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635AC8F-A771-4DEA-A933-7B035C8B5011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19FC8A9-B60C-4E15-A964-CF92292DFB0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F1E07A4-8B0C-4F75-B042-BA0153EAE60F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9CFD4E4-CF74-435A-94B5-3BA8FEE95EBA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D194A741-B9DC-4943-B9E4-81B13A97ECA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A42EE5D-1B18-465A-AA12-193EB24E92E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D046587-D350-4440-BF5A-6AD64D08E9E4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7E6EE4C-C202-4516-A16C-C51A441D171C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AF0F27F-B265-4957-B08C-E6585519405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B4CD30A-73DF-449E-A503-44F8C7D44144}"/>
              </a:ext>
            </a:extLst>
          </p:cNvPr>
          <p:cNvGrpSpPr/>
          <p:nvPr/>
        </p:nvGrpSpPr>
        <p:grpSpPr>
          <a:xfrm>
            <a:off x="852248" y="3196422"/>
            <a:ext cx="1002254" cy="428686"/>
            <a:chOff x="5757690" y="935037"/>
            <a:chExt cx="1002254" cy="428686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9A2181FE-325E-48F8-BB9E-52DD49A810F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138C08C-B0DB-48CE-825F-A61D101FBD7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0AB268D-42CA-4416-BF56-6142EA9C2EFD}"/>
              </a:ext>
            </a:extLst>
          </p:cNvPr>
          <p:cNvGrpSpPr/>
          <p:nvPr/>
        </p:nvGrpSpPr>
        <p:grpSpPr>
          <a:xfrm>
            <a:off x="851756" y="3643380"/>
            <a:ext cx="1002254" cy="428686"/>
            <a:chOff x="5757690" y="935037"/>
            <a:chExt cx="1002254" cy="428686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EC80E8F5-F354-4937-9EE0-556A4FA691B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AEF7272-22F7-434F-A204-94FD8FFC1AB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76CA186-A2A2-426E-B955-A9EE02E6901E}"/>
              </a:ext>
            </a:extLst>
          </p:cNvPr>
          <p:cNvGrpSpPr/>
          <p:nvPr/>
        </p:nvGrpSpPr>
        <p:grpSpPr>
          <a:xfrm>
            <a:off x="3578369" y="1831123"/>
            <a:ext cx="892821" cy="428686"/>
            <a:chOff x="3143479" y="934501"/>
            <a:chExt cx="892821" cy="42868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E57F32F-D822-4B24-B86C-065A551F886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9B663CCB-AA31-452B-B016-7875FC95F80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D054B6BE-013A-4F3D-A617-35DCF4B2FABA}"/>
              </a:ext>
            </a:extLst>
          </p:cNvPr>
          <p:cNvGrpSpPr/>
          <p:nvPr/>
        </p:nvGrpSpPr>
        <p:grpSpPr>
          <a:xfrm>
            <a:off x="3580625" y="2280004"/>
            <a:ext cx="892821" cy="428686"/>
            <a:chOff x="3143479" y="934501"/>
            <a:chExt cx="892821" cy="4286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E46E980-808A-4697-8A09-9F00C62E0C8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2EC961D8-B084-411F-A604-AACAEEB1CC6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496B42A-B910-432C-A772-933BBD476BB9}"/>
              </a:ext>
            </a:extLst>
          </p:cNvPr>
          <p:cNvGrpSpPr/>
          <p:nvPr/>
        </p:nvGrpSpPr>
        <p:grpSpPr>
          <a:xfrm>
            <a:off x="3578425" y="2727566"/>
            <a:ext cx="892821" cy="428686"/>
            <a:chOff x="3143479" y="934501"/>
            <a:chExt cx="892821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5F01DA6C-0CE1-4BA6-85B5-EDCDFF56FED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6AC02611-4D30-4962-821A-23BB01485B9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965AA3CE-611A-4843-8738-EA766143DE01}"/>
              </a:ext>
            </a:extLst>
          </p:cNvPr>
          <p:cNvGrpSpPr/>
          <p:nvPr/>
        </p:nvGrpSpPr>
        <p:grpSpPr>
          <a:xfrm>
            <a:off x="3577982" y="3176447"/>
            <a:ext cx="892821" cy="428686"/>
            <a:chOff x="3143479" y="934501"/>
            <a:chExt cx="892821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767E59F6-1A61-48D9-A8A9-2B1A827875B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286675B-8404-4DDD-93D8-751FEC1A87F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E26B24D9-153B-40B3-BD35-B9E2255436D5}"/>
              </a:ext>
            </a:extLst>
          </p:cNvPr>
          <p:cNvGrpSpPr/>
          <p:nvPr/>
        </p:nvGrpSpPr>
        <p:grpSpPr>
          <a:xfrm>
            <a:off x="3578084" y="3624102"/>
            <a:ext cx="892821" cy="428686"/>
            <a:chOff x="3143479" y="934501"/>
            <a:chExt cx="89282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437C9C54-C5ED-4D8D-A59C-874ACD9284D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DD1B4F3-D8F0-4F70-886B-69C7C03C80B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E6EE5B8-04F6-40A1-AA58-197049906C64}"/>
              </a:ext>
            </a:extLst>
          </p:cNvPr>
          <p:cNvGrpSpPr/>
          <p:nvPr/>
        </p:nvGrpSpPr>
        <p:grpSpPr>
          <a:xfrm>
            <a:off x="3578066" y="4071715"/>
            <a:ext cx="892821" cy="428686"/>
            <a:chOff x="3143479" y="934501"/>
            <a:chExt cx="892821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63E9BE8F-E9C3-45C6-8421-12FB1F926AA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F958FBD3-C618-4C2A-89FD-BA6844A8449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3C9CA0A-88BF-4919-9CE7-4543ADB52356}"/>
              </a:ext>
            </a:extLst>
          </p:cNvPr>
          <p:cNvGrpSpPr/>
          <p:nvPr/>
        </p:nvGrpSpPr>
        <p:grpSpPr>
          <a:xfrm>
            <a:off x="3580322" y="4520596"/>
            <a:ext cx="892821" cy="428686"/>
            <a:chOff x="3143479" y="934501"/>
            <a:chExt cx="892821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1E8E9D5C-A87C-44A2-B98C-B20F590D164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0DF6713-FD00-4452-80FF-7CD2DF2A9C7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D019112-806C-4E11-95E5-48A785234C46}"/>
              </a:ext>
            </a:extLst>
          </p:cNvPr>
          <p:cNvGrpSpPr/>
          <p:nvPr/>
        </p:nvGrpSpPr>
        <p:grpSpPr>
          <a:xfrm>
            <a:off x="3578122" y="4968158"/>
            <a:ext cx="892821" cy="428686"/>
            <a:chOff x="3143479" y="934501"/>
            <a:chExt cx="892821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F7F807FF-C2CC-48C8-AB63-FCDCD2107C0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C93BB64D-A1BD-4CE5-B749-0F37CF11788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EF4290A-CDC6-4E6A-A024-18BA1CAA6E36}"/>
              </a:ext>
            </a:extLst>
          </p:cNvPr>
          <p:cNvGrpSpPr/>
          <p:nvPr/>
        </p:nvGrpSpPr>
        <p:grpSpPr>
          <a:xfrm>
            <a:off x="3577679" y="5417039"/>
            <a:ext cx="892821" cy="428686"/>
            <a:chOff x="3143479" y="934501"/>
            <a:chExt cx="892821" cy="428686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9A45294F-BA83-4183-BED8-04E403F98A2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D118AEB4-DD9E-44B6-870C-0E5B01AFF00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6C14F410-77FB-4AC8-9437-BE525FB7DEB7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8AF98381-BA38-4764-8BDC-4D5F4573544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1239A941-04C7-4E9D-A75B-5AE75FB9FD2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4F0C366-5C08-4F60-863D-3FBD8B6B43B0}"/>
              </a:ext>
            </a:extLst>
          </p:cNvPr>
          <p:cNvGrpSpPr/>
          <p:nvPr/>
        </p:nvGrpSpPr>
        <p:grpSpPr>
          <a:xfrm>
            <a:off x="4854523" y="2280004"/>
            <a:ext cx="593466" cy="428686"/>
            <a:chOff x="2176723" y="934501"/>
            <a:chExt cx="593466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6DCAD6E-FDA4-4476-A789-0D5394543BC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C51B901-157E-425B-B0D3-E84C4B6078A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31B7C218-2AA2-4D68-B2F5-37E2B8A7EE2C}"/>
              </a:ext>
            </a:extLst>
          </p:cNvPr>
          <p:cNvGrpSpPr/>
          <p:nvPr/>
        </p:nvGrpSpPr>
        <p:grpSpPr>
          <a:xfrm>
            <a:off x="4851574" y="2724716"/>
            <a:ext cx="593466" cy="428686"/>
            <a:chOff x="2176723" y="934501"/>
            <a:chExt cx="593466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7225B15-34A1-4B93-A04B-3CB75EA3131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C794AD7D-402E-4F90-8056-31F6D2E0218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04CFA22-0EEA-49E0-8D61-3A374DF4FB1E}"/>
              </a:ext>
            </a:extLst>
          </p:cNvPr>
          <p:cNvGrpSpPr/>
          <p:nvPr/>
        </p:nvGrpSpPr>
        <p:grpSpPr>
          <a:xfrm>
            <a:off x="4850342" y="3173597"/>
            <a:ext cx="593466" cy="428686"/>
            <a:chOff x="2176723" y="934501"/>
            <a:chExt cx="593466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5C91C3B7-6784-47F3-87A1-1E5894A362B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E473A645-1E5C-4E01-9B4B-70D1626FA1C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D7DD16DC-46C7-4436-BFF8-2930FBB8FDF6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712E793D-D3D3-4AA3-94C2-541DD263138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8254F18F-7C33-4588-9E5F-BA1D8498DBC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C9270AFA-287C-4A07-B86B-AE09709BC265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BCD02192-3649-415D-B009-0A8A90654180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9028D93A-1179-4098-A72C-02B2B869CF5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085BA3CB-7D52-4C75-BB03-BF893FF63EEF}"/>
              </a:ext>
            </a:extLst>
          </p:cNvPr>
          <p:cNvGrpSpPr/>
          <p:nvPr/>
        </p:nvGrpSpPr>
        <p:grpSpPr>
          <a:xfrm>
            <a:off x="6709658" y="2291317"/>
            <a:ext cx="446399" cy="428686"/>
            <a:chOff x="457051" y="1380030"/>
            <a:chExt cx="446399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AE700EF8-5A3E-443D-B4B5-1CE82AD04CF5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DD5FCCE0-77FB-4AEC-B743-F24CA7AFD09E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43ECB70E-5F96-4523-906A-1B18612B8FC7}"/>
              </a:ext>
            </a:extLst>
          </p:cNvPr>
          <p:cNvGrpSpPr/>
          <p:nvPr/>
        </p:nvGrpSpPr>
        <p:grpSpPr>
          <a:xfrm>
            <a:off x="6712742" y="2734742"/>
            <a:ext cx="446399" cy="428686"/>
            <a:chOff x="460084" y="1832999"/>
            <a:chExt cx="446399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0D7BD459-DEB2-458E-BAD7-CD273CDEF65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E5008159-B27C-47AB-A702-00F11E4AA820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A8DB2DF5-41B3-45A2-AAD7-F5DD7B7264D2}"/>
              </a:ext>
            </a:extLst>
          </p:cNvPr>
          <p:cNvGrpSpPr/>
          <p:nvPr/>
        </p:nvGrpSpPr>
        <p:grpSpPr>
          <a:xfrm>
            <a:off x="8206360" y="1134926"/>
            <a:ext cx="3409434" cy="5530577"/>
            <a:chOff x="255525" y="372323"/>
            <a:chExt cx="3123295" cy="1240162"/>
          </a:xfrm>
        </p:grpSpPr>
        <p:sp>
          <p:nvSpPr>
            <p:cNvPr id="416" name="Rectangle: Rounded Corners 415">
              <a:extLst>
                <a:ext uri="{FF2B5EF4-FFF2-40B4-BE49-F238E27FC236}">
                  <a16:creationId xmlns:a16="http://schemas.microsoft.com/office/drawing/2014/main" id="{1A206532-3C24-48CA-BF37-D483096CF04A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E85C0D0F-950B-48C0-8D2A-60B1CF4B7AB7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418" name="TextBox 417">
            <a:extLst>
              <a:ext uri="{FF2B5EF4-FFF2-40B4-BE49-F238E27FC236}">
                <a16:creationId xmlns:a16="http://schemas.microsoft.com/office/drawing/2014/main" id="{5B925EED-1F86-4E91-B9B8-9CD9E924098B}"/>
              </a:ext>
            </a:extLst>
          </p:cNvPr>
          <p:cNvSpPr txBox="1"/>
          <p:nvPr/>
        </p:nvSpPr>
        <p:spPr>
          <a:xfrm>
            <a:off x="9089954" y="1152340"/>
            <a:ext cx="19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509,413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1D5400AD-6BC7-4B6A-A728-7CFCBFA8222C}"/>
              </a:ext>
            </a:extLst>
          </p:cNvPr>
          <p:cNvSpPr txBox="1"/>
          <p:nvPr/>
        </p:nvSpPr>
        <p:spPr>
          <a:xfrm>
            <a:off x="8338317" y="1796090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101D3DE5-ADD2-4BAD-A3B8-B7124168463B}"/>
              </a:ext>
            </a:extLst>
          </p:cNvPr>
          <p:cNvSpPr/>
          <p:nvPr/>
        </p:nvSpPr>
        <p:spPr>
          <a:xfrm>
            <a:off x="8915725" y="186326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4127D046-D89A-42A2-9A99-DDD7D755A577}"/>
              </a:ext>
            </a:extLst>
          </p:cNvPr>
          <p:cNvSpPr txBox="1"/>
          <p:nvPr/>
        </p:nvSpPr>
        <p:spPr>
          <a:xfrm>
            <a:off x="9808524" y="1838279"/>
            <a:ext cx="142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29FF6083-7C4D-4E20-BB11-3F9AD2017EB4}"/>
              </a:ext>
            </a:extLst>
          </p:cNvPr>
          <p:cNvSpPr/>
          <p:nvPr/>
        </p:nvSpPr>
        <p:spPr>
          <a:xfrm>
            <a:off x="8914905" y="2673609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B5CFA354-5DF8-4B1B-A6B4-32753AF94BB8}"/>
              </a:ext>
            </a:extLst>
          </p:cNvPr>
          <p:cNvSpPr txBox="1"/>
          <p:nvPr/>
        </p:nvSpPr>
        <p:spPr>
          <a:xfrm>
            <a:off x="9473154" y="2648628"/>
            <a:ext cx="1762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</a:t>
            </a: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7A5F0C8E-A828-4048-BB5C-3EE2B3AB7B24}"/>
              </a:ext>
            </a:extLst>
          </p:cNvPr>
          <p:cNvSpPr/>
          <p:nvPr/>
        </p:nvSpPr>
        <p:spPr>
          <a:xfrm>
            <a:off x="8913057" y="348184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749CB660-5085-4B1A-8D8A-427D18ADA577}"/>
              </a:ext>
            </a:extLst>
          </p:cNvPr>
          <p:cNvSpPr txBox="1"/>
          <p:nvPr/>
        </p:nvSpPr>
        <p:spPr>
          <a:xfrm>
            <a:off x="9017158" y="3456859"/>
            <a:ext cx="221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500 000</a:t>
            </a: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9D73C2ED-A5D0-4796-BF1B-5FF4D2437B7F}"/>
              </a:ext>
            </a:extLst>
          </p:cNvPr>
          <p:cNvSpPr/>
          <p:nvPr/>
        </p:nvSpPr>
        <p:spPr>
          <a:xfrm>
            <a:off x="8912237" y="42868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A97A7F7-18A0-444A-A63D-4F2C3DDAFD48}"/>
              </a:ext>
            </a:extLst>
          </p:cNvPr>
          <p:cNvSpPr txBox="1"/>
          <p:nvPr/>
        </p:nvSpPr>
        <p:spPr>
          <a:xfrm>
            <a:off x="9805037" y="4261829"/>
            <a:ext cx="142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</a:t>
            </a: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2FD8FABB-44A6-44C5-845B-F7346CE7BBA6}"/>
              </a:ext>
            </a:extLst>
          </p:cNvPr>
          <p:cNvSpPr/>
          <p:nvPr/>
        </p:nvSpPr>
        <p:spPr>
          <a:xfrm>
            <a:off x="8913994" y="509339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EF12B271-E93E-4040-8F93-CC1E42AD7BE2}"/>
              </a:ext>
            </a:extLst>
          </p:cNvPr>
          <p:cNvSpPr txBox="1"/>
          <p:nvPr/>
        </p:nvSpPr>
        <p:spPr>
          <a:xfrm>
            <a:off x="9633424" y="5068412"/>
            <a:ext cx="16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10</a:t>
            </a: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87FA6636-AB12-4318-9B39-91DDADEE1B5F}"/>
              </a:ext>
            </a:extLst>
          </p:cNvPr>
          <p:cNvSpPr/>
          <p:nvPr/>
        </p:nvSpPr>
        <p:spPr>
          <a:xfrm>
            <a:off x="8913174" y="589836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5F181748-2845-46E2-94F7-39358CA24695}"/>
              </a:ext>
            </a:extLst>
          </p:cNvPr>
          <p:cNvSpPr txBox="1"/>
          <p:nvPr/>
        </p:nvSpPr>
        <p:spPr>
          <a:xfrm>
            <a:off x="9359573" y="5873382"/>
            <a:ext cx="1874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9000</a:t>
            </a:r>
          </a:p>
        </p:txBody>
      </p:sp>
    </p:spTree>
    <p:extLst>
      <p:ext uri="{BB962C8B-B14F-4D97-AF65-F5344CB8AC3E}">
        <p14:creationId xmlns:p14="http://schemas.microsoft.com/office/powerpoint/2010/main" val="323807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6A82D16-D318-4C2A-AB94-4A27DBDE12B4}"/>
              </a:ext>
            </a:extLst>
          </p:cNvPr>
          <p:cNvSpPr/>
          <p:nvPr/>
        </p:nvSpPr>
        <p:spPr>
          <a:xfrm>
            <a:off x="477225" y="494035"/>
            <a:ext cx="5629294" cy="4288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value of each digit: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265441" y="1130227"/>
            <a:ext cx="3409434" cy="4743157"/>
            <a:chOff x="255525" y="372323"/>
            <a:chExt cx="3123295" cy="106359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5" y="372323"/>
              <a:ext cx="3123295" cy="10635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262348" y="1147641"/>
            <a:ext cx="18165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45,602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397398" y="1791391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6: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0: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endParaRPr lang="en-GB" sz="3500" dirty="0">
              <a:latin typeface="Calibri" panose="020F050202020403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84C244C-9DF3-4683-B25B-48CD7F6BD5AE}"/>
              </a:ext>
            </a:extLst>
          </p:cNvPr>
          <p:cNvSpPr/>
          <p:nvPr/>
        </p:nvSpPr>
        <p:spPr>
          <a:xfrm>
            <a:off x="974806" y="185856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7494F67-D16C-4B55-8529-32751BCC52DC}"/>
              </a:ext>
            </a:extLst>
          </p:cNvPr>
          <p:cNvSpPr txBox="1"/>
          <p:nvPr/>
        </p:nvSpPr>
        <p:spPr>
          <a:xfrm>
            <a:off x="1241449" y="1833580"/>
            <a:ext cx="2053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40 000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430CCCE-8E0F-4EF4-AD31-47139AE9F216}"/>
              </a:ext>
            </a:extLst>
          </p:cNvPr>
          <p:cNvSpPr/>
          <p:nvPr/>
        </p:nvSpPr>
        <p:spPr>
          <a:xfrm>
            <a:off x="973986" y="26689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1440CF3-18BA-4DD7-87BD-43A74A0329B0}"/>
              </a:ext>
            </a:extLst>
          </p:cNvPr>
          <p:cNvSpPr txBox="1"/>
          <p:nvPr/>
        </p:nvSpPr>
        <p:spPr>
          <a:xfrm>
            <a:off x="1463999" y="2643929"/>
            <a:ext cx="183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5000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4164708-5241-402E-B051-558AFA5C2E6A}"/>
              </a:ext>
            </a:extLst>
          </p:cNvPr>
          <p:cNvSpPr/>
          <p:nvPr/>
        </p:nvSpPr>
        <p:spPr>
          <a:xfrm>
            <a:off x="972138" y="347714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977C6BB-5533-455E-BFCF-C7F6FC192149}"/>
              </a:ext>
            </a:extLst>
          </p:cNvPr>
          <p:cNvSpPr txBox="1"/>
          <p:nvPr/>
        </p:nvSpPr>
        <p:spPr>
          <a:xfrm>
            <a:off x="1613999" y="3452160"/>
            <a:ext cx="167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AE1ECE3-B04A-4519-BCF1-2FD1A18D823D}"/>
              </a:ext>
            </a:extLst>
          </p:cNvPr>
          <p:cNvSpPr/>
          <p:nvPr/>
        </p:nvSpPr>
        <p:spPr>
          <a:xfrm>
            <a:off x="971318" y="4282111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61F0D10-A519-4AA5-96FB-25A3C8365E4E}"/>
              </a:ext>
            </a:extLst>
          </p:cNvPr>
          <p:cNvSpPr txBox="1"/>
          <p:nvPr/>
        </p:nvSpPr>
        <p:spPr>
          <a:xfrm>
            <a:off x="1910399" y="4257130"/>
            <a:ext cx="1381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4B0AD90-77E2-4224-9D1E-E69E4E1E56F7}"/>
              </a:ext>
            </a:extLst>
          </p:cNvPr>
          <p:cNvSpPr/>
          <p:nvPr/>
        </p:nvSpPr>
        <p:spPr>
          <a:xfrm>
            <a:off x="973075" y="508869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03A0BAB-9F39-49A0-A894-549448CE2897}"/>
              </a:ext>
            </a:extLst>
          </p:cNvPr>
          <p:cNvSpPr txBox="1"/>
          <p:nvPr/>
        </p:nvSpPr>
        <p:spPr>
          <a:xfrm>
            <a:off x="1926168" y="5063713"/>
            <a:ext cx="1367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1CA3229-A349-405B-9455-0892C2743F3D}"/>
              </a:ext>
            </a:extLst>
          </p:cNvPr>
          <p:cNvGrpSpPr/>
          <p:nvPr/>
        </p:nvGrpSpPr>
        <p:grpSpPr>
          <a:xfrm>
            <a:off x="4330738" y="1126420"/>
            <a:ext cx="3409434" cy="5530577"/>
            <a:chOff x="255525" y="372323"/>
            <a:chExt cx="3123295" cy="1240162"/>
          </a:xfrm>
        </p:grpSpPr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4CE219E4-9F3F-453B-825B-666D7C520C04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C2F0C3F-1A99-4641-B4D2-332736677D9A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EC585A04-2AB6-4307-8638-59D6F5F47C34}"/>
              </a:ext>
            </a:extLst>
          </p:cNvPr>
          <p:cNvSpPr txBox="1"/>
          <p:nvPr/>
        </p:nvSpPr>
        <p:spPr>
          <a:xfrm>
            <a:off x="5214332" y="1143834"/>
            <a:ext cx="19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528,937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919C8F7-8981-4994-BACA-FD2761F67346}"/>
              </a:ext>
            </a:extLst>
          </p:cNvPr>
          <p:cNvSpPr txBox="1"/>
          <p:nvPr/>
        </p:nvSpPr>
        <p:spPr>
          <a:xfrm>
            <a:off x="4462695" y="1787584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8: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2: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2AA4870-A53C-4A61-82A6-E2C3261B3762}"/>
              </a:ext>
            </a:extLst>
          </p:cNvPr>
          <p:cNvSpPr/>
          <p:nvPr/>
        </p:nvSpPr>
        <p:spPr>
          <a:xfrm>
            <a:off x="5040103" y="185475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DD0A31E-422C-4C3E-9B8B-4A84F7543C57}"/>
              </a:ext>
            </a:extLst>
          </p:cNvPr>
          <p:cNvSpPr txBox="1"/>
          <p:nvPr/>
        </p:nvSpPr>
        <p:spPr>
          <a:xfrm>
            <a:off x="5669938" y="1829773"/>
            <a:ext cx="1690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25B780B-755F-4AEC-8507-3F7A30FC42E0}"/>
              </a:ext>
            </a:extLst>
          </p:cNvPr>
          <p:cNvSpPr/>
          <p:nvPr/>
        </p:nvSpPr>
        <p:spPr>
          <a:xfrm>
            <a:off x="5039283" y="266510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E40835B-026F-4358-9016-70963551CD78}"/>
              </a:ext>
            </a:extLst>
          </p:cNvPr>
          <p:cNvSpPr txBox="1"/>
          <p:nvPr/>
        </p:nvSpPr>
        <p:spPr>
          <a:xfrm>
            <a:off x="5471852" y="2640122"/>
            <a:ext cx="1888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8000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2DC3172-DE8B-459A-A86C-D55F85FD94DE}"/>
              </a:ext>
            </a:extLst>
          </p:cNvPr>
          <p:cNvSpPr/>
          <p:nvPr/>
        </p:nvSpPr>
        <p:spPr>
          <a:xfrm>
            <a:off x="5037435" y="347333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F61BD5F-67C1-42DE-8B27-2D71A96EF7DA}"/>
              </a:ext>
            </a:extLst>
          </p:cNvPr>
          <p:cNvSpPr txBox="1"/>
          <p:nvPr/>
        </p:nvSpPr>
        <p:spPr>
          <a:xfrm>
            <a:off x="5965262" y="3448353"/>
            <a:ext cx="139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3C84F67-2528-4D55-96E3-22C62364E68E}"/>
              </a:ext>
            </a:extLst>
          </p:cNvPr>
          <p:cNvSpPr/>
          <p:nvPr/>
        </p:nvSpPr>
        <p:spPr>
          <a:xfrm>
            <a:off x="5036615" y="4278304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8A61105-2198-4685-97DE-26BD2B833A22}"/>
              </a:ext>
            </a:extLst>
          </p:cNvPr>
          <p:cNvSpPr txBox="1"/>
          <p:nvPr/>
        </p:nvSpPr>
        <p:spPr>
          <a:xfrm>
            <a:off x="5140716" y="4253323"/>
            <a:ext cx="221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500 000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B42BFD6-1527-48AD-9985-364107C45266}"/>
              </a:ext>
            </a:extLst>
          </p:cNvPr>
          <p:cNvSpPr/>
          <p:nvPr/>
        </p:nvSpPr>
        <p:spPr>
          <a:xfrm>
            <a:off x="5038372" y="508488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F9F6DC9-0101-4E91-A32E-3F40E6D885AE}"/>
              </a:ext>
            </a:extLst>
          </p:cNvPr>
          <p:cNvSpPr txBox="1"/>
          <p:nvPr/>
        </p:nvSpPr>
        <p:spPr>
          <a:xfrm>
            <a:off x="5786295" y="5059906"/>
            <a:ext cx="157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0BAF061-EBC9-4F1A-BA80-E5E8D4D55294}"/>
              </a:ext>
            </a:extLst>
          </p:cNvPr>
          <p:cNvSpPr/>
          <p:nvPr/>
        </p:nvSpPr>
        <p:spPr>
          <a:xfrm>
            <a:off x="5037552" y="5889857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9ED1528-1C1D-4A82-8F06-6AD99C7CE9BB}"/>
              </a:ext>
            </a:extLst>
          </p:cNvPr>
          <p:cNvSpPr txBox="1"/>
          <p:nvPr/>
        </p:nvSpPr>
        <p:spPr>
          <a:xfrm>
            <a:off x="5339895" y="5864876"/>
            <a:ext cx="201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20 000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B303E5F-9484-4D0E-B78B-F65666FD4941}"/>
              </a:ext>
            </a:extLst>
          </p:cNvPr>
          <p:cNvGrpSpPr/>
          <p:nvPr/>
        </p:nvGrpSpPr>
        <p:grpSpPr>
          <a:xfrm>
            <a:off x="8464696" y="1134926"/>
            <a:ext cx="3409434" cy="5530577"/>
            <a:chOff x="255525" y="372323"/>
            <a:chExt cx="3123295" cy="1240162"/>
          </a:xfrm>
        </p:grpSpPr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5232A35A-430F-44DC-AF67-2955423CCAEC}"/>
                </a:ext>
              </a:extLst>
            </p:cNvPr>
            <p:cNvSpPr/>
            <p:nvPr/>
          </p:nvSpPr>
          <p:spPr>
            <a:xfrm>
              <a:off x="255525" y="372323"/>
              <a:ext cx="3123295" cy="12401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32ED1D0-CF51-4382-AF65-5040D73970D1}"/>
                </a:ext>
              </a:extLst>
            </p:cNvPr>
            <p:cNvSpPr txBox="1"/>
            <p:nvPr/>
          </p:nvSpPr>
          <p:spPr>
            <a:xfrm>
              <a:off x="308455" y="485388"/>
              <a:ext cx="16922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8E9B6E9B-AEB2-4E91-AD5C-1E3CC76A9D5D}"/>
              </a:ext>
            </a:extLst>
          </p:cNvPr>
          <p:cNvSpPr txBox="1"/>
          <p:nvPr/>
        </p:nvSpPr>
        <p:spPr>
          <a:xfrm>
            <a:off x="9348290" y="1152340"/>
            <a:ext cx="19298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409,375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F27B527-9E8B-4147-BB66-13C06D45D36F}"/>
              </a:ext>
            </a:extLst>
          </p:cNvPr>
          <p:cNvSpPr txBox="1"/>
          <p:nvPr/>
        </p:nvSpPr>
        <p:spPr>
          <a:xfrm>
            <a:off x="8596653" y="1796090"/>
            <a:ext cx="24892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0: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3: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4: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5: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7: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9: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5B9E8E0-FF89-4C34-9B46-5415423E2E71}"/>
              </a:ext>
            </a:extLst>
          </p:cNvPr>
          <p:cNvSpPr/>
          <p:nvPr/>
        </p:nvSpPr>
        <p:spPr>
          <a:xfrm>
            <a:off x="9174061" y="186326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E383B968-B416-47F4-AC32-75B11F902C19}"/>
              </a:ext>
            </a:extLst>
          </p:cNvPr>
          <p:cNvSpPr txBox="1"/>
          <p:nvPr/>
        </p:nvSpPr>
        <p:spPr>
          <a:xfrm>
            <a:off x="10066860" y="1838279"/>
            <a:ext cx="142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3CA302BB-6512-43AF-9695-BE2E802631B9}"/>
              </a:ext>
            </a:extLst>
          </p:cNvPr>
          <p:cNvSpPr/>
          <p:nvPr/>
        </p:nvSpPr>
        <p:spPr>
          <a:xfrm>
            <a:off x="9173241" y="2673609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4CA0D7A-998C-487A-A326-FA146ACE3D8A}"/>
              </a:ext>
            </a:extLst>
          </p:cNvPr>
          <p:cNvSpPr txBox="1"/>
          <p:nvPr/>
        </p:nvSpPr>
        <p:spPr>
          <a:xfrm>
            <a:off x="9731490" y="2648628"/>
            <a:ext cx="1762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33BCCB5-B855-423D-83B0-8538C3633718}"/>
              </a:ext>
            </a:extLst>
          </p:cNvPr>
          <p:cNvSpPr/>
          <p:nvPr/>
        </p:nvSpPr>
        <p:spPr>
          <a:xfrm>
            <a:off x="9171393" y="348184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22DC3E3-596C-4117-8C3D-CF21604D3AF9}"/>
              </a:ext>
            </a:extLst>
          </p:cNvPr>
          <p:cNvSpPr txBox="1"/>
          <p:nvPr/>
        </p:nvSpPr>
        <p:spPr>
          <a:xfrm>
            <a:off x="9275494" y="3456859"/>
            <a:ext cx="221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400 000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B7A41281-1AAD-4F88-807F-5180839F535D}"/>
              </a:ext>
            </a:extLst>
          </p:cNvPr>
          <p:cNvSpPr/>
          <p:nvPr/>
        </p:nvSpPr>
        <p:spPr>
          <a:xfrm>
            <a:off x="9170573" y="4286810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EB0A6B7-6C4D-49B8-9688-456A82FA0CF7}"/>
              </a:ext>
            </a:extLst>
          </p:cNvPr>
          <p:cNvSpPr txBox="1"/>
          <p:nvPr/>
        </p:nvSpPr>
        <p:spPr>
          <a:xfrm>
            <a:off x="10063373" y="4261829"/>
            <a:ext cx="1427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5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7BB5B7A1-2C4A-4F3C-BE10-448C9BBAFF15}"/>
              </a:ext>
            </a:extLst>
          </p:cNvPr>
          <p:cNvSpPr/>
          <p:nvPr/>
        </p:nvSpPr>
        <p:spPr>
          <a:xfrm>
            <a:off x="9172330" y="509339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3E5F455-7A29-4105-9774-DFD118A9229F}"/>
              </a:ext>
            </a:extLst>
          </p:cNvPr>
          <p:cNvSpPr txBox="1"/>
          <p:nvPr/>
        </p:nvSpPr>
        <p:spPr>
          <a:xfrm>
            <a:off x="9891760" y="5068412"/>
            <a:ext cx="160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0B052A80-4253-4A38-A8D7-20CB453FDCA5}"/>
              </a:ext>
            </a:extLst>
          </p:cNvPr>
          <p:cNvSpPr/>
          <p:nvPr/>
        </p:nvSpPr>
        <p:spPr>
          <a:xfrm>
            <a:off x="9171510" y="5898363"/>
            <a:ext cx="2373524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77E4602-783C-48F7-A468-79CE08AD5A75}"/>
              </a:ext>
            </a:extLst>
          </p:cNvPr>
          <p:cNvSpPr txBox="1"/>
          <p:nvPr/>
        </p:nvSpPr>
        <p:spPr>
          <a:xfrm>
            <a:off x="9617909" y="5873382"/>
            <a:ext cx="1874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9000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815B276-9357-4551-8283-1EBCAF62917D}"/>
              </a:ext>
            </a:extLst>
          </p:cNvPr>
          <p:cNvSpPr/>
          <p:nvPr/>
        </p:nvSpPr>
        <p:spPr>
          <a:xfrm>
            <a:off x="1906026" y="1130188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C067BA5-AFE4-4262-A4EE-6A8E81FE07FD}"/>
              </a:ext>
            </a:extLst>
          </p:cNvPr>
          <p:cNvSpPr/>
          <p:nvPr/>
        </p:nvSpPr>
        <p:spPr>
          <a:xfrm>
            <a:off x="2137537" y="1132004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68DA60-9FB0-4A44-A880-B22734263249}"/>
              </a:ext>
            </a:extLst>
          </p:cNvPr>
          <p:cNvSpPr/>
          <p:nvPr/>
        </p:nvSpPr>
        <p:spPr>
          <a:xfrm>
            <a:off x="2368936" y="113003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1188CDC-F83B-453C-AD21-AB88405F8C3C}"/>
              </a:ext>
            </a:extLst>
          </p:cNvPr>
          <p:cNvSpPr/>
          <p:nvPr/>
        </p:nvSpPr>
        <p:spPr>
          <a:xfrm>
            <a:off x="1343270" y="1130159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83A1049-31D2-43CF-9BAC-216153D7D34B}"/>
              </a:ext>
            </a:extLst>
          </p:cNvPr>
          <p:cNvSpPr/>
          <p:nvPr/>
        </p:nvSpPr>
        <p:spPr>
          <a:xfrm>
            <a:off x="1574781" y="113197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B3881E7-DE45-4D04-96FA-1270D0DBA4DB}"/>
              </a:ext>
            </a:extLst>
          </p:cNvPr>
          <p:cNvSpPr/>
          <p:nvPr/>
        </p:nvSpPr>
        <p:spPr>
          <a:xfrm>
            <a:off x="6084558" y="112542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3A7C57-4B14-40F1-9232-A8916F379884}"/>
              </a:ext>
            </a:extLst>
          </p:cNvPr>
          <p:cNvSpPr/>
          <p:nvPr/>
        </p:nvSpPr>
        <p:spPr>
          <a:xfrm>
            <a:off x="6316069" y="1127237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E3B09E8-F700-447B-8A53-01FD6DF5D312}"/>
              </a:ext>
            </a:extLst>
          </p:cNvPr>
          <p:cNvSpPr/>
          <p:nvPr/>
        </p:nvSpPr>
        <p:spPr>
          <a:xfrm>
            <a:off x="6545087" y="112526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5727943-4256-4FE9-8E77-1BD4DA3A9D00}"/>
              </a:ext>
            </a:extLst>
          </p:cNvPr>
          <p:cNvSpPr/>
          <p:nvPr/>
        </p:nvSpPr>
        <p:spPr>
          <a:xfrm>
            <a:off x="5529296" y="112539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D7AB97F-5A1A-4C71-AFFE-561E40818256}"/>
              </a:ext>
            </a:extLst>
          </p:cNvPr>
          <p:cNvSpPr/>
          <p:nvPr/>
        </p:nvSpPr>
        <p:spPr>
          <a:xfrm>
            <a:off x="5760807" y="112709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3FF695E-202B-4FEE-92F5-423E0C05FDDB}"/>
              </a:ext>
            </a:extLst>
          </p:cNvPr>
          <p:cNvSpPr/>
          <p:nvPr/>
        </p:nvSpPr>
        <p:spPr>
          <a:xfrm>
            <a:off x="5298558" y="112654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CED4D3C-8839-48A2-BC2C-4D1B6570C930}"/>
              </a:ext>
            </a:extLst>
          </p:cNvPr>
          <p:cNvSpPr/>
          <p:nvPr/>
        </p:nvSpPr>
        <p:spPr>
          <a:xfrm>
            <a:off x="10220433" y="1134401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0CEB5E1-DBA7-4D9D-A60C-8BCB43714EB2}"/>
              </a:ext>
            </a:extLst>
          </p:cNvPr>
          <p:cNvSpPr/>
          <p:nvPr/>
        </p:nvSpPr>
        <p:spPr>
          <a:xfrm>
            <a:off x="10451944" y="1136217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F041769-5AF4-4526-96E7-917C3FE328A8}"/>
              </a:ext>
            </a:extLst>
          </p:cNvPr>
          <p:cNvSpPr/>
          <p:nvPr/>
        </p:nvSpPr>
        <p:spPr>
          <a:xfrm>
            <a:off x="10683343" y="1134245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100AC77-10DD-44D7-B3BD-B926AA7661E9}"/>
              </a:ext>
            </a:extLst>
          </p:cNvPr>
          <p:cNvSpPr/>
          <p:nvPr/>
        </p:nvSpPr>
        <p:spPr>
          <a:xfrm>
            <a:off x="9657677" y="1136830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50D7627-3B1A-482B-B280-28E4F197070D}"/>
              </a:ext>
            </a:extLst>
          </p:cNvPr>
          <p:cNvSpPr/>
          <p:nvPr/>
        </p:nvSpPr>
        <p:spPr>
          <a:xfrm>
            <a:off x="9889188" y="1136188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3B2A366-A615-4E36-890E-58B40DDAC574}"/>
              </a:ext>
            </a:extLst>
          </p:cNvPr>
          <p:cNvSpPr/>
          <p:nvPr/>
        </p:nvSpPr>
        <p:spPr>
          <a:xfrm>
            <a:off x="9426592" y="1136292"/>
            <a:ext cx="230659" cy="652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55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20" grpId="0"/>
      <p:bldP spid="122" grpId="0"/>
      <p:bldP spid="124" grpId="0"/>
      <p:bldP spid="126" grpId="0"/>
      <p:bldP spid="135" grpId="0"/>
      <p:bldP spid="137" grpId="0"/>
      <p:bldP spid="139" grpId="0"/>
      <p:bldP spid="141" grpId="0"/>
      <p:bldP spid="143" grpId="0"/>
      <p:bldP spid="145" grpId="0"/>
      <p:bldP spid="152" grpId="0"/>
      <p:bldP spid="154" grpId="0"/>
      <p:bldP spid="156" grpId="0"/>
      <p:bldP spid="158" grpId="0"/>
      <p:bldP spid="160" grpId="0"/>
      <p:bldP spid="162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194D1-92A4-4C99-9029-FC9E37A43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5 Partition six-digit numbers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7F20E-0FE9-426A-94DB-88FA841DD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506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2F16FCE-5951-4147-924D-F9B5DFCA9BA4}"/>
              </a:ext>
            </a:extLst>
          </p:cNvPr>
          <p:cNvSpPr/>
          <p:nvPr/>
        </p:nvSpPr>
        <p:spPr>
          <a:xfrm>
            <a:off x="461187" y="497181"/>
            <a:ext cx="567801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the numbers below: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311288" y="1413286"/>
            <a:ext cx="1613514" cy="817087"/>
            <a:chOff x="255525" y="372323"/>
            <a:chExt cx="1742699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5" y="372323"/>
              <a:ext cx="17426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4" y="485388"/>
              <a:ext cx="168976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40,951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8CB3464-E657-44E2-B573-D9B2838CDC36}"/>
              </a:ext>
            </a:extLst>
          </p:cNvPr>
          <p:cNvGrpSpPr/>
          <p:nvPr/>
        </p:nvGrpSpPr>
        <p:grpSpPr>
          <a:xfrm>
            <a:off x="4209428" y="1413286"/>
            <a:ext cx="1810306" cy="817087"/>
            <a:chOff x="255526" y="372323"/>
            <a:chExt cx="150077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12DD55B-0756-4EA9-9833-AAE4CCB425E7}"/>
                </a:ext>
              </a:extLst>
            </p:cNvPr>
            <p:cNvSpPr/>
            <p:nvPr/>
          </p:nvSpPr>
          <p:spPr>
            <a:xfrm>
              <a:off x="255526" y="372323"/>
              <a:ext cx="150077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2A13FFA-6403-432D-B4C7-C1CB44F790EE}"/>
                </a:ext>
              </a:extLst>
            </p:cNvPr>
            <p:cNvSpPr txBox="1"/>
            <p:nvPr/>
          </p:nvSpPr>
          <p:spPr>
            <a:xfrm>
              <a:off x="308453" y="485388"/>
              <a:ext cx="144784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583,912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E84104B-C318-4EF9-960A-D4E664187D7D}"/>
              </a:ext>
            </a:extLst>
          </p:cNvPr>
          <p:cNvGrpSpPr/>
          <p:nvPr/>
        </p:nvGrpSpPr>
        <p:grpSpPr>
          <a:xfrm>
            <a:off x="8346495" y="1408463"/>
            <a:ext cx="1810306" cy="817087"/>
            <a:chOff x="255526" y="372323"/>
            <a:chExt cx="1955247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836A64FB-8F65-4B80-BBB5-38DB1D5CD229}"/>
                </a:ext>
              </a:extLst>
            </p:cNvPr>
            <p:cNvSpPr/>
            <p:nvPr/>
          </p:nvSpPr>
          <p:spPr>
            <a:xfrm>
              <a:off x="255526" y="372323"/>
              <a:ext cx="195524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C9659E-B99B-45B6-8C11-6EE74CE83763}"/>
                </a:ext>
              </a:extLst>
            </p:cNvPr>
            <p:cNvSpPr txBox="1"/>
            <p:nvPr/>
          </p:nvSpPr>
          <p:spPr>
            <a:xfrm>
              <a:off x="308454" y="485388"/>
              <a:ext cx="187033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450,155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CA3E6068-286E-4234-8942-669628FDECBB}"/>
              </a:ext>
            </a:extLst>
          </p:cNvPr>
          <p:cNvSpPr txBox="1"/>
          <p:nvPr/>
        </p:nvSpPr>
        <p:spPr>
          <a:xfrm>
            <a:off x="454011" y="2643149"/>
            <a:ext cx="2538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7585926-B4F8-48C8-901F-7FEFC752AED1}"/>
              </a:ext>
            </a:extLst>
          </p:cNvPr>
          <p:cNvSpPr txBox="1"/>
          <p:nvPr/>
        </p:nvSpPr>
        <p:spPr>
          <a:xfrm>
            <a:off x="1347285" y="3082908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6ECE9A1-ABC8-42EB-B7FB-6235812150F9}"/>
              </a:ext>
            </a:extLst>
          </p:cNvPr>
          <p:cNvCxnSpPr>
            <a:cxnSpLocks/>
          </p:cNvCxnSpPr>
          <p:nvPr/>
        </p:nvCxnSpPr>
        <p:spPr>
          <a:xfrm>
            <a:off x="461177" y="4508137"/>
            <a:ext cx="223466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53AC087-77BF-49A2-883E-5A78E93408EF}"/>
              </a:ext>
            </a:extLst>
          </p:cNvPr>
          <p:cNvCxnSpPr>
            <a:cxnSpLocks/>
          </p:cNvCxnSpPr>
          <p:nvPr/>
        </p:nvCxnSpPr>
        <p:spPr>
          <a:xfrm>
            <a:off x="461177" y="4950892"/>
            <a:ext cx="22316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7C054E0-6936-4867-8E92-4A68F76FC6C1}"/>
              </a:ext>
            </a:extLst>
          </p:cNvPr>
          <p:cNvSpPr txBox="1"/>
          <p:nvPr/>
        </p:nvSpPr>
        <p:spPr>
          <a:xfrm>
            <a:off x="1785145" y="3525892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4CB14C9-A883-4B8C-B6D0-0CA85F7A0974}"/>
              </a:ext>
            </a:extLst>
          </p:cNvPr>
          <p:cNvSpPr txBox="1"/>
          <p:nvPr/>
        </p:nvSpPr>
        <p:spPr>
          <a:xfrm>
            <a:off x="2225768" y="4002922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52BC155-033F-483F-989C-5489E8926EB1}"/>
              </a:ext>
            </a:extLst>
          </p:cNvPr>
          <p:cNvSpPr/>
          <p:nvPr/>
        </p:nvSpPr>
        <p:spPr>
          <a:xfrm>
            <a:off x="450389" y="14135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F2E7C77-C77F-4D5F-8211-12414DEAC18D}"/>
              </a:ext>
            </a:extLst>
          </p:cNvPr>
          <p:cNvSpPr/>
          <p:nvPr/>
        </p:nvSpPr>
        <p:spPr>
          <a:xfrm>
            <a:off x="681788" y="141396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302E651-F02A-4F42-BC05-22902C97DE7F}"/>
              </a:ext>
            </a:extLst>
          </p:cNvPr>
          <p:cNvSpPr/>
          <p:nvPr/>
        </p:nvSpPr>
        <p:spPr>
          <a:xfrm>
            <a:off x="1020711" y="141371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89B7356-FCE8-4AF7-BBD0-0C7EE3AD98B8}"/>
              </a:ext>
            </a:extLst>
          </p:cNvPr>
          <p:cNvSpPr/>
          <p:nvPr/>
        </p:nvSpPr>
        <p:spPr>
          <a:xfrm>
            <a:off x="1252222" y="14131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31BCCB7-1B2D-4027-92B4-378D0DE80CCC}"/>
              </a:ext>
            </a:extLst>
          </p:cNvPr>
          <p:cNvSpPr/>
          <p:nvPr/>
        </p:nvSpPr>
        <p:spPr>
          <a:xfrm>
            <a:off x="1483621" y="14135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2FC06B3-6880-4A90-AEDE-68D13BE7D816}"/>
              </a:ext>
            </a:extLst>
          </p:cNvPr>
          <p:cNvSpPr/>
          <p:nvPr/>
        </p:nvSpPr>
        <p:spPr>
          <a:xfrm>
            <a:off x="4365563" y="141379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5B55C6A-B7B0-4B69-8488-3CBEDF0D86BB}"/>
              </a:ext>
            </a:extLst>
          </p:cNvPr>
          <p:cNvSpPr/>
          <p:nvPr/>
        </p:nvSpPr>
        <p:spPr>
          <a:xfrm>
            <a:off x="4597074" y="14132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F155BC7-CC74-40FD-BB20-8E871C04D93C}"/>
              </a:ext>
            </a:extLst>
          </p:cNvPr>
          <p:cNvSpPr/>
          <p:nvPr/>
        </p:nvSpPr>
        <p:spPr>
          <a:xfrm>
            <a:off x="4828473" y="141363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3A01CE2-BEDC-4438-B263-0A257130AFB7}"/>
              </a:ext>
            </a:extLst>
          </p:cNvPr>
          <p:cNvSpPr/>
          <p:nvPr/>
        </p:nvSpPr>
        <p:spPr>
          <a:xfrm>
            <a:off x="5169777" y="141338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EB7A7B3-9CD0-41F2-94CE-AB37FBA6272E}"/>
              </a:ext>
            </a:extLst>
          </p:cNvPr>
          <p:cNvSpPr/>
          <p:nvPr/>
        </p:nvSpPr>
        <p:spPr>
          <a:xfrm>
            <a:off x="5401288" y="141519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716FB10-2D17-4F95-974F-24AD9FAD5F24}"/>
              </a:ext>
            </a:extLst>
          </p:cNvPr>
          <p:cNvSpPr/>
          <p:nvPr/>
        </p:nvSpPr>
        <p:spPr>
          <a:xfrm>
            <a:off x="5632687" y="14132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9EF3E2E-D073-4857-BA91-84C557C8AC2B}"/>
              </a:ext>
            </a:extLst>
          </p:cNvPr>
          <p:cNvSpPr/>
          <p:nvPr/>
        </p:nvSpPr>
        <p:spPr>
          <a:xfrm>
            <a:off x="8484928" y="140838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ACA279A-F751-42B1-ACC8-DDDF7BC5F855}"/>
              </a:ext>
            </a:extLst>
          </p:cNvPr>
          <p:cNvSpPr/>
          <p:nvPr/>
        </p:nvSpPr>
        <p:spPr>
          <a:xfrm>
            <a:off x="8716439" y="1407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94D888E-6319-4A88-BDAB-A7698879F2C4}"/>
              </a:ext>
            </a:extLst>
          </p:cNvPr>
          <p:cNvSpPr/>
          <p:nvPr/>
        </p:nvSpPr>
        <p:spPr>
          <a:xfrm>
            <a:off x="8947838" y="14082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30112AA-CC11-4591-9F7E-0F74335584B5}"/>
              </a:ext>
            </a:extLst>
          </p:cNvPr>
          <p:cNvSpPr/>
          <p:nvPr/>
        </p:nvSpPr>
        <p:spPr>
          <a:xfrm>
            <a:off x="9298667" y="140797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D5E4D99-94EC-40A8-A412-391014DCB2DF}"/>
              </a:ext>
            </a:extLst>
          </p:cNvPr>
          <p:cNvSpPr/>
          <p:nvPr/>
        </p:nvSpPr>
        <p:spPr>
          <a:xfrm>
            <a:off x="9530178" y="140979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D14EB02-C3AC-4D72-8FA5-EB82FEFBB113}"/>
              </a:ext>
            </a:extLst>
          </p:cNvPr>
          <p:cNvSpPr/>
          <p:nvPr/>
        </p:nvSpPr>
        <p:spPr>
          <a:xfrm>
            <a:off x="9761577" y="1407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F4561FC-3C4C-4D29-81DF-4AF31B5DB9FE}"/>
              </a:ext>
            </a:extLst>
          </p:cNvPr>
          <p:cNvSpPr txBox="1"/>
          <p:nvPr/>
        </p:nvSpPr>
        <p:spPr>
          <a:xfrm>
            <a:off x="46971" y="3964076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ED8E055-AF7A-4450-B422-9D9F657E4C5A}"/>
              </a:ext>
            </a:extLst>
          </p:cNvPr>
          <p:cNvSpPr txBox="1"/>
          <p:nvPr/>
        </p:nvSpPr>
        <p:spPr>
          <a:xfrm>
            <a:off x="2231545" y="4441899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A6D30C5-6415-4DFE-9F43-B1CC16E19CCB}"/>
              </a:ext>
            </a:extLst>
          </p:cNvPr>
          <p:cNvSpPr txBox="1"/>
          <p:nvPr/>
        </p:nvSpPr>
        <p:spPr>
          <a:xfrm>
            <a:off x="1774587" y="444189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749CFB2-AB5D-48AC-AF18-FBA741351898}"/>
              </a:ext>
            </a:extLst>
          </p:cNvPr>
          <p:cNvSpPr txBox="1"/>
          <p:nvPr/>
        </p:nvSpPr>
        <p:spPr>
          <a:xfrm>
            <a:off x="1347285" y="4438953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1684DE2-8322-43ED-BC28-0074FDFCB7BA}"/>
              </a:ext>
            </a:extLst>
          </p:cNvPr>
          <p:cNvSpPr txBox="1"/>
          <p:nvPr/>
        </p:nvSpPr>
        <p:spPr>
          <a:xfrm>
            <a:off x="890327" y="443895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4E8F989-E0A2-4B2B-AB3E-CAD3E7BE82D7}"/>
              </a:ext>
            </a:extLst>
          </p:cNvPr>
          <p:cNvSpPr txBox="1"/>
          <p:nvPr/>
        </p:nvSpPr>
        <p:spPr>
          <a:xfrm>
            <a:off x="432700" y="4441367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3501B1B-C6A6-4B94-8525-6C6CB130D6A9}"/>
              </a:ext>
            </a:extLst>
          </p:cNvPr>
          <p:cNvSpPr txBox="1"/>
          <p:nvPr/>
        </p:nvSpPr>
        <p:spPr>
          <a:xfrm>
            <a:off x="5366901" y="3535924"/>
            <a:ext cx="21021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3 0 0 0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EB6BD35-103F-4DA6-B047-C343A3108E81}"/>
              </a:ext>
            </a:extLst>
          </p:cNvPr>
          <p:cNvSpPr txBox="1"/>
          <p:nvPr/>
        </p:nvSpPr>
        <p:spPr>
          <a:xfrm>
            <a:off x="5814061" y="3975683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5760876-E46A-4E90-A0F9-3D670D451EB6}"/>
              </a:ext>
            </a:extLst>
          </p:cNvPr>
          <p:cNvCxnSpPr>
            <a:cxnSpLocks/>
          </p:cNvCxnSpPr>
          <p:nvPr/>
        </p:nvCxnSpPr>
        <p:spPr>
          <a:xfrm>
            <a:off x="4478400" y="5395194"/>
            <a:ext cx="2684213" cy="571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B8C3FFE-EA01-4A6A-80DF-28B91BCCB206}"/>
              </a:ext>
            </a:extLst>
          </p:cNvPr>
          <p:cNvCxnSpPr>
            <a:cxnSpLocks/>
          </p:cNvCxnSpPr>
          <p:nvPr/>
        </p:nvCxnSpPr>
        <p:spPr>
          <a:xfrm>
            <a:off x="4478400" y="5840952"/>
            <a:ext cx="2681176" cy="271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7780E37C-D59D-467C-B8FE-451BAED4BC30}"/>
              </a:ext>
            </a:extLst>
          </p:cNvPr>
          <p:cNvSpPr txBox="1"/>
          <p:nvPr/>
        </p:nvSpPr>
        <p:spPr>
          <a:xfrm>
            <a:off x="6256517" y="4418667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700DFE1-C0A0-413E-A07F-9FB869D61D77}"/>
              </a:ext>
            </a:extLst>
          </p:cNvPr>
          <p:cNvSpPr txBox="1"/>
          <p:nvPr/>
        </p:nvSpPr>
        <p:spPr>
          <a:xfrm>
            <a:off x="6692544" y="4895697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408A539-E64F-4852-B231-3DBFBF1166E6}"/>
              </a:ext>
            </a:extLst>
          </p:cNvPr>
          <p:cNvSpPr txBox="1"/>
          <p:nvPr/>
        </p:nvSpPr>
        <p:spPr>
          <a:xfrm>
            <a:off x="4016263" y="4878278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77C1CAD-EA1C-4CBF-863D-714399607151}"/>
              </a:ext>
            </a:extLst>
          </p:cNvPr>
          <p:cNvSpPr txBox="1"/>
          <p:nvPr/>
        </p:nvSpPr>
        <p:spPr>
          <a:xfrm>
            <a:off x="6698321" y="5334674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40B0220-F514-44A8-BC86-B86AF7E562BA}"/>
              </a:ext>
            </a:extLst>
          </p:cNvPr>
          <p:cNvSpPr txBox="1"/>
          <p:nvPr/>
        </p:nvSpPr>
        <p:spPr>
          <a:xfrm>
            <a:off x="6241363" y="5334674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D1F8441-EDB4-4896-A903-28F1C718D8A4}"/>
              </a:ext>
            </a:extLst>
          </p:cNvPr>
          <p:cNvSpPr txBox="1"/>
          <p:nvPr/>
        </p:nvSpPr>
        <p:spPr>
          <a:xfrm>
            <a:off x="5814061" y="5331728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AD74532-3CC7-4178-A58C-A503EB9F5C43}"/>
              </a:ext>
            </a:extLst>
          </p:cNvPr>
          <p:cNvSpPr txBox="1"/>
          <p:nvPr/>
        </p:nvSpPr>
        <p:spPr>
          <a:xfrm>
            <a:off x="5357103" y="5331728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4BA35F3-A046-4ED1-98AB-319575F180D8}"/>
              </a:ext>
            </a:extLst>
          </p:cNvPr>
          <p:cNvSpPr txBox="1"/>
          <p:nvPr/>
        </p:nvSpPr>
        <p:spPr>
          <a:xfrm>
            <a:off x="4899385" y="533671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9DE55CA-2613-48C9-8C2D-8A9C9789B53A}"/>
              </a:ext>
            </a:extLst>
          </p:cNvPr>
          <p:cNvSpPr txBox="1"/>
          <p:nvPr/>
        </p:nvSpPr>
        <p:spPr>
          <a:xfrm>
            <a:off x="4481488" y="2661942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5831B6B-3B42-4D89-A3CD-40F4B8B1E4AB}"/>
              </a:ext>
            </a:extLst>
          </p:cNvPr>
          <p:cNvSpPr txBox="1"/>
          <p:nvPr/>
        </p:nvSpPr>
        <p:spPr>
          <a:xfrm>
            <a:off x="4922116" y="3101701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8 0 0 0 0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9F017C5-FF49-42C6-ADA0-99A01C79E138}"/>
              </a:ext>
            </a:extLst>
          </p:cNvPr>
          <p:cNvSpPr txBox="1"/>
          <p:nvPr/>
        </p:nvSpPr>
        <p:spPr>
          <a:xfrm>
            <a:off x="4459775" y="5330562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BC351D5-E950-40F3-BC5C-F22034520D97}"/>
              </a:ext>
            </a:extLst>
          </p:cNvPr>
          <p:cNvSpPr txBox="1"/>
          <p:nvPr/>
        </p:nvSpPr>
        <p:spPr>
          <a:xfrm>
            <a:off x="9827026" y="3531881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A03D497-C674-4034-B3CD-309898B57301}"/>
              </a:ext>
            </a:extLst>
          </p:cNvPr>
          <p:cNvCxnSpPr>
            <a:cxnSpLocks/>
          </p:cNvCxnSpPr>
          <p:nvPr/>
        </p:nvCxnSpPr>
        <p:spPr>
          <a:xfrm>
            <a:off x="8491365" y="4951392"/>
            <a:ext cx="2684213" cy="571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2584C112-015F-411B-B0D4-62678F1875B5}"/>
              </a:ext>
            </a:extLst>
          </p:cNvPr>
          <p:cNvCxnSpPr>
            <a:cxnSpLocks/>
          </p:cNvCxnSpPr>
          <p:nvPr/>
        </p:nvCxnSpPr>
        <p:spPr>
          <a:xfrm>
            <a:off x="8491365" y="5397150"/>
            <a:ext cx="2681176" cy="271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48776CCB-E302-464D-BF69-0CD5850B0550}"/>
              </a:ext>
            </a:extLst>
          </p:cNvPr>
          <p:cNvSpPr txBox="1"/>
          <p:nvPr/>
        </p:nvSpPr>
        <p:spPr>
          <a:xfrm>
            <a:off x="10269482" y="3974865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E17DBCD-2CD3-4B9A-AA0C-5E43405702BF}"/>
              </a:ext>
            </a:extLst>
          </p:cNvPr>
          <p:cNvSpPr txBox="1"/>
          <p:nvPr/>
        </p:nvSpPr>
        <p:spPr>
          <a:xfrm>
            <a:off x="10705509" y="4451895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9D46A13-7F13-429B-B18C-A34731328754}"/>
              </a:ext>
            </a:extLst>
          </p:cNvPr>
          <p:cNvSpPr txBox="1"/>
          <p:nvPr/>
        </p:nvSpPr>
        <p:spPr>
          <a:xfrm>
            <a:off x="8029228" y="4434476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D64C42B-1A5B-432E-90CD-0F94C745955D}"/>
              </a:ext>
            </a:extLst>
          </p:cNvPr>
          <p:cNvSpPr txBox="1"/>
          <p:nvPr/>
        </p:nvSpPr>
        <p:spPr>
          <a:xfrm>
            <a:off x="10711286" y="4890872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0D3D160-4655-4FBB-A2A2-5BD748D334CA}"/>
              </a:ext>
            </a:extLst>
          </p:cNvPr>
          <p:cNvSpPr txBox="1"/>
          <p:nvPr/>
        </p:nvSpPr>
        <p:spPr>
          <a:xfrm>
            <a:off x="10254328" y="4890872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52A7A36-1021-4B34-95FA-2168E6DEBAFF}"/>
              </a:ext>
            </a:extLst>
          </p:cNvPr>
          <p:cNvSpPr txBox="1"/>
          <p:nvPr/>
        </p:nvSpPr>
        <p:spPr>
          <a:xfrm>
            <a:off x="9827026" y="4887926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8F52E72-4569-4C08-9555-1E0D3239F288}"/>
              </a:ext>
            </a:extLst>
          </p:cNvPr>
          <p:cNvSpPr txBox="1"/>
          <p:nvPr/>
        </p:nvSpPr>
        <p:spPr>
          <a:xfrm>
            <a:off x="9370068" y="4887926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0741ACA-54F8-43F2-B869-CCD9B0EEB0A4}"/>
              </a:ext>
            </a:extLst>
          </p:cNvPr>
          <p:cNvSpPr txBox="1"/>
          <p:nvPr/>
        </p:nvSpPr>
        <p:spPr>
          <a:xfrm>
            <a:off x="8912350" y="489291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3D4A04F-24F0-47B7-A6EC-D30B0D926E25}"/>
              </a:ext>
            </a:extLst>
          </p:cNvPr>
          <p:cNvSpPr txBox="1"/>
          <p:nvPr/>
        </p:nvSpPr>
        <p:spPr>
          <a:xfrm>
            <a:off x="8494453" y="2653986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4 0 0 0 0 0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2EC89F8-55E9-4A51-A8D4-A334545100C9}"/>
              </a:ext>
            </a:extLst>
          </p:cNvPr>
          <p:cNvSpPr txBox="1"/>
          <p:nvPr/>
        </p:nvSpPr>
        <p:spPr>
          <a:xfrm>
            <a:off x="8935081" y="3093745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3590119-4A62-495D-A89D-BF8196F8F2FB}"/>
              </a:ext>
            </a:extLst>
          </p:cNvPr>
          <p:cNvSpPr txBox="1"/>
          <p:nvPr/>
        </p:nvSpPr>
        <p:spPr>
          <a:xfrm>
            <a:off x="8472740" y="4886760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6998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00"/>
                            </p:stCondLst>
                            <p:childTnLst>
                              <p:par>
                                <p:cTn id="2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00"/>
                            </p:stCondLst>
                            <p:childTnLst>
                              <p:par>
                                <p:cTn id="2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500"/>
                            </p:stCondLst>
                            <p:childTnLst>
                              <p:par>
                                <p:cTn id="2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"/>
                            </p:stCondLst>
                            <p:childTnLst>
                              <p:par>
                                <p:cTn id="3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1" grpId="0"/>
      <p:bldP spid="92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4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40,951</a:t>
            </a: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B86D5C1F-C72B-4F8B-9463-41E6EE294993}"/>
              </a:ext>
            </a:extLst>
          </p:cNvPr>
          <p:cNvGrpSpPr/>
          <p:nvPr/>
        </p:nvGrpSpPr>
        <p:grpSpPr>
          <a:xfrm>
            <a:off x="2256158" y="1835355"/>
            <a:ext cx="892821" cy="428686"/>
            <a:chOff x="4484935" y="944175"/>
            <a:chExt cx="892821" cy="42868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79C3CF13-06FD-4B1E-9C32-70B5B1A192A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0E14943C-4C2A-4ED2-AAE8-BD38532A639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9B519206-C20F-410E-AA63-F62C5D723DB0}"/>
              </a:ext>
            </a:extLst>
          </p:cNvPr>
          <p:cNvGrpSpPr/>
          <p:nvPr/>
        </p:nvGrpSpPr>
        <p:grpSpPr>
          <a:xfrm>
            <a:off x="2256149" y="2279961"/>
            <a:ext cx="892821" cy="428686"/>
            <a:chOff x="4484935" y="944175"/>
            <a:chExt cx="892821" cy="42868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BBBCC027-216D-4CE3-8EBE-9969A9D056E7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91180283-FC38-47AE-BC57-F53E231EC63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47F764B6-2C8D-477D-A4C1-986D42B83C93}"/>
              </a:ext>
            </a:extLst>
          </p:cNvPr>
          <p:cNvGrpSpPr/>
          <p:nvPr/>
        </p:nvGrpSpPr>
        <p:grpSpPr>
          <a:xfrm>
            <a:off x="2256662" y="2726157"/>
            <a:ext cx="892821" cy="428686"/>
            <a:chOff x="4484935" y="944175"/>
            <a:chExt cx="892821" cy="428686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2E3EEF3-215D-45DE-B962-8BB291538B5C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2EC1B5D8-E185-4436-90CE-668CE05FB4CD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538A810F-FB10-45F0-90F7-A927F9C09992}"/>
              </a:ext>
            </a:extLst>
          </p:cNvPr>
          <p:cNvGrpSpPr/>
          <p:nvPr/>
        </p:nvGrpSpPr>
        <p:grpSpPr>
          <a:xfrm>
            <a:off x="2256653" y="3170763"/>
            <a:ext cx="892821" cy="428686"/>
            <a:chOff x="4484935" y="944175"/>
            <a:chExt cx="892821" cy="428686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2B9A2A6A-E3AB-4CFD-856C-F627C1DBEAF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B0A74C06-A399-4B63-80D5-2C8EB626508D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53C08EE5-9B20-4F14-ABC8-11CF2F52A345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815E12D3-977B-4C0A-A579-D578798E229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8AD0235B-6D58-4721-AE29-E4B16C29F88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4FAE36AE-3CA4-408D-B0CB-A7CA0AE8FBD5}"/>
              </a:ext>
            </a:extLst>
          </p:cNvPr>
          <p:cNvGrpSpPr/>
          <p:nvPr/>
        </p:nvGrpSpPr>
        <p:grpSpPr>
          <a:xfrm>
            <a:off x="4854523" y="2280004"/>
            <a:ext cx="593466" cy="428686"/>
            <a:chOff x="2176723" y="934501"/>
            <a:chExt cx="593466" cy="42868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A7F4BAA0-3C6C-4714-837F-82970F072A3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625DC08-A199-4101-8730-24203E20A2B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5827FE2D-4DE9-4130-AFB8-9CFF3923DCC9}"/>
              </a:ext>
            </a:extLst>
          </p:cNvPr>
          <p:cNvGrpSpPr/>
          <p:nvPr/>
        </p:nvGrpSpPr>
        <p:grpSpPr>
          <a:xfrm>
            <a:off x="4851574" y="2724716"/>
            <a:ext cx="593466" cy="428686"/>
            <a:chOff x="2176723" y="934501"/>
            <a:chExt cx="593466" cy="428686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7B95EC7C-20FF-4350-BB8A-0EFF28CF3A6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04B254F-940F-4CCB-87A5-EFE3B9ECF1E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8930A519-D8E2-4A62-9D9C-A7737D94F449}"/>
              </a:ext>
            </a:extLst>
          </p:cNvPr>
          <p:cNvGrpSpPr/>
          <p:nvPr/>
        </p:nvGrpSpPr>
        <p:grpSpPr>
          <a:xfrm>
            <a:off x="4850342" y="3173597"/>
            <a:ext cx="593466" cy="428686"/>
            <a:chOff x="2176723" y="934501"/>
            <a:chExt cx="593466" cy="42868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9850D724-C65F-4BF0-ABB2-E2DD7FEA84B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219F39FC-D26B-47A0-87A2-1BD27893A23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13F0A855-49A7-46E8-BAC0-2B215ABFE53C}"/>
              </a:ext>
            </a:extLst>
          </p:cNvPr>
          <p:cNvGrpSpPr/>
          <p:nvPr/>
        </p:nvGrpSpPr>
        <p:grpSpPr>
          <a:xfrm>
            <a:off x="4849932" y="3618302"/>
            <a:ext cx="593466" cy="428686"/>
            <a:chOff x="2176723" y="934501"/>
            <a:chExt cx="593466" cy="428686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DB2F5F59-A0CF-493C-9393-B20EECF74A7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D6230794-D9C5-48C6-A3FE-550CC375141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C4A1FFE3-25DF-47A8-803E-B48039626DD5}"/>
              </a:ext>
            </a:extLst>
          </p:cNvPr>
          <p:cNvGrpSpPr/>
          <p:nvPr/>
        </p:nvGrpSpPr>
        <p:grpSpPr>
          <a:xfrm>
            <a:off x="4851822" y="4066755"/>
            <a:ext cx="593466" cy="428686"/>
            <a:chOff x="2176723" y="934501"/>
            <a:chExt cx="593466" cy="428686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E28EA2D4-40B3-4E94-83E5-36A777AFA57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8D80D2BE-BBF9-4D24-879B-B4021EF851C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3E47AE5F-A385-44ED-8BFC-DC7ECCD9DCDB}"/>
              </a:ext>
            </a:extLst>
          </p:cNvPr>
          <p:cNvGrpSpPr/>
          <p:nvPr/>
        </p:nvGrpSpPr>
        <p:grpSpPr>
          <a:xfrm>
            <a:off x="4850590" y="4515636"/>
            <a:ext cx="593466" cy="428686"/>
            <a:chOff x="2176723" y="934501"/>
            <a:chExt cx="593466" cy="42868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3DD5AF46-601D-4830-A79C-A0302B9A59B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7B60D183-9CF0-415F-B537-EAA2002B275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4A60CB97-3C9A-4B6A-95C1-04A6FA1FDFC3}"/>
              </a:ext>
            </a:extLst>
          </p:cNvPr>
          <p:cNvGrpSpPr/>
          <p:nvPr/>
        </p:nvGrpSpPr>
        <p:grpSpPr>
          <a:xfrm>
            <a:off x="4847641" y="4960348"/>
            <a:ext cx="593466" cy="428686"/>
            <a:chOff x="2176723" y="934501"/>
            <a:chExt cx="593466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F86B764C-EF16-4BC3-B5F5-4A969B748DB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43325B96-58F0-44AC-8BB0-89565504D4C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3430185C-F797-4E99-8B62-6634C657B35F}"/>
              </a:ext>
            </a:extLst>
          </p:cNvPr>
          <p:cNvGrpSpPr/>
          <p:nvPr/>
        </p:nvGrpSpPr>
        <p:grpSpPr>
          <a:xfrm>
            <a:off x="4846409" y="5409229"/>
            <a:ext cx="593466" cy="428686"/>
            <a:chOff x="2176723" y="934501"/>
            <a:chExt cx="593466" cy="428686"/>
          </a:xfrm>
        </p:grpSpPr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9AF6A15D-D66F-42BD-93CE-C83841C2328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51EF6E5E-80BB-4CE2-A6DC-0789EF5A78F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77597BBE-29FC-4FD5-A3B7-85BAE7374756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20235ACA-4E82-418C-A042-C1A7CB3BA29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CDE7FAFF-791A-4134-BD85-427CC342E36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6F2B7F18-FEAC-4102-9D87-86E40642A7AD}"/>
              </a:ext>
            </a:extLst>
          </p:cNvPr>
          <p:cNvGrpSpPr/>
          <p:nvPr/>
        </p:nvGrpSpPr>
        <p:grpSpPr>
          <a:xfrm>
            <a:off x="5787359" y="2280562"/>
            <a:ext cx="492471" cy="428686"/>
            <a:chOff x="1333467" y="934501"/>
            <a:chExt cx="492471" cy="428686"/>
          </a:xfrm>
        </p:grpSpPr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015842BB-B85C-41B0-8C73-447B383057D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A478A476-1322-468E-8AF7-EEDD48DDF48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35CF13AF-AD3C-4E1A-8CC4-557B63F9A264}"/>
              </a:ext>
            </a:extLst>
          </p:cNvPr>
          <p:cNvGrpSpPr/>
          <p:nvPr/>
        </p:nvGrpSpPr>
        <p:grpSpPr>
          <a:xfrm>
            <a:off x="5794695" y="2725799"/>
            <a:ext cx="492471" cy="428686"/>
            <a:chOff x="1333467" y="934501"/>
            <a:chExt cx="492471" cy="428686"/>
          </a:xfrm>
        </p:grpSpPr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D3037D30-9C9A-403E-BF7B-1FDD6EF9876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CF72596B-23B7-4E3C-B5DA-DA55F3CCA55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40AE4FC3-3FD7-4C64-B93E-16870253D302}"/>
              </a:ext>
            </a:extLst>
          </p:cNvPr>
          <p:cNvGrpSpPr/>
          <p:nvPr/>
        </p:nvGrpSpPr>
        <p:grpSpPr>
          <a:xfrm>
            <a:off x="5788883" y="3175238"/>
            <a:ext cx="492471" cy="428686"/>
            <a:chOff x="1333467" y="934501"/>
            <a:chExt cx="492471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B68525B9-F534-48E2-94D3-BE403EBAF1F1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28777BCB-C970-42A7-9A6F-887027BDF08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4C596CC2-6944-4ACC-AC06-79892C4D9C3A}"/>
              </a:ext>
            </a:extLst>
          </p:cNvPr>
          <p:cNvGrpSpPr/>
          <p:nvPr/>
        </p:nvGrpSpPr>
        <p:grpSpPr>
          <a:xfrm>
            <a:off x="5791783" y="3621498"/>
            <a:ext cx="492471" cy="428686"/>
            <a:chOff x="1333467" y="934501"/>
            <a:chExt cx="492471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8DD7B435-55D8-4ABE-80A9-D802D0E1271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E44A57F2-081B-465E-A2DA-66460E73811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C368E514-4BB9-40ED-8BD4-DEF034E1F4E0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A93EC462-74B0-4492-9581-16EA4A9D41EB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E67E369B-0BB0-4A36-B1C7-4F86EFC6363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501" name="TextBox 500">
            <a:extLst>
              <a:ext uri="{FF2B5EF4-FFF2-40B4-BE49-F238E27FC236}">
                <a16:creationId xmlns:a16="http://schemas.microsoft.com/office/drawing/2014/main" id="{423C2FE4-AAFF-4D63-9D6C-E51FF56DAAD7}"/>
              </a:ext>
            </a:extLst>
          </p:cNvPr>
          <p:cNvSpPr txBox="1"/>
          <p:nvPr/>
        </p:nvSpPr>
        <p:spPr>
          <a:xfrm>
            <a:off x="8938568" y="1758896"/>
            <a:ext cx="2538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4 0 0 0 0</a:t>
            </a: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BA8EBF27-BB93-4DEE-8FA4-1280E9D760C4}"/>
              </a:ext>
            </a:extLst>
          </p:cNvPr>
          <p:cNvSpPr txBox="1"/>
          <p:nvPr/>
        </p:nvSpPr>
        <p:spPr>
          <a:xfrm>
            <a:off x="9831842" y="2198655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</a:t>
            </a:r>
          </a:p>
        </p:txBody>
      </p:sp>
      <p:cxnSp>
        <p:nvCxnSpPr>
          <p:cNvPr id="503" name="Straight Connector 502">
            <a:extLst>
              <a:ext uri="{FF2B5EF4-FFF2-40B4-BE49-F238E27FC236}">
                <a16:creationId xmlns:a16="http://schemas.microsoft.com/office/drawing/2014/main" id="{E155E66B-A3CC-49C5-B2EB-2884BBE8F804}"/>
              </a:ext>
            </a:extLst>
          </p:cNvPr>
          <p:cNvCxnSpPr>
            <a:cxnSpLocks/>
          </p:cNvCxnSpPr>
          <p:nvPr/>
        </p:nvCxnSpPr>
        <p:spPr>
          <a:xfrm>
            <a:off x="8945734" y="3623884"/>
            <a:ext cx="223466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>
            <a:extLst>
              <a:ext uri="{FF2B5EF4-FFF2-40B4-BE49-F238E27FC236}">
                <a16:creationId xmlns:a16="http://schemas.microsoft.com/office/drawing/2014/main" id="{F19CC1A3-DEE2-431A-AC78-A43E14ECF5D4}"/>
              </a:ext>
            </a:extLst>
          </p:cNvPr>
          <p:cNvCxnSpPr>
            <a:cxnSpLocks/>
          </p:cNvCxnSpPr>
          <p:nvPr/>
        </p:nvCxnSpPr>
        <p:spPr>
          <a:xfrm>
            <a:off x="8945734" y="4066639"/>
            <a:ext cx="22316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5" name="TextBox 504">
            <a:extLst>
              <a:ext uri="{FF2B5EF4-FFF2-40B4-BE49-F238E27FC236}">
                <a16:creationId xmlns:a16="http://schemas.microsoft.com/office/drawing/2014/main" id="{A6069AC0-9A58-48B6-BD17-D746CEA9FCCF}"/>
              </a:ext>
            </a:extLst>
          </p:cNvPr>
          <p:cNvSpPr txBox="1"/>
          <p:nvPr/>
        </p:nvSpPr>
        <p:spPr>
          <a:xfrm>
            <a:off x="10269702" y="2641639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1D5E71D2-1316-4FBD-85F3-056A5EC1A76C}"/>
              </a:ext>
            </a:extLst>
          </p:cNvPr>
          <p:cNvSpPr txBox="1"/>
          <p:nvPr/>
        </p:nvSpPr>
        <p:spPr>
          <a:xfrm>
            <a:off x="10710325" y="3118669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F50A4CC5-3854-4E4B-866D-3294960617E7}"/>
              </a:ext>
            </a:extLst>
          </p:cNvPr>
          <p:cNvSpPr txBox="1"/>
          <p:nvPr/>
        </p:nvSpPr>
        <p:spPr>
          <a:xfrm>
            <a:off x="8531528" y="3079823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1D7B7C65-779E-40A9-9687-5CB944071B14}"/>
              </a:ext>
            </a:extLst>
          </p:cNvPr>
          <p:cNvSpPr txBox="1"/>
          <p:nvPr/>
        </p:nvSpPr>
        <p:spPr>
          <a:xfrm>
            <a:off x="10716102" y="3557646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EDEBDA28-B363-4248-AC28-20C8A44B098C}"/>
              </a:ext>
            </a:extLst>
          </p:cNvPr>
          <p:cNvSpPr txBox="1"/>
          <p:nvPr/>
        </p:nvSpPr>
        <p:spPr>
          <a:xfrm>
            <a:off x="10259144" y="3557646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B52406E4-C449-45E5-BE25-9C97C6F38FB9}"/>
              </a:ext>
            </a:extLst>
          </p:cNvPr>
          <p:cNvSpPr txBox="1"/>
          <p:nvPr/>
        </p:nvSpPr>
        <p:spPr>
          <a:xfrm>
            <a:off x="9831842" y="3554700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BBFA1B5B-8C6B-49DC-82E8-04964B246227}"/>
              </a:ext>
            </a:extLst>
          </p:cNvPr>
          <p:cNvSpPr txBox="1"/>
          <p:nvPr/>
        </p:nvSpPr>
        <p:spPr>
          <a:xfrm>
            <a:off x="9374884" y="3554700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id="{8BB9E442-6997-41BA-9C4E-00461C0EF2D4}"/>
              </a:ext>
            </a:extLst>
          </p:cNvPr>
          <p:cNvSpPr txBox="1"/>
          <p:nvPr/>
        </p:nvSpPr>
        <p:spPr>
          <a:xfrm>
            <a:off x="8917257" y="3557114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1263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583,912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2EB0C88-C24B-4869-858A-A633A70DB96F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8C23FE9-E026-43E5-B940-F188A99DBCF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7E5FF7E-92DA-4AA9-89BE-598EF1FBDC5B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43B4A03-B0B5-4E29-932B-9180AE5F8C85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E024CDBF-462F-40AD-B0E8-0C0D24833EF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EEE421A-7CC8-400C-AE06-8561AEFD6285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0ABA362-A8B7-4F35-AC73-493F2317DAF5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79AE162-7D71-47DB-A03E-0F7D6A81437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D7B1A15-9C77-4B48-BDBB-0D5A16554C7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6D98875-1AF6-4704-BD17-7DC0B6C74651}"/>
              </a:ext>
            </a:extLst>
          </p:cNvPr>
          <p:cNvGrpSpPr/>
          <p:nvPr/>
        </p:nvGrpSpPr>
        <p:grpSpPr>
          <a:xfrm>
            <a:off x="852248" y="3196422"/>
            <a:ext cx="1002254" cy="428686"/>
            <a:chOff x="5757690" y="935037"/>
            <a:chExt cx="1002254" cy="428686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C601389-8270-476D-AFEF-E52BB42D1BF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50F72C5-4000-4DFF-BC00-8E6AAE0D1C2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72873CE-D3F8-4DFC-9242-C85637771D71}"/>
              </a:ext>
            </a:extLst>
          </p:cNvPr>
          <p:cNvGrpSpPr/>
          <p:nvPr/>
        </p:nvGrpSpPr>
        <p:grpSpPr>
          <a:xfrm>
            <a:off x="851756" y="3643380"/>
            <a:ext cx="1002254" cy="428686"/>
            <a:chOff x="5757690" y="935037"/>
            <a:chExt cx="1002254" cy="428686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AECD19A9-DAD6-4C5F-8922-D4DF787BC46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3153E27-CC53-428D-B397-4B2CB25873B3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073D08F-AC04-42E6-B761-1C7155D9DA33}"/>
              </a:ext>
            </a:extLst>
          </p:cNvPr>
          <p:cNvGrpSpPr/>
          <p:nvPr/>
        </p:nvGrpSpPr>
        <p:grpSpPr>
          <a:xfrm>
            <a:off x="2256158" y="1835355"/>
            <a:ext cx="892821" cy="428686"/>
            <a:chOff x="4484935" y="944175"/>
            <a:chExt cx="892821" cy="428686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A8BF01E-AAB0-47E6-A505-D338B0A15C8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3FFBC76-3AFC-4880-9F6E-93B9A997C75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3F65563D-DFFA-403F-AE5B-21F4E2A54FE8}"/>
              </a:ext>
            </a:extLst>
          </p:cNvPr>
          <p:cNvGrpSpPr/>
          <p:nvPr/>
        </p:nvGrpSpPr>
        <p:grpSpPr>
          <a:xfrm>
            <a:off x="2256149" y="2279961"/>
            <a:ext cx="892821" cy="428686"/>
            <a:chOff x="4484935" y="944175"/>
            <a:chExt cx="892821" cy="42868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74F967DC-D421-49C6-B51C-9A1200CD098F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58F2E55-1BE7-4AB4-851C-E311DB92FC5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77CB5B0-237C-48AD-B3CE-5954070A1904}"/>
              </a:ext>
            </a:extLst>
          </p:cNvPr>
          <p:cNvGrpSpPr/>
          <p:nvPr/>
        </p:nvGrpSpPr>
        <p:grpSpPr>
          <a:xfrm>
            <a:off x="2256662" y="2726157"/>
            <a:ext cx="892821" cy="428686"/>
            <a:chOff x="4484935" y="944175"/>
            <a:chExt cx="892821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A5713E0E-BC99-44A2-B30C-88655FC8332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431E7D4-F10D-4F1E-897C-06D26F4DF3FF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663587F-4223-484D-93AD-59285559CB99}"/>
              </a:ext>
            </a:extLst>
          </p:cNvPr>
          <p:cNvGrpSpPr/>
          <p:nvPr/>
        </p:nvGrpSpPr>
        <p:grpSpPr>
          <a:xfrm>
            <a:off x="2256653" y="3170763"/>
            <a:ext cx="892821" cy="428686"/>
            <a:chOff x="4484935" y="944175"/>
            <a:chExt cx="892821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BBFB980F-A4DA-4A69-9AC5-0F0E84706AC5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3B0F7F0-4E6B-4CAE-ABEC-971084751F4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3C2B70E-894C-4A93-9795-48AFC8BE7A7B}"/>
              </a:ext>
            </a:extLst>
          </p:cNvPr>
          <p:cNvGrpSpPr/>
          <p:nvPr/>
        </p:nvGrpSpPr>
        <p:grpSpPr>
          <a:xfrm>
            <a:off x="2253006" y="3615939"/>
            <a:ext cx="892821" cy="428686"/>
            <a:chOff x="4484935" y="944175"/>
            <a:chExt cx="892821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9508B62D-8264-401F-BA40-C9D940E475D7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C98B27D-22BF-47DD-B715-D8FE24B0B7C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14B31F0-93A9-4742-96E5-5A2A5B5BE414}"/>
              </a:ext>
            </a:extLst>
          </p:cNvPr>
          <p:cNvGrpSpPr/>
          <p:nvPr/>
        </p:nvGrpSpPr>
        <p:grpSpPr>
          <a:xfrm>
            <a:off x="2257702" y="4066260"/>
            <a:ext cx="892821" cy="428686"/>
            <a:chOff x="4484935" y="944175"/>
            <a:chExt cx="892821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F28EE2A1-1EE5-49AE-9B14-C55F60C68BBC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A874F5A-7835-4DE8-8FB4-6B422CA4060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69665B6-70AF-4FA3-A087-B2E9D35C6E93}"/>
              </a:ext>
            </a:extLst>
          </p:cNvPr>
          <p:cNvGrpSpPr/>
          <p:nvPr/>
        </p:nvGrpSpPr>
        <p:grpSpPr>
          <a:xfrm>
            <a:off x="2257693" y="4510866"/>
            <a:ext cx="892821" cy="428686"/>
            <a:chOff x="4484935" y="944175"/>
            <a:chExt cx="892821" cy="42868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5D83377-632D-4A47-8671-98F007138C9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96DCCBE-82C1-4D73-BC27-18142D96878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CDE2FD3-BB8B-489A-AF90-923BD879FC39}"/>
              </a:ext>
            </a:extLst>
          </p:cNvPr>
          <p:cNvGrpSpPr/>
          <p:nvPr/>
        </p:nvGrpSpPr>
        <p:grpSpPr>
          <a:xfrm>
            <a:off x="2258206" y="4957062"/>
            <a:ext cx="892821" cy="428686"/>
            <a:chOff x="4484935" y="944175"/>
            <a:chExt cx="892821" cy="42868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42E9B63-57A5-4993-9A54-082AD222E55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FEA4281-1760-48E4-97D5-7493AA5AF51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F15889B-00DB-4258-8462-7D9B2AF8E30E}"/>
              </a:ext>
            </a:extLst>
          </p:cNvPr>
          <p:cNvGrpSpPr/>
          <p:nvPr/>
        </p:nvGrpSpPr>
        <p:grpSpPr>
          <a:xfrm>
            <a:off x="3578369" y="1831123"/>
            <a:ext cx="892821" cy="428686"/>
            <a:chOff x="3143479" y="934501"/>
            <a:chExt cx="892821" cy="428686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1C29069-7C21-4302-B871-4F488A996BC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343A66A-1602-412D-8813-7CAD5D02C21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CA6DF5D-8C83-4190-A451-4BD305928BF7}"/>
              </a:ext>
            </a:extLst>
          </p:cNvPr>
          <p:cNvGrpSpPr/>
          <p:nvPr/>
        </p:nvGrpSpPr>
        <p:grpSpPr>
          <a:xfrm>
            <a:off x="3580625" y="2280004"/>
            <a:ext cx="892821" cy="428686"/>
            <a:chOff x="3143479" y="934501"/>
            <a:chExt cx="892821" cy="4286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9B1A9B5F-FB7A-48F1-83DB-866245E0E3B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83C6DD0-6015-40A2-B2FA-ED9F83C3D38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E150D7E6-95FF-4A54-864F-AA275F680363}"/>
              </a:ext>
            </a:extLst>
          </p:cNvPr>
          <p:cNvGrpSpPr/>
          <p:nvPr/>
        </p:nvGrpSpPr>
        <p:grpSpPr>
          <a:xfrm>
            <a:off x="3578425" y="2727566"/>
            <a:ext cx="892821" cy="428686"/>
            <a:chOff x="3143479" y="934501"/>
            <a:chExt cx="892821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A0F4036-2760-4E5F-A976-09A23F93E75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A599B7B9-84F4-4AD5-9297-BC20704751A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4AC2B3CB-46EA-462E-99FD-926D34759EF5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5A609DB6-8A72-49D3-B7EC-A496EFD1054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C73AFA78-6180-4DE4-9F3D-F5572A5B5E5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2FEEDF1-7E0D-4CAC-9D7C-4A6C4BAB57A1}"/>
              </a:ext>
            </a:extLst>
          </p:cNvPr>
          <p:cNvGrpSpPr/>
          <p:nvPr/>
        </p:nvGrpSpPr>
        <p:grpSpPr>
          <a:xfrm>
            <a:off x="4854523" y="2280004"/>
            <a:ext cx="593466" cy="428686"/>
            <a:chOff x="2176723" y="934501"/>
            <a:chExt cx="593466" cy="428686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A3AFC07C-761F-4DB6-B939-90227CE94F4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070E90C1-0AAC-4C94-A8B4-3FC1DC600B9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A751F8D-73E0-470E-845C-2DA141DAB7B2}"/>
              </a:ext>
            </a:extLst>
          </p:cNvPr>
          <p:cNvGrpSpPr/>
          <p:nvPr/>
        </p:nvGrpSpPr>
        <p:grpSpPr>
          <a:xfrm>
            <a:off x="4851574" y="2724716"/>
            <a:ext cx="593466" cy="428686"/>
            <a:chOff x="2176723" y="934501"/>
            <a:chExt cx="593466" cy="428686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BB3E6D93-0070-485F-97F0-B5D4E45458A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9493622F-3AC1-4688-8F50-30DFEDCF076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A23C17F-D7EE-46AF-B6F2-BF706BFC0D19}"/>
              </a:ext>
            </a:extLst>
          </p:cNvPr>
          <p:cNvGrpSpPr/>
          <p:nvPr/>
        </p:nvGrpSpPr>
        <p:grpSpPr>
          <a:xfrm>
            <a:off x="4850342" y="3173597"/>
            <a:ext cx="593466" cy="428686"/>
            <a:chOff x="2176723" y="934501"/>
            <a:chExt cx="593466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EEED2219-716E-4B21-B089-F02E9352CDA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8C1A078-CAFE-4702-9A03-C6D8A22B2FC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EA6F1300-7EBA-4783-978A-B83703B3DDDC}"/>
              </a:ext>
            </a:extLst>
          </p:cNvPr>
          <p:cNvGrpSpPr/>
          <p:nvPr/>
        </p:nvGrpSpPr>
        <p:grpSpPr>
          <a:xfrm>
            <a:off x="4849932" y="3618302"/>
            <a:ext cx="593466" cy="428686"/>
            <a:chOff x="2176723" y="934501"/>
            <a:chExt cx="593466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D34283D2-B107-4E0E-9C53-4C8DADB663B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2B69370-16F3-4F93-B6AD-D9ADB2A1854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A94E0FBA-17F2-475C-B365-A2F43194080E}"/>
              </a:ext>
            </a:extLst>
          </p:cNvPr>
          <p:cNvGrpSpPr/>
          <p:nvPr/>
        </p:nvGrpSpPr>
        <p:grpSpPr>
          <a:xfrm>
            <a:off x="4851822" y="4066755"/>
            <a:ext cx="593466" cy="428686"/>
            <a:chOff x="2176723" y="934501"/>
            <a:chExt cx="593466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0A82E1FE-57A6-4C76-B198-73611414D8F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D782D3D6-77B1-4413-B010-093F4FD0788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BF6876A0-4918-49F1-92CD-E78E95B93369}"/>
              </a:ext>
            </a:extLst>
          </p:cNvPr>
          <p:cNvGrpSpPr/>
          <p:nvPr/>
        </p:nvGrpSpPr>
        <p:grpSpPr>
          <a:xfrm>
            <a:off x="4850590" y="4515636"/>
            <a:ext cx="593466" cy="428686"/>
            <a:chOff x="2176723" y="934501"/>
            <a:chExt cx="593466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70E89FC5-CF8A-46F0-940E-FDF06DF635E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FDB7A0D-71D5-487C-8F9E-088DB34ADE7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637F9F0-03AB-43AD-AFC0-F7B8F22D9F62}"/>
              </a:ext>
            </a:extLst>
          </p:cNvPr>
          <p:cNvGrpSpPr/>
          <p:nvPr/>
        </p:nvGrpSpPr>
        <p:grpSpPr>
          <a:xfrm>
            <a:off x="4847641" y="4960348"/>
            <a:ext cx="593466" cy="428686"/>
            <a:chOff x="2176723" y="934501"/>
            <a:chExt cx="593466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5B81B2E0-CC85-4391-9E83-C97A13C03B3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2668F00-6B93-4224-AB54-DFC37E66006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886791CB-BBF1-4F31-A19B-CA77890BAE63}"/>
              </a:ext>
            </a:extLst>
          </p:cNvPr>
          <p:cNvGrpSpPr/>
          <p:nvPr/>
        </p:nvGrpSpPr>
        <p:grpSpPr>
          <a:xfrm>
            <a:off x="4846409" y="5409229"/>
            <a:ext cx="593466" cy="428686"/>
            <a:chOff x="2176723" y="934501"/>
            <a:chExt cx="593466" cy="428686"/>
          </a:xfrm>
        </p:grpSpPr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81526C51-B022-41EE-A1E2-132E9352989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6BAF7ED-D7B4-466B-9167-9E137B10FA3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87D1FDFC-05E7-4CAF-9F9D-8C1AC258A803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E3B65C9C-B8DE-4B56-9BA7-C82BE6DC720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23CF62B-1E96-4B04-83B3-15B6DA77B5A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E8ECEFBC-F21D-4E98-B8C3-E7F2BE7AA1ED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13EC6BBB-B199-464E-8ED8-00AC9308034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08232073-CC79-4B81-9F31-6C4549B1819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E76A83C6-9D3C-4DA6-ACBF-F415BB0862F1}"/>
              </a:ext>
            </a:extLst>
          </p:cNvPr>
          <p:cNvGrpSpPr/>
          <p:nvPr/>
        </p:nvGrpSpPr>
        <p:grpSpPr>
          <a:xfrm>
            <a:off x="6709658" y="2291317"/>
            <a:ext cx="446399" cy="428686"/>
            <a:chOff x="457051" y="1380030"/>
            <a:chExt cx="446399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C2AF1AC3-EE04-4436-919F-59A5D3D3CF9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A0B4AE63-F71F-46D8-A8CC-47C5A4D64A52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415" name="TextBox 414">
            <a:extLst>
              <a:ext uri="{FF2B5EF4-FFF2-40B4-BE49-F238E27FC236}">
                <a16:creationId xmlns:a16="http://schemas.microsoft.com/office/drawing/2014/main" id="{A4104539-D92A-4FF4-9ACA-3AE2B3223DC4}"/>
              </a:ext>
            </a:extLst>
          </p:cNvPr>
          <p:cNvSpPr txBox="1"/>
          <p:nvPr/>
        </p:nvSpPr>
        <p:spPr>
          <a:xfrm>
            <a:off x="9382483" y="2654042"/>
            <a:ext cx="21021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3 0 0 0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8A9850C3-836A-4964-9E04-83B8890B0962}"/>
              </a:ext>
            </a:extLst>
          </p:cNvPr>
          <p:cNvSpPr txBox="1"/>
          <p:nvPr/>
        </p:nvSpPr>
        <p:spPr>
          <a:xfrm>
            <a:off x="9829643" y="3093801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9 0 0</a:t>
            </a:r>
          </a:p>
        </p:txBody>
      </p: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1003C835-76C6-42FB-8740-8E539A400D20}"/>
              </a:ext>
            </a:extLst>
          </p:cNvPr>
          <p:cNvCxnSpPr>
            <a:cxnSpLocks/>
          </p:cNvCxnSpPr>
          <p:nvPr/>
        </p:nvCxnSpPr>
        <p:spPr>
          <a:xfrm>
            <a:off x="8493982" y="4513312"/>
            <a:ext cx="2684213" cy="571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4554CE6B-B799-4D9D-8EEA-959128E48D48}"/>
              </a:ext>
            </a:extLst>
          </p:cNvPr>
          <p:cNvCxnSpPr>
            <a:cxnSpLocks/>
          </p:cNvCxnSpPr>
          <p:nvPr/>
        </p:nvCxnSpPr>
        <p:spPr>
          <a:xfrm>
            <a:off x="8493982" y="4959070"/>
            <a:ext cx="2681176" cy="271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TextBox 418">
            <a:extLst>
              <a:ext uri="{FF2B5EF4-FFF2-40B4-BE49-F238E27FC236}">
                <a16:creationId xmlns:a16="http://schemas.microsoft.com/office/drawing/2014/main" id="{CE45BEE0-E822-4748-B2B4-01CA79621D3F}"/>
              </a:ext>
            </a:extLst>
          </p:cNvPr>
          <p:cNvSpPr txBox="1"/>
          <p:nvPr/>
        </p:nvSpPr>
        <p:spPr>
          <a:xfrm>
            <a:off x="10272099" y="3536785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95310C9C-1893-418D-BA60-E80B9D69B9BF}"/>
              </a:ext>
            </a:extLst>
          </p:cNvPr>
          <p:cNvSpPr txBox="1"/>
          <p:nvPr/>
        </p:nvSpPr>
        <p:spPr>
          <a:xfrm>
            <a:off x="10708126" y="4013815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63B5364D-53A9-4DE1-99E8-6EA70923C9EE}"/>
              </a:ext>
            </a:extLst>
          </p:cNvPr>
          <p:cNvSpPr txBox="1"/>
          <p:nvPr/>
        </p:nvSpPr>
        <p:spPr>
          <a:xfrm>
            <a:off x="8031845" y="3996396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FF8C71CE-5912-4F1C-9949-181925D54549}"/>
              </a:ext>
            </a:extLst>
          </p:cNvPr>
          <p:cNvSpPr txBox="1"/>
          <p:nvPr/>
        </p:nvSpPr>
        <p:spPr>
          <a:xfrm>
            <a:off x="10713903" y="4452792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D265D2AD-4F47-48C1-A9B0-D3A575AA863C}"/>
              </a:ext>
            </a:extLst>
          </p:cNvPr>
          <p:cNvSpPr txBox="1"/>
          <p:nvPr/>
        </p:nvSpPr>
        <p:spPr>
          <a:xfrm>
            <a:off x="10256945" y="4452792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6CBF8CC8-2F8F-4ADB-85FA-E72E091C8414}"/>
              </a:ext>
            </a:extLst>
          </p:cNvPr>
          <p:cNvSpPr txBox="1"/>
          <p:nvPr/>
        </p:nvSpPr>
        <p:spPr>
          <a:xfrm>
            <a:off x="9829643" y="4449846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2501E42A-49B8-4D61-8D7B-63ED31259901}"/>
              </a:ext>
            </a:extLst>
          </p:cNvPr>
          <p:cNvSpPr txBox="1"/>
          <p:nvPr/>
        </p:nvSpPr>
        <p:spPr>
          <a:xfrm>
            <a:off x="9372685" y="4449846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68F65E17-03F9-43B2-BB5D-41721A6BE2F1}"/>
              </a:ext>
            </a:extLst>
          </p:cNvPr>
          <p:cNvSpPr txBox="1"/>
          <p:nvPr/>
        </p:nvSpPr>
        <p:spPr>
          <a:xfrm>
            <a:off x="8914967" y="445483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956FBDCA-78A9-4A46-A0A2-200772F62C68}"/>
              </a:ext>
            </a:extLst>
          </p:cNvPr>
          <p:cNvSpPr txBox="1"/>
          <p:nvPr/>
        </p:nvSpPr>
        <p:spPr>
          <a:xfrm>
            <a:off x="8497070" y="1780060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5 0 0 0 0 0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79325C12-70F6-49B4-AF1F-24F61EC2B01B}"/>
              </a:ext>
            </a:extLst>
          </p:cNvPr>
          <p:cNvSpPr txBox="1"/>
          <p:nvPr/>
        </p:nvSpPr>
        <p:spPr>
          <a:xfrm>
            <a:off x="8937698" y="2219819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8 0 0 0 0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42D406A8-921D-431A-B3CB-FEF0C6A20CC7}"/>
              </a:ext>
            </a:extLst>
          </p:cNvPr>
          <p:cNvSpPr txBox="1"/>
          <p:nvPr/>
        </p:nvSpPr>
        <p:spPr>
          <a:xfrm>
            <a:off x="8475357" y="4448680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9883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94243F5-1869-465F-8B12-890A91EE4EB9}"/>
              </a:ext>
            </a:extLst>
          </p:cNvPr>
          <p:cNvGrpSpPr/>
          <p:nvPr/>
        </p:nvGrpSpPr>
        <p:grpSpPr>
          <a:xfrm>
            <a:off x="265440" y="391576"/>
            <a:ext cx="3776837" cy="816522"/>
            <a:chOff x="255524" y="372323"/>
            <a:chExt cx="2862238" cy="117841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24263B1-058C-487E-B477-C17B22A28BE9}"/>
                </a:ext>
              </a:extLst>
            </p:cNvPr>
            <p:cNvSpPr/>
            <p:nvPr/>
          </p:nvSpPr>
          <p:spPr>
            <a:xfrm>
              <a:off x="255524" y="372323"/>
              <a:ext cx="2862238" cy="1178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BE5741A-CC20-4B48-A957-6718F2239B97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44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77A92EC2-2684-4256-A176-C389B4B5D781}"/>
              </a:ext>
            </a:extLst>
          </p:cNvPr>
          <p:cNvSpPr txBox="1"/>
          <p:nvPr/>
        </p:nvSpPr>
        <p:spPr>
          <a:xfrm>
            <a:off x="1072419" y="479329"/>
            <a:ext cx="1699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450,155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D503E9D-B6AE-46DD-A0BA-496D81E645D5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962BC7E-37AC-47AF-BD0A-7B3A23912E1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7678A4E-9B76-42C0-BB77-85039E5D9FF6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7C72C09-A0B8-4AB5-A966-A5A8EC2EF39C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75FA0EE1-9B2A-4CA7-BCDE-A36710C642D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45D50BD-BC53-4788-9A66-EC4BECE7480F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EE1969C-C90C-43D0-B5B9-F387D1FD14AE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76DFC2F-A537-4730-BFB0-C0F11217601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56491FA-E773-4A81-9101-0515018AEE2B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2C23CEC-2B1D-435A-9AB8-A41706ADB66A}"/>
              </a:ext>
            </a:extLst>
          </p:cNvPr>
          <p:cNvGrpSpPr/>
          <p:nvPr/>
        </p:nvGrpSpPr>
        <p:grpSpPr>
          <a:xfrm>
            <a:off x="852248" y="3196422"/>
            <a:ext cx="1002254" cy="428686"/>
            <a:chOff x="5757690" y="935037"/>
            <a:chExt cx="1002254" cy="428686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06B10750-CA79-4959-8525-FF8206B99CE0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EBBA4FA-301C-43BA-AEFD-38A340A6CAD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33A7F4C-A7C0-47BA-B766-FB48DD425E31}"/>
              </a:ext>
            </a:extLst>
          </p:cNvPr>
          <p:cNvGrpSpPr/>
          <p:nvPr/>
        </p:nvGrpSpPr>
        <p:grpSpPr>
          <a:xfrm>
            <a:off x="2256158" y="1835355"/>
            <a:ext cx="892821" cy="428686"/>
            <a:chOff x="4484935" y="944175"/>
            <a:chExt cx="892821" cy="428686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A3C78F4-E799-4261-9EC0-495886380EE4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3C03B52-DE83-437F-BED2-20BC407350B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59A5103-D999-41D8-8D1E-9D806C677885}"/>
              </a:ext>
            </a:extLst>
          </p:cNvPr>
          <p:cNvGrpSpPr/>
          <p:nvPr/>
        </p:nvGrpSpPr>
        <p:grpSpPr>
          <a:xfrm>
            <a:off x="2256149" y="2279961"/>
            <a:ext cx="892821" cy="428686"/>
            <a:chOff x="4484935" y="944175"/>
            <a:chExt cx="892821" cy="42868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347E2DB2-4CE0-4E2A-949A-A9D6FDA25F6C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E59D00D-7B66-4130-BD42-C495C6473D3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F43A5F4-7F25-46F5-A466-742F175293F1}"/>
              </a:ext>
            </a:extLst>
          </p:cNvPr>
          <p:cNvGrpSpPr/>
          <p:nvPr/>
        </p:nvGrpSpPr>
        <p:grpSpPr>
          <a:xfrm>
            <a:off x="2256662" y="2726157"/>
            <a:ext cx="892821" cy="428686"/>
            <a:chOff x="4484935" y="944175"/>
            <a:chExt cx="892821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20FC168E-5A40-49C0-8C7A-F3D49A93B46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C01778A-0F8D-425E-81D0-2EA016B77D6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300C89C-08B3-421C-B962-DD7A81B2AB48}"/>
              </a:ext>
            </a:extLst>
          </p:cNvPr>
          <p:cNvGrpSpPr/>
          <p:nvPr/>
        </p:nvGrpSpPr>
        <p:grpSpPr>
          <a:xfrm>
            <a:off x="2256653" y="3170763"/>
            <a:ext cx="892821" cy="428686"/>
            <a:chOff x="4484935" y="944175"/>
            <a:chExt cx="892821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70E9B150-692A-4C2D-A3B2-76186841A20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886D12B-BD9C-462C-8AFF-B5DEDA01A00E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64B7462-ECBF-42E9-A630-40C95C4BE3C2}"/>
              </a:ext>
            </a:extLst>
          </p:cNvPr>
          <p:cNvGrpSpPr/>
          <p:nvPr/>
        </p:nvGrpSpPr>
        <p:grpSpPr>
          <a:xfrm>
            <a:off x="2253006" y="3615939"/>
            <a:ext cx="892821" cy="428686"/>
            <a:chOff x="4484935" y="944175"/>
            <a:chExt cx="892821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AFAD2783-894E-4A67-984D-9166F3D297FF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1A151CE-B906-44CD-B6FC-6768D86C958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B4AE623D-395B-4C89-B3A8-96D6AFA78AB5}"/>
              </a:ext>
            </a:extLst>
          </p:cNvPr>
          <p:cNvGrpSpPr/>
          <p:nvPr/>
        </p:nvGrpSpPr>
        <p:grpSpPr>
          <a:xfrm>
            <a:off x="4855755" y="1831123"/>
            <a:ext cx="593466" cy="428686"/>
            <a:chOff x="2176723" y="934501"/>
            <a:chExt cx="593466" cy="428686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7F6FE09-CBC5-435E-BEB7-D4B7B239D75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EEB8FFE-4139-4013-853C-1FB8BA04387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3C9458C-DE2C-4F85-8A2D-0253F3186AAE}"/>
              </a:ext>
            </a:extLst>
          </p:cNvPr>
          <p:cNvGrpSpPr/>
          <p:nvPr/>
        </p:nvGrpSpPr>
        <p:grpSpPr>
          <a:xfrm>
            <a:off x="5793171" y="1831123"/>
            <a:ext cx="492471" cy="428686"/>
            <a:chOff x="1333467" y="934501"/>
            <a:chExt cx="492471" cy="428686"/>
          </a:xfrm>
        </p:grpSpPr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2A14BE50-CD0F-48E9-B353-29324325A68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23532660-DDCD-476E-A3C0-93263A13D25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9B59F47-5C51-4EAE-AE42-6D3963F14031}"/>
              </a:ext>
            </a:extLst>
          </p:cNvPr>
          <p:cNvGrpSpPr/>
          <p:nvPr/>
        </p:nvGrpSpPr>
        <p:grpSpPr>
          <a:xfrm>
            <a:off x="5787359" y="2280562"/>
            <a:ext cx="492471" cy="428686"/>
            <a:chOff x="1333467" y="934501"/>
            <a:chExt cx="492471" cy="428686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49EF5B98-C26F-43AF-8DCD-89D7A55AEE4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1E424142-4162-4EF8-8594-852B3502980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636A503B-5EA8-4D22-B22F-A6A262BFC789}"/>
              </a:ext>
            </a:extLst>
          </p:cNvPr>
          <p:cNvGrpSpPr/>
          <p:nvPr/>
        </p:nvGrpSpPr>
        <p:grpSpPr>
          <a:xfrm>
            <a:off x="5794695" y="2725799"/>
            <a:ext cx="492471" cy="428686"/>
            <a:chOff x="1333467" y="934501"/>
            <a:chExt cx="492471" cy="428686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199EBF0-1D70-4C66-A433-696F4943D59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85CFAEF8-EA1A-418A-8290-C19496FD81B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6C896DAF-7806-4BA7-B580-2EEB0118DD34}"/>
              </a:ext>
            </a:extLst>
          </p:cNvPr>
          <p:cNvGrpSpPr/>
          <p:nvPr/>
        </p:nvGrpSpPr>
        <p:grpSpPr>
          <a:xfrm>
            <a:off x="5788883" y="3175238"/>
            <a:ext cx="492471" cy="428686"/>
            <a:chOff x="1333467" y="934501"/>
            <a:chExt cx="492471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0244A7FE-4E00-4D09-AE78-1F221854285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E00AD213-ABB5-4398-BF33-87FFF507676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233876CE-1B4D-4B18-B8B3-D26C5BDCF3E0}"/>
              </a:ext>
            </a:extLst>
          </p:cNvPr>
          <p:cNvGrpSpPr/>
          <p:nvPr/>
        </p:nvGrpSpPr>
        <p:grpSpPr>
          <a:xfrm>
            <a:off x="5791783" y="3621498"/>
            <a:ext cx="492471" cy="428686"/>
            <a:chOff x="1333467" y="934501"/>
            <a:chExt cx="492471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E9F0FEAB-E46C-488F-978A-5AF60AEDE75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34EA24F5-84BF-43E6-B3C5-79449183E3E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7D925C9D-CC22-4490-BD83-259FEFF53A5F}"/>
              </a:ext>
            </a:extLst>
          </p:cNvPr>
          <p:cNvGrpSpPr/>
          <p:nvPr/>
        </p:nvGrpSpPr>
        <p:grpSpPr>
          <a:xfrm>
            <a:off x="6711224" y="1838266"/>
            <a:ext cx="446399" cy="428686"/>
            <a:chOff x="463698" y="934501"/>
            <a:chExt cx="446399" cy="428686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951E8806-09BA-4022-916E-1AFFC030B393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1D756625-94BB-4C8E-8AC6-87F763B7F9B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0E79CDC1-3D6C-460B-B40D-C3F3C53EBCC0}"/>
              </a:ext>
            </a:extLst>
          </p:cNvPr>
          <p:cNvGrpSpPr/>
          <p:nvPr/>
        </p:nvGrpSpPr>
        <p:grpSpPr>
          <a:xfrm>
            <a:off x="6709658" y="2291317"/>
            <a:ext cx="446399" cy="428686"/>
            <a:chOff x="457051" y="1380030"/>
            <a:chExt cx="446399" cy="428686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33877E8A-796A-4D3C-A662-C45F3749B5F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4F931A85-03CD-4005-92EA-6212C851F54A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3AE931AC-9916-4D8C-8DF9-B08ED979D240}"/>
              </a:ext>
            </a:extLst>
          </p:cNvPr>
          <p:cNvGrpSpPr/>
          <p:nvPr/>
        </p:nvGrpSpPr>
        <p:grpSpPr>
          <a:xfrm>
            <a:off x="6712742" y="2734742"/>
            <a:ext cx="446399" cy="428686"/>
            <a:chOff x="460084" y="1832999"/>
            <a:chExt cx="446399" cy="428686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AE09888E-B6E8-446E-8D33-3C860E90B0D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379549F6-2CFF-4384-A53D-650E59C9DB04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2F6065BF-847B-44A4-9DAD-E06CDE0898DD}"/>
              </a:ext>
            </a:extLst>
          </p:cNvPr>
          <p:cNvGrpSpPr/>
          <p:nvPr/>
        </p:nvGrpSpPr>
        <p:grpSpPr>
          <a:xfrm>
            <a:off x="6710487" y="3177531"/>
            <a:ext cx="446399" cy="428686"/>
            <a:chOff x="453437" y="2278528"/>
            <a:chExt cx="446399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1A03C5D3-AAE9-4D49-9AE3-0EBAF73F89A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45EB4BD5-0FC4-473F-8FFC-4928ABA6990E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31C54FC6-431B-4E66-86B6-945F792A658C}"/>
              </a:ext>
            </a:extLst>
          </p:cNvPr>
          <p:cNvGrpSpPr/>
          <p:nvPr/>
        </p:nvGrpSpPr>
        <p:grpSpPr>
          <a:xfrm>
            <a:off x="6710451" y="3621783"/>
            <a:ext cx="446399" cy="428686"/>
            <a:chOff x="448639" y="2727542"/>
            <a:chExt cx="446399" cy="428686"/>
          </a:xfrm>
        </p:grpSpPr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EA17454E-A25C-48E7-8D48-9181FF1F232D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EF701020-9BA4-40D2-B9C5-FB478DADA26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415" name="TextBox 414">
            <a:extLst>
              <a:ext uri="{FF2B5EF4-FFF2-40B4-BE49-F238E27FC236}">
                <a16:creationId xmlns:a16="http://schemas.microsoft.com/office/drawing/2014/main" id="{13EC18EB-23D8-48E0-B6DE-FBA38AC82914}"/>
              </a:ext>
            </a:extLst>
          </p:cNvPr>
          <p:cNvSpPr txBox="1"/>
          <p:nvPr/>
        </p:nvSpPr>
        <p:spPr>
          <a:xfrm>
            <a:off x="9839866" y="2639494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1 0 0</a:t>
            </a:r>
          </a:p>
        </p:txBody>
      </p:sp>
      <p:cxnSp>
        <p:nvCxnSpPr>
          <p:cNvPr id="416" name="Straight Connector 415">
            <a:extLst>
              <a:ext uri="{FF2B5EF4-FFF2-40B4-BE49-F238E27FC236}">
                <a16:creationId xmlns:a16="http://schemas.microsoft.com/office/drawing/2014/main" id="{537ABD73-C170-4E8A-B041-8CB437C2F9E7}"/>
              </a:ext>
            </a:extLst>
          </p:cNvPr>
          <p:cNvCxnSpPr>
            <a:cxnSpLocks/>
          </p:cNvCxnSpPr>
          <p:nvPr/>
        </p:nvCxnSpPr>
        <p:spPr>
          <a:xfrm>
            <a:off x="8504205" y="4059005"/>
            <a:ext cx="2684213" cy="571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DA0D226B-5DAD-4D38-8E29-2B707EC45669}"/>
              </a:ext>
            </a:extLst>
          </p:cNvPr>
          <p:cNvCxnSpPr>
            <a:cxnSpLocks/>
          </p:cNvCxnSpPr>
          <p:nvPr/>
        </p:nvCxnSpPr>
        <p:spPr>
          <a:xfrm>
            <a:off x="8504205" y="4504763"/>
            <a:ext cx="2681176" cy="271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8" name="TextBox 417">
            <a:extLst>
              <a:ext uri="{FF2B5EF4-FFF2-40B4-BE49-F238E27FC236}">
                <a16:creationId xmlns:a16="http://schemas.microsoft.com/office/drawing/2014/main" id="{68A1BD10-DA14-4C61-B057-1EC28268535B}"/>
              </a:ext>
            </a:extLst>
          </p:cNvPr>
          <p:cNvSpPr txBox="1"/>
          <p:nvPr/>
        </p:nvSpPr>
        <p:spPr>
          <a:xfrm>
            <a:off x="10282322" y="3082478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56A71DA7-432B-40CE-9602-338370866F74}"/>
              </a:ext>
            </a:extLst>
          </p:cNvPr>
          <p:cNvSpPr txBox="1"/>
          <p:nvPr/>
        </p:nvSpPr>
        <p:spPr>
          <a:xfrm>
            <a:off x="10718349" y="3559508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7DA877FF-19A1-414E-A83C-5B7369B26AEF}"/>
              </a:ext>
            </a:extLst>
          </p:cNvPr>
          <p:cNvSpPr txBox="1"/>
          <p:nvPr/>
        </p:nvSpPr>
        <p:spPr>
          <a:xfrm>
            <a:off x="8042068" y="3542089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8E85C133-E294-42A6-9782-9A73582CD0C6}"/>
              </a:ext>
            </a:extLst>
          </p:cNvPr>
          <p:cNvSpPr txBox="1"/>
          <p:nvPr/>
        </p:nvSpPr>
        <p:spPr>
          <a:xfrm>
            <a:off x="10724126" y="3998485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42BD2828-23B0-4951-B32D-658D1BC60E4B}"/>
              </a:ext>
            </a:extLst>
          </p:cNvPr>
          <p:cNvSpPr txBox="1"/>
          <p:nvPr/>
        </p:nvSpPr>
        <p:spPr>
          <a:xfrm>
            <a:off x="10267168" y="3998485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9E210BE0-9AA1-4265-8B52-696A1CD6E2C7}"/>
              </a:ext>
            </a:extLst>
          </p:cNvPr>
          <p:cNvSpPr txBox="1"/>
          <p:nvPr/>
        </p:nvSpPr>
        <p:spPr>
          <a:xfrm>
            <a:off x="9839866" y="3995539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8015BF7B-13CE-4AB2-80AF-F2924E0172C7}"/>
              </a:ext>
            </a:extLst>
          </p:cNvPr>
          <p:cNvSpPr txBox="1"/>
          <p:nvPr/>
        </p:nvSpPr>
        <p:spPr>
          <a:xfrm>
            <a:off x="9382908" y="399553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FAA0A362-6FD2-49E4-BEA3-B9DCCC00A62A}"/>
              </a:ext>
            </a:extLst>
          </p:cNvPr>
          <p:cNvSpPr txBox="1"/>
          <p:nvPr/>
        </p:nvSpPr>
        <p:spPr>
          <a:xfrm>
            <a:off x="8925190" y="4000524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FC94509E-D745-46B4-9F51-D49A64602286}"/>
              </a:ext>
            </a:extLst>
          </p:cNvPr>
          <p:cNvSpPr txBox="1"/>
          <p:nvPr/>
        </p:nvSpPr>
        <p:spPr>
          <a:xfrm>
            <a:off x="8507293" y="1761599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4 0 0 0 0 0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A1B87D4F-30B5-41F6-B9CA-44C403049619}"/>
              </a:ext>
            </a:extLst>
          </p:cNvPr>
          <p:cNvSpPr txBox="1"/>
          <p:nvPr/>
        </p:nvSpPr>
        <p:spPr>
          <a:xfrm>
            <a:off x="8947921" y="2201358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F604986D-25E6-4F78-AC90-3786D4660E75}"/>
              </a:ext>
            </a:extLst>
          </p:cNvPr>
          <p:cNvSpPr txBox="1"/>
          <p:nvPr/>
        </p:nvSpPr>
        <p:spPr>
          <a:xfrm>
            <a:off x="8485580" y="399437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6526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2F16FCE-5951-4147-924D-F9B5DFCA9BA4}"/>
              </a:ext>
            </a:extLst>
          </p:cNvPr>
          <p:cNvSpPr/>
          <p:nvPr/>
        </p:nvSpPr>
        <p:spPr>
          <a:xfrm>
            <a:off x="461187" y="497181"/>
            <a:ext cx="567801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Partition the numbers below: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41FDD77-D75F-4D33-8A7D-E5791F4B3E50}"/>
              </a:ext>
            </a:extLst>
          </p:cNvPr>
          <p:cNvGrpSpPr/>
          <p:nvPr/>
        </p:nvGrpSpPr>
        <p:grpSpPr>
          <a:xfrm>
            <a:off x="311288" y="1413286"/>
            <a:ext cx="1613514" cy="817087"/>
            <a:chOff x="255525" y="372323"/>
            <a:chExt cx="1742699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B86E6AD1-E4C9-4E76-B5A0-722A0D70DFF6}"/>
                </a:ext>
              </a:extLst>
            </p:cNvPr>
            <p:cNvSpPr/>
            <p:nvPr/>
          </p:nvSpPr>
          <p:spPr>
            <a:xfrm>
              <a:off x="255525" y="372323"/>
              <a:ext cx="1742699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3B02BC-6704-40E4-8CD2-A189D8BF7F83}"/>
                </a:ext>
              </a:extLst>
            </p:cNvPr>
            <p:cNvSpPr txBox="1"/>
            <p:nvPr/>
          </p:nvSpPr>
          <p:spPr>
            <a:xfrm>
              <a:off x="308454" y="485388"/>
              <a:ext cx="168976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80,627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8CB3464-E657-44E2-B573-D9B2838CDC36}"/>
              </a:ext>
            </a:extLst>
          </p:cNvPr>
          <p:cNvGrpSpPr/>
          <p:nvPr/>
        </p:nvGrpSpPr>
        <p:grpSpPr>
          <a:xfrm>
            <a:off x="4209428" y="1413286"/>
            <a:ext cx="1810306" cy="817087"/>
            <a:chOff x="255526" y="372323"/>
            <a:chExt cx="1500776" cy="1134018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12DD55B-0756-4EA9-9833-AAE4CCB425E7}"/>
                </a:ext>
              </a:extLst>
            </p:cNvPr>
            <p:cNvSpPr/>
            <p:nvPr/>
          </p:nvSpPr>
          <p:spPr>
            <a:xfrm>
              <a:off x="255526" y="372323"/>
              <a:ext cx="1500776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2A13FFA-6403-432D-B4C7-C1CB44F790EE}"/>
                </a:ext>
              </a:extLst>
            </p:cNvPr>
            <p:cNvSpPr txBox="1"/>
            <p:nvPr/>
          </p:nvSpPr>
          <p:spPr>
            <a:xfrm>
              <a:off x="308453" y="485388"/>
              <a:ext cx="1447849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755,766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E84104B-C318-4EF9-960A-D4E664187D7D}"/>
              </a:ext>
            </a:extLst>
          </p:cNvPr>
          <p:cNvGrpSpPr/>
          <p:nvPr/>
        </p:nvGrpSpPr>
        <p:grpSpPr>
          <a:xfrm>
            <a:off x="8346495" y="1408463"/>
            <a:ext cx="1810306" cy="817087"/>
            <a:chOff x="255526" y="372323"/>
            <a:chExt cx="1955247" cy="1134018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836A64FB-8F65-4B80-BBB5-38DB1D5CD229}"/>
                </a:ext>
              </a:extLst>
            </p:cNvPr>
            <p:cNvSpPr/>
            <p:nvPr/>
          </p:nvSpPr>
          <p:spPr>
            <a:xfrm>
              <a:off x="255526" y="372323"/>
              <a:ext cx="195524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C9659E-B99B-45B6-8C11-6EE74CE83763}"/>
                </a:ext>
              </a:extLst>
            </p:cNvPr>
            <p:cNvSpPr txBox="1"/>
            <p:nvPr/>
          </p:nvSpPr>
          <p:spPr>
            <a:xfrm>
              <a:off x="308454" y="485388"/>
              <a:ext cx="1870335" cy="897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626,026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CA3E6068-286E-4234-8942-669628FDECBB}"/>
              </a:ext>
            </a:extLst>
          </p:cNvPr>
          <p:cNvSpPr txBox="1"/>
          <p:nvPr/>
        </p:nvSpPr>
        <p:spPr>
          <a:xfrm>
            <a:off x="454011" y="2643149"/>
            <a:ext cx="25384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8 0 0 0 0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7585926-B4F8-48C8-901F-7FEFC752AED1}"/>
              </a:ext>
            </a:extLst>
          </p:cNvPr>
          <p:cNvSpPr txBox="1"/>
          <p:nvPr/>
        </p:nvSpPr>
        <p:spPr>
          <a:xfrm>
            <a:off x="1347285" y="3082908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6ECE9A1-ABC8-42EB-B7FB-6235812150F9}"/>
              </a:ext>
            </a:extLst>
          </p:cNvPr>
          <p:cNvCxnSpPr>
            <a:cxnSpLocks/>
          </p:cNvCxnSpPr>
          <p:nvPr/>
        </p:nvCxnSpPr>
        <p:spPr>
          <a:xfrm>
            <a:off x="461177" y="4508137"/>
            <a:ext cx="2234660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53AC087-77BF-49A2-883E-5A78E93408EF}"/>
              </a:ext>
            </a:extLst>
          </p:cNvPr>
          <p:cNvCxnSpPr>
            <a:cxnSpLocks/>
          </p:cNvCxnSpPr>
          <p:nvPr/>
        </p:nvCxnSpPr>
        <p:spPr>
          <a:xfrm>
            <a:off x="461177" y="4950892"/>
            <a:ext cx="223162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7C054E0-6936-4867-8E92-4A68F76FC6C1}"/>
              </a:ext>
            </a:extLst>
          </p:cNvPr>
          <p:cNvSpPr txBox="1"/>
          <p:nvPr/>
        </p:nvSpPr>
        <p:spPr>
          <a:xfrm>
            <a:off x="1785145" y="3525892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4CB14C9-A883-4B8C-B6D0-0CA85F7A0974}"/>
              </a:ext>
            </a:extLst>
          </p:cNvPr>
          <p:cNvSpPr txBox="1"/>
          <p:nvPr/>
        </p:nvSpPr>
        <p:spPr>
          <a:xfrm>
            <a:off x="2225768" y="4002922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52BC155-033F-483F-989C-5489E8926EB1}"/>
              </a:ext>
            </a:extLst>
          </p:cNvPr>
          <p:cNvSpPr/>
          <p:nvPr/>
        </p:nvSpPr>
        <p:spPr>
          <a:xfrm>
            <a:off x="450389" y="14135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F2E7C77-C77F-4D5F-8211-12414DEAC18D}"/>
              </a:ext>
            </a:extLst>
          </p:cNvPr>
          <p:cNvSpPr/>
          <p:nvPr/>
        </p:nvSpPr>
        <p:spPr>
          <a:xfrm>
            <a:off x="681788" y="141396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302E651-F02A-4F42-BC05-22902C97DE7F}"/>
              </a:ext>
            </a:extLst>
          </p:cNvPr>
          <p:cNvSpPr/>
          <p:nvPr/>
        </p:nvSpPr>
        <p:spPr>
          <a:xfrm>
            <a:off x="1020711" y="141371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89B7356-FCE8-4AF7-BBD0-0C7EE3AD98B8}"/>
              </a:ext>
            </a:extLst>
          </p:cNvPr>
          <p:cNvSpPr/>
          <p:nvPr/>
        </p:nvSpPr>
        <p:spPr>
          <a:xfrm>
            <a:off x="1252222" y="14131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31BCCB7-1B2D-4027-92B4-378D0DE80CCC}"/>
              </a:ext>
            </a:extLst>
          </p:cNvPr>
          <p:cNvSpPr/>
          <p:nvPr/>
        </p:nvSpPr>
        <p:spPr>
          <a:xfrm>
            <a:off x="1483621" y="141355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2FC06B3-6880-4A90-AEDE-68D13BE7D816}"/>
              </a:ext>
            </a:extLst>
          </p:cNvPr>
          <p:cNvSpPr/>
          <p:nvPr/>
        </p:nvSpPr>
        <p:spPr>
          <a:xfrm>
            <a:off x="4365563" y="141379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5B55C6A-B7B0-4B69-8488-3CBEDF0D86BB}"/>
              </a:ext>
            </a:extLst>
          </p:cNvPr>
          <p:cNvSpPr/>
          <p:nvPr/>
        </p:nvSpPr>
        <p:spPr>
          <a:xfrm>
            <a:off x="4597074" y="14132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F155BC7-CC74-40FD-BB20-8E871C04D93C}"/>
              </a:ext>
            </a:extLst>
          </p:cNvPr>
          <p:cNvSpPr/>
          <p:nvPr/>
        </p:nvSpPr>
        <p:spPr>
          <a:xfrm>
            <a:off x="4828473" y="141363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3A01CE2-BEDC-4438-B263-0A257130AFB7}"/>
              </a:ext>
            </a:extLst>
          </p:cNvPr>
          <p:cNvSpPr/>
          <p:nvPr/>
        </p:nvSpPr>
        <p:spPr>
          <a:xfrm>
            <a:off x="5169777" y="141338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EB7A7B3-9CD0-41F2-94CE-AB37FBA6272E}"/>
              </a:ext>
            </a:extLst>
          </p:cNvPr>
          <p:cNvSpPr/>
          <p:nvPr/>
        </p:nvSpPr>
        <p:spPr>
          <a:xfrm>
            <a:off x="5401288" y="141519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716FB10-2D17-4F95-974F-24AD9FAD5F24}"/>
              </a:ext>
            </a:extLst>
          </p:cNvPr>
          <p:cNvSpPr/>
          <p:nvPr/>
        </p:nvSpPr>
        <p:spPr>
          <a:xfrm>
            <a:off x="5632687" y="141322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9EF3E2E-D073-4857-BA91-84C557C8AC2B}"/>
              </a:ext>
            </a:extLst>
          </p:cNvPr>
          <p:cNvSpPr/>
          <p:nvPr/>
        </p:nvSpPr>
        <p:spPr>
          <a:xfrm>
            <a:off x="8484928" y="140838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ACA279A-F751-42B1-ACC8-DDDF7BC5F855}"/>
              </a:ext>
            </a:extLst>
          </p:cNvPr>
          <p:cNvSpPr/>
          <p:nvPr/>
        </p:nvSpPr>
        <p:spPr>
          <a:xfrm>
            <a:off x="8716439" y="1407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94D888E-6319-4A88-BDAB-A7698879F2C4}"/>
              </a:ext>
            </a:extLst>
          </p:cNvPr>
          <p:cNvSpPr/>
          <p:nvPr/>
        </p:nvSpPr>
        <p:spPr>
          <a:xfrm>
            <a:off x="8947838" y="140822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30112AA-CC11-4591-9F7E-0F74335584B5}"/>
              </a:ext>
            </a:extLst>
          </p:cNvPr>
          <p:cNvSpPr/>
          <p:nvPr/>
        </p:nvSpPr>
        <p:spPr>
          <a:xfrm>
            <a:off x="9298667" y="140797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D5E4D99-94EC-40A8-A412-391014DCB2DF}"/>
              </a:ext>
            </a:extLst>
          </p:cNvPr>
          <p:cNvSpPr/>
          <p:nvPr/>
        </p:nvSpPr>
        <p:spPr>
          <a:xfrm>
            <a:off x="9530178" y="140979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D14EB02-C3AC-4D72-8FA5-EB82FEFBB113}"/>
              </a:ext>
            </a:extLst>
          </p:cNvPr>
          <p:cNvSpPr/>
          <p:nvPr/>
        </p:nvSpPr>
        <p:spPr>
          <a:xfrm>
            <a:off x="9761577" y="1407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F4561FC-3C4C-4D29-81DF-4AF31B5DB9FE}"/>
              </a:ext>
            </a:extLst>
          </p:cNvPr>
          <p:cNvSpPr txBox="1"/>
          <p:nvPr/>
        </p:nvSpPr>
        <p:spPr>
          <a:xfrm>
            <a:off x="46971" y="3964076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ED8E055-AF7A-4450-B422-9D9F657E4C5A}"/>
              </a:ext>
            </a:extLst>
          </p:cNvPr>
          <p:cNvSpPr txBox="1"/>
          <p:nvPr/>
        </p:nvSpPr>
        <p:spPr>
          <a:xfrm>
            <a:off x="2231545" y="4441899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A6D30C5-6415-4DFE-9F43-B1CC16E19CCB}"/>
              </a:ext>
            </a:extLst>
          </p:cNvPr>
          <p:cNvSpPr txBox="1"/>
          <p:nvPr/>
        </p:nvSpPr>
        <p:spPr>
          <a:xfrm>
            <a:off x="1774587" y="4441899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749CFB2-AB5D-48AC-AF18-FBA741351898}"/>
              </a:ext>
            </a:extLst>
          </p:cNvPr>
          <p:cNvSpPr txBox="1"/>
          <p:nvPr/>
        </p:nvSpPr>
        <p:spPr>
          <a:xfrm>
            <a:off x="1347285" y="4438953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1684DE2-8322-43ED-BC28-0074FDFCB7BA}"/>
              </a:ext>
            </a:extLst>
          </p:cNvPr>
          <p:cNvSpPr txBox="1"/>
          <p:nvPr/>
        </p:nvSpPr>
        <p:spPr>
          <a:xfrm>
            <a:off x="890327" y="443895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4E8F989-E0A2-4B2B-AB3E-CAD3E7BE82D7}"/>
              </a:ext>
            </a:extLst>
          </p:cNvPr>
          <p:cNvSpPr txBox="1"/>
          <p:nvPr/>
        </p:nvSpPr>
        <p:spPr>
          <a:xfrm>
            <a:off x="432700" y="4441367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3501B1B-C6A6-4B94-8525-6C6CB130D6A9}"/>
              </a:ext>
            </a:extLst>
          </p:cNvPr>
          <p:cNvSpPr txBox="1"/>
          <p:nvPr/>
        </p:nvSpPr>
        <p:spPr>
          <a:xfrm>
            <a:off x="5366901" y="3535924"/>
            <a:ext cx="21021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EB6BD35-103F-4DA6-B047-C343A3108E81}"/>
              </a:ext>
            </a:extLst>
          </p:cNvPr>
          <p:cNvSpPr txBox="1"/>
          <p:nvPr/>
        </p:nvSpPr>
        <p:spPr>
          <a:xfrm>
            <a:off x="5814061" y="3975683"/>
            <a:ext cx="14168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5760876-E46A-4E90-A0F9-3D670D451EB6}"/>
              </a:ext>
            </a:extLst>
          </p:cNvPr>
          <p:cNvCxnSpPr>
            <a:cxnSpLocks/>
          </p:cNvCxnSpPr>
          <p:nvPr/>
        </p:nvCxnSpPr>
        <p:spPr>
          <a:xfrm>
            <a:off x="4478400" y="5395194"/>
            <a:ext cx="2684213" cy="571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B8C3FFE-EA01-4A6A-80DF-28B91BCCB206}"/>
              </a:ext>
            </a:extLst>
          </p:cNvPr>
          <p:cNvCxnSpPr>
            <a:cxnSpLocks/>
          </p:cNvCxnSpPr>
          <p:nvPr/>
        </p:nvCxnSpPr>
        <p:spPr>
          <a:xfrm>
            <a:off x="4478400" y="5840952"/>
            <a:ext cx="2681176" cy="271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7780E37C-D59D-467C-B8FE-451BAED4BC30}"/>
              </a:ext>
            </a:extLst>
          </p:cNvPr>
          <p:cNvSpPr txBox="1"/>
          <p:nvPr/>
        </p:nvSpPr>
        <p:spPr>
          <a:xfrm>
            <a:off x="6256517" y="4418667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700DFE1-C0A0-413E-A07F-9FB869D61D77}"/>
              </a:ext>
            </a:extLst>
          </p:cNvPr>
          <p:cNvSpPr txBox="1"/>
          <p:nvPr/>
        </p:nvSpPr>
        <p:spPr>
          <a:xfrm>
            <a:off x="6692544" y="4895697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408A539-E64F-4852-B231-3DBFBF1166E6}"/>
              </a:ext>
            </a:extLst>
          </p:cNvPr>
          <p:cNvSpPr txBox="1"/>
          <p:nvPr/>
        </p:nvSpPr>
        <p:spPr>
          <a:xfrm>
            <a:off x="4016263" y="4878278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77C1CAD-EA1C-4CBF-863D-714399607151}"/>
              </a:ext>
            </a:extLst>
          </p:cNvPr>
          <p:cNvSpPr txBox="1"/>
          <p:nvPr/>
        </p:nvSpPr>
        <p:spPr>
          <a:xfrm>
            <a:off x="6698321" y="5334674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40B0220-F514-44A8-BC86-B86AF7E562BA}"/>
              </a:ext>
            </a:extLst>
          </p:cNvPr>
          <p:cNvSpPr txBox="1"/>
          <p:nvPr/>
        </p:nvSpPr>
        <p:spPr>
          <a:xfrm>
            <a:off x="6241363" y="5334674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D1F8441-EDB4-4896-A903-28F1C718D8A4}"/>
              </a:ext>
            </a:extLst>
          </p:cNvPr>
          <p:cNvSpPr txBox="1"/>
          <p:nvPr/>
        </p:nvSpPr>
        <p:spPr>
          <a:xfrm>
            <a:off x="5814061" y="5331728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AD74532-3CC7-4178-A58C-A503EB9F5C43}"/>
              </a:ext>
            </a:extLst>
          </p:cNvPr>
          <p:cNvSpPr txBox="1"/>
          <p:nvPr/>
        </p:nvSpPr>
        <p:spPr>
          <a:xfrm>
            <a:off x="5357103" y="5331728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4BA35F3-A046-4ED1-98AB-319575F180D8}"/>
              </a:ext>
            </a:extLst>
          </p:cNvPr>
          <p:cNvSpPr txBox="1"/>
          <p:nvPr/>
        </p:nvSpPr>
        <p:spPr>
          <a:xfrm>
            <a:off x="4899385" y="5336713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9DE55CA-2613-48C9-8C2D-8A9C9789B53A}"/>
              </a:ext>
            </a:extLst>
          </p:cNvPr>
          <p:cNvSpPr txBox="1"/>
          <p:nvPr/>
        </p:nvSpPr>
        <p:spPr>
          <a:xfrm>
            <a:off x="4481488" y="2661942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7 0 0 0 0 0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5831B6B-3B42-4D89-A3CD-40F4B8B1E4AB}"/>
              </a:ext>
            </a:extLst>
          </p:cNvPr>
          <p:cNvSpPr txBox="1"/>
          <p:nvPr/>
        </p:nvSpPr>
        <p:spPr>
          <a:xfrm>
            <a:off x="4922116" y="3101701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5 0 0 0 0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9F017C5-FF49-42C6-ADA0-99A01C79E138}"/>
              </a:ext>
            </a:extLst>
          </p:cNvPr>
          <p:cNvSpPr txBox="1"/>
          <p:nvPr/>
        </p:nvSpPr>
        <p:spPr>
          <a:xfrm>
            <a:off x="4459775" y="5330562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BC351D5-E950-40F3-BC5C-F22034520D97}"/>
              </a:ext>
            </a:extLst>
          </p:cNvPr>
          <p:cNvSpPr txBox="1"/>
          <p:nvPr/>
        </p:nvSpPr>
        <p:spPr>
          <a:xfrm>
            <a:off x="9388800" y="3531881"/>
            <a:ext cx="18550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6 0 0 0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A03D497-C674-4034-B3CD-309898B57301}"/>
              </a:ext>
            </a:extLst>
          </p:cNvPr>
          <p:cNvCxnSpPr>
            <a:cxnSpLocks/>
          </p:cNvCxnSpPr>
          <p:nvPr/>
        </p:nvCxnSpPr>
        <p:spPr>
          <a:xfrm>
            <a:off x="8491365" y="4951392"/>
            <a:ext cx="2684213" cy="571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2584C112-015F-411B-B0D4-62678F1875B5}"/>
              </a:ext>
            </a:extLst>
          </p:cNvPr>
          <p:cNvCxnSpPr>
            <a:cxnSpLocks/>
          </p:cNvCxnSpPr>
          <p:nvPr/>
        </p:nvCxnSpPr>
        <p:spPr>
          <a:xfrm>
            <a:off x="8491365" y="5397150"/>
            <a:ext cx="2681176" cy="271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48776CCB-E302-464D-BF69-0CD5850B0550}"/>
              </a:ext>
            </a:extLst>
          </p:cNvPr>
          <p:cNvSpPr txBox="1"/>
          <p:nvPr/>
        </p:nvSpPr>
        <p:spPr>
          <a:xfrm>
            <a:off x="10269482" y="3974865"/>
            <a:ext cx="10690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E17DBCD-2CD3-4B9A-AA0C-5E43405702BF}"/>
              </a:ext>
            </a:extLst>
          </p:cNvPr>
          <p:cNvSpPr txBox="1"/>
          <p:nvPr/>
        </p:nvSpPr>
        <p:spPr>
          <a:xfrm>
            <a:off x="10705509" y="4451895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9D46A13-7F13-429B-B18C-A34731328754}"/>
              </a:ext>
            </a:extLst>
          </p:cNvPr>
          <p:cNvSpPr txBox="1"/>
          <p:nvPr/>
        </p:nvSpPr>
        <p:spPr>
          <a:xfrm>
            <a:off x="8029228" y="4434476"/>
            <a:ext cx="7552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+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D64C42B-1A5B-432E-90CD-0F94C745955D}"/>
              </a:ext>
            </a:extLst>
          </p:cNvPr>
          <p:cNvSpPr txBox="1"/>
          <p:nvPr/>
        </p:nvSpPr>
        <p:spPr>
          <a:xfrm>
            <a:off x="10711286" y="4890872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0D3D160-4655-4FBB-A2A2-5BD748D334CA}"/>
              </a:ext>
            </a:extLst>
          </p:cNvPr>
          <p:cNvSpPr txBox="1"/>
          <p:nvPr/>
        </p:nvSpPr>
        <p:spPr>
          <a:xfrm>
            <a:off x="10254328" y="4890872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52A7A36-1021-4B34-95FA-2168E6DEBAFF}"/>
              </a:ext>
            </a:extLst>
          </p:cNvPr>
          <p:cNvSpPr txBox="1"/>
          <p:nvPr/>
        </p:nvSpPr>
        <p:spPr>
          <a:xfrm>
            <a:off x="9827026" y="4887926"/>
            <a:ext cx="4612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8F52E72-4569-4C08-9555-1E0D3239F288}"/>
              </a:ext>
            </a:extLst>
          </p:cNvPr>
          <p:cNvSpPr txBox="1"/>
          <p:nvPr/>
        </p:nvSpPr>
        <p:spPr>
          <a:xfrm>
            <a:off x="9370068" y="4887926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0741ACA-54F8-43F2-B869-CCD9B0EEB0A4}"/>
              </a:ext>
            </a:extLst>
          </p:cNvPr>
          <p:cNvSpPr txBox="1"/>
          <p:nvPr/>
        </p:nvSpPr>
        <p:spPr>
          <a:xfrm>
            <a:off x="8912350" y="4892911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3D4A04F-24F0-47B7-A6EC-D30B0D926E25}"/>
              </a:ext>
            </a:extLst>
          </p:cNvPr>
          <p:cNvSpPr txBox="1"/>
          <p:nvPr/>
        </p:nvSpPr>
        <p:spPr>
          <a:xfrm>
            <a:off x="8494453" y="2653986"/>
            <a:ext cx="2902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6 0 0 0 0 0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2EC89F8-55E9-4A51-A8D4-A334545100C9}"/>
              </a:ext>
            </a:extLst>
          </p:cNvPr>
          <p:cNvSpPr txBox="1"/>
          <p:nvPr/>
        </p:nvSpPr>
        <p:spPr>
          <a:xfrm>
            <a:off x="8935081" y="3093745"/>
            <a:ext cx="2338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2 0 0 0 0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33590119-4A62-495D-A89D-BF8196F8F2FB}"/>
              </a:ext>
            </a:extLst>
          </p:cNvPr>
          <p:cNvSpPr txBox="1"/>
          <p:nvPr/>
        </p:nvSpPr>
        <p:spPr>
          <a:xfrm>
            <a:off x="8472740" y="4886760"/>
            <a:ext cx="4828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5189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00"/>
                            </p:stCondLst>
                            <p:childTnLst>
                              <p:par>
                                <p:cTn id="2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0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500"/>
                            </p:stCondLst>
                            <p:childTnLst>
                              <p:par>
                                <p:cTn id="2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500"/>
                            </p:stCondLst>
                            <p:childTnLst>
                              <p:par>
                                <p:cTn id="3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1" grpId="0"/>
      <p:bldP spid="92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4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9BDAD-99CB-4BD7-8567-2545F8005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6 Compare numbers with up to six digits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303DA-CAEE-49CC-873F-7F837D3E7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09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914503" y="1413056"/>
            <a:ext cx="4237213" cy="817087"/>
            <a:chOff x="-91065" y="372323"/>
            <a:chExt cx="5900998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525252         252525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2486164" y="1536070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2596108" y="1527131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A412AF-EF07-46A8-B4EC-18CD0D46C7C2}"/>
              </a:ext>
            </a:extLst>
          </p:cNvPr>
          <p:cNvGrpSpPr/>
          <p:nvPr/>
        </p:nvGrpSpPr>
        <p:grpSpPr>
          <a:xfrm>
            <a:off x="6267587" y="1413056"/>
            <a:ext cx="4237213" cy="817087"/>
            <a:chOff x="-91065" y="372323"/>
            <a:chExt cx="5900998" cy="1134018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8B7B3B3E-7DA1-442A-B1A6-849933DF3CB6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1595384-E0F3-4688-A44E-22A93A699967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333333          44444</a:t>
              </a:r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8CCD7D23-180D-4596-A161-76A4CABBF94B}"/>
              </a:ext>
            </a:extLst>
          </p:cNvPr>
          <p:cNvSpPr/>
          <p:nvPr/>
        </p:nvSpPr>
        <p:spPr>
          <a:xfrm>
            <a:off x="7839248" y="1526212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E2C5982-5EF0-4286-884C-043BECFA62AC}"/>
              </a:ext>
            </a:extLst>
          </p:cNvPr>
          <p:cNvSpPr txBox="1"/>
          <p:nvPr/>
        </p:nvSpPr>
        <p:spPr>
          <a:xfrm>
            <a:off x="8007248" y="151727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A7EA70C-1FD7-46CA-897A-350D7C21E59A}"/>
              </a:ext>
            </a:extLst>
          </p:cNvPr>
          <p:cNvGrpSpPr/>
          <p:nvPr/>
        </p:nvGrpSpPr>
        <p:grpSpPr>
          <a:xfrm>
            <a:off x="905687" y="2784982"/>
            <a:ext cx="4237213" cy="817087"/>
            <a:chOff x="-91065" y="372323"/>
            <a:chExt cx="5900998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5B1FB3F8-DABD-4D21-88D2-C58FB97FCE41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A51E71A-E592-4FA4-984E-4E45069140E8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563929         592932</a:t>
              </a: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09A2426-6651-431E-BB77-69DF2437F850}"/>
              </a:ext>
            </a:extLst>
          </p:cNvPr>
          <p:cNvSpPr/>
          <p:nvPr/>
        </p:nvSpPr>
        <p:spPr>
          <a:xfrm>
            <a:off x="2477348" y="2907996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2D4B45B-056B-470B-A675-1EB8472E8F92}"/>
              </a:ext>
            </a:extLst>
          </p:cNvPr>
          <p:cNvSpPr txBox="1"/>
          <p:nvPr/>
        </p:nvSpPr>
        <p:spPr>
          <a:xfrm>
            <a:off x="2587292" y="2899057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82C0E44-2203-4456-A37F-2A99C1F88B45}"/>
              </a:ext>
            </a:extLst>
          </p:cNvPr>
          <p:cNvGrpSpPr/>
          <p:nvPr/>
        </p:nvGrpSpPr>
        <p:grpSpPr>
          <a:xfrm>
            <a:off x="6258771" y="2784982"/>
            <a:ext cx="4237213" cy="817087"/>
            <a:chOff x="-91065" y="372323"/>
            <a:chExt cx="5900998" cy="1134018"/>
          </a:xfrm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4277AF16-6006-4D2D-A617-AF512B0810A4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A17329B-4676-41AE-8A66-28F524824F14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404888         408444</a:t>
              </a:r>
            </a:p>
          </p:txBody>
        </p: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1BC42CB-672D-4965-8F21-002AAED21076}"/>
              </a:ext>
            </a:extLst>
          </p:cNvPr>
          <p:cNvSpPr/>
          <p:nvPr/>
        </p:nvSpPr>
        <p:spPr>
          <a:xfrm>
            <a:off x="7830432" y="2898138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76D5327-390C-4FDD-9957-2B1AD236F1B4}"/>
              </a:ext>
            </a:extLst>
          </p:cNvPr>
          <p:cNvSpPr txBox="1"/>
          <p:nvPr/>
        </p:nvSpPr>
        <p:spPr>
          <a:xfrm>
            <a:off x="7940376" y="2889199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A00D3FE-AC0C-4C29-A993-FD2F355F3CAC}"/>
              </a:ext>
            </a:extLst>
          </p:cNvPr>
          <p:cNvGrpSpPr/>
          <p:nvPr/>
        </p:nvGrpSpPr>
        <p:grpSpPr>
          <a:xfrm>
            <a:off x="905687" y="4091686"/>
            <a:ext cx="4237213" cy="817087"/>
            <a:chOff x="-91065" y="372323"/>
            <a:chExt cx="5900998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9B1118C4-4380-47D1-BF26-24A1E9344E84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A64B166-DA82-4EF8-95E2-F7A300DF092C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815531         815315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21A915B-7A96-4172-A07D-D41C213F0248}"/>
              </a:ext>
            </a:extLst>
          </p:cNvPr>
          <p:cNvSpPr/>
          <p:nvPr/>
        </p:nvSpPr>
        <p:spPr>
          <a:xfrm>
            <a:off x="2477348" y="4214700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4D20873-577C-465C-95F9-DA02516FDCA6}"/>
              </a:ext>
            </a:extLst>
          </p:cNvPr>
          <p:cNvSpPr txBox="1"/>
          <p:nvPr/>
        </p:nvSpPr>
        <p:spPr>
          <a:xfrm>
            <a:off x="2645348" y="4205761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9E92FCB-5F62-4D64-9BCC-2C762C5D1870}"/>
              </a:ext>
            </a:extLst>
          </p:cNvPr>
          <p:cNvGrpSpPr/>
          <p:nvPr/>
        </p:nvGrpSpPr>
        <p:grpSpPr>
          <a:xfrm>
            <a:off x="6258771" y="4091686"/>
            <a:ext cx="4237213" cy="817087"/>
            <a:chOff x="-91065" y="372323"/>
            <a:chExt cx="5900998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F0873DF0-BF98-4476-8DFA-2716B08EBABA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4DEF500-C2DD-4FC4-B199-970B74727640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55000         500000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88F7343-6CF1-4373-AB9B-E6652C00A214}"/>
              </a:ext>
            </a:extLst>
          </p:cNvPr>
          <p:cNvSpPr/>
          <p:nvPr/>
        </p:nvSpPr>
        <p:spPr>
          <a:xfrm>
            <a:off x="7830432" y="4204842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13B3516-FB97-4B0C-8DF3-BD6576153966}"/>
              </a:ext>
            </a:extLst>
          </p:cNvPr>
          <p:cNvSpPr txBox="1"/>
          <p:nvPr/>
        </p:nvSpPr>
        <p:spPr>
          <a:xfrm>
            <a:off x="7940376" y="419590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0C45858-36A3-49E1-A191-B207B94E5F0E}"/>
              </a:ext>
            </a:extLst>
          </p:cNvPr>
          <p:cNvSpPr/>
          <p:nvPr/>
        </p:nvSpPr>
        <p:spPr>
          <a:xfrm>
            <a:off x="994412" y="141193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AADF848-A14B-45F2-8600-415EEB7F9063}"/>
              </a:ext>
            </a:extLst>
          </p:cNvPr>
          <p:cNvSpPr/>
          <p:nvPr/>
        </p:nvSpPr>
        <p:spPr>
          <a:xfrm>
            <a:off x="3326661" y="141119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E8A5D0D-F8FD-4452-8B9E-00A9683B7C10}"/>
              </a:ext>
            </a:extLst>
          </p:cNvPr>
          <p:cNvSpPr/>
          <p:nvPr/>
        </p:nvSpPr>
        <p:spPr>
          <a:xfrm>
            <a:off x="6360040" y="14140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EFFE746-7DEB-437E-8701-3789D5093A83}"/>
              </a:ext>
            </a:extLst>
          </p:cNvPr>
          <p:cNvSpPr/>
          <p:nvPr/>
        </p:nvSpPr>
        <p:spPr>
          <a:xfrm>
            <a:off x="8547031" y="141093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87BE4BB-96ED-42FE-9A60-01F3033E3035}"/>
              </a:ext>
            </a:extLst>
          </p:cNvPr>
          <p:cNvSpPr/>
          <p:nvPr/>
        </p:nvSpPr>
        <p:spPr>
          <a:xfrm>
            <a:off x="999513" y="278373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99B22B8-2E4B-481E-8260-82148C788F68}"/>
              </a:ext>
            </a:extLst>
          </p:cNvPr>
          <p:cNvSpPr/>
          <p:nvPr/>
        </p:nvSpPr>
        <p:spPr>
          <a:xfrm>
            <a:off x="3317737" y="27858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B624BA4-A4C8-48C4-A7EB-D0CF0770CBF4}"/>
              </a:ext>
            </a:extLst>
          </p:cNvPr>
          <p:cNvSpPr/>
          <p:nvPr/>
        </p:nvSpPr>
        <p:spPr>
          <a:xfrm>
            <a:off x="1229976" y="278461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A3E098D-E0C4-4C42-A679-EDDAD9B61337}"/>
              </a:ext>
            </a:extLst>
          </p:cNvPr>
          <p:cNvSpPr/>
          <p:nvPr/>
        </p:nvSpPr>
        <p:spPr>
          <a:xfrm>
            <a:off x="3548200" y="278388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F0A2304-30F0-49CE-AB68-8A2853BFCCAF}"/>
              </a:ext>
            </a:extLst>
          </p:cNvPr>
          <p:cNvSpPr/>
          <p:nvPr/>
        </p:nvSpPr>
        <p:spPr>
          <a:xfrm>
            <a:off x="6347662" y="278406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769714C-57D2-4739-A1CE-A672B6E93D79}"/>
              </a:ext>
            </a:extLst>
          </p:cNvPr>
          <p:cNvSpPr/>
          <p:nvPr/>
        </p:nvSpPr>
        <p:spPr>
          <a:xfrm>
            <a:off x="8665886" y="278375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B2D92F-8137-46BE-8D63-AC9608033793}"/>
              </a:ext>
            </a:extLst>
          </p:cNvPr>
          <p:cNvSpPr/>
          <p:nvPr/>
        </p:nvSpPr>
        <p:spPr>
          <a:xfrm>
            <a:off x="6578125" y="27849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B831A30-416E-4506-AACB-EB0ED83DD83C}"/>
              </a:ext>
            </a:extLst>
          </p:cNvPr>
          <p:cNvSpPr/>
          <p:nvPr/>
        </p:nvSpPr>
        <p:spPr>
          <a:xfrm>
            <a:off x="8896349" y="27846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3EF8A46-7207-4AE0-9FD3-9FA234919ECE}"/>
              </a:ext>
            </a:extLst>
          </p:cNvPr>
          <p:cNvSpPr/>
          <p:nvPr/>
        </p:nvSpPr>
        <p:spPr>
          <a:xfrm>
            <a:off x="6810893" y="278583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C387C04-3333-44D2-B9B9-8E96AFD7A2F1}"/>
              </a:ext>
            </a:extLst>
          </p:cNvPr>
          <p:cNvSpPr/>
          <p:nvPr/>
        </p:nvSpPr>
        <p:spPr>
          <a:xfrm>
            <a:off x="9129117" y="27851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D09549B-EB81-4C2A-A621-8E67FB1598B3}"/>
              </a:ext>
            </a:extLst>
          </p:cNvPr>
          <p:cNvSpPr/>
          <p:nvPr/>
        </p:nvSpPr>
        <p:spPr>
          <a:xfrm>
            <a:off x="997404" y="409042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41F2ABB-6459-412E-BE1B-967DE1BAD139}"/>
              </a:ext>
            </a:extLst>
          </p:cNvPr>
          <p:cNvSpPr/>
          <p:nvPr/>
        </p:nvSpPr>
        <p:spPr>
          <a:xfrm>
            <a:off x="3315628" y="409011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5E20089-1C14-4142-B2A5-2B26035FD3D7}"/>
              </a:ext>
            </a:extLst>
          </p:cNvPr>
          <p:cNvSpPr/>
          <p:nvPr/>
        </p:nvSpPr>
        <p:spPr>
          <a:xfrm>
            <a:off x="1227867" y="409131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2A8E2EA-5C0B-49D0-9467-BBFCD2DC813D}"/>
              </a:ext>
            </a:extLst>
          </p:cNvPr>
          <p:cNvSpPr/>
          <p:nvPr/>
        </p:nvSpPr>
        <p:spPr>
          <a:xfrm>
            <a:off x="3546091" y="40910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5A751F6-25E4-4447-8798-92F6784AD8B8}"/>
              </a:ext>
            </a:extLst>
          </p:cNvPr>
          <p:cNvSpPr/>
          <p:nvPr/>
        </p:nvSpPr>
        <p:spPr>
          <a:xfrm>
            <a:off x="1460635" y="4089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0BB91DE-C641-45B2-8C9D-483B9A59A12D}"/>
              </a:ext>
            </a:extLst>
          </p:cNvPr>
          <p:cNvSpPr/>
          <p:nvPr/>
        </p:nvSpPr>
        <p:spPr>
          <a:xfrm>
            <a:off x="3778859" y="409146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01E083B-A292-4AD8-8EFA-D1E8A9F50D9F}"/>
              </a:ext>
            </a:extLst>
          </p:cNvPr>
          <p:cNvSpPr/>
          <p:nvPr/>
        </p:nvSpPr>
        <p:spPr>
          <a:xfrm>
            <a:off x="1691254" y="40895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834C3F4-47DC-4FC3-96FF-58F42164D225}"/>
              </a:ext>
            </a:extLst>
          </p:cNvPr>
          <p:cNvSpPr/>
          <p:nvPr/>
        </p:nvSpPr>
        <p:spPr>
          <a:xfrm>
            <a:off x="4009478" y="409120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E6CB0986-6ECB-46FE-A3C1-E400D3D2F957}"/>
              </a:ext>
            </a:extLst>
          </p:cNvPr>
          <p:cNvSpPr/>
          <p:nvPr/>
        </p:nvSpPr>
        <p:spPr>
          <a:xfrm>
            <a:off x="6329546" y="409007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10A0A80-488E-429E-ACB2-3852A3AAB573}"/>
              </a:ext>
            </a:extLst>
          </p:cNvPr>
          <p:cNvSpPr/>
          <p:nvPr/>
        </p:nvSpPr>
        <p:spPr>
          <a:xfrm>
            <a:off x="8638457" y="409076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4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87" grpId="0"/>
      <p:bldP spid="103" grpId="0"/>
      <p:bldP spid="108" grpId="0"/>
      <p:bldP spid="113" grpId="0"/>
      <p:bldP spid="118" grpId="0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8" grpId="0" animBg="1"/>
      <p:bldP spid="9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4125192" y="487029"/>
            <a:ext cx="4237213" cy="817087"/>
            <a:chOff x="-91065" y="372323"/>
            <a:chExt cx="5900998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525252         252525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5696853" y="610043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5806797" y="60110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0C45858-36A3-49E1-A191-B207B94E5F0E}"/>
              </a:ext>
            </a:extLst>
          </p:cNvPr>
          <p:cNvSpPr/>
          <p:nvPr/>
        </p:nvSpPr>
        <p:spPr>
          <a:xfrm>
            <a:off x="4205101" y="48590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AADF848-A14B-45F2-8600-415EEB7F9063}"/>
              </a:ext>
            </a:extLst>
          </p:cNvPr>
          <p:cNvSpPr/>
          <p:nvPr/>
        </p:nvSpPr>
        <p:spPr>
          <a:xfrm>
            <a:off x="6537350" y="48517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F82EAB0-5600-4534-AA00-294CB8C28F4B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A656E1FB-5563-4C45-8ED0-790AC7187B5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F49D266-6293-4EE9-950D-33080157AD1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BBD63C0-CEC6-44F1-B74D-C55DF54E9899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99E32045-C351-4FFA-857F-FDE7209750C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9CFD66FB-D93A-4DED-8287-A97913301F11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5BE6AD8-0284-421B-A9F6-D635EB296265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BD83C90C-A483-40A9-B92B-543C173425F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27BA243-4355-4250-A020-2F2BF5471015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F5B4CD9-8F3C-4F6F-A385-22291000877C}"/>
              </a:ext>
            </a:extLst>
          </p:cNvPr>
          <p:cNvGrpSpPr/>
          <p:nvPr/>
        </p:nvGrpSpPr>
        <p:grpSpPr>
          <a:xfrm>
            <a:off x="852248" y="3196422"/>
            <a:ext cx="1002254" cy="428686"/>
            <a:chOff x="5757690" y="935037"/>
            <a:chExt cx="1002254" cy="428686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2170221F-FD8B-46AF-B105-79FE46934CD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A210B49-E59B-484A-83A9-95F34ED9F71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74BEE1B3-2CD1-42FF-8AEE-B488DEF4D88B}"/>
              </a:ext>
            </a:extLst>
          </p:cNvPr>
          <p:cNvGrpSpPr/>
          <p:nvPr/>
        </p:nvGrpSpPr>
        <p:grpSpPr>
          <a:xfrm>
            <a:off x="851756" y="3643380"/>
            <a:ext cx="1002254" cy="428686"/>
            <a:chOff x="5757690" y="935037"/>
            <a:chExt cx="1002254" cy="428686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D9B4FE98-853E-4519-88AC-FE1C9DFA51A4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009382B7-D053-4235-8CEA-0C77BA43604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A13893D4-3121-40FE-86F2-CACA2BB2D66E}"/>
              </a:ext>
            </a:extLst>
          </p:cNvPr>
          <p:cNvGrpSpPr/>
          <p:nvPr/>
        </p:nvGrpSpPr>
        <p:grpSpPr>
          <a:xfrm>
            <a:off x="1810271" y="1835355"/>
            <a:ext cx="892821" cy="428686"/>
            <a:chOff x="4484935" y="944175"/>
            <a:chExt cx="892821" cy="428686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0C62EF18-F1C9-43E9-8ECB-D96D34CF47D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871E6174-6402-4F3E-8F25-200C48C18E76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F25A2816-50E0-4D97-BA7D-F04BE8E771FD}"/>
              </a:ext>
            </a:extLst>
          </p:cNvPr>
          <p:cNvGrpSpPr/>
          <p:nvPr/>
        </p:nvGrpSpPr>
        <p:grpSpPr>
          <a:xfrm>
            <a:off x="1810262" y="2279961"/>
            <a:ext cx="892821" cy="428686"/>
            <a:chOff x="4484935" y="944175"/>
            <a:chExt cx="892821" cy="428686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DEAD969D-1C81-46D0-B195-F242676A871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9ED5E7B-084F-4C1F-A3E0-303FC10F9D4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99370C01-B1FC-49D4-B366-2BE734E828D4}"/>
              </a:ext>
            </a:extLst>
          </p:cNvPr>
          <p:cNvGrpSpPr/>
          <p:nvPr/>
        </p:nvGrpSpPr>
        <p:grpSpPr>
          <a:xfrm>
            <a:off x="2699987" y="1831123"/>
            <a:ext cx="892821" cy="428686"/>
            <a:chOff x="3143479" y="934501"/>
            <a:chExt cx="892821" cy="428686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F9747742-1F7D-4BE2-A94F-93F35F60C24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17BA8723-41E7-4D0D-87CA-6A16D229802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D0D91148-0FC2-4FA4-96ED-8F8E05BFC6AC}"/>
              </a:ext>
            </a:extLst>
          </p:cNvPr>
          <p:cNvGrpSpPr/>
          <p:nvPr/>
        </p:nvGrpSpPr>
        <p:grpSpPr>
          <a:xfrm>
            <a:off x="2702243" y="2280004"/>
            <a:ext cx="892821" cy="428686"/>
            <a:chOff x="3143479" y="934501"/>
            <a:chExt cx="892821" cy="42868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F52F3052-FC2E-49DB-A930-FF991279A51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B61256EE-D903-4A77-B276-C9688D11D60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CAC7047-23F1-4934-AA00-BB24E9E74577}"/>
              </a:ext>
            </a:extLst>
          </p:cNvPr>
          <p:cNvGrpSpPr/>
          <p:nvPr/>
        </p:nvGrpSpPr>
        <p:grpSpPr>
          <a:xfrm>
            <a:off x="2700043" y="2727566"/>
            <a:ext cx="892821" cy="428686"/>
            <a:chOff x="3143479" y="934501"/>
            <a:chExt cx="892821" cy="42868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1D0A12DB-41ED-4324-8950-4634D5E84AC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042072B-FEDB-4882-8FB5-4953E6C0C9B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6885305E-6BBF-4316-89AB-D84D3D36C64F}"/>
              </a:ext>
            </a:extLst>
          </p:cNvPr>
          <p:cNvGrpSpPr/>
          <p:nvPr/>
        </p:nvGrpSpPr>
        <p:grpSpPr>
          <a:xfrm>
            <a:off x="2699600" y="3176447"/>
            <a:ext cx="892821" cy="428686"/>
            <a:chOff x="3143479" y="934501"/>
            <a:chExt cx="892821" cy="428686"/>
          </a:xfrm>
        </p:grpSpPr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86562D41-EC64-4616-AEB2-E09E8AB0832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707D2B53-A45E-4CA2-959A-DF049858D37A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B49C7389-58CC-4679-9BB4-2D327B70050D}"/>
              </a:ext>
            </a:extLst>
          </p:cNvPr>
          <p:cNvGrpSpPr/>
          <p:nvPr/>
        </p:nvGrpSpPr>
        <p:grpSpPr>
          <a:xfrm>
            <a:off x="2699702" y="3624102"/>
            <a:ext cx="892821" cy="428686"/>
            <a:chOff x="3143479" y="934501"/>
            <a:chExt cx="892821" cy="428686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F863A84A-3B75-4F0A-A706-53E096223589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8E41C6B5-4EA6-4EA1-BA3A-0E0D20DBA74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AE0469CD-2A58-451D-A931-60DDE0331F30}"/>
              </a:ext>
            </a:extLst>
          </p:cNvPr>
          <p:cNvGrpSpPr/>
          <p:nvPr/>
        </p:nvGrpSpPr>
        <p:grpSpPr>
          <a:xfrm>
            <a:off x="3520164" y="1831123"/>
            <a:ext cx="593466" cy="428686"/>
            <a:chOff x="2176723" y="934501"/>
            <a:chExt cx="593466" cy="428686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0F89ADF2-3C9D-4EAB-91DE-837801E2818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DE847951-0577-4308-ADF0-E2D4DF4DF71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4F0360CF-DD25-49BA-BA71-1D4F83944CF6}"/>
              </a:ext>
            </a:extLst>
          </p:cNvPr>
          <p:cNvGrpSpPr/>
          <p:nvPr/>
        </p:nvGrpSpPr>
        <p:grpSpPr>
          <a:xfrm>
            <a:off x="3518932" y="2280004"/>
            <a:ext cx="593466" cy="428686"/>
            <a:chOff x="2176723" y="934501"/>
            <a:chExt cx="593466" cy="428686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F8BFB2EF-E7DF-43E7-832F-D8B5C4CE4E0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7EB721D2-D243-44C6-9FAD-F6B4F22D88D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395DAF7F-FB70-492D-A635-0A53DDB73673}"/>
              </a:ext>
            </a:extLst>
          </p:cNvPr>
          <p:cNvGrpSpPr/>
          <p:nvPr/>
        </p:nvGrpSpPr>
        <p:grpSpPr>
          <a:xfrm>
            <a:off x="4012728" y="1831123"/>
            <a:ext cx="492471" cy="428686"/>
            <a:chOff x="1333467" y="934501"/>
            <a:chExt cx="492471" cy="42868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41414282-4332-415D-AF05-16C13DC425F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B90C8461-8F2C-4A29-A9DB-4924FF1D4BC6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DA02BD77-B50B-435E-9BF1-0ECC1E59AD74}"/>
              </a:ext>
            </a:extLst>
          </p:cNvPr>
          <p:cNvGrpSpPr/>
          <p:nvPr/>
        </p:nvGrpSpPr>
        <p:grpSpPr>
          <a:xfrm>
            <a:off x="4006916" y="2280562"/>
            <a:ext cx="492471" cy="428686"/>
            <a:chOff x="1333467" y="934501"/>
            <a:chExt cx="492471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22BC6032-DE12-4399-BF83-50C8D2C7F64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48F58478-5476-4001-92FB-9DDE05C4AD6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E0141BE7-93AD-4039-A6DC-5ED5901BCE07}"/>
              </a:ext>
            </a:extLst>
          </p:cNvPr>
          <p:cNvGrpSpPr/>
          <p:nvPr/>
        </p:nvGrpSpPr>
        <p:grpSpPr>
          <a:xfrm>
            <a:off x="4014252" y="2725799"/>
            <a:ext cx="492471" cy="428686"/>
            <a:chOff x="1333467" y="934501"/>
            <a:chExt cx="492471" cy="42868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84F2FC2F-849E-4E14-8B58-A08CDC54DE4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3D14A412-7084-41BA-B547-E09AF8FB421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3FC6DB64-46E8-4D0B-908A-ADE25D214E57}"/>
              </a:ext>
            </a:extLst>
          </p:cNvPr>
          <p:cNvGrpSpPr/>
          <p:nvPr/>
        </p:nvGrpSpPr>
        <p:grpSpPr>
          <a:xfrm>
            <a:off x="4008440" y="3175238"/>
            <a:ext cx="492471" cy="428686"/>
            <a:chOff x="1333467" y="934501"/>
            <a:chExt cx="492471" cy="428686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ECD1E2F3-99A2-49EE-B067-F7463E0AA8B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A53B249-5AF8-4F47-8614-3CDCDC139DE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8304494F-94FF-4012-B5B1-D356224E2786}"/>
              </a:ext>
            </a:extLst>
          </p:cNvPr>
          <p:cNvGrpSpPr/>
          <p:nvPr/>
        </p:nvGrpSpPr>
        <p:grpSpPr>
          <a:xfrm>
            <a:off x="4011340" y="3621498"/>
            <a:ext cx="492471" cy="428686"/>
            <a:chOff x="1333467" y="934501"/>
            <a:chExt cx="492471" cy="42868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0F7041E2-E7F3-4465-ACC4-A8EB09BA1FB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905CF226-091D-421F-8E21-E7E4C9AE3D4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517A5050-5689-4F20-A850-F45E2312F151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B1DBBBB0-FE43-41B5-B185-CCE188AFBD6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21204C79-9932-42B7-8635-471A8566DB73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8679648B-83AA-4443-88FD-7240AA8DC6D3}"/>
              </a:ext>
            </a:extLst>
          </p:cNvPr>
          <p:cNvGrpSpPr/>
          <p:nvPr/>
        </p:nvGrpSpPr>
        <p:grpSpPr>
          <a:xfrm>
            <a:off x="4484363" y="2291317"/>
            <a:ext cx="446399" cy="428686"/>
            <a:chOff x="457051" y="1380030"/>
            <a:chExt cx="446399" cy="428686"/>
          </a:xfrm>
        </p:grpSpPr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C2F2C709-0742-4460-BDE7-894FA63952BA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CC73272C-389B-46D4-BC8A-E0376BAE757B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FD101B49-E12A-4132-947E-F30AD91CB698}"/>
              </a:ext>
            </a:extLst>
          </p:cNvPr>
          <p:cNvGrpSpPr/>
          <p:nvPr/>
        </p:nvGrpSpPr>
        <p:grpSpPr>
          <a:xfrm>
            <a:off x="7093933" y="1865080"/>
            <a:ext cx="1002254" cy="428686"/>
            <a:chOff x="5757690" y="935037"/>
            <a:chExt cx="1002254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EF01D2C2-0E7A-40B4-862B-C944995969C0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C265885A-610D-4D27-ACAB-88305E5FFC4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609F6EEA-83FC-4B8A-B818-3E425145D050}"/>
              </a:ext>
            </a:extLst>
          </p:cNvPr>
          <p:cNvGrpSpPr/>
          <p:nvPr/>
        </p:nvGrpSpPr>
        <p:grpSpPr>
          <a:xfrm>
            <a:off x="7095001" y="2311804"/>
            <a:ext cx="1002254" cy="428686"/>
            <a:chOff x="5757690" y="935037"/>
            <a:chExt cx="1002254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3C1B47C2-84F9-473F-922D-553D0A14218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FC3593A1-B73F-4C0A-88BB-C86796CF623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F7F9BBBE-3024-4E0E-88BE-833695E850E9}"/>
              </a:ext>
            </a:extLst>
          </p:cNvPr>
          <p:cNvGrpSpPr/>
          <p:nvPr/>
        </p:nvGrpSpPr>
        <p:grpSpPr>
          <a:xfrm>
            <a:off x="8052799" y="1841413"/>
            <a:ext cx="892821" cy="428686"/>
            <a:chOff x="4484935" y="944175"/>
            <a:chExt cx="892821" cy="428686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1FA5A2AA-D6F5-4070-AFBD-C8BB7FBF4D5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0AA3ADFF-3671-4471-A217-BF5B37B8A0CD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FDC8FB00-CB5E-4596-A491-7F04A4BBC61F}"/>
              </a:ext>
            </a:extLst>
          </p:cNvPr>
          <p:cNvGrpSpPr/>
          <p:nvPr/>
        </p:nvGrpSpPr>
        <p:grpSpPr>
          <a:xfrm>
            <a:off x="8052790" y="2286019"/>
            <a:ext cx="892821" cy="428686"/>
            <a:chOff x="4484935" y="944175"/>
            <a:chExt cx="892821" cy="428686"/>
          </a:xfrm>
        </p:grpSpPr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C29968E8-719B-45B2-8920-129AB8EC6BC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3EE454E5-D1C8-489E-BFF1-84305C41D62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CC845BB5-BE7C-45D1-A47A-6E942987AF1A}"/>
              </a:ext>
            </a:extLst>
          </p:cNvPr>
          <p:cNvGrpSpPr/>
          <p:nvPr/>
        </p:nvGrpSpPr>
        <p:grpSpPr>
          <a:xfrm>
            <a:off x="8053303" y="2732215"/>
            <a:ext cx="892821" cy="428686"/>
            <a:chOff x="4484935" y="944175"/>
            <a:chExt cx="892821" cy="428686"/>
          </a:xfrm>
        </p:grpSpPr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CDC7801C-B538-47EB-909E-7BB10015BAC7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66F15E5D-7DF6-420B-BF24-907D6525485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2E572901-A3BD-4360-88DB-1434B2602B48}"/>
              </a:ext>
            </a:extLst>
          </p:cNvPr>
          <p:cNvGrpSpPr/>
          <p:nvPr/>
        </p:nvGrpSpPr>
        <p:grpSpPr>
          <a:xfrm>
            <a:off x="8053294" y="3176821"/>
            <a:ext cx="892821" cy="428686"/>
            <a:chOff x="4484935" y="944175"/>
            <a:chExt cx="892821" cy="428686"/>
          </a:xfrm>
        </p:grpSpPr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519EC1AD-76E7-4B55-9626-C09E5BBC4F5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518D2AA5-016C-4447-B186-565AB27FD83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1606180A-B9DE-4C9D-A46E-0E49D0D7AAC1}"/>
              </a:ext>
            </a:extLst>
          </p:cNvPr>
          <p:cNvGrpSpPr/>
          <p:nvPr/>
        </p:nvGrpSpPr>
        <p:grpSpPr>
          <a:xfrm>
            <a:off x="8049647" y="3621997"/>
            <a:ext cx="892821" cy="428686"/>
            <a:chOff x="4484935" y="944175"/>
            <a:chExt cx="892821" cy="42868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98C70F3C-547E-49C6-B4A3-B96158DF82D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E23FF63F-5AB1-40DD-8A09-32F282157630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497E400B-61AD-4E90-A72A-8950DAF6C20D}"/>
              </a:ext>
            </a:extLst>
          </p:cNvPr>
          <p:cNvGrpSpPr/>
          <p:nvPr/>
        </p:nvGrpSpPr>
        <p:grpSpPr>
          <a:xfrm>
            <a:off x="8942515" y="1837181"/>
            <a:ext cx="892821" cy="428686"/>
            <a:chOff x="3143479" y="934501"/>
            <a:chExt cx="892821" cy="42868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31594F09-16AA-4838-B793-2CE7459ABD30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050D7042-8078-4A7E-9042-2CD68CDE0EE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E8E8C5D2-74E3-478C-8BFF-1D690EA3E95C}"/>
              </a:ext>
            </a:extLst>
          </p:cNvPr>
          <p:cNvGrpSpPr/>
          <p:nvPr/>
        </p:nvGrpSpPr>
        <p:grpSpPr>
          <a:xfrm>
            <a:off x="8944771" y="2286062"/>
            <a:ext cx="892821" cy="428686"/>
            <a:chOff x="3143479" y="934501"/>
            <a:chExt cx="892821" cy="42868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72B0E36E-69ED-4F11-8291-21F608E05B4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1E22B290-8696-4524-8740-B5CBEB00DD0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510CAC8-919B-4D15-BB11-61F722ACBF28}"/>
              </a:ext>
            </a:extLst>
          </p:cNvPr>
          <p:cNvGrpSpPr/>
          <p:nvPr/>
        </p:nvGrpSpPr>
        <p:grpSpPr>
          <a:xfrm>
            <a:off x="9762692" y="1837181"/>
            <a:ext cx="593466" cy="428686"/>
            <a:chOff x="2176723" y="934501"/>
            <a:chExt cx="593466" cy="428686"/>
          </a:xfrm>
        </p:grpSpPr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FAF7F68B-FBF6-4219-8A49-E60CC0E6086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A8435869-07BD-48D1-9BDC-D63187DB530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BCD05368-5036-4FA3-B0E9-038E182169BF}"/>
              </a:ext>
            </a:extLst>
          </p:cNvPr>
          <p:cNvGrpSpPr/>
          <p:nvPr/>
        </p:nvGrpSpPr>
        <p:grpSpPr>
          <a:xfrm>
            <a:off x="9761460" y="2286062"/>
            <a:ext cx="593466" cy="428686"/>
            <a:chOff x="2176723" y="934501"/>
            <a:chExt cx="593466" cy="428686"/>
          </a:xfrm>
        </p:grpSpPr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BC64E998-8713-4E4B-BE8C-6519879AF43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2D00CBE6-DCB5-4A06-8E8D-FCF3CC5F7ED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BAB6FAA7-162B-434D-BFA7-A5A87412464D}"/>
              </a:ext>
            </a:extLst>
          </p:cNvPr>
          <p:cNvGrpSpPr/>
          <p:nvPr/>
        </p:nvGrpSpPr>
        <p:grpSpPr>
          <a:xfrm>
            <a:off x="9758511" y="2730774"/>
            <a:ext cx="593466" cy="428686"/>
            <a:chOff x="2176723" y="934501"/>
            <a:chExt cx="593466" cy="428686"/>
          </a:xfrm>
        </p:grpSpPr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EF442AC9-155A-4CD6-9B2E-CD44BD0196B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A2B3714D-E211-435A-BB6E-6FA6DAF4140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91F7D458-E935-492E-8262-EABB26BDE09F}"/>
              </a:ext>
            </a:extLst>
          </p:cNvPr>
          <p:cNvGrpSpPr/>
          <p:nvPr/>
        </p:nvGrpSpPr>
        <p:grpSpPr>
          <a:xfrm>
            <a:off x="9757279" y="3179655"/>
            <a:ext cx="593466" cy="428686"/>
            <a:chOff x="2176723" y="934501"/>
            <a:chExt cx="593466" cy="428686"/>
          </a:xfrm>
        </p:grpSpPr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8CD7C183-FD96-4AD0-9D5C-2C45A0DBD88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B4F7DF1E-82B4-4133-8F84-CE12B3BAC60A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4F66F221-CFCD-4C33-8CA7-7C30A9CAF1E9}"/>
              </a:ext>
            </a:extLst>
          </p:cNvPr>
          <p:cNvGrpSpPr/>
          <p:nvPr/>
        </p:nvGrpSpPr>
        <p:grpSpPr>
          <a:xfrm>
            <a:off x="9756869" y="3624360"/>
            <a:ext cx="593466" cy="428686"/>
            <a:chOff x="2176723" y="934501"/>
            <a:chExt cx="593466" cy="428686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FA38FD13-F8AD-460C-8F2D-8164D6AADFD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97EC1F1E-CAAF-42B6-A86F-02352609D68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840FE039-6FBC-433F-9FC1-7340417BC77B}"/>
              </a:ext>
            </a:extLst>
          </p:cNvPr>
          <p:cNvGrpSpPr/>
          <p:nvPr/>
        </p:nvGrpSpPr>
        <p:grpSpPr>
          <a:xfrm>
            <a:off x="10255256" y="1837181"/>
            <a:ext cx="492471" cy="428686"/>
            <a:chOff x="1333467" y="934501"/>
            <a:chExt cx="492471" cy="428686"/>
          </a:xfrm>
        </p:grpSpPr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8C1D7644-A436-4B3B-981E-19C9370C3D3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CEEA51A3-6BA9-4111-82A8-D2D466F69F6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E1F3915D-69DC-4F52-8867-5CAA85A80DF5}"/>
              </a:ext>
            </a:extLst>
          </p:cNvPr>
          <p:cNvGrpSpPr/>
          <p:nvPr/>
        </p:nvGrpSpPr>
        <p:grpSpPr>
          <a:xfrm>
            <a:off x="10249444" y="2286620"/>
            <a:ext cx="492471" cy="428686"/>
            <a:chOff x="1333467" y="934501"/>
            <a:chExt cx="492471" cy="428686"/>
          </a:xfrm>
        </p:grpSpPr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7353F881-EC20-490A-92BC-DCD574FFDC0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5F88022D-655C-4B14-ABA9-A48C1332E55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3DA70653-6CCF-44C4-BEDD-4A179FBD36C8}"/>
              </a:ext>
            </a:extLst>
          </p:cNvPr>
          <p:cNvGrpSpPr/>
          <p:nvPr/>
        </p:nvGrpSpPr>
        <p:grpSpPr>
          <a:xfrm>
            <a:off x="10728457" y="1844324"/>
            <a:ext cx="446399" cy="428686"/>
            <a:chOff x="463698" y="934501"/>
            <a:chExt cx="446399" cy="428686"/>
          </a:xfrm>
        </p:grpSpPr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061309FB-CF45-4615-A0E9-8E3CAB8EA88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7E4BD14E-47F4-44B6-A25E-009EBF2FFC7B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1B9BA28A-E026-469D-AF8E-7E972C1B18A6}"/>
              </a:ext>
            </a:extLst>
          </p:cNvPr>
          <p:cNvGrpSpPr/>
          <p:nvPr/>
        </p:nvGrpSpPr>
        <p:grpSpPr>
          <a:xfrm>
            <a:off x="10726891" y="2297375"/>
            <a:ext cx="446399" cy="428686"/>
            <a:chOff x="457051" y="1380030"/>
            <a:chExt cx="446399" cy="428686"/>
          </a:xfrm>
        </p:grpSpPr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D159F8D4-031A-4203-9AA4-8E03C70A6C10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7592E04F-9616-4791-822C-7F8C5F209DC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B74A2ED4-73D6-42F8-812B-F2E6408E8FB2}"/>
              </a:ext>
            </a:extLst>
          </p:cNvPr>
          <p:cNvGrpSpPr/>
          <p:nvPr/>
        </p:nvGrpSpPr>
        <p:grpSpPr>
          <a:xfrm>
            <a:off x="10729975" y="2740800"/>
            <a:ext cx="446399" cy="428686"/>
            <a:chOff x="460084" y="1832999"/>
            <a:chExt cx="446399" cy="428686"/>
          </a:xfrm>
        </p:grpSpPr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A2B87ACF-89F6-4F7E-8F56-DDA406020F43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FCF05386-0052-4112-8CCE-E99AAD88F66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4B5B6FA4-DFF5-4A15-97D9-40D4463A2398}"/>
              </a:ext>
            </a:extLst>
          </p:cNvPr>
          <p:cNvGrpSpPr/>
          <p:nvPr/>
        </p:nvGrpSpPr>
        <p:grpSpPr>
          <a:xfrm>
            <a:off x="10727720" y="3183589"/>
            <a:ext cx="446399" cy="428686"/>
            <a:chOff x="453437" y="2278528"/>
            <a:chExt cx="446399" cy="428686"/>
          </a:xfrm>
        </p:grpSpPr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107DD3A9-340E-4E4B-A1D0-6FF858E148C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0E9427EB-A339-4845-83AB-B090A1467156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0003BCFA-D65E-4FA7-A0D5-85CB20F45725}"/>
              </a:ext>
            </a:extLst>
          </p:cNvPr>
          <p:cNvGrpSpPr/>
          <p:nvPr/>
        </p:nvGrpSpPr>
        <p:grpSpPr>
          <a:xfrm>
            <a:off x="10727684" y="3627841"/>
            <a:ext cx="446399" cy="428686"/>
            <a:chOff x="448639" y="2727542"/>
            <a:chExt cx="446399" cy="428686"/>
          </a:xfrm>
        </p:grpSpPr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CB9EB2A1-75D9-4FC8-84EB-EF176F5F6FF5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A32C74BF-C3B9-4D50-84BC-94D95FABA7FD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447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88" grpId="0" animBg="1"/>
      <p:bldP spid="88" grpId="1" animBg="1"/>
      <p:bldP spid="89" grpId="0" animBg="1"/>
      <p:bldP spid="89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EE33ABE-8B9A-4AD0-A5DF-99E91AC6C953}"/>
              </a:ext>
            </a:extLst>
          </p:cNvPr>
          <p:cNvGrpSpPr/>
          <p:nvPr/>
        </p:nvGrpSpPr>
        <p:grpSpPr>
          <a:xfrm>
            <a:off x="4141897" y="483856"/>
            <a:ext cx="4237213" cy="817087"/>
            <a:chOff x="-91065" y="372323"/>
            <a:chExt cx="5900998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ACAB00C1-2146-4251-A45E-840495471CFF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D8C2F98-622E-40F0-99EC-E6568199B3FB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333333          44444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60C5DE81-ABCE-4C9B-B2E1-EE42E280B4C1}"/>
              </a:ext>
            </a:extLst>
          </p:cNvPr>
          <p:cNvSpPr/>
          <p:nvPr/>
        </p:nvSpPr>
        <p:spPr>
          <a:xfrm>
            <a:off x="5713558" y="597012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5F226E4-85A5-4F8F-8A7D-2B7749960407}"/>
              </a:ext>
            </a:extLst>
          </p:cNvPr>
          <p:cNvSpPr txBox="1"/>
          <p:nvPr/>
        </p:nvSpPr>
        <p:spPr>
          <a:xfrm>
            <a:off x="5881558" y="58807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2574ED1-2245-4EE2-A286-BEADE6F7B0EB}"/>
              </a:ext>
            </a:extLst>
          </p:cNvPr>
          <p:cNvSpPr/>
          <p:nvPr/>
        </p:nvSpPr>
        <p:spPr>
          <a:xfrm>
            <a:off x="4234350" y="4848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9CC67AB-8A53-44EA-BFD0-637BCF9F5EE2}"/>
              </a:ext>
            </a:extLst>
          </p:cNvPr>
          <p:cNvSpPr/>
          <p:nvPr/>
        </p:nvSpPr>
        <p:spPr>
          <a:xfrm>
            <a:off x="6421341" y="48173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54F0EF1-EB28-4C29-B121-40C96F04A5BB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2EF51C3-AEB1-40D0-9464-5F703519132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4CCD22D-9C25-4F0C-945C-77035B1CD20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F5360F7-7B0F-4A81-996E-DBDF437288B7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16593B1B-DFD1-4C0B-81DF-AA917EFC097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68A366E-48FB-487A-8F5B-AB76C117EE2C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0689FC0-803D-4A49-BC1A-A80F1263422A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0BC1357-A243-4C58-9D9E-FE50A6AAAE7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B5CE7C8-F9A0-4B88-92F5-3C64FFE4C91C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78004DE-9E33-424F-88DC-59DC3049CC06}"/>
              </a:ext>
            </a:extLst>
          </p:cNvPr>
          <p:cNvGrpSpPr/>
          <p:nvPr/>
        </p:nvGrpSpPr>
        <p:grpSpPr>
          <a:xfrm>
            <a:off x="1810271" y="1835355"/>
            <a:ext cx="892821" cy="428686"/>
            <a:chOff x="4484935" y="944175"/>
            <a:chExt cx="892821" cy="428686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E182FE0B-F18B-4C75-94C6-5842BF0FF35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11ACC7E-F3FE-44C5-B1A5-E04C29720AAB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97BF343-471F-4BB1-A9D5-744DB55226F7}"/>
              </a:ext>
            </a:extLst>
          </p:cNvPr>
          <p:cNvGrpSpPr/>
          <p:nvPr/>
        </p:nvGrpSpPr>
        <p:grpSpPr>
          <a:xfrm>
            <a:off x="1810262" y="2279961"/>
            <a:ext cx="892821" cy="428686"/>
            <a:chOff x="4484935" y="944175"/>
            <a:chExt cx="892821" cy="428686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52F6F088-3E24-41E2-A6BE-E64E57C386F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73FCC27-68E0-4D57-8746-2F4F4E3FA7BF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63EE738-B12B-4269-8171-C0482B0C912D}"/>
              </a:ext>
            </a:extLst>
          </p:cNvPr>
          <p:cNvGrpSpPr/>
          <p:nvPr/>
        </p:nvGrpSpPr>
        <p:grpSpPr>
          <a:xfrm>
            <a:off x="1810775" y="2726157"/>
            <a:ext cx="892821" cy="428686"/>
            <a:chOff x="4484935" y="944175"/>
            <a:chExt cx="892821" cy="428686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C997ACF3-3945-4A44-BE29-748923A033F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084D874-A452-4178-9EE2-1ACDE7C179D0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56D58C8-C49E-42AC-8785-FC9D76548CA9}"/>
              </a:ext>
            </a:extLst>
          </p:cNvPr>
          <p:cNvGrpSpPr/>
          <p:nvPr/>
        </p:nvGrpSpPr>
        <p:grpSpPr>
          <a:xfrm>
            <a:off x="2699987" y="1831123"/>
            <a:ext cx="892821" cy="428686"/>
            <a:chOff x="3143479" y="934501"/>
            <a:chExt cx="892821" cy="42868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6333C539-B83A-4B1A-8CC7-6F08423D528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9E20715-AC62-4BA7-8ADF-5C195605F9C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221CC3F-DD1E-4ED8-A50D-8ED8B0C9CBF8}"/>
              </a:ext>
            </a:extLst>
          </p:cNvPr>
          <p:cNvGrpSpPr/>
          <p:nvPr/>
        </p:nvGrpSpPr>
        <p:grpSpPr>
          <a:xfrm>
            <a:off x="2702243" y="2280004"/>
            <a:ext cx="892821" cy="428686"/>
            <a:chOff x="3143479" y="934501"/>
            <a:chExt cx="892821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F696A30C-D28A-442C-B97E-F2DD2F5A345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4EE4322E-4485-4EEF-9B60-FB3C3405E7F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6B1E9F4-4FA0-45D8-B598-6E111007CF98}"/>
              </a:ext>
            </a:extLst>
          </p:cNvPr>
          <p:cNvGrpSpPr/>
          <p:nvPr/>
        </p:nvGrpSpPr>
        <p:grpSpPr>
          <a:xfrm>
            <a:off x="2700043" y="2727566"/>
            <a:ext cx="892821" cy="428686"/>
            <a:chOff x="3143479" y="934501"/>
            <a:chExt cx="892821" cy="428686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ABA7A02C-C561-4DD8-A044-3F5DB57A2DD7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86408CD-EFEB-42D7-9210-776DBE0BBE0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B2A19B9-1CC6-49A3-9529-495600F440FD}"/>
              </a:ext>
            </a:extLst>
          </p:cNvPr>
          <p:cNvGrpSpPr/>
          <p:nvPr/>
        </p:nvGrpSpPr>
        <p:grpSpPr>
          <a:xfrm>
            <a:off x="3520164" y="1831123"/>
            <a:ext cx="593466" cy="428686"/>
            <a:chOff x="2176723" y="934501"/>
            <a:chExt cx="593466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A1A15658-4F3B-4B94-A3DB-19371C38230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3483AB87-F89E-4BAF-BBEE-00EEAF13FA35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5B48F24-DD90-4BF5-A48E-D73433BF1BD8}"/>
              </a:ext>
            </a:extLst>
          </p:cNvPr>
          <p:cNvGrpSpPr/>
          <p:nvPr/>
        </p:nvGrpSpPr>
        <p:grpSpPr>
          <a:xfrm>
            <a:off x="3518932" y="2280004"/>
            <a:ext cx="593466" cy="428686"/>
            <a:chOff x="2176723" y="934501"/>
            <a:chExt cx="593466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45B7EDE4-1CC1-44A6-832C-39B8FCDF4FB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2C616411-F594-46D3-86DD-6A2E22AE6E4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7FFFBBC-8CEA-4FA0-9F29-CC8F896DA12B}"/>
              </a:ext>
            </a:extLst>
          </p:cNvPr>
          <p:cNvGrpSpPr/>
          <p:nvPr/>
        </p:nvGrpSpPr>
        <p:grpSpPr>
          <a:xfrm>
            <a:off x="3515983" y="2724716"/>
            <a:ext cx="593466" cy="428686"/>
            <a:chOff x="2176723" y="934501"/>
            <a:chExt cx="593466" cy="42868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E0D12949-5969-481C-9769-8F26114682F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377B21E4-DF53-4307-B2C9-BB9AD31BD29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95B56272-2AFF-4BBE-92DB-71A108D762DD}"/>
              </a:ext>
            </a:extLst>
          </p:cNvPr>
          <p:cNvGrpSpPr/>
          <p:nvPr/>
        </p:nvGrpSpPr>
        <p:grpSpPr>
          <a:xfrm>
            <a:off x="4012728" y="1831123"/>
            <a:ext cx="492471" cy="428686"/>
            <a:chOff x="1333467" y="934501"/>
            <a:chExt cx="492471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9C77BD76-6B36-40D8-86E2-600E011DCF0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1A3B5E0-CD8D-4DAC-A954-606D2AF127F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D6A67E50-501F-4DC5-AC95-0E912F570AB8}"/>
              </a:ext>
            </a:extLst>
          </p:cNvPr>
          <p:cNvGrpSpPr/>
          <p:nvPr/>
        </p:nvGrpSpPr>
        <p:grpSpPr>
          <a:xfrm>
            <a:off x="4006916" y="2280562"/>
            <a:ext cx="492471" cy="428686"/>
            <a:chOff x="1333467" y="934501"/>
            <a:chExt cx="492471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A49A5757-6D3B-45C5-9410-E9B4A842E63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BA943B20-E2DC-4EE3-9084-F0300ADA48B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5FA12E18-B7AA-46BD-8902-7849CF9A993C}"/>
              </a:ext>
            </a:extLst>
          </p:cNvPr>
          <p:cNvGrpSpPr/>
          <p:nvPr/>
        </p:nvGrpSpPr>
        <p:grpSpPr>
          <a:xfrm>
            <a:off x="4014252" y="2725799"/>
            <a:ext cx="492471" cy="428686"/>
            <a:chOff x="1333467" y="934501"/>
            <a:chExt cx="492471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E8FB145B-9447-4AB5-8419-1CF5705E611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DCDB90AD-4883-41A6-919A-27E57B15A4E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F8FFD9E5-5310-4897-B6D3-A8057800DD92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0A910AE-C32F-4CC8-ADB4-F3B5D0D8D169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7A05AACA-B3A3-4CB0-8452-4545A724D9A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5FAF17E2-55A7-4688-B127-5D9FF9CA5C10}"/>
              </a:ext>
            </a:extLst>
          </p:cNvPr>
          <p:cNvGrpSpPr/>
          <p:nvPr/>
        </p:nvGrpSpPr>
        <p:grpSpPr>
          <a:xfrm>
            <a:off x="4484363" y="2291317"/>
            <a:ext cx="446399" cy="428686"/>
            <a:chOff x="457051" y="1380030"/>
            <a:chExt cx="446399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F360D3BC-EBFC-4237-9268-D682ECD49222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5DF2B3BD-A361-4345-8C5C-09616EB92B0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4765F115-421E-41D2-9276-12A4E810E6F7}"/>
              </a:ext>
            </a:extLst>
          </p:cNvPr>
          <p:cNvGrpSpPr/>
          <p:nvPr/>
        </p:nvGrpSpPr>
        <p:grpSpPr>
          <a:xfrm>
            <a:off x="4487447" y="2734742"/>
            <a:ext cx="446399" cy="428686"/>
            <a:chOff x="460084" y="1832999"/>
            <a:chExt cx="446399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05B77C65-4409-4BA8-B741-006CF02A1C4C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6899D45-31EB-4EF5-9232-8693CBA940FB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C091E2D0-11E1-4C2E-901C-2135FD66086F}"/>
              </a:ext>
            </a:extLst>
          </p:cNvPr>
          <p:cNvGrpSpPr/>
          <p:nvPr/>
        </p:nvGrpSpPr>
        <p:grpSpPr>
          <a:xfrm>
            <a:off x="8052799" y="1841413"/>
            <a:ext cx="892821" cy="428686"/>
            <a:chOff x="4484935" y="944175"/>
            <a:chExt cx="892821" cy="428686"/>
          </a:xfrm>
        </p:grpSpPr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A49EBF8D-EE71-4EAE-B8D4-66C5D9BC907F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298C447F-4A90-4DFF-8D8F-C514002A25E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7045E18C-818F-4284-878B-4540D1AA156D}"/>
              </a:ext>
            </a:extLst>
          </p:cNvPr>
          <p:cNvGrpSpPr/>
          <p:nvPr/>
        </p:nvGrpSpPr>
        <p:grpSpPr>
          <a:xfrm>
            <a:off x="8052790" y="2286019"/>
            <a:ext cx="892821" cy="428686"/>
            <a:chOff x="4484935" y="944175"/>
            <a:chExt cx="892821" cy="428686"/>
          </a:xfrm>
        </p:grpSpPr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A8A0CF6D-B79C-4B3B-A8F9-74A5B3FC4812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0871CBC8-9B4A-4F6F-B727-A63B870758B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095A6AF8-2D30-472E-A3FE-F7D6F05243D9}"/>
              </a:ext>
            </a:extLst>
          </p:cNvPr>
          <p:cNvGrpSpPr/>
          <p:nvPr/>
        </p:nvGrpSpPr>
        <p:grpSpPr>
          <a:xfrm>
            <a:off x="8053303" y="2732215"/>
            <a:ext cx="892821" cy="428686"/>
            <a:chOff x="4484935" y="944175"/>
            <a:chExt cx="892821" cy="428686"/>
          </a:xfrm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8672A433-7473-461A-99A8-B3D94BFF869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4E23D800-5400-43B8-AC5C-F657937431BD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3D3B877-4271-41F9-9CF4-66D268B55226}"/>
              </a:ext>
            </a:extLst>
          </p:cNvPr>
          <p:cNvGrpSpPr/>
          <p:nvPr/>
        </p:nvGrpSpPr>
        <p:grpSpPr>
          <a:xfrm>
            <a:off x="8053294" y="3176821"/>
            <a:ext cx="892821" cy="428686"/>
            <a:chOff x="4484935" y="944175"/>
            <a:chExt cx="892821" cy="428686"/>
          </a:xfrm>
        </p:grpSpPr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BB886C26-D04E-48B1-8348-18FC5067AC0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3A90A68E-4152-472A-88BB-A36A7DD817BF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59270D73-6E87-400B-BD47-A4997CF339A7}"/>
              </a:ext>
            </a:extLst>
          </p:cNvPr>
          <p:cNvGrpSpPr/>
          <p:nvPr/>
        </p:nvGrpSpPr>
        <p:grpSpPr>
          <a:xfrm>
            <a:off x="8942515" y="1837181"/>
            <a:ext cx="892821" cy="428686"/>
            <a:chOff x="3143479" y="934501"/>
            <a:chExt cx="892821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D0EDC5DA-8938-4567-B34E-C17CB89B131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B2D28AD8-E68C-49E3-8B81-5707829230F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64E819B8-2CD8-4CC3-B4A3-CBC70012F941}"/>
              </a:ext>
            </a:extLst>
          </p:cNvPr>
          <p:cNvGrpSpPr/>
          <p:nvPr/>
        </p:nvGrpSpPr>
        <p:grpSpPr>
          <a:xfrm>
            <a:off x="8944771" y="2286062"/>
            <a:ext cx="892821" cy="428686"/>
            <a:chOff x="3143479" y="934501"/>
            <a:chExt cx="892821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9EA48FFA-20D3-4791-AA43-3FFE8A12DCD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53DB74FF-9C45-4203-8353-025FE2C4A7E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3EC49A98-BA53-4056-BDE4-0CF063A778E3}"/>
              </a:ext>
            </a:extLst>
          </p:cNvPr>
          <p:cNvGrpSpPr/>
          <p:nvPr/>
        </p:nvGrpSpPr>
        <p:grpSpPr>
          <a:xfrm>
            <a:off x="8942571" y="2733624"/>
            <a:ext cx="892821" cy="428686"/>
            <a:chOff x="3143479" y="934501"/>
            <a:chExt cx="892821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0111C566-A085-42D5-9B4D-7B9542F1AC4E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1C58DC24-611D-4F9E-A538-B0D5D6A447C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FAB45FF9-E15C-4E8B-8D21-C4588F4C7388}"/>
              </a:ext>
            </a:extLst>
          </p:cNvPr>
          <p:cNvGrpSpPr/>
          <p:nvPr/>
        </p:nvGrpSpPr>
        <p:grpSpPr>
          <a:xfrm>
            <a:off x="8942128" y="3182505"/>
            <a:ext cx="892821" cy="428686"/>
            <a:chOff x="3143479" y="934501"/>
            <a:chExt cx="892821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39846920-8D06-43BE-914D-C64FE80CD3C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B6965806-EC06-4A35-863C-72DE23DFF405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25B98029-C5A2-4412-8848-CDB19A67C1A5}"/>
              </a:ext>
            </a:extLst>
          </p:cNvPr>
          <p:cNvGrpSpPr/>
          <p:nvPr/>
        </p:nvGrpSpPr>
        <p:grpSpPr>
          <a:xfrm>
            <a:off x="9762692" y="1837181"/>
            <a:ext cx="593466" cy="428686"/>
            <a:chOff x="2176723" y="934501"/>
            <a:chExt cx="593466" cy="42868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10946071-F0C9-4D6E-BD18-B1C5FD8E38C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6B671AF9-D9DA-41FE-8C92-BCC990CE4B6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F1B9F0F3-C020-487B-89EE-37582E56D473}"/>
              </a:ext>
            </a:extLst>
          </p:cNvPr>
          <p:cNvGrpSpPr/>
          <p:nvPr/>
        </p:nvGrpSpPr>
        <p:grpSpPr>
          <a:xfrm>
            <a:off x="9761460" y="2286062"/>
            <a:ext cx="593466" cy="428686"/>
            <a:chOff x="2176723" y="934501"/>
            <a:chExt cx="593466" cy="428686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9A8F3819-BD9A-4ED6-93F3-C3E87573D72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0959914F-6168-4351-ADCF-046BB779BCA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264AA1CF-B72D-4086-A2EF-ABA3596F22DE}"/>
              </a:ext>
            </a:extLst>
          </p:cNvPr>
          <p:cNvGrpSpPr/>
          <p:nvPr/>
        </p:nvGrpSpPr>
        <p:grpSpPr>
          <a:xfrm>
            <a:off x="9758511" y="2730774"/>
            <a:ext cx="593466" cy="428686"/>
            <a:chOff x="2176723" y="934501"/>
            <a:chExt cx="593466" cy="428686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68E2F065-78AA-4142-9F40-4EDF0CAFF84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0A7FCCB8-89AD-4516-BF10-83776EEAA72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8276C1CE-56E8-4707-A1DD-063871D18B70}"/>
              </a:ext>
            </a:extLst>
          </p:cNvPr>
          <p:cNvGrpSpPr/>
          <p:nvPr/>
        </p:nvGrpSpPr>
        <p:grpSpPr>
          <a:xfrm>
            <a:off x="9757279" y="3179655"/>
            <a:ext cx="593466" cy="428686"/>
            <a:chOff x="2176723" y="934501"/>
            <a:chExt cx="593466" cy="428686"/>
          </a:xfrm>
        </p:grpSpPr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8846AB67-30C6-4067-AA89-38E9FC91101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051C438F-3457-4CD1-A8F1-939ABD1CEC0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8BA3C76A-7D4C-4B03-8FD3-4CBB61CA8EE2}"/>
              </a:ext>
            </a:extLst>
          </p:cNvPr>
          <p:cNvGrpSpPr/>
          <p:nvPr/>
        </p:nvGrpSpPr>
        <p:grpSpPr>
          <a:xfrm>
            <a:off x="10255256" y="1837181"/>
            <a:ext cx="492471" cy="428686"/>
            <a:chOff x="1333467" y="934501"/>
            <a:chExt cx="492471" cy="428686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0CE71C9-C24B-4663-A02C-C5B95B40590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06B6AA2C-5104-4105-8465-A08B50F185E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E32DCEFF-7539-4628-9D88-671792FDAC84}"/>
              </a:ext>
            </a:extLst>
          </p:cNvPr>
          <p:cNvGrpSpPr/>
          <p:nvPr/>
        </p:nvGrpSpPr>
        <p:grpSpPr>
          <a:xfrm>
            <a:off x="10249444" y="2286620"/>
            <a:ext cx="492471" cy="428686"/>
            <a:chOff x="1333467" y="934501"/>
            <a:chExt cx="492471" cy="428686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351F6AC3-6486-4AAC-9229-88B04B6C454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DE63828E-6A92-4165-8BB1-87DF270F064C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CFFD34BB-38EF-4E79-B667-DA6629F5A2EA}"/>
              </a:ext>
            </a:extLst>
          </p:cNvPr>
          <p:cNvGrpSpPr/>
          <p:nvPr/>
        </p:nvGrpSpPr>
        <p:grpSpPr>
          <a:xfrm>
            <a:off x="10256780" y="2731857"/>
            <a:ext cx="492471" cy="428686"/>
            <a:chOff x="1333467" y="934501"/>
            <a:chExt cx="492471" cy="428686"/>
          </a:xfrm>
        </p:grpSpPr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E8461939-DBA5-4A71-8B15-0A263105E94A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F4F94B2F-68CF-4E8B-963C-68DA980C774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7498C524-D5E1-4749-A994-63857DA36084}"/>
              </a:ext>
            </a:extLst>
          </p:cNvPr>
          <p:cNvGrpSpPr/>
          <p:nvPr/>
        </p:nvGrpSpPr>
        <p:grpSpPr>
          <a:xfrm>
            <a:off x="10250968" y="3181296"/>
            <a:ext cx="492471" cy="428686"/>
            <a:chOff x="1333467" y="934501"/>
            <a:chExt cx="492471" cy="428686"/>
          </a:xfrm>
        </p:grpSpPr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3BCBF0F6-EB46-44B9-AFCA-8B4094419DF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3ACDEC72-72CB-4E11-B18B-A2539EDB3D33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3676BC8B-9D03-400B-BA13-316EF814BFFB}"/>
              </a:ext>
            </a:extLst>
          </p:cNvPr>
          <p:cNvGrpSpPr/>
          <p:nvPr/>
        </p:nvGrpSpPr>
        <p:grpSpPr>
          <a:xfrm>
            <a:off x="10728457" y="1844324"/>
            <a:ext cx="446399" cy="428686"/>
            <a:chOff x="463698" y="934501"/>
            <a:chExt cx="446399" cy="428686"/>
          </a:xfrm>
        </p:grpSpPr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0C0D8EEC-58A3-4AA4-BE1E-6BB86BCB646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92584CBA-3D5C-4AF3-8B81-38F669B37F54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34098846-B026-4567-833F-D28BE897E402}"/>
              </a:ext>
            </a:extLst>
          </p:cNvPr>
          <p:cNvGrpSpPr/>
          <p:nvPr/>
        </p:nvGrpSpPr>
        <p:grpSpPr>
          <a:xfrm>
            <a:off x="10726891" y="2297375"/>
            <a:ext cx="446399" cy="428686"/>
            <a:chOff x="457051" y="1380030"/>
            <a:chExt cx="446399" cy="428686"/>
          </a:xfrm>
        </p:grpSpPr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89D044E7-CDA6-4ED7-9EB8-EA146E769F0C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BE475E9A-D66B-4CCE-9D48-7D31372E0C80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184D7E6F-83B1-4272-8725-3D0E5680DA36}"/>
              </a:ext>
            </a:extLst>
          </p:cNvPr>
          <p:cNvGrpSpPr/>
          <p:nvPr/>
        </p:nvGrpSpPr>
        <p:grpSpPr>
          <a:xfrm>
            <a:off x="10729975" y="2740800"/>
            <a:ext cx="446399" cy="428686"/>
            <a:chOff x="460084" y="1832999"/>
            <a:chExt cx="446399" cy="428686"/>
          </a:xfrm>
        </p:grpSpPr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673B16F1-B4F7-4E42-A53E-FBBD4A79706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178DFF79-18BA-438F-A7B4-9433E8647ED5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53127510-225E-4EC9-9D29-B5D1FB960977}"/>
              </a:ext>
            </a:extLst>
          </p:cNvPr>
          <p:cNvGrpSpPr/>
          <p:nvPr/>
        </p:nvGrpSpPr>
        <p:grpSpPr>
          <a:xfrm>
            <a:off x="10727720" y="3183589"/>
            <a:ext cx="446399" cy="428686"/>
            <a:chOff x="453437" y="2278528"/>
            <a:chExt cx="446399" cy="428686"/>
          </a:xfrm>
        </p:grpSpPr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AE191559-DCF8-430B-A879-5DDCFEBD92B8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C9D44738-2F02-4816-8929-DC16C60A0E6F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9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 animBg="1"/>
      <p:bldP spid="86" grpId="1" animBg="1"/>
      <p:bldP spid="87" grpId="0" animBg="1"/>
      <p:bldP spid="87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5161718-8A63-4365-A19B-9BB9B3EDA305}"/>
              </a:ext>
            </a:extLst>
          </p:cNvPr>
          <p:cNvGrpSpPr/>
          <p:nvPr/>
        </p:nvGrpSpPr>
        <p:grpSpPr>
          <a:xfrm>
            <a:off x="4127807" y="486082"/>
            <a:ext cx="4237213" cy="817087"/>
            <a:chOff x="-91065" y="372323"/>
            <a:chExt cx="5900998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F4E354B-F0E3-410F-8AFF-D9809682A62C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50888BF-EF7E-41AE-AA93-82202C180A66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563929         592932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04A7E886-D8C0-48F2-AB84-945B9B56997F}"/>
              </a:ext>
            </a:extLst>
          </p:cNvPr>
          <p:cNvSpPr/>
          <p:nvPr/>
        </p:nvSpPr>
        <p:spPr>
          <a:xfrm>
            <a:off x="5699468" y="609096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F1FF5E0-8AC6-467D-984E-10C157363C5A}"/>
              </a:ext>
            </a:extLst>
          </p:cNvPr>
          <p:cNvSpPr txBox="1"/>
          <p:nvPr/>
        </p:nvSpPr>
        <p:spPr>
          <a:xfrm>
            <a:off x="5809412" y="600157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C226B23-8745-4A9D-8503-9B97993B1950}"/>
              </a:ext>
            </a:extLst>
          </p:cNvPr>
          <p:cNvSpPr/>
          <p:nvPr/>
        </p:nvSpPr>
        <p:spPr>
          <a:xfrm>
            <a:off x="4221633" y="48483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481D8C8-5863-4876-9AD4-2179D07EE3D1}"/>
              </a:ext>
            </a:extLst>
          </p:cNvPr>
          <p:cNvSpPr/>
          <p:nvPr/>
        </p:nvSpPr>
        <p:spPr>
          <a:xfrm>
            <a:off x="6539857" y="4869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8D8E8C4-FB9F-485F-BADF-1EE4B797B977}"/>
              </a:ext>
            </a:extLst>
          </p:cNvPr>
          <p:cNvSpPr/>
          <p:nvPr/>
        </p:nvSpPr>
        <p:spPr>
          <a:xfrm>
            <a:off x="4452096" y="48571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6696E1E-7F4E-4EEF-BCDE-6BB9FF46A1DE}"/>
              </a:ext>
            </a:extLst>
          </p:cNvPr>
          <p:cNvSpPr/>
          <p:nvPr/>
        </p:nvSpPr>
        <p:spPr>
          <a:xfrm>
            <a:off x="6770320" y="48498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73C2C54-2E97-465D-B9AD-4C43BFAB7C9A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F4D6211B-A931-459E-AED2-C8502C7BC1A1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AF1598D-C6E9-4B40-8AFE-6413EF63E490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2B9B47B-A8D7-490B-9DCB-0B745B5E44F7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6D5CCF6A-F5E2-4AFE-90E6-54B3DAA9B3B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691CF26-A190-43DA-A81D-787DC67F1D02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4508629-6DE7-464A-909B-104BC9D580AB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3C1A8573-87D1-4F11-8235-C4707D943D17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D31A42E-1FE8-450C-B5B9-B8D54DE6616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7031204-B090-48A8-94AA-21C609F2364F}"/>
              </a:ext>
            </a:extLst>
          </p:cNvPr>
          <p:cNvGrpSpPr/>
          <p:nvPr/>
        </p:nvGrpSpPr>
        <p:grpSpPr>
          <a:xfrm>
            <a:off x="852248" y="3196422"/>
            <a:ext cx="1002254" cy="428686"/>
            <a:chOff x="5757690" y="935037"/>
            <a:chExt cx="1002254" cy="428686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32AB1067-0A92-4B41-B5A0-03D3A598580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94CF1C6-BE63-487B-8A82-8E50A19315D0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825FD6D-78D5-4BAA-AFCC-5D5F049FAD82}"/>
              </a:ext>
            </a:extLst>
          </p:cNvPr>
          <p:cNvGrpSpPr/>
          <p:nvPr/>
        </p:nvGrpSpPr>
        <p:grpSpPr>
          <a:xfrm>
            <a:off x="851756" y="3643380"/>
            <a:ext cx="1002254" cy="428686"/>
            <a:chOff x="5757690" y="935037"/>
            <a:chExt cx="1002254" cy="428686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1CCDD87-9CBC-45E3-9656-60ED06B144E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00A817F-8AD4-465C-A159-BF4A2BC51C45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CB87138-78EE-4B74-9D2A-5AD43AC7BF12}"/>
              </a:ext>
            </a:extLst>
          </p:cNvPr>
          <p:cNvGrpSpPr/>
          <p:nvPr/>
        </p:nvGrpSpPr>
        <p:grpSpPr>
          <a:xfrm>
            <a:off x="1810271" y="1835355"/>
            <a:ext cx="892821" cy="428686"/>
            <a:chOff x="4484935" y="944175"/>
            <a:chExt cx="892821" cy="42868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2C747335-D731-4ED9-8761-5EEEF3F5014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5864ABD-D705-402E-AB0E-99AF692A444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24EBB4F-6C5E-4678-8C8B-D2D25F767364}"/>
              </a:ext>
            </a:extLst>
          </p:cNvPr>
          <p:cNvGrpSpPr/>
          <p:nvPr/>
        </p:nvGrpSpPr>
        <p:grpSpPr>
          <a:xfrm>
            <a:off x="1810262" y="2279961"/>
            <a:ext cx="892821" cy="428686"/>
            <a:chOff x="4484935" y="944175"/>
            <a:chExt cx="892821" cy="42868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D32B655-3601-448A-8AE0-6F0CBC96F90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6355F62-5B05-4C4B-AAEC-DDAC95EE092B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302334F-27C8-40ED-A68D-D2BD5FDE0D3E}"/>
              </a:ext>
            </a:extLst>
          </p:cNvPr>
          <p:cNvGrpSpPr/>
          <p:nvPr/>
        </p:nvGrpSpPr>
        <p:grpSpPr>
          <a:xfrm>
            <a:off x="1810775" y="2726157"/>
            <a:ext cx="892821" cy="428686"/>
            <a:chOff x="4484935" y="944175"/>
            <a:chExt cx="892821" cy="428686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BE689C93-15F3-4DC6-BC8F-0EFA253DC8A0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9842BAA-BE9B-49BC-B84C-95CE1E25D66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0E37E46A-D798-4712-8BFE-6A98814D15AB}"/>
              </a:ext>
            </a:extLst>
          </p:cNvPr>
          <p:cNvGrpSpPr/>
          <p:nvPr/>
        </p:nvGrpSpPr>
        <p:grpSpPr>
          <a:xfrm>
            <a:off x="1810766" y="3170763"/>
            <a:ext cx="892821" cy="428686"/>
            <a:chOff x="4484935" y="944175"/>
            <a:chExt cx="892821" cy="428686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4701467-E5EC-441B-8758-96B34B9B6B4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E820DCB-3BB3-4289-A509-B0F2913B8C1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DB4AFE8-8378-4F36-960B-951CCED59536}"/>
              </a:ext>
            </a:extLst>
          </p:cNvPr>
          <p:cNvGrpSpPr/>
          <p:nvPr/>
        </p:nvGrpSpPr>
        <p:grpSpPr>
          <a:xfrm>
            <a:off x="1807119" y="3615939"/>
            <a:ext cx="892821" cy="428686"/>
            <a:chOff x="4484935" y="944175"/>
            <a:chExt cx="892821" cy="42868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E0E531EA-48F7-4071-9255-886D54A1C9D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6207B0A-0196-4B2F-99CE-18DB79E60BD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53CD6966-951D-4773-8212-5F63A5EFBCF5}"/>
              </a:ext>
            </a:extLst>
          </p:cNvPr>
          <p:cNvGrpSpPr/>
          <p:nvPr/>
        </p:nvGrpSpPr>
        <p:grpSpPr>
          <a:xfrm>
            <a:off x="1811815" y="4066260"/>
            <a:ext cx="892821" cy="428686"/>
            <a:chOff x="4484935" y="944175"/>
            <a:chExt cx="892821" cy="42868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B8C5362-934A-4766-94C3-3F6681B192DD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D9333BA-A0FE-404C-85CF-674C7190743C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D8A6A2E-4A27-4F56-96B5-FE60A75F0BC2}"/>
              </a:ext>
            </a:extLst>
          </p:cNvPr>
          <p:cNvGrpSpPr/>
          <p:nvPr/>
        </p:nvGrpSpPr>
        <p:grpSpPr>
          <a:xfrm>
            <a:off x="2699987" y="1831123"/>
            <a:ext cx="892821" cy="428686"/>
            <a:chOff x="3143479" y="934501"/>
            <a:chExt cx="892821" cy="428686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DBCF3ACB-9951-4D1F-8E0F-71FCCB5F7268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C4648BD4-56EA-43D8-ABB6-CBB3785BD04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793DA359-D136-422F-9303-CF31C7240E2C}"/>
              </a:ext>
            </a:extLst>
          </p:cNvPr>
          <p:cNvGrpSpPr/>
          <p:nvPr/>
        </p:nvGrpSpPr>
        <p:grpSpPr>
          <a:xfrm>
            <a:off x="2702243" y="2280004"/>
            <a:ext cx="892821" cy="428686"/>
            <a:chOff x="3143479" y="934501"/>
            <a:chExt cx="892821" cy="428686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05A8971-DB77-4061-A5C9-3D37A9C6DC0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A3F770D-33D0-4DD4-85ED-3270F586E3F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6922DD9-54EC-430E-A989-A73D787B4238}"/>
              </a:ext>
            </a:extLst>
          </p:cNvPr>
          <p:cNvGrpSpPr/>
          <p:nvPr/>
        </p:nvGrpSpPr>
        <p:grpSpPr>
          <a:xfrm>
            <a:off x="2700043" y="2727566"/>
            <a:ext cx="892821" cy="428686"/>
            <a:chOff x="3143479" y="934501"/>
            <a:chExt cx="892821" cy="428686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7015DDA8-6C1E-4B0D-9406-7F26450E54E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B6C6BB3-B108-4F59-B2AA-CF051951646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4939658-B60B-4B04-B069-19E3393B7A0B}"/>
              </a:ext>
            </a:extLst>
          </p:cNvPr>
          <p:cNvGrpSpPr/>
          <p:nvPr/>
        </p:nvGrpSpPr>
        <p:grpSpPr>
          <a:xfrm>
            <a:off x="3520164" y="1831123"/>
            <a:ext cx="593466" cy="428686"/>
            <a:chOff x="2176723" y="934501"/>
            <a:chExt cx="593466" cy="428686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6B6376D4-8B9B-4433-B8B9-6E1C48611AB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DA5CC2D-4F17-4405-8CAD-EAA88A98BF8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F8F90857-727F-48E4-BBFD-E15C4C2729A9}"/>
              </a:ext>
            </a:extLst>
          </p:cNvPr>
          <p:cNvGrpSpPr/>
          <p:nvPr/>
        </p:nvGrpSpPr>
        <p:grpSpPr>
          <a:xfrm>
            <a:off x="3518932" y="2280004"/>
            <a:ext cx="593466" cy="428686"/>
            <a:chOff x="2176723" y="934501"/>
            <a:chExt cx="593466" cy="428686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85687B34-37CC-46F0-A1F5-F9103D797CD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87E9386-FBAE-4D35-912A-193F15A4088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D7B601F-FAF5-462B-9E26-A51AE96EC9ED}"/>
              </a:ext>
            </a:extLst>
          </p:cNvPr>
          <p:cNvGrpSpPr/>
          <p:nvPr/>
        </p:nvGrpSpPr>
        <p:grpSpPr>
          <a:xfrm>
            <a:off x="3515983" y="2724716"/>
            <a:ext cx="593466" cy="428686"/>
            <a:chOff x="2176723" y="934501"/>
            <a:chExt cx="593466" cy="428686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D80285BD-2612-427A-887E-78D3C4ACAF6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F77DBDC-8FDD-4F47-B713-39123A45802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4ED896AE-B2C4-4D07-9F39-F254216E249D}"/>
              </a:ext>
            </a:extLst>
          </p:cNvPr>
          <p:cNvGrpSpPr/>
          <p:nvPr/>
        </p:nvGrpSpPr>
        <p:grpSpPr>
          <a:xfrm>
            <a:off x="3514751" y="3173597"/>
            <a:ext cx="593466" cy="428686"/>
            <a:chOff x="2176723" y="934501"/>
            <a:chExt cx="593466" cy="428686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307E05DA-43AA-4675-808D-94DD5798F4C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6CA86F6-42B6-4D45-B6FC-760F59F30C4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8569883-F248-47A1-B242-F22DD0E2D23A}"/>
              </a:ext>
            </a:extLst>
          </p:cNvPr>
          <p:cNvGrpSpPr/>
          <p:nvPr/>
        </p:nvGrpSpPr>
        <p:grpSpPr>
          <a:xfrm>
            <a:off x="3514341" y="3618302"/>
            <a:ext cx="593466" cy="428686"/>
            <a:chOff x="2176723" y="934501"/>
            <a:chExt cx="593466" cy="428686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AF243E0E-DF02-4B24-BE73-F516616500E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B7ADD06D-0572-49AF-BECE-7836AF67667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9E20561A-05A7-4CB7-A1B4-A6C7BD09FCE3}"/>
              </a:ext>
            </a:extLst>
          </p:cNvPr>
          <p:cNvGrpSpPr/>
          <p:nvPr/>
        </p:nvGrpSpPr>
        <p:grpSpPr>
          <a:xfrm>
            <a:off x="3516231" y="4066755"/>
            <a:ext cx="593466" cy="428686"/>
            <a:chOff x="2176723" y="934501"/>
            <a:chExt cx="593466" cy="428686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93AB77B-D73E-4AF7-A0EC-6AE79393EC8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906DE32-0919-41BA-854E-8A814AEDD4D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69CF1E90-2D10-4C27-9B11-6A3F94236530}"/>
              </a:ext>
            </a:extLst>
          </p:cNvPr>
          <p:cNvGrpSpPr/>
          <p:nvPr/>
        </p:nvGrpSpPr>
        <p:grpSpPr>
          <a:xfrm>
            <a:off x="3514999" y="4515636"/>
            <a:ext cx="593466" cy="428686"/>
            <a:chOff x="2176723" y="934501"/>
            <a:chExt cx="593466" cy="428686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23088B0D-79F7-43D7-A657-4E3531446B1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B87E782D-A1DB-4181-AF8B-BCD10846CF8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546B91C2-EE94-4465-A7E9-A9B011BB1BFD}"/>
              </a:ext>
            </a:extLst>
          </p:cNvPr>
          <p:cNvGrpSpPr/>
          <p:nvPr/>
        </p:nvGrpSpPr>
        <p:grpSpPr>
          <a:xfrm>
            <a:off x="3512050" y="4960348"/>
            <a:ext cx="593466" cy="428686"/>
            <a:chOff x="2176723" y="934501"/>
            <a:chExt cx="593466" cy="428686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E7F878F4-F670-480C-8199-4B09A78E667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D05A684-11EF-4FBD-B8C1-3188F58510A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A4993F0-010E-4A78-8381-08F9A61DAD08}"/>
              </a:ext>
            </a:extLst>
          </p:cNvPr>
          <p:cNvGrpSpPr/>
          <p:nvPr/>
        </p:nvGrpSpPr>
        <p:grpSpPr>
          <a:xfrm>
            <a:off x="3510818" y="5409229"/>
            <a:ext cx="593466" cy="428686"/>
            <a:chOff x="2176723" y="934501"/>
            <a:chExt cx="593466" cy="428686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951E8002-0E04-4D06-93F8-98BED27F88BB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BAA82962-4D3B-4079-9750-04A8AE12E72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AD2D2FDD-9D7B-4AD9-A91D-C8E3F8917250}"/>
              </a:ext>
            </a:extLst>
          </p:cNvPr>
          <p:cNvGrpSpPr/>
          <p:nvPr/>
        </p:nvGrpSpPr>
        <p:grpSpPr>
          <a:xfrm>
            <a:off x="4012728" y="1831123"/>
            <a:ext cx="492471" cy="428686"/>
            <a:chOff x="1333467" y="934501"/>
            <a:chExt cx="492471" cy="428686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4452E92A-C7E4-4899-B224-2BC2EB1B9855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44F32E13-4E1F-4748-A384-6E519DA0CE2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D9EF5ACE-6653-4AC6-A46D-167B8BFE150C}"/>
              </a:ext>
            </a:extLst>
          </p:cNvPr>
          <p:cNvGrpSpPr/>
          <p:nvPr/>
        </p:nvGrpSpPr>
        <p:grpSpPr>
          <a:xfrm>
            <a:off x="4006916" y="2280562"/>
            <a:ext cx="492471" cy="428686"/>
            <a:chOff x="1333467" y="934501"/>
            <a:chExt cx="492471" cy="428686"/>
          </a:xfrm>
        </p:grpSpPr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59335412-1853-48F4-AFDC-FBEDEF2F025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31917A1A-E356-4A86-B6FF-185D9CA666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5E8307B1-98EC-4E42-9CCD-49E7F8D50A8D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2B93109F-E26A-48F6-A717-12D41F52819E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784641A0-4FB1-4BC2-BADE-DA8BCAE80DF7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98A6B4B6-CEDE-4097-89CB-496C9E9214F1}"/>
              </a:ext>
            </a:extLst>
          </p:cNvPr>
          <p:cNvGrpSpPr/>
          <p:nvPr/>
        </p:nvGrpSpPr>
        <p:grpSpPr>
          <a:xfrm>
            <a:off x="4484363" y="2291317"/>
            <a:ext cx="446399" cy="428686"/>
            <a:chOff x="457051" y="1380030"/>
            <a:chExt cx="446399" cy="428686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CA551F1D-B43C-4177-A1CA-5E6991178B94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01DB6C9-06A1-495D-8C2A-EE915BFE0534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16506E49-300E-4749-B3F7-24BB5AC12374}"/>
              </a:ext>
            </a:extLst>
          </p:cNvPr>
          <p:cNvGrpSpPr/>
          <p:nvPr/>
        </p:nvGrpSpPr>
        <p:grpSpPr>
          <a:xfrm>
            <a:off x="4487447" y="2734742"/>
            <a:ext cx="446399" cy="428686"/>
            <a:chOff x="460084" y="1832999"/>
            <a:chExt cx="446399" cy="428686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C5076696-5A86-43BE-86D7-92ABD00CD25F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84E5B2C5-3780-4B01-AD74-0D0D40A07C63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2495C255-5D55-46C6-B6C5-AC3B03F2A3A2}"/>
              </a:ext>
            </a:extLst>
          </p:cNvPr>
          <p:cNvGrpSpPr/>
          <p:nvPr/>
        </p:nvGrpSpPr>
        <p:grpSpPr>
          <a:xfrm>
            <a:off x="4485192" y="3177531"/>
            <a:ext cx="446399" cy="428686"/>
            <a:chOff x="453437" y="2278528"/>
            <a:chExt cx="446399" cy="428686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9B4F0887-78E3-48F8-B353-E44DDE8F3E63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07A820EF-B7C5-47FA-823F-D6F5F1FDE54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6E96C152-3887-48C3-9D61-7535B035B3E3}"/>
              </a:ext>
            </a:extLst>
          </p:cNvPr>
          <p:cNvGrpSpPr/>
          <p:nvPr/>
        </p:nvGrpSpPr>
        <p:grpSpPr>
          <a:xfrm>
            <a:off x="4485156" y="3621783"/>
            <a:ext cx="446399" cy="428686"/>
            <a:chOff x="448639" y="2727542"/>
            <a:chExt cx="446399" cy="428686"/>
          </a:xfrm>
        </p:grpSpPr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FEB6D4B3-0178-466B-94A1-0CB4B0403547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13A4E23A-912E-4D49-B329-AC7487EBB60C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0108F362-8EC8-4976-BD0C-CABC29E3E947}"/>
              </a:ext>
            </a:extLst>
          </p:cNvPr>
          <p:cNvGrpSpPr/>
          <p:nvPr/>
        </p:nvGrpSpPr>
        <p:grpSpPr>
          <a:xfrm>
            <a:off x="4488486" y="4065496"/>
            <a:ext cx="446399" cy="428686"/>
            <a:chOff x="463698" y="934501"/>
            <a:chExt cx="446399" cy="428686"/>
          </a:xfrm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66C707EF-225F-4CC2-AAD3-075B5ECD598C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4559B279-4562-4DC5-918A-18391495F41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E8F6D841-BCB8-4087-99B7-1CC5F8149795}"/>
              </a:ext>
            </a:extLst>
          </p:cNvPr>
          <p:cNvGrpSpPr/>
          <p:nvPr/>
        </p:nvGrpSpPr>
        <p:grpSpPr>
          <a:xfrm>
            <a:off x="4486920" y="4518547"/>
            <a:ext cx="446399" cy="428686"/>
            <a:chOff x="457051" y="1380030"/>
            <a:chExt cx="446399" cy="428686"/>
          </a:xfrm>
        </p:grpSpPr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857647CF-3E76-4FFC-91A7-A4E0945F44A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3772E427-E78B-45E8-94CE-EF60A96D9AF9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6C34149D-A004-41D2-A9F9-287EDD8B208F}"/>
              </a:ext>
            </a:extLst>
          </p:cNvPr>
          <p:cNvGrpSpPr/>
          <p:nvPr/>
        </p:nvGrpSpPr>
        <p:grpSpPr>
          <a:xfrm>
            <a:off x="4490004" y="4961972"/>
            <a:ext cx="446399" cy="428686"/>
            <a:chOff x="460084" y="1832999"/>
            <a:chExt cx="446399" cy="428686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8C9CB6E2-4C3D-4039-B107-FD79126D1B5A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6C090C51-13DE-40F5-B552-55DBC037C1F8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80E06F7B-EC7C-4DFB-AA9D-8A2C3127BEEA}"/>
              </a:ext>
            </a:extLst>
          </p:cNvPr>
          <p:cNvGrpSpPr/>
          <p:nvPr/>
        </p:nvGrpSpPr>
        <p:grpSpPr>
          <a:xfrm>
            <a:off x="4487749" y="5404761"/>
            <a:ext cx="446399" cy="428686"/>
            <a:chOff x="453437" y="2278528"/>
            <a:chExt cx="446399" cy="428686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805F6459-3FD7-4DE8-8252-203A17C49AA9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55AC7AB-A479-494E-A230-93AE2CCE51B3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9C803684-40EE-402F-8C83-6750C054E16F}"/>
              </a:ext>
            </a:extLst>
          </p:cNvPr>
          <p:cNvGrpSpPr/>
          <p:nvPr/>
        </p:nvGrpSpPr>
        <p:grpSpPr>
          <a:xfrm>
            <a:off x="7093933" y="1865080"/>
            <a:ext cx="1002254" cy="428686"/>
            <a:chOff x="5757690" y="935037"/>
            <a:chExt cx="1002254" cy="428686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9AC36DAE-BC1B-40FD-B132-D7844F82AB57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9F244693-F49A-4C44-9C06-61AF8C7FBCF3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B5B058F8-1A91-4826-9880-5998E0A92158}"/>
              </a:ext>
            </a:extLst>
          </p:cNvPr>
          <p:cNvGrpSpPr/>
          <p:nvPr/>
        </p:nvGrpSpPr>
        <p:grpSpPr>
          <a:xfrm>
            <a:off x="7095001" y="2311804"/>
            <a:ext cx="1002254" cy="428686"/>
            <a:chOff x="5757690" y="935037"/>
            <a:chExt cx="1002254" cy="428686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3D043DCC-9C04-4CA1-8A2B-C473FCFCC0B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0F42301F-3D8B-43AD-84E5-5AEF58D5C30E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A159E4F6-5265-4C65-A891-DDF6642C5A69}"/>
              </a:ext>
            </a:extLst>
          </p:cNvPr>
          <p:cNvGrpSpPr/>
          <p:nvPr/>
        </p:nvGrpSpPr>
        <p:grpSpPr>
          <a:xfrm>
            <a:off x="7093708" y="2755756"/>
            <a:ext cx="1002254" cy="428686"/>
            <a:chOff x="5757690" y="935037"/>
            <a:chExt cx="1002254" cy="428686"/>
          </a:xfrm>
        </p:grpSpPr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6D8C0F8A-A3EF-47F2-A3AE-3A552DAF20FC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14030224-5AA1-40F7-94E8-725005C438BE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A0C6A74E-EE51-4F92-809A-3E687EA5494E}"/>
              </a:ext>
            </a:extLst>
          </p:cNvPr>
          <p:cNvGrpSpPr/>
          <p:nvPr/>
        </p:nvGrpSpPr>
        <p:grpSpPr>
          <a:xfrm>
            <a:off x="7094776" y="3202480"/>
            <a:ext cx="1002254" cy="428686"/>
            <a:chOff x="5757690" y="935037"/>
            <a:chExt cx="1002254" cy="428686"/>
          </a:xfrm>
        </p:grpSpPr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31EA8202-D0BF-4DA0-A825-C5520EA1468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53094ED6-84E7-4632-B2C7-4BCF440CDAD6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6E5F6C8F-3421-4D4E-B2D8-A9DB76DAAF90}"/>
              </a:ext>
            </a:extLst>
          </p:cNvPr>
          <p:cNvGrpSpPr/>
          <p:nvPr/>
        </p:nvGrpSpPr>
        <p:grpSpPr>
          <a:xfrm>
            <a:off x="7094284" y="3649438"/>
            <a:ext cx="1002254" cy="428686"/>
            <a:chOff x="5757690" y="935037"/>
            <a:chExt cx="1002254" cy="428686"/>
          </a:xfrm>
        </p:grpSpPr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C59E10B7-12A8-4BC0-86D9-C5DF15DAE72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8C1E9E8B-975D-4A8E-BDD1-4B1355E75ED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0FDAE5F4-AC34-41FE-AE97-C2E746DF20EF}"/>
              </a:ext>
            </a:extLst>
          </p:cNvPr>
          <p:cNvGrpSpPr/>
          <p:nvPr/>
        </p:nvGrpSpPr>
        <p:grpSpPr>
          <a:xfrm>
            <a:off x="8052799" y="1841413"/>
            <a:ext cx="892821" cy="428686"/>
            <a:chOff x="4484935" y="944175"/>
            <a:chExt cx="892821" cy="428686"/>
          </a:xfrm>
        </p:grpSpPr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0AAB7764-D713-4150-8550-18B4EFD62A1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3C99CAC5-352F-4525-88A9-54D8B9F45B57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85D75F92-AFAB-4E25-AA92-F9550E538AC4}"/>
              </a:ext>
            </a:extLst>
          </p:cNvPr>
          <p:cNvGrpSpPr/>
          <p:nvPr/>
        </p:nvGrpSpPr>
        <p:grpSpPr>
          <a:xfrm>
            <a:off x="8052790" y="2286019"/>
            <a:ext cx="892821" cy="428686"/>
            <a:chOff x="4484935" y="944175"/>
            <a:chExt cx="892821" cy="428686"/>
          </a:xfrm>
        </p:grpSpPr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7F278AAF-223D-4AC4-95E1-82BB5EAA9E39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B87F79C0-6DE5-41A3-A92C-BF07EC31BE14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9FF8D151-129E-4AAF-921A-BFD90F758A3D}"/>
              </a:ext>
            </a:extLst>
          </p:cNvPr>
          <p:cNvGrpSpPr/>
          <p:nvPr/>
        </p:nvGrpSpPr>
        <p:grpSpPr>
          <a:xfrm>
            <a:off x="8053303" y="2732215"/>
            <a:ext cx="892821" cy="428686"/>
            <a:chOff x="4484935" y="944175"/>
            <a:chExt cx="892821" cy="428686"/>
          </a:xfrm>
        </p:grpSpPr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1FAB9A60-8B04-4672-9C52-3DBBCB60D91B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A68E9506-685F-4DCF-A547-CD8A5785BA06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40260905-B6ED-4E3F-8FD3-1BFCD33130D2}"/>
              </a:ext>
            </a:extLst>
          </p:cNvPr>
          <p:cNvGrpSpPr/>
          <p:nvPr/>
        </p:nvGrpSpPr>
        <p:grpSpPr>
          <a:xfrm>
            <a:off x="8053294" y="3176821"/>
            <a:ext cx="892821" cy="428686"/>
            <a:chOff x="4484935" y="944175"/>
            <a:chExt cx="892821" cy="428686"/>
          </a:xfrm>
        </p:grpSpPr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50906495-8F29-4318-A4E6-6D6958C7CCD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8DFD67B1-0816-44A0-B588-1A9BDE0E51E8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50A7B5CE-E843-4E17-BEF4-12E9BBA2CFB2}"/>
              </a:ext>
            </a:extLst>
          </p:cNvPr>
          <p:cNvGrpSpPr/>
          <p:nvPr/>
        </p:nvGrpSpPr>
        <p:grpSpPr>
          <a:xfrm>
            <a:off x="8049647" y="3621997"/>
            <a:ext cx="892821" cy="428686"/>
            <a:chOff x="4484935" y="944175"/>
            <a:chExt cx="892821" cy="428686"/>
          </a:xfrm>
        </p:grpSpPr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2427F22E-0BAA-4718-8914-D7D304F3959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66FC2063-140F-4665-8BBE-F3EC7D22EEF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A4F5E181-53E7-4CE6-B15A-88BC215D02DD}"/>
              </a:ext>
            </a:extLst>
          </p:cNvPr>
          <p:cNvGrpSpPr/>
          <p:nvPr/>
        </p:nvGrpSpPr>
        <p:grpSpPr>
          <a:xfrm>
            <a:off x="8054343" y="4072318"/>
            <a:ext cx="892821" cy="428686"/>
            <a:chOff x="4484935" y="944175"/>
            <a:chExt cx="892821" cy="428686"/>
          </a:xfrm>
        </p:grpSpPr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20742340-C7A9-483F-B8C7-5DF4CADCADF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28EDDF4D-D083-46AF-8445-743A66D4A1D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710508C7-ACF5-4756-8973-1B6AD41DF303}"/>
              </a:ext>
            </a:extLst>
          </p:cNvPr>
          <p:cNvGrpSpPr/>
          <p:nvPr/>
        </p:nvGrpSpPr>
        <p:grpSpPr>
          <a:xfrm>
            <a:off x="8054334" y="4516924"/>
            <a:ext cx="892821" cy="428686"/>
            <a:chOff x="4484935" y="944175"/>
            <a:chExt cx="892821" cy="428686"/>
          </a:xfrm>
        </p:grpSpPr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522BCDDE-C2FE-48AA-9AA8-14E7A0BB80D3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9E50F2AE-96A7-428D-8C10-D52C5E1E9D7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5648D3E6-6D60-4D34-9814-05E43FB41EE9}"/>
              </a:ext>
            </a:extLst>
          </p:cNvPr>
          <p:cNvGrpSpPr/>
          <p:nvPr/>
        </p:nvGrpSpPr>
        <p:grpSpPr>
          <a:xfrm>
            <a:off x="8054847" y="4963120"/>
            <a:ext cx="892821" cy="428686"/>
            <a:chOff x="4484935" y="944175"/>
            <a:chExt cx="892821" cy="428686"/>
          </a:xfrm>
        </p:grpSpPr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EEE64B9F-3ED2-4CCF-8E01-7C62FEA436B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18ECA624-2AB5-4FB3-84F4-EF29522D4D3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27758673-9599-42D6-BBC3-DEC386D97284}"/>
              </a:ext>
            </a:extLst>
          </p:cNvPr>
          <p:cNvGrpSpPr/>
          <p:nvPr/>
        </p:nvGrpSpPr>
        <p:grpSpPr>
          <a:xfrm>
            <a:off x="8054838" y="5407726"/>
            <a:ext cx="892821" cy="428686"/>
            <a:chOff x="4484935" y="944175"/>
            <a:chExt cx="892821" cy="428686"/>
          </a:xfrm>
        </p:grpSpPr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5DC57038-95CB-451D-A1D3-21E23ED499B8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3F7C23E7-138B-42F2-B6B1-5EFDFD528FC5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B5677F7C-A4C8-4B10-A9F2-73E2C32F2D23}"/>
              </a:ext>
            </a:extLst>
          </p:cNvPr>
          <p:cNvGrpSpPr/>
          <p:nvPr/>
        </p:nvGrpSpPr>
        <p:grpSpPr>
          <a:xfrm>
            <a:off x="8942515" y="1837181"/>
            <a:ext cx="892821" cy="428686"/>
            <a:chOff x="3143479" y="934501"/>
            <a:chExt cx="892821" cy="428686"/>
          </a:xfrm>
        </p:grpSpPr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F792F88E-1451-4098-8F48-A998376BBD9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49F7EFE8-31B7-4FF0-A9BB-0B921037645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3C44837-AF9B-45B8-9AF9-86C77CE0977A}"/>
              </a:ext>
            </a:extLst>
          </p:cNvPr>
          <p:cNvGrpSpPr/>
          <p:nvPr/>
        </p:nvGrpSpPr>
        <p:grpSpPr>
          <a:xfrm>
            <a:off x="8944771" y="2286062"/>
            <a:ext cx="892821" cy="428686"/>
            <a:chOff x="3143479" y="934501"/>
            <a:chExt cx="892821" cy="428686"/>
          </a:xfrm>
        </p:grpSpPr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C965598D-0E35-40D0-9FDB-C29D46B917E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EB366B14-F291-4CBD-8DBE-E430CD71ABFE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D7520329-4F22-4046-8CF5-3ED293D1D977}"/>
              </a:ext>
            </a:extLst>
          </p:cNvPr>
          <p:cNvGrpSpPr/>
          <p:nvPr/>
        </p:nvGrpSpPr>
        <p:grpSpPr>
          <a:xfrm>
            <a:off x="9762692" y="1837181"/>
            <a:ext cx="593466" cy="428686"/>
            <a:chOff x="2176723" y="934501"/>
            <a:chExt cx="593466" cy="428686"/>
          </a:xfrm>
        </p:grpSpPr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F68CE6CF-9BE8-4FD3-8726-340F4B097D6F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BACC2933-1876-4BBE-8834-116C5768091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860BB9BA-A8D3-44A6-AEE5-ED2DFA30A34A}"/>
              </a:ext>
            </a:extLst>
          </p:cNvPr>
          <p:cNvGrpSpPr/>
          <p:nvPr/>
        </p:nvGrpSpPr>
        <p:grpSpPr>
          <a:xfrm>
            <a:off x="9761460" y="2286062"/>
            <a:ext cx="593466" cy="428686"/>
            <a:chOff x="2176723" y="934501"/>
            <a:chExt cx="593466" cy="428686"/>
          </a:xfrm>
        </p:grpSpPr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07F2C2B3-2CF5-4F20-AC89-BCE4981B738C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EEE98EB0-0717-48C1-9077-D1410EB620D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A0C77A90-D1A0-4103-859E-C91B9C6EF7FE}"/>
              </a:ext>
            </a:extLst>
          </p:cNvPr>
          <p:cNvGrpSpPr/>
          <p:nvPr/>
        </p:nvGrpSpPr>
        <p:grpSpPr>
          <a:xfrm>
            <a:off x="9758511" y="2730774"/>
            <a:ext cx="593466" cy="428686"/>
            <a:chOff x="2176723" y="934501"/>
            <a:chExt cx="593466" cy="428686"/>
          </a:xfrm>
        </p:grpSpPr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05DDD988-6521-40BC-829B-44244E21605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FB3F3F79-6EE8-4205-BB54-0F2727844EF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40AA1C7E-D8D5-43BA-A2B8-3DFA3CABC553}"/>
              </a:ext>
            </a:extLst>
          </p:cNvPr>
          <p:cNvGrpSpPr/>
          <p:nvPr/>
        </p:nvGrpSpPr>
        <p:grpSpPr>
          <a:xfrm>
            <a:off x="9757279" y="3179655"/>
            <a:ext cx="593466" cy="428686"/>
            <a:chOff x="2176723" y="934501"/>
            <a:chExt cx="593466" cy="428686"/>
          </a:xfrm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0B22FF53-1345-42F5-9C38-782926A23EB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209FE225-C6C7-458D-A830-1559E843DAC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E16A5F22-7E2B-4498-94C9-CEFB4C654F8E}"/>
              </a:ext>
            </a:extLst>
          </p:cNvPr>
          <p:cNvGrpSpPr/>
          <p:nvPr/>
        </p:nvGrpSpPr>
        <p:grpSpPr>
          <a:xfrm>
            <a:off x="9756869" y="3624360"/>
            <a:ext cx="593466" cy="428686"/>
            <a:chOff x="2176723" y="934501"/>
            <a:chExt cx="593466" cy="428686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F8624E73-B3A6-4D83-AE4E-C735C8EAE6C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C0390EB6-A90E-4E55-AF26-3FBA8624080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8021ADB2-7666-434E-AB4B-E2754820B963}"/>
              </a:ext>
            </a:extLst>
          </p:cNvPr>
          <p:cNvGrpSpPr/>
          <p:nvPr/>
        </p:nvGrpSpPr>
        <p:grpSpPr>
          <a:xfrm>
            <a:off x="9758759" y="4072813"/>
            <a:ext cx="593466" cy="428686"/>
            <a:chOff x="2176723" y="934501"/>
            <a:chExt cx="593466" cy="428686"/>
          </a:xfrm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1454407F-5341-4789-98CF-09930668341D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AF9F5F5F-BEFD-46B9-85EB-1B7DA1EE30A8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148E5A21-4816-447C-8CA9-E14C5FF38626}"/>
              </a:ext>
            </a:extLst>
          </p:cNvPr>
          <p:cNvGrpSpPr/>
          <p:nvPr/>
        </p:nvGrpSpPr>
        <p:grpSpPr>
          <a:xfrm>
            <a:off x="9757527" y="4521694"/>
            <a:ext cx="593466" cy="428686"/>
            <a:chOff x="2176723" y="934501"/>
            <a:chExt cx="593466" cy="428686"/>
          </a:xfrm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148A2033-646B-4215-9662-F997C7A98923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909EC178-A67A-4EAD-90B5-8B5D8C7709A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58F894F8-16D3-400A-8009-4B6F6790B743}"/>
              </a:ext>
            </a:extLst>
          </p:cNvPr>
          <p:cNvGrpSpPr/>
          <p:nvPr/>
        </p:nvGrpSpPr>
        <p:grpSpPr>
          <a:xfrm>
            <a:off x="9754578" y="4966406"/>
            <a:ext cx="593466" cy="428686"/>
            <a:chOff x="2176723" y="934501"/>
            <a:chExt cx="593466" cy="428686"/>
          </a:xfrm>
        </p:grpSpPr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9629BC12-A222-46D4-9BB3-CD84BC3A2051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10E9D92B-4B14-4B5F-8B69-4D042980B24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BFFF0C3F-7C9F-4012-AE73-9A0C620DAFDC}"/>
              </a:ext>
            </a:extLst>
          </p:cNvPr>
          <p:cNvGrpSpPr/>
          <p:nvPr/>
        </p:nvGrpSpPr>
        <p:grpSpPr>
          <a:xfrm>
            <a:off x="9753346" y="5415287"/>
            <a:ext cx="593466" cy="428686"/>
            <a:chOff x="2176723" y="934501"/>
            <a:chExt cx="593466" cy="428686"/>
          </a:xfrm>
        </p:grpSpPr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A9BAC110-10C0-475E-A005-5FE1FF624AE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650CA682-124A-4374-8871-752DE5FB09C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ED87E9DA-18EE-4F64-9FEE-632F31EDE05E}"/>
              </a:ext>
            </a:extLst>
          </p:cNvPr>
          <p:cNvGrpSpPr/>
          <p:nvPr/>
        </p:nvGrpSpPr>
        <p:grpSpPr>
          <a:xfrm>
            <a:off x="10255256" y="1837181"/>
            <a:ext cx="492471" cy="428686"/>
            <a:chOff x="1333467" y="934501"/>
            <a:chExt cx="492471" cy="428686"/>
          </a:xfrm>
        </p:grpSpPr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824B4FD3-9977-40FE-9F87-5B9162A90054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824F6C77-3F01-475E-9B38-38F1EBFD369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BBE662AB-7404-4E30-96F3-9A83A584B58C}"/>
              </a:ext>
            </a:extLst>
          </p:cNvPr>
          <p:cNvGrpSpPr/>
          <p:nvPr/>
        </p:nvGrpSpPr>
        <p:grpSpPr>
          <a:xfrm>
            <a:off x="10249444" y="2286620"/>
            <a:ext cx="492471" cy="428686"/>
            <a:chOff x="1333467" y="934501"/>
            <a:chExt cx="492471" cy="428686"/>
          </a:xfrm>
        </p:grpSpPr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FD828C24-F676-48B7-8731-94864385601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02F51882-0546-43D5-B971-CF26A490450E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D13CB081-A7B3-4F51-AD4C-F28E44321C2B}"/>
              </a:ext>
            </a:extLst>
          </p:cNvPr>
          <p:cNvGrpSpPr/>
          <p:nvPr/>
        </p:nvGrpSpPr>
        <p:grpSpPr>
          <a:xfrm>
            <a:off x="10256780" y="2731857"/>
            <a:ext cx="492471" cy="428686"/>
            <a:chOff x="1333467" y="934501"/>
            <a:chExt cx="492471" cy="428686"/>
          </a:xfrm>
        </p:grpSpPr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86F57CE9-1035-4880-865F-E131A4E3B76C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1767E5F6-5D92-4C7D-B8A7-95BBA91489B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36BD3F34-990E-483F-92E2-FC7F438385AB}"/>
              </a:ext>
            </a:extLst>
          </p:cNvPr>
          <p:cNvGrpSpPr/>
          <p:nvPr/>
        </p:nvGrpSpPr>
        <p:grpSpPr>
          <a:xfrm>
            <a:off x="10728457" y="1844324"/>
            <a:ext cx="446399" cy="428686"/>
            <a:chOff x="463698" y="934501"/>
            <a:chExt cx="446399" cy="428686"/>
          </a:xfrm>
        </p:grpSpPr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E369A11C-28A4-4751-B047-1B65F01D2B78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ABB5BD54-BED0-44D0-AE28-A5D43772C8D1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717A1FB2-13E3-4CA3-A69A-46AD6CA95D27}"/>
              </a:ext>
            </a:extLst>
          </p:cNvPr>
          <p:cNvGrpSpPr/>
          <p:nvPr/>
        </p:nvGrpSpPr>
        <p:grpSpPr>
          <a:xfrm>
            <a:off x="10726891" y="2297375"/>
            <a:ext cx="446399" cy="428686"/>
            <a:chOff x="457051" y="1380030"/>
            <a:chExt cx="446399" cy="428686"/>
          </a:xfrm>
        </p:grpSpPr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FEC32B33-C08B-46A2-87D5-D38D7D246C68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F3758FC5-0DDC-4488-A784-F222E097482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944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46F4D9E-815B-4D5D-AFC2-B2591B2FE313}"/>
              </a:ext>
            </a:extLst>
          </p:cNvPr>
          <p:cNvGrpSpPr/>
          <p:nvPr/>
        </p:nvGrpSpPr>
        <p:grpSpPr>
          <a:xfrm>
            <a:off x="4122928" y="484007"/>
            <a:ext cx="4237213" cy="817087"/>
            <a:chOff x="-91065" y="372323"/>
            <a:chExt cx="5900998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BB57FE39-0C32-407D-92C4-E1F2A3D8F7DE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B3C69C6-823F-42AD-9752-25397E312A65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404888         408444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22E3F4BF-D5A2-487C-9AF2-DF92F60B77E5}"/>
              </a:ext>
            </a:extLst>
          </p:cNvPr>
          <p:cNvSpPr/>
          <p:nvPr/>
        </p:nvSpPr>
        <p:spPr>
          <a:xfrm>
            <a:off x="5694589" y="597163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20F838A-6B74-4B3E-A635-9A104748E9FB}"/>
              </a:ext>
            </a:extLst>
          </p:cNvPr>
          <p:cNvSpPr txBox="1"/>
          <p:nvPr/>
        </p:nvSpPr>
        <p:spPr>
          <a:xfrm>
            <a:off x="5804533" y="588224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9CC0A47-A22B-44C6-9BCC-0CD85DD86005}"/>
              </a:ext>
            </a:extLst>
          </p:cNvPr>
          <p:cNvSpPr/>
          <p:nvPr/>
        </p:nvSpPr>
        <p:spPr>
          <a:xfrm>
            <a:off x="4211819" y="4830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B6DA642-2E0F-466D-9C84-A41EBDBC2402}"/>
              </a:ext>
            </a:extLst>
          </p:cNvPr>
          <p:cNvSpPr/>
          <p:nvPr/>
        </p:nvSpPr>
        <p:spPr>
          <a:xfrm>
            <a:off x="6530043" y="48278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C6F9361-2F76-481B-AB1C-5FC621C06D24}"/>
              </a:ext>
            </a:extLst>
          </p:cNvPr>
          <p:cNvSpPr/>
          <p:nvPr/>
        </p:nvSpPr>
        <p:spPr>
          <a:xfrm>
            <a:off x="4442282" y="48397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DD58128-211B-45F6-BA5C-904DD9097C1E}"/>
              </a:ext>
            </a:extLst>
          </p:cNvPr>
          <p:cNvSpPr/>
          <p:nvPr/>
        </p:nvSpPr>
        <p:spPr>
          <a:xfrm>
            <a:off x="6760506" y="4837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F4D687F-CCC5-48E0-9075-708FAF5DFF09}"/>
              </a:ext>
            </a:extLst>
          </p:cNvPr>
          <p:cNvSpPr/>
          <p:nvPr/>
        </p:nvSpPr>
        <p:spPr>
          <a:xfrm>
            <a:off x="4675050" y="48486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F6E1A99-FA88-48AE-8C4D-68A50725A35E}"/>
              </a:ext>
            </a:extLst>
          </p:cNvPr>
          <p:cNvSpPr/>
          <p:nvPr/>
        </p:nvSpPr>
        <p:spPr>
          <a:xfrm>
            <a:off x="6993274" y="48412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A5A85F6-EFF4-41F6-BCCE-33BA2C75A3C5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F74D81C-D149-40FB-939B-CB80CD52128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5AB344E-58E6-4EA4-B717-0E0451A7B99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BC07C76-BEE5-4047-BD73-F924F0D2D769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C353CD36-2F5F-48EA-AF2B-8EED681E315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7AE9642-D7C5-4948-92C2-9D93325CD7E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E0FA61F-6D76-494E-B715-3D0C16D81CD3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B3E8614-AD28-4641-94A3-464EB9D7C7C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48451E5-042E-4CED-94B7-9F0690C774C4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E2F0950-909A-4524-AA52-3CDD066572DE}"/>
              </a:ext>
            </a:extLst>
          </p:cNvPr>
          <p:cNvGrpSpPr/>
          <p:nvPr/>
        </p:nvGrpSpPr>
        <p:grpSpPr>
          <a:xfrm>
            <a:off x="852248" y="3196422"/>
            <a:ext cx="1002254" cy="428686"/>
            <a:chOff x="5757690" y="935037"/>
            <a:chExt cx="1002254" cy="42868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E4DEB0B-113C-4CBC-8D77-F82D085AAF4C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3446157-4BC0-406B-8751-161B114D2898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0F4DF83-63AC-4592-BB78-23832086E0EE}"/>
              </a:ext>
            </a:extLst>
          </p:cNvPr>
          <p:cNvGrpSpPr/>
          <p:nvPr/>
        </p:nvGrpSpPr>
        <p:grpSpPr>
          <a:xfrm>
            <a:off x="2699987" y="1831123"/>
            <a:ext cx="892821" cy="428686"/>
            <a:chOff x="3143479" y="934501"/>
            <a:chExt cx="892821" cy="428686"/>
          </a:xfrm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2FF5946A-001F-425B-B218-E7652597698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9EB2B10-CD4C-4FBB-9AA3-6CB013847A7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E604B7E-6A11-42BD-B371-AB7CC9F09DDD}"/>
              </a:ext>
            </a:extLst>
          </p:cNvPr>
          <p:cNvGrpSpPr/>
          <p:nvPr/>
        </p:nvGrpSpPr>
        <p:grpSpPr>
          <a:xfrm>
            <a:off x="2702243" y="2280004"/>
            <a:ext cx="892821" cy="428686"/>
            <a:chOff x="3143479" y="934501"/>
            <a:chExt cx="892821" cy="428686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D3B4D748-6D08-44E9-8978-938B89B8FD6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86E7EB40-825A-4374-B6DB-B3D7F740E02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DAA6C07-8C88-408B-9995-14A379C42DDE}"/>
              </a:ext>
            </a:extLst>
          </p:cNvPr>
          <p:cNvGrpSpPr/>
          <p:nvPr/>
        </p:nvGrpSpPr>
        <p:grpSpPr>
          <a:xfrm>
            <a:off x="2700043" y="2727566"/>
            <a:ext cx="892821" cy="428686"/>
            <a:chOff x="3143479" y="934501"/>
            <a:chExt cx="892821" cy="428686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ADAF4E19-0E51-4E7A-8DA3-FF27EEF4DFD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89FA5C5-1D7F-456E-B1E0-2C14C801859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65F07D1B-3F59-4F04-B1B5-741F004DE20A}"/>
              </a:ext>
            </a:extLst>
          </p:cNvPr>
          <p:cNvGrpSpPr/>
          <p:nvPr/>
        </p:nvGrpSpPr>
        <p:grpSpPr>
          <a:xfrm>
            <a:off x="2699600" y="3176447"/>
            <a:ext cx="892821" cy="428686"/>
            <a:chOff x="3143479" y="934501"/>
            <a:chExt cx="892821" cy="428686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A14A2A0C-5126-41BC-95F3-943F05F2CEB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F0091D7-A45A-441A-BD02-A1CCC6069C7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2BA6B990-3BB8-4B23-A3EF-4659458D8B36}"/>
              </a:ext>
            </a:extLst>
          </p:cNvPr>
          <p:cNvGrpSpPr/>
          <p:nvPr/>
        </p:nvGrpSpPr>
        <p:grpSpPr>
          <a:xfrm>
            <a:off x="3520164" y="1831123"/>
            <a:ext cx="593466" cy="428686"/>
            <a:chOff x="2176723" y="934501"/>
            <a:chExt cx="593466" cy="428686"/>
          </a:xfrm>
        </p:grpSpPr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B77CB0AF-325C-4707-8B32-66F837EE9DF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140142B-C8AE-44D3-A735-6051439FF402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31E1A2C8-DC6B-4765-AE11-5F76370C1933}"/>
              </a:ext>
            </a:extLst>
          </p:cNvPr>
          <p:cNvGrpSpPr/>
          <p:nvPr/>
        </p:nvGrpSpPr>
        <p:grpSpPr>
          <a:xfrm>
            <a:off x="3518932" y="2280004"/>
            <a:ext cx="593466" cy="428686"/>
            <a:chOff x="2176723" y="934501"/>
            <a:chExt cx="593466" cy="428686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B69F47E6-37EC-4462-B98C-F97C58080EB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0EC68B4-6687-4222-86FD-ED5109FE6C3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5A5C7D56-8518-4A32-86EB-6C05042DE09E}"/>
              </a:ext>
            </a:extLst>
          </p:cNvPr>
          <p:cNvGrpSpPr/>
          <p:nvPr/>
        </p:nvGrpSpPr>
        <p:grpSpPr>
          <a:xfrm>
            <a:off x="3515983" y="2724716"/>
            <a:ext cx="593466" cy="428686"/>
            <a:chOff x="2176723" y="934501"/>
            <a:chExt cx="593466" cy="428686"/>
          </a:xfrm>
        </p:grpSpPr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AA78029-DA50-4245-A4E4-257AFF4E7F88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3FD107B0-9251-430F-8820-2418D8CF73C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5769CD95-B7B9-48BE-BF71-2E2695DF37CB}"/>
              </a:ext>
            </a:extLst>
          </p:cNvPr>
          <p:cNvGrpSpPr/>
          <p:nvPr/>
        </p:nvGrpSpPr>
        <p:grpSpPr>
          <a:xfrm>
            <a:off x="3514751" y="3173597"/>
            <a:ext cx="593466" cy="428686"/>
            <a:chOff x="2176723" y="934501"/>
            <a:chExt cx="593466" cy="428686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6E29D698-5E12-4E95-B7E8-7A66ED8A990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398040F3-F5F7-44B4-8187-A5D03974FB4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4EFF2A9-12AE-46D4-B543-F462A07ADE34}"/>
              </a:ext>
            </a:extLst>
          </p:cNvPr>
          <p:cNvGrpSpPr/>
          <p:nvPr/>
        </p:nvGrpSpPr>
        <p:grpSpPr>
          <a:xfrm>
            <a:off x="3514341" y="3618302"/>
            <a:ext cx="593466" cy="428686"/>
            <a:chOff x="2176723" y="934501"/>
            <a:chExt cx="593466" cy="4286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12CE53FE-B790-41FF-B186-B9272FC76A8E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A79765D6-0EB8-4F78-A158-105A8EB5CE6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B26E30E1-17B2-4AED-ADA2-97262E56A7B4}"/>
              </a:ext>
            </a:extLst>
          </p:cNvPr>
          <p:cNvGrpSpPr/>
          <p:nvPr/>
        </p:nvGrpSpPr>
        <p:grpSpPr>
          <a:xfrm>
            <a:off x="3516231" y="4066755"/>
            <a:ext cx="593466" cy="428686"/>
            <a:chOff x="2176723" y="934501"/>
            <a:chExt cx="593466" cy="428686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083233F9-5C93-4D32-9429-5B4ED39073B5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B0320E5-EEC5-4799-BAF5-6DB0626DD78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25F313F9-0E51-460E-A70A-8C453F43283E}"/>
              </a:ext>
            </a:extLst>
          </p:cNvPr>
          <p:cNvGrpSpPr/>
          <p:nvPr/>
        </p:nvGrpSpPr>
        <p:grpSpPr>
          <a:xfrm>
            <a:off x="3514999" y="4515636"/>
            <a:ext cx="593466" cy="428686"/>
            <a:chOff x="2176723" y="934501"/>
            <a:chExt cx="593466" cy="428686"/>
          </a:xfrm>
        </p:grpSpPr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507D45E-494A-48D1-AFFE-B92D7B05987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176CE0F2-B33C-4BE5-8247-D9522D6313D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24573466-60E4-4AC4-83FA-4BAC900A347E}"/>
              </a:ext>
            </a:extLst>
          </p:cNvPr>
          <p:cNvGrpSpPr/>
          <p:nvPr/>
        </p:nvGrpSpPr>
        <p:grpSpPr>
          <a:xfrm>
            <a:off x="3512050" y="4960348"/>
            <a:ext cx="593466" cy="428686"/>
            <a:chOff x="2176723" y="934501"/>
            <a:chExt cx="593466" cy="428686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8E63DA78-7546-4262-AB42-F244E90A209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8C1B6D89-906A-4B80-9B36-6D76ACBDCF7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BAC40C2-0EA0-4E7A-8DA5-DBFCD2F5071C}"/>
              </a:ext>
            </a:extLst>
          </p:cNvPr>
          <p:cNvGrpSpPr/>
          <p:nvPr/>
        </p:nvGrpSpPr>
        <p:grpSpPr>
          <a:xfrm>
            <a:off x="4012728" y="1831123"/>
            <a:ext cx="492471" cy="428686"/>
            <a:chOff x="1333467" y="934501"/>
            <a:chExt cx="492471" cy="4286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CBBDA705-A946-4E32-9F14-ED863808F2D7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0CD31250-D95A-40E7-9D78-93F31C59D459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DE340C9C-F773-4DB7-91AC-0A2A5A992A1D}"/>
              </a:ext>
            </a:extLst>
          </p:cNvPr>
          <p:cNvGrpSpPr/>
          <p:nvPr/>
        </p:nvGrpSpPr>
        <p:grpSpPr>
          <a:xfrm>
            <a:off x="4006916" y="2280562"/>
            <a:ext cx="492471" cy="428686"/>
            <a:chOff x="1333467" y="934501"/>
            <a:chExt cx="492471" cy="428686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09FC2C18-D9F7-498D-9278-6BB3B58E769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CBF390C-FB7C-478D-AFDC-15B38BDAD762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E8842866-A8A3-4C3C-BC3F-4082E9E047BE}"/>
              </a:ext>
            </a:extLst>
          </p:cNvPr>
          <p:cNvGrpSpPr/>
          <p:nvPr/>
        </p:nvGrpSpPr>
        <p:grpSpPr>
          <a:xfrm>
            <a:off x="4014252" y="2725799"/>
            <a:ext cx="492471" cy="428686"/>
            <a:chOff x="1333467" y="934501"/>
            <a:chExt cx="492471" cy="428686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0E24F73A-617D-449E-BBCB-1E7DD905647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F8414A7D-063C-44AA-9F29-112B5E4937C7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3A0CE2C6-0231-4C97-89D9-D48AABF765D4}"/>
              </a:ext>
            </a:extLst>
          </p:cNvPr>
          <p:cNvGrpSpPr/>
          <p:nvPr/>
        </p:nvGrpSpPr>
        <p:grpSpPr>
          <a:xfrm>
            <a:off x="4008440" y="3175238"/>
            <a:ext cx="492471" cy="428686"/>
            <a:chOff x="1333467" y="934501"/>
            <a:chExt cx="492471" cy="428686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01AE79EC-C92A-4AC1-8435-CC18294AC9B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1DD73AF-51A7-465C-8B24-196007EEC1A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61F72043-332E-4D5B-9159-818D8292C6E7}"/>
              </a:ext>
            </a:extLst>
          </p:cNvPr>
          <p:cNvGrpSpPr/>
          <p:nvPr/>
        </p:nvGrpSpPr>
        <p:grpSpPr>
          <a:xfrm>
            <a:off x="4011340" y="3621498"/>
            <a:ext cx="492471" cy="428686"/>
            <a:chOff x="1333467" y="934501"/>
            <a:chExt cx="492471" cy="428686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FF071169-8156-45DF-9F2B-19C296603F3B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E1D9E66F-7151-43C7-9F69-BC46C0122F1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5AB9A5FC-2E3D-4DF7-A7CF-B9EACF73771C}"/>
              </a:ext>
            </a:extLst>
          </p:cNvPr>
          <p:cNvGrpSpPr/>
          <p:nvPr/>
        </p:nvGrpSpPr>
        <p:grpSpPr>
          <a:xfrm>
            <a:off x="4005528" y="4070937"/>
            <a:ext cx="492471" cy="428686"/>
            <a:chOff x="1333467" y="934501"/>
            <a:chExt cx="492471" cy="428686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9C7B5E41-1588-4FB4-A6FF-C15921E4644E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41634BF3-EB71-465C-A230-19DC1354AF6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C462A792-C1BD-4FF6-B632-8D488840ADE4}"/>
              </a:ext>
            </a:extLst>
          </p:cNvPr>
          <p:cNvGrpSpPr/>
          <p:nvPr/>
        </p:nvGrpSpPr>
        <p:grpSpPr>
          <a:xfrm>
            <a:off x="4011540" y="4513821"/>
            <a:ext cx="492471" cy="428686"/>
            <a:chOff x="1333467" y="934501"/>
            <a:chExt cx="492471" cy="428686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F4437D5B-E080-4BD4-A788-6146746A18E8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80FB2CA2-A41D-4291-B2EF-BCAB2AED5F5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0CBF106B-9B6E-419B-88DD-3589493CBAE2}"/>
              </a:ext>
            </a:extLst>
          </p:cNvPr>
          <p:cNvGrpSpPr/>
          <p:nvPr/>
        </p:nvGrpSpPr>
        <p:grpSpPr>
          <a:xfrm>
            <a:off x="4005728" y="4963260"/>
            <a:ext cx="492471" cy="428686"/>
            <a:chOff x="1333467" y="934501"/>
            <a:chExt cx="492471" cy="428686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E68AAEC3-CEE9-4958-AC76-5E203DF375B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08B8C99E-36CC-4BD2-9895-61CCB109EFBA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3EB123A4-94C6-4D59-B521-81E9029C1873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6A387EE7-F304-491B-AC46-A0E3CD77BB3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DF18605B-9034-4094-AC8D-35FD3FEB4BCC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472E131-7F6A-4483-880D-DA3A40CB606E}"/>
              </a:ext>
            </a:extLst>
          </p:cNvPr>
          <p:cNvGrpSpPr/>
          <p:nvPr/>
        </p:nvGrpSpPr>
        <p:grpSpPr>
          <a:xfrm>
            <a:off x="4484363" y="2291317"/>
            <a:ext cx="446399" cy="428686"/>
            <a:chOff x="457051" y="1380030"/>
            <a:chExt cx="446399" cy="428686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22CC3A48-89AA-46BC-AC2D-1DFC9B031531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7EC5639B-4449-41D0-80E8-DD6DA426B83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CD70579A-E64A-4F2D-8893-6E9EC8689271}"/>
              </a:ext>
            </a:extLst>
          </p:cNvPr>
          <p:cNvGrpSpPr/>
          <p:nvPr/>
        </p:nvGrpSpPr>
        <p:grpSpPr>
          <a:xfrm>
            <a:off x="4487447" y="2734742"/>
            <a:ext cx="446399" cy="428686"/>
            <a:chOff x="460084" y="1832999"/>
            <a:chExt cx="446399" cy="428686"/>
          </a:xfrm>
        </p:grpSpPr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CCF45506-3554-4AB2-A8EC-2C811E0C0488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ACA33633-E613-43DF-A6AF-EB2CE569CAC7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0E43AF45-3BD0-411D-B38F-64285C91CB98}"/>
              </a:ext>
            </a:extLst>
          </p:cNvPr>
          <p:cNvGrpSpPr/>
          <p:nvPr/>
        </p:nvGrpSpPr>
        <p:grpSpPr>
          <a:xfrm>
            <a:off x="4485192" y="3177531"/>
            <a:ext cx="446399" cy="428686"/>
            <a:chOff x="453437" y="2278528"/>
            <a:chExt cx="446399" cy="428686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AD6F6D98-0A06-41FC-A0AF-959FBDFB61DD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6ED330A6-EF95-4B7B-92EC-77015265C46B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A65A6605-E23A-43E7-AE09-4EA330875E1C}"/>
              </a:ext>
            </a:extLst>
          </p:cNvPr>
          <p:cNvGrpSpPr/>
          <p:nvPr/>
        </p:nvGrpSpPr>
        <p:grpSpPr>
          <a:xfrm>
            <a:off x="4485156" y="3621783"/>
            <a:ext cx="446399" cy="428686"/>
            <a:chOff x="448639" y="2727542"/>
            <a:chExt cx="446399" cy="428686"/>
          </a:xfrm>
        </p:grpSpPr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94DD5844-EA92-41DE-A4CD-333BE88D9579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7B89E97-C615-47A6-9331-A62178679B46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CF16C18D-270A-4A00-9B3C-97C4D943A661}"/>
              </a:ext>
            </a:extLst>
          </p:cNvPr>
          <p:cNvGrpSpPr/>
          <p:nvPr/>
        </p:nvGrpSpPr>
        <p:grpSpPr>
          <a:xfrm>
            <a:off x="4488486" y="4065496"/>
            <a:ext cx="446399" cy="428686"/>
            <a:chOff x="463698" y="934501"/>
            <a:chExt cx="446399" cy="428686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8693DC16-2B5B-449F-AB15-10D59A08FF9F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7D8505B8-0300-4048-884C-A86968BCF3FA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A6A7823D-9193-430C-9933-C448A26ADD22}"/>
              </a:ext>
            </a:extLst>
          </p:cNvPr>
          <p:cNvGrpSpPr/>
          <p:nvPr/>
        </p:nvGrpSpPr>
        <p:grpSpPr>
          <a:xfrm>
            <a:off x="4486920" y="4518547"/>
            <a:ext cx="446399" cy="428686"/>
            <a:chOff x="457051" y="1380030"/>
            <a:chExt cx="446399" cy="428686"/>
          </a:xfrm>
        </p:grpSpPr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894D7AE1-DB59-466B-8112-7E3D5E3F796B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6BB65AFE-F2B2-416C-AFE7-D029F8AF7D97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7D121A50-B3B9-44BA-901F-367208495506}"/>
              </a:ext>
            </a:extLst>
          </p:cNvPr>
          <p:cNvGrpSpPr/>
          <p:nvPr/>
        </p:nvGrpSpPr>
        <p:grpSpPr>
          <a:xfrm>
            <a:off x="4490004" y="4961972"/>
            <a:ext cx="446399" cy="428686"/>
            <a:chOff x="460084" y="1832999"/>
            <a:chExt cx="446399" cy="428686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D24D29F9-B5AF-4B31-BDBF-A9AC397A674B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C190E54F-9861-42D7-96D1-BD3A117974DD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26E5B620-4BCD-4E35-84B9-87671022A6CC}"/>
              </a:ext>
            </a:extLst>
          </p:cNvPr>
          <p:cNvGrpSpPr/>
          <p:nvPr/>
        </p:nvGrpSpPr>
        <p:grpSpPr>
          <a:xfrm>
            <a:off x="7093933" y="1865080"/>
            <a:ext cx="1002254" cy="428686"/>
            <a:chOff x="5757690" y="935037"/>
            <a:chExt cx="1002254" cy="428686"/>
          </a:xfrm>
        </p:grpSpPr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199C2018-7C69-4DB2-BC4A-AF50B2F1729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9862BD89-9296-44F5-B790-7831AF6B6EDF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62C56B2E-63EC-4263-AEF2-2FC7DC5DB606}"/>
              </a:ext>
            </a:extLst>
          </p:cNvPr>
          <p:cNvGrpSpPr/>
          <p:nvPr/>
        </p:nvGrpSpPr>
        <p:grpSpPr>
          <a:xfrm>
            <a:off x="7095001" y="2311804"/>
            <a:ext cx="1002254" cy="428686"/>
            <a:chOff x="5757690" y="935037"/>
            <a:chExt cx="1002254" cy="428686"/>
          </a:xfrm>
        </p:grpSpPr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BB223298-F1E4-4CF4-A09C-02F5581A305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1433ECDF-5198-42FF-81A0-09EF214DF9E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33A3809F-BF4C-44A3-9119-EFEC0DF627C3}"/>
              </a:ext>
            </a:extLst>
          </p:cNvPr>
          <p:cNvGrpSpPr/>
          <p:nvPr/>
        </p:nvGrpSpPr>
        <p:grpSpPr>
          <a:xfrm>
            <a:off x="7093708" y="2755756"/>
            <a:ext cx="1002254" cy="428686"/>
            <a:chOff x="5757690" y="935037"/>
            <a:chExt cx="1002254" cy="428686"/>
          </a:xfrm>
        </p:grpSpPr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53805B3D-7ADF-4830-8B5B-9EA021CD6D7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24959880-60C2-4E94-8DBD-315000CAD980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0DFFD57E-9951-4803-965F-9796FE44C7E9}"/>
              </a:ext>
            </a:extLst>
          </p:cNvPr>
          <p:cNvGrpSpPr/>
          <p:nvPr/>
        </p:nvGrpSpPr>
        <p:grpSpPr>
          <a:xfrm>
            <a:off x="7094776" y="3202480"/>
            <a:ext cx="1002254" cy="428686"/>
            <a:chOff x="5757690" y="935037"/>
            <a:chExt cx="1002254" cy="428686"/>
          </a:xfrm>
        </p:grpSpPr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75D3FA58-3E5A-4119-8DE4-A144CABA617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A5D710CC-E7E3-437D-9684-7B42C3AF4E9E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2F59CAD3-0BDC-4ED8-A99A-E82D5CB7A2D9}"/>
              </a:ext>
            </a:extLst>
          </p:cNvPr>
          <p:cNvGrpSpPr/>
          <p:nvPr/>
        </p:nvGrpSpPr>
        <p:grpSpPr>
          <a:xfrm>
            <a:off x="8942515" y="1837181"/>
            <a:ext cx="892821" cy="428686"/>
            <a:chOff x="3143479" y="934501"/>
            <a:chExt cx="892821" cy="428686"/>
          </a:xfrm>
        </p:grpSpPr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0365CA99-0491-43D0-9188-13635681D5A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C1621857-4FC1-41C8-88DA-A512340DA5B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1EFD3084-AEC1-40B0-AD03-DE2EE36A815E}"/>
              </a:ext>
            </a:extLst>
          </p:cNvPr>
          <p:cNvGrpSpPr/>
          <p:nvPr/>
        </p:nvGrpSpPr>
        <p:grpSpPr>
          <a:xfrm>
            <a:off x="8944771" y="2286062"/>
            <a:ext cx="892821" cy="428686"/>
            <a:chOff x="3143479" y="934501"/>
            <a:chExt cx="892821" cy="428686"/>
          </a:xfrm>
        </p:grpSpPr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871FECB5-B556-4147-B577-B4328B03B9C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461A31F1-F58C-425B-B6CB-B549C95E3D0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5838C0D0-36F2-4547-9411-1F858B8C6584}"/>
              </a:ext>
            </a:extLst>
          </p:cNvPr>
          <p:cNvGrpSpPr/>
          <p:nvPr/>
        </p:nvGrpSpPr>
        <p:grpSpPr>
          <a:xfrm>
            <a:off x="8942571" y="2733624"/>
            <a:ext cx="892821" cy="428686"/>
            <a:chOff x="3143479" y="934501"/>
            <a:chExt cx="892821" cy="428686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81509C74-BE3F-4F88-8742-53AF130F12E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4D1C6E60-4BAC-4A29-8997-C8CC4036DC2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FE935869-D916-4F34-AA0B-D6B6C477C5B9}"/>
              </a:ext>
            </a:extLst>
          </p:cNvPr>
          <p:cNvGrpSpPr/>
          <p:nvPr/>
        </p:nvGrpSpPr>
        <p:grpSpPr>
          <a:xfrm>
            <a:off x="8942128" y="3182505"/>
            <a:ext cx="892821" cy="428686"/>
            <a:chOff x="3143479" y="934501"/>
            <a:chExt cx="892821" cy="42868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B988DAB1-45FF-4BAC-92E2-FDED6827183F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C04E8730-960D-4A71-9EC2-8F5AACC6006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450F6D3A-5D77-4FB6-853D-4050593A3ED9}"/>
              </a:ext>
            </a:extLst>
          </p:cNvPr>
          <p:cNvGrpSpPr/>
          <p:nvPr/>
        </p:nvGrpSpPr>
        <p:grpSpPr>
          <a:xfrm>
            <a:off x="8942230" y="3630160"/>
            <a:ext cx="892821" cy="428686"/>
            <a:chOff x="3143479" y="934501"/>
            <a:chExt cx="892821" cy="428686"/>
          </a:xfrm>
        </p:grpSpPr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19A6C009-53C8-4D39-9842-0C5B182FBA8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D61FC9AA-7F3D-45B9-BCD2-FFA0AB55444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F32FF7A5-A2A3-475C-8616-8455E2D53577}"/>
              </a:ext>
            </a:extLst>
          </p:cNvPr>
          <p:cNvGrpSpPr/>
          <p:nvPr/>
        </p:nvGrpSpPr>
        <p:grpSpPr>
          <a:xfrm>
            <a:off x="8942212" y="4077773"/>
            <a:ext cx="892821" cy="428686"/>
            <a:chOff x="3143479" y="934501"/>
            <a:chExt cx="892821" cy="428686"/>
          </a:xfrm>
        </p:grpSpPr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E27CF2B3-9698-4C85-8AF3-53CFB279EAA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4CF49434-8AFE-45C6-BC2A-B06030C6C86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7C9AE8D4-388D-488F-A736-7A273E1A500E}"/>
              </a:ext>
            </a:extLst>
          </p:cNvPr>
          <p:cNvGrpSpPr/>
          <p:nvPr/>
        </p:nvGrpSpPr>
        <p:grpSpPr>
          <a:xfrm>
            <a:off x="8944468" y="4526654"/>
            <a:ext cx="892821" cy="428686"/>
            <a:chOff x="3143479" y="934501"/>
            <a:chExt cx="892821" cy="428686"/>
          </a:xfrm>
        </p:grpSpPr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4011F96D-379E-419A-93F6-BBC7019E216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5AA0A8D0-A37A-4CD8-91BD-9DE79B5A1429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A50D060E-4A57-496E-B894-B1AF011E493C}"/>
              </a:ext>
            </a:extLst>
          </p:cNvPr>
          <p:cNvGrpSpPr/>
          <p:nvPr/>
        </p:nvGrpSpPr>
        <p:grpSpPr>
          <a:xfrm>
            <a:off x="8942268" y="4974216"/>
            <a:ext cx="892821" cy="428686"/>
            <a:chOff x="3143479" y="934501"/>
            <a:chExt cx="892821" cy="428686"/>
          </a:xfrm>
        </p:grpSpPr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BFE9633B-D11C-4B90-B0F5-83D9CDEE0EE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EE0DB49F-AD6B-44F3-B58D-9C01BDF5223B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E46183C5-3B7F-4C4A-BC6C-F9B1E7EB3ABC}"/>
              </a:ext>
            </a:extLst>
          </p:cNvPr>
          <p:cNvGrpSpPr/>
          <p:nvPr/>
        </p:nvGrpSpPr>
        <p:grpSpPr>
          <a:xfrm>
            <a:off x="9762692" y="1837181"/>
            <a:ext cx="593466" cy="428686"/>
            <a:chOff x="2176723" y="934501"/>
            <a:chExt cx="593466" cy="428686"/>
          </a:xfrm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08C9599D-BC2D-4E7B-90EA-049FE6773D60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8A7AF189-9E63-4F01-B488-66425748287B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74878994-BF56-49AB-8501-75495F4995AC}"/>
              </a:ext>
            </a:extLst>
          </p:cNvPr>
          <p:cNvGrpSpPr/>
          <p:nvPr/>
        </p:nvGrpSpPr>
        <p:grpSpPr>
          <a:xfrm>
            <a:off x="9761460" y="2286062"/>
            <a:ext cx="593466" cy="428686"/>
            <a:chOff x="2176723" y="934501"/>
            <a:chExt cx="593466" cy="428686"/>
          </a:xfrm>
        </p:grpSpPr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0F61D04F-EDB8-4282-B9BA-08D8E4EE63B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DBEEA0C0-A9D1-4F90-81B7-F7A6E2295254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84F54AA6-2EEF-404F-9894-B856E6E04500}"/>
              </a:ext>
            </a:extLst>
          </p:cNvPr>
          <p:cNvGrpSpPr/>
          <p:nvPr/>
        </p:nvGrpSpPr>
        <p:grpSpPr>
          <a:xfrm>
            <a:off x="9758511" y="2730774"/>
            <a:ext cx="593466" cy="428686"/>
            <a:chOff x="2176723" y="934501"/>
            <a:chExt cx="593466" cy="428686"/>
          </a:xfrm>
        </p:grpSpPr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1F77C9D6-BA0D-4F2B-A67A-C41789113E5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15B382C6-F726-4295-8F4F-900A80E2EDD0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84295A66-1646-4BFE-BBFC-5B69C0195C95}"/>
              </a:ext>
            </a:extLst>
          </p:cNvPr>
          <p:cNvGrpSpPr/>
          <p:nvPr/>
        </p:nvGrpSpPr>
        <p:grpSpPr>
          <a:xfrm>
            <a:off x="9757279" y="3179655"/>
            <a:ext cx="593466" cy="428686"/>
            <a:chOff x="2176723" y="934501"/>
            <a:chExt cx="593466" cy="428686"/>
          </a:xfrm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E2355D78-3F27-46F9-B8EE-BB381A798AD2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7B5315AA-EB0D-40EB-B229-C84C406701BC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DDF5ECCA-0FEE-4DE5-870D-12EE4859EB56}"/>
              </a:ext>
            </a:extLst>
          </p:cNvPr>
          <p:cNvGrpSpPr/>
          <p:nvPr/>
        </p:nvGrpSpPr>
        <p:grpSpPr>
          <a:xfrm>
            <a:off x="10255256" y="1837181"/>
            <a:ext cx="492471" cy="428686"/>
            <a:chOff x="1333467" y="934501"/>
            <a:chExt cx="492471" cy="428686"/>
          </a:xfrm>
        </p:grpSpPr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81B1570A-7849-486A-B74E-A6AD67813160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4D1FA2E8-243D-4F8D-8B3E-BC712B5C4A04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5E03D3AD-CBF5-4712-814E-7812E692E5C6}"/>
              </a:ext>
            </a:extLst>
          </p:cNvPr>
          <p:cNvGrpSpPr/>
          <p:nvPr/>
        </p:nvGrpSpPr>
        <p:grpSpPr>
          <a:xfrm>
            <a:off x="10249444" y="2286620"/>
            <a:ext cx="492471" cy="428686"/>
            <a:chOff x="1333467" y="934501"/>
            <a:chExt cx="492471" cy="428686"/>
          </a:xfrm>
        </p:grpSpPr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C72DB7F-7122-42AC-A0F2-A8FD99941A0F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F6D46FFF-9012-489F-ACB5-6079D4ADADEF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2A63E09C-FE0D-45EC-8D99-C09469545EB4}"/>
              </a:ext>
            </a:extLst>
          </p:cNvPr>
          <p:cNvGrpSpPr/>
          <p:nvPr/>
        </p:nvGrpSpPr>
        <p:grpSpPr>
          <a:xfrm>
            <a:off x="10256780" y="2731857"/>
            <a:ext cx="492471" cy="428686"/>
            <a:chOff x="1333467" y="934501"/>
            <a:chExt cx="492471" cy="428686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2EC9CC6D-D082-4893-8072-D46D2B63F816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0CEA984B-61D8-49E9-BC86-53920770A03D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969C9CE0-24B6-4DC7-B563-3C375A3BC43E}"/>
              </a:ext>
            </a:extLst>
          </p:cNvPr>
          <p:cNvGrpSpPr/>
          <p:nvPr/>
        </p:nvGrpSpPr>
        <p:grpSpPr>
          <a:xfrm>
            <a:off x="10250968" y="3181296"/>
            <a:ext cx="492471" cy="428686"/>
            <a:chOff x="1333467" y="934501"/>
            <a:chExt cx="492471" cy="428686"/>
          </a:xfrm>
        </p:grpSpPr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B11C78C9-2216-4C5E-B738-5E86E8269F92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74C76F0B-2890-401A-B428-E7DB955653D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186B5AF5-A19D-498E-AF03-AF5CC3B66C93}"/>
              </a:ext>
            </a:extLst>
          </p:cNvPr>
          <p:cNvGrpSpPr/>
          <p:nvPr/>
        </p:nvGrpSpPr>
        <p:grpSpPr>
          <a:xfrm>
            <a:off x="10728457" y="1844324"/>
            <a:ext cx="446399" cy="428686"/>
            <a:chOff x="463698" y="934501"/>
            <a:chExt cx="446399" cy="428686"/>
          </a:xfrm>
        </p:grpSpPr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1523CFA2-939B-4946-92FF-18C339493E7A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A1CAD91A-2D32-4AB9-9928-84DAE745A3A6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5E393A0D-E416-481A-B864-1583AC71D500}"/>
              </a:ext>
            </a:extLst>
          </p:cNvPr>
          <p:cNvGrpSpPr/>
          <p:nvPr/>
        </p:nvGrpSpPr>
        <p:grpSpPr>
          <a:xfrm>
            <a:off x="10726891" y="2297375"/>
            <a:ext cx="446399" cy="428686"/>
            <a:chOff x="457051" y="1380030"/>
            <a:chExt cx="446399" cy="428686"/>
          </a:xfrm>
        </p:grpSpPr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F2397C4D-A33C-49DE-B510-5B090099563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9308C5E2-F567-4097-A221-FD45601B8F1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1F094EF3-D950-4920-8D67-0E7F52E7F3B8}"/>
              </a:ext>
            </a:extLst>
          </p:cNvPr>
          <p:cNvGrpSpPr/>
          <p:nvPr/>
        </p:nvGrpSpPr>
        <p:grpSpPr>
          <a:xfrm>
            <a:off x="10729975" y="2740800"/>
            <a:ext cx="446399" cy="428686"/>
            <a:chOff x="460084" y="1832999"/>
            <a:chExt cx="446399" cy="428686"/>
          </a:xfrm>
        </p:grpSpPr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3A2706E9-681C-4F05-A953-19EDBB6807B6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A3A607BB-FA1B-49BD-9B55-4616BE58AD77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3356EDC3-9C75-4565-ABB9-218B0C39C084}"/>
              </a:ext>
            </a:extLst>
          </p:cNvPr>
          <p:cNvGrpSpPr/>
          <p:nvPr/>
        </p:nvGrpSpPr>
        <p:grpSpPr>
          <a:xfrm>
            <a:off x="10727720" y="3183589"/>
            <a:ext cx="446399" cy="428686"/>
            <a:chOff x="453437" y="2278528"/>
            <a:chExt cx="446399" cy="428686"/>
          </a:xfrm>
        </p:grpSpPr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27CC59C2-D481-4FC7-8EC0-11E8FA57AC67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7FF6E76D-9B4A-44CB-BDB2-B4D576E108E9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469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2D437AC-FE06-47DA-AD6E-12C7A54E5185}"/>
              </a:ext>
            </a:extLst>
          </p:cNvPr>
          <p:cNvGrpSpPr/>
          <p:nvPr/>
        </p:nvGrpSpPr>
        <p:grpSpPr>
          <a:xfrm>
            <a:off x="4124299" y="486271"/>
            <a:ext cx="4237213" cy="817087"/>
            <a:chOff x="-91065" y="372323"/>
            <a:chExt cx="5900998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2169DDF8-D318-4BED-BF5F-0DAE9EA58E86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AB8B2B7-C179-45B2-9462-EC95171C8A7D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815531         815315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0C1E68BA-8D70-48ED-A966-52FB1D22BBAC}"/>
              </a:ext>
            </a:extLst>
          </p:cNvPr>
          <p:cNvSpPr/>
          <p:nvPr/>
        </p:nvSpPr>
        <p:spPr>
          <a:xfrm>
            <a:off x="5695960" y="598268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B6678E4-CF08-44DC-98F7-19EA6E9E30A4}"/>
              </a:ext>
            </a:extLst>
          </p:cNvPr>
          <p:cNvSpPr txBox="1"/>
          <p:nvPr/>
        </p:nvSpPr>
        <p:spPr>
          <a:xfrm>
            <a:off x="5863960" y="589329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3B00361-4B65-4F8A-B9A4-DB05F09E1038}"/>
              </a:ext>
            </a:extLst>
          </p:cNvPr>
          <p:cNvSpPr/>
          <p:nvPr/>
        </p:nvSpPr>
        <p:spPr>
          <a:xfrm>
            <a:off x="4216016" y="48501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EEECDB2-B70B-4AEA-843B-71345ACECCA8}"/>
              </a:ext>
            </a:extLst>
          </p:cNvPr>
          <p:cNvSpPr/>
          <p:nvPr/>
        </p:nvSpPr>
        <p:spPr>
          <a:xfrm>
            <a:off x="6534240" y="4847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9458EFF-F971-46CA-B19B-3129328604A5}"/>
              </a:ext>
            </a:extLst>
          </p:cNvPr>
          <p:cNvSpPr/>
          <p:nvPr/>
        </p:nvSpPr>
        <p:spPr>
          <a:xfrm>
            <a:off x="4446479" y="48589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534ADEA-C764-4E0E-9252-F895F87AE0A0}"/>
              </a:ext>
            </a:extLst>
          </p:cNvPr>
          <p:cNvSpPr/>
          <p:nvPr/>
        </p:nvSpPr>
        <p:spPr>
          <a:xfrm>
            <a:off x="6764703" y="48563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373060E-FE7B-4686-98D3-E72051C7533A}"/>
              </a:ext>
            </a:extLst>
          </p:cNvPr>
          <p:cNvSpPr/>
          <p:nvPr/>
        </p:nvSpPr>
        <p:spPr>
          <a:xfrm>
            <a:off x="4679247" y="48440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5E8DCE4-CBED-4FDA-BC2F-D464FE9B7036}"/>
              </a:ext>
            </a:extLst>
          </p:cNvPr>
          <p:cNvSpPr/>
          <p:nvPr/>
        </p:nvSpPr>
        <p:spPr>
          <a:xfrm>
            <a:off x="6997471" y="4860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EA02D15-0B23-40E1-A6DE-70EFFEB6A5D0}"/>
              </a:ext>
            </a:extLst>
          </p:cNvPr>
          <p:cNvSpPr/>
          <p:nvPr/>
        </p:nvSpPr>
        <p:spPr>
          <a:xfrm>
            <a:off x="4909866" y="48413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4CEA577-D670-44CF-A599-4C3EB57B25F0}"/>
              </a:ext>
            </a:extLst>
          </p:cNvPr>
          <p:cNvSpPr/>
          <p:nvPr/>
        </p:nvSpPr>
        <p:spPr>
          <a:xfrm>
            <a:off x="7228090" y="48578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4672001-1F1E-4BA7-9984-9D4DEE81E963}"/>
              </a:ext>
            </a:extLst>
          </p:cNvPr>
          <p:cNvGrpSpPr/>
          <p:nvPr/>
        </p:nvGrpSpPr>
        <p:grpSpPr>
          <a:xfrm>
            <a:off x="851405" y="1859022"/>
            <a:ext cx="1002254" cy="428686"/>
            <a:chOff x="5757690" y="935037"/>
            <a:chExt cx="1002254" cy="42868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50CA3239-FE80-4664-8BB3-003380DA2A8E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F4795C3-B7F5-4587-8446-8CD180A4950E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F68B7F1-1BF1-4F70-8F36-685BEDA2D5EB}"/>
              </a:ext>
            </a:extLst>
          </p:cNvPr>
          <p:cNvGrpSpPr/>
          <p:nvPr/>
        </p:nvGrpSpPr>
        <p:grpSpPr>
          <a:xfrm>
            <a:off x="852473" y="2305746"/>
            <a:ext cx="1002254" cy="428686"/>
            <a:chOff x="5757690" y="935037"/>
            <a:chExt cx="1002254" cy="428686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5CDD3DFD-3DA3-4DB9-B7DF-A783C011B25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D243B51-4E65-49A5-96BE-8A389CB819A2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0C03BC6-2971-4342-B2D0-BEE46BBB54CD}"/>
              </a:ext>
            </a:extLst>
          </p:cNvPr>
          <p:cNvGrpSpPr/>
          <p:nvPr/>
        </p:nvGrpSpPr>
        <p:grpSpPr>
          <a:xfrm>
            <a:off x="851180" y="2749698"/>
            <a:ext cx="1002254" cy="428686"/>
            <a:chOff x="5757690" y="935037"/>
            <a:chExt cx="1002254" cy="42868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8FEE02F-B463-4D7E-B263-81B0A2A48F73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CC84F8D-1F4A-42B8-9FC6-C8CE3628811B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14AAB2A-D93B-4BD6-86B5-08C2C22589AB}"/>
              </a:ext>
            </a:extLst>
          </p:cNvPr>
          <p:cNvGrpSpPr/>
          <p:nvPr/>
        </p:nvGrpSpPr>
        <p:grpSpPr>
          <a:xfrm>
            <a:off x="852248" y="3196422"/>
            <a:ext cx="1002254" cy="428686"/>
            <a:chOff x="5757690" y="935037"/>
            <a:chExt cx="1002254" cy="428686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633BA2F-462C-47CA-8895-300F5F3E505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A797DC1-999F-4BA6-A501-6F65ED4E5041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2C90608-16C1-4784-B1A7-BEA0F2246338}"/>
              </a:ext>
            </a:extLst>
          </p:cNvPr>
          <p:cNvGrpSpPr/>
          <p:nvPr/>
        </p:nvGrpSpPr>
        <p:grpSpPr>
          <a:xfrm>
            <a:off x="851756" y="3643380"/>
            <a:ext cx="1002254" cy="428686"/>
            <a:chOff x="5757690" y="935037"/>
            <a:chExt cx="1002254" cy="428686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212C839-7610-4F17-907D-74C300B8332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3669998-9580-4A3F-973F-029B92B32A0D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D9F2E07-19DE-4B40-8A89-9E4AC00C489C}"/>
              </a:ext>
            </a:extLst>
          </p:cNvPr>
          <p:cNvGrpSpPr/>
          <p:nvPr/>
        </p:nvGrpSpPr>
        <p:grpSpPr>
          <a:xfrm>
            <a:off x="852824" y="4090104"/>
            <a:ext cx="1002254" cy="428686"/>
            <a:chOff x="5757690" y="935037"/>
            <a:chExt cx="1002254" cy="428686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BD1DC1E-8E5B-40E8-8BEE-DEE40449177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F632718-CD81-4762-B4B8-2842E10EC7DB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191F0A7-EAEC-4AD3-909C-6448A05260D4}"/>
              </a:ext>
            </a:extLst>
          </p:cNvPr>
          <p:cNvGrpSpPr/>
          <p:nvPr/>
        </p:nvGrpSpPr>
        <p:grpSpPr>
          <a:xfrm>
            <a:off x="851531" y="4534056"/>
            <a:ext cx="1002254" cy="428686"/>
            <a:chOff x="5757690" y="935037"/>
            <a:chExt cx="1002254" cy="428686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3912A14A-5FB4-4297-86D4-70BBE477231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4864CC0-D717-4D6D-B29B-B5635C8E3A1E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84C17B5-E131-428C-91C4-37CBF25F7D85}"/>
              </a:ext>
            </a:extLst>
          </p:cNvPr>
          <p:cNvGrpSpPr/>
          <p:nvPr/>
        </p:nvGrpSpPr>
        <p:grpSpPr>
          <a:xfrm>
            <a:off x="852599" y="4980780"/>
            <a:ext cx="1002254" cy="428686"/>
            <a:chOff x="5757690" y="935037"/>
            <a:chExt cx="1002254" cy="428686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3D7D11EE-5007-4887-BE0E-EE2C9B4FA80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F3AF8CB-1BB7-4F10-9581-A41A62CF9F77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1AD9D3B-2267-44C6-8FEB-F1D394CBF83E}"/>
              </a:ext>
            </a:extLst>
          </p:cNvPr>
          <p:cNvGrpSpPr/>
          <p:nvPr/>
        </p:nvGrpSpPr>
        <p:grpSpPr>
          <a:xfrm>
            <a:off x="1810271" y="1835355"/>
            <a:ext cx="892821" cy="428686"/>
            <a:chOff x="4484935" y="944175"/>
            <a:chExt cx="892821" cy="428686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1900550B-2E8B-428D-A04E-A237E00294CF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3DCB55D-5736-411F-AB1C-7540E8E02B91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FB44D989-49EC-42B5-9240-B115B2F4BB8D}"/>
              </a:ext>
            </a:extLst>
          </p:cNvPr>
          <p:cNvGrpSpPr/>
          <p:nvPr/>
        </p:nvGrpSpPr>
        <p:grpSpPr>
          <a:xfrm>
            <a:off x="2699987" y="1831123"/>
            <a:ext cx="892821" cy="428686"/>
            <a:chOff x="3143479" y="934501"/>
            <a:chExt cx="892821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FF1683F1-B6D5-42D6-8B59-300A54DCFCA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3B95419-9157-43B6-A7BA-E85761E7EE91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77ACB52-D145-49F3-B08C-B17023CFF35D}"/>
              </a:ext>
            </a:extLst>
          </p:cNvPr>
          <p:cNvGrpSpPr/>
          <p:nvPr/>
        </p:nvGrpSpPr>
        <p:grpSpPr>
          <a:xfrm>
            <a:off x="2702243" y="2280004"/>
            <a:ext cx="892821" cy="428686"/>
            <a:chOff x="3143479" y="934501"/>
            <a:chExt cx="89282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C3705DEC-3907-4C34-B3D5-E9644A4A74E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1EA8037-5114-4084-8DE3-3E435CB61373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322FF65-CE5D-4109-8B03-071CC7F8F18D}"/>
              </a:ext>
            </a:extLst>
          </p:cNvPr>
          <p:cNvGrpSpPr/>
          <p:nvPr/>
        </p:nvGrpSpPr>
        <p:grpSpPr>
          <a:xfrm>
            <a:off x="2700043" y="2727566"/>
            <a:ext cx="892821" cy="428686"/>
            <a:chOff x="3143479" y="934501"/>
            <a:chExt cx="892821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F986C4E1-EA56-4C26-83DD-3292F50C3F9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DAE4CDF-C9CC-492D-9D47-8BF465F293C6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91AE89C-E569-4251-BB33-37DF1A33FB4C}"/>
              </a:ext>
            </a:extLst>
          </p:cNvPr>
          <p:cNvGrpSpPr/>
          <p:nvPr/>
        </p:nvGrpSpPr>
        <p:grpSpPr>
          <a:xfrm>
            <a:off x="2699600" y="3176447"/>
            <a:ext cx="892821" cy="428686"/>
            <a:chOff x="3143479" y="934501"/>
            <a:chExt cx="892821" cy="428686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73CB8CDC-290A-41D9-AA78-DC83A56BFEC2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F9FDB29-0C9D-49C2-905A-0C39BCE5842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068EEC6D-E804-43E7-894A-50AAAD866B29}"/>
              </a:ext>
            </a:extLst>
          </p:cNvPr>
          <p:cNvGrpSpPr/>
          <p:nvPr/>
        </p:nvGrpSpPr>
        <p:grpSpPr>
          <a:xfrm>
            <a:off x="2699702" y="3624102"/>
            <a:ext cx="892821" cy="428686"/>
            <a:chOff x="3143479" y="934501"/>
            <a:chExt cx="892821" cy="428686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450E4B54-0A1A-435C-97AF-016057CFAD1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E174380B-569B-4F1E-A8FE-961610044892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6150A85F-F214-45AC-8267-B150AF3579DF}"/>
              </a:ext>
            </a:extLst>
          </p:cNvPr>
          <p:cNvGrpSpPr/>
          <p:nvPr/>
        </p:nvGrpSpPr>
        <p:grpSpPr>
          <a:xfrm>
            <a:off x="3520164" y="1831123"/>
            <a:ext cx="593466" cy="428686"/>
            <a:chOff x="2176723" y="934501"/>
            <a:chExt cx="593466" cy="428686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3DE1D6BF-A198-41FF-9CE7-C3F46F6B2C1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CF29526D-3BC5-48E5-A44E-2C7EA11105F3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1E74241-06FB-437E-8A8E-3ABEAB692DEC}"/>
              </a:ext>
            </a:extLst>
          </p:cNvPr>
          <p:cNvGrpSpPr/>
          <p:nvPr/>
        </p:nvGrpSpPr>
        <p:grpSpPr>
          <a:xfrm>
            <a:off x="3518932" y="2280004"/>
            <a:ext cx="593466" cy="428686"/>
            <a:chOff x="2176723" y="934501"/>
            <a:chExt cx="593466" cy="428686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3F1FA512-675C-465D-9C77-B7DE5E5B56F6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DBAA672-FEDC-43FF-926C-5E01C651B3D7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F9CBA6E4-48EF-4050-9CAB-01D62E07AC08}"/>
              </a:ext>
            </a:extLst>
          </p:cNvPr>
          <p:cNvGrpSpPr/>
          <p:nvPr/>
        </p:nvGrpSpPr>
        <p:grpSpPr>
          <a:xfrm>
            <a:off x="3515983" y="2724716"/>
            <a:ext cx="593466" cy="428686"/>
            <a:chOff x="2176723" y="934501"/>
            <a:chExt cx="593466" cy="42868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38285C7F-C1B7-492F-9B40-E2B0A1D21497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F79A3876-FC96-49A9-A6C4-1D6CA1B615CD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C84FA113-FD2E-4270-84E4-F81E9E71787A}"/>
              </a:ext>
            </a:extLst>
          </p:cNvPr>
          <p:cNvGrpSpPr/>
          <p:nvPr/>
        </p:nvGrpSpPr>
        <p:grpSpPr>
          <a:xfrm>
            <a:off x="3514751" y="3173597"/>
            <a:ext cx="593466" cy="428686"/>
            <a:chOff x="2176723" y="934501"/>
            <a:chExt cx="593466" cy="428686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785D4C42-16A5-4C40-BE3E-A95C3B8C5BA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A2A873F-7A3E-41EC-AEED-C2843AD46896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D5DCC869-242C-41EA-A516-ECE18386D18E}"/>
              </a:ext>
            </a:extLst>
          </p:cNvPr>
          <p:cNvGrpSpPr/>
          <p:nvPr/>
        </p:nvGrpSpPr>
        <p:grpSpPr>
          <a:xfrm>
            <a:off x="3514341" y="3618302"/>
            <a:ext cx="593466" cy="428686"/>
            <a:chOff x="2176723" y="934501"/>
            <a:chExt cx="593466" cy="428686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1EC3739D-8F4C-4E36-9243-E56E21BC2BFA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8C6EB5D-170B-43A5-8EC4-C8EC5ABB6FA9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852C436A-DCE0-45EE-9757-0DA3C8424BC1}"/>
              </a:ext>
            </a:extLst>
          </p:cNvPr>
          <p:cNvGrpSpPr/>
          <p:nvPr/>
        </p:nvGrpSpPr>
        <p:grpSpPr>
          <a:xfrm>
            <a:off x="4012728" y="1831123"/>
            <a:ext cx="492471" cy="428686"/>
            <a:chOff x="1333467" y="934501"/>
            <a:chExt cx="492471" cy="428686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F3D6D15C-E0C0-4EA6-8E95-91BF7E8C76AD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468D020A-3B9F-482E-887F-30B13DB8D985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35EA21EE-F73E-4F96-B8B9-29780FBAA90C}"/>
              </a:ext>
            </a:extLst>
          </p:cNvPr>
          <p:cNvGrpSpPr/>
          <p:nvPr/>
        </p:nvGrpSpPr>
        <p:grpSpPr>
          <a:xfrm>
            <a:off x="4006916" y="2280562"/>
            <a:ext cx="492471" cy="428686"/>
            <a:chOff x="1333467" y="934501"/>
            <a:chExt cx="492471" cy="428686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FC51B31A-D534-45A2-A024-C6BD99AFA803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CD620A81-CD86-4B7C-B069-AC7EA375C2A0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B2C4A45-A74D-4488-BD3F-CCB72F78259D}"/>
              </a:ext>
            </a:extLst>
          </p:cNvPr>
          <p:cNvGrpSpPr/>
          <p:nvPr/>
        </p:nvGrpSpPr>
        <p:grpSpPr>
          <a:xfrm>
            <a:off x="4014252" y="2725799"/>
            <a:ext cx="492471" cy="428686"/>
            <a:chOff x="1333467" y="934501"/>
            <a:chExt cx="492471" cy="428686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CD12C3FD-E1F7-43FB-B04B-A88F0FAF9819}"/>
                </a:ext>
              </a:extLst>
            </p:cNvPr>
            <p:cNvSpPr/>
            <p:nvPr/>
          </p:nvSpPr>
          <p:spPr>
            <a:xfrm>
              <a:off x="1356471" y="934501"/>
              <a:ext cx="446399" cy="4286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6D206B3B-39B1-4778-9EE5-EE15997690AB}"/>
                </a:ext>
              </a:extLst>
            </p:cNvPr>
            <p:cNvSpPr txBox="1"/>
            <p:nvPr/>
          </p:nvSpPr>
          <p:spPr>
            <a:xfrm>
              <a:off x="1333467" y="963620"/>
              <a:ext cx="492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10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8BF048C3-0FD4-41CF-9A39-676F133651FF}"/>
              </a:ext>
            </a:extLst>
          </p:cNvPr>
          <p:cNvGrpSpPr/>
          <p:nvPr/>
        </p:nvGrpSpPr>
        <p:grpSpPr>
          <a:xfrm>
            <a:off x="4485929" y="1838266"/>
            <a:ext cx="446399" cy="428686"/>
            <a:chOff x="463698" y="934501"/>
            <a:chExt cx="446399" cy="428686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DB0E9867-0DE0-42F5-BE7B-915624E50461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BC53D09A-282C-46E0-8B6F-1BFF6EC0DC2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66685DD0-72FB-418E-BE79-82D44E676C6E}"/>
              </a:ext>
            </a:extLst>
          </p:cNvPr>
          <p:cNvGrpSpPr/>
          <p:nvPr/>
        </p:nvGrpSpPr>
        <p:grpSpPr>
          <a:xfrm>
            <a:off x="7093933" y="1865080"/>
            <a:ext cx="1002254" cy="428686"/>
            <a:chOff x="5757690" y="935037"/>
            <a:chExt cx="1002254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D6FB98E4-801B-41F1-BFF7-A2BE2D41EF52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72416641-2738-4A06-9340-08CC2E3CDD7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555F043B-897D-46E7-A723-E628232477B4}"/>
              </a:ext>
            </a:extLst>
          </p:cNvPr>
          <p:cNvGrpSpPr/>
          <p:nvPr/>
        </p:nvGrpSpPr>
        <p:grpSpPr>
          <a:xfrm>
            <a:off x="7095001" y="2311804"/>
            <a:ext cx="1002254" cy="428686"/>
            <a:chOff x="5757690" y="935037"/>
            <a:chExt cx="1002254" cy="42868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A14B8045-C098-475B-95AB-06E7ABEC855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145F717-826E-42A2-AA69-5CA463344B5C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DA054A05-2281-47C9-B364-CB1322D952AC}"/>
              </a:ext>
            </a:extLst>
          </p:cNvPr>
          <p:cNvGrpSpPr/>
          <p:nvPr/>
        </p:nvGrpSpPr>
        <p:grpSpPr>
          <a:xfrm>
            <a:off x="7093708" y="2755756"/>
            <a:ext cx="1002254" cy="428686"/>
            <a:chOff x="5757690" y="935037"/>
            <a:chExt cx="1002254" cy="42868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CE669956-430C-48CD-9774-07495922DE2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64D71B9E-FDEF-4FD6-AF0E-061D03F7432E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6DECBF21-4219-41CE-985D-1A353631824A}"/>
              </a:ext>
            </a:extLst>
          </p:cNvPr>
          <p:cNvGrpSpPr/>
          <p:nvPr/>
        </p:nvGrpSpPr>
        <p:grpSpPr>
          <a:xfrm>
            <a:off x="7094776" y="3202480"/>
            <a:ext cx="1002254" cy="428686"/>
            <a:chOff x="5757690" y="935037"/>
            <a:chExt cx="1002254" cy="428686"/>
          </a:xfrm>
        </p:grpSpPr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5ECD6C15-E23F-4A2D-A8F7-A567451825E6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B8EE1463-73BA-4454-9B4E-5C5A46B042F9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6858E6F3-5E35-406C-92AB-D17955D28952}"/>
              </a:ext>
            </a:extLst>
          </p:cNvPr>
          <p:cNvGrpSpPr/>
          <p:nvPr/>
        </p:nvGrpSpPr>
        <p:grpSpPr>
          <a:xfrm>
            <a:off x="7094284" y="3649438"/>
            <a:ext cx="1002254" cy="428686"/>
            <a:chOff x="5757690" y="935037"/>
            <a:chExt cx="1002254" cy="428686"/>
          </a:xfrm>
        </p:grpSpPr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D670A511-A377-4DF6-A1B4-ED51C7780F5B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B1FFD6A4-DC09-4CD2-8DA9-A8BD60A5C545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017D06FE-2D10-4C7E-BAC1-5A121340D36D}"/>
              </a:ext>
            </a:extLst>
          </p:cNvPr>
          <p:cNvGrpSpPr/>
          <p:nvPr/>
        </p:nvGrpSpPr>
        <p:grpSpPr>
          <a:xfrm>
            <a:off x="7095352" y="4096162"/>
            <a:ext cx="1002254" cy="428686"/>
            <a:chOff x="5757690" y="935037"/>
            <a:chExt cx="1002254" cy="428686"/>
          </a:xfrm>
        </p:grpSpPr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78817089-6FAC-4E60-8D61-102201156DE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DFD929CB-B570-45B3-885F-3C6082C9E991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9F8C1517-6FDD-45A9-912C-1C0B83C15088}"/>
              </a:ext>
            </a:extLst>
          </p:cNvPr>
          <p:cNvGrpSpPr/>
          <p:nvPr/>
        </p:nvGrpSpPr>
        <p:grpSpPr>
          <a:xfrm>
            <a:off x="7094059" y="4540114"/>
            <a:ext cx="1002254" cy="428686"/>
            <a:chOff x="5757690" y="935037"/>
            <a:chExt cx="1002254" cy="428686"/>
          </a:xfrm>
        </p:grpSpPr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F2E44404-CE1D-4312-A6B2-9B8581F7D729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F84C1D97-3DCF-4D16-91F3-726F89FD6D83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82F2573B-82FD-4E75-A102-C729C9F7D341}"/>
              </a:ext>
            </a:extLst>
          </p:cNvPr>
          <p:cNvGrpSpPr/>
          <p:nvPr/>
        </p:nvGrpSpPr>
        <p:grpSpPr>
          <a:xfrm>
            <a:off x="7095127" y="4986838"/>
            <a:ext cx="1002254" cy="428686"/>
            <a:chOff x="5757690" y="935037"/>
            <a:chExt cx="1002254" cy="428686"/>
          </a:xfrm>
        </p:grpSpPr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23C212FE-812A-442F-8E33-997E4085382D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FFB17FB3-9BC3-4542-BAE5-89C97F555641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5346CF28-E426-4DFB-9A8C-3599B46AD7C4}"/>
              </a:ext>
            </a:extLst>
          </p:cNvPr>
          <p:cNvGrpSpPr/>
          <p:nvPr/>
        </p:nvGrpSpPr>
        <p:grpSpPr>
          <a:xfrm>
            <a:off x="8052799" y="1841413"/>
            <a:ext cx="892821" cy="428686"/>
            <a:chOff x="4484935" y="944175"/>
            <a:chExt cx="892821" cy="428686"/>
          </a:xfrm>
        </p:grpSpPr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6B2761AE-8792-47CB-89D1-5C45A5D67C2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EA560809-9705-4975-BD8D-5D714125B0A0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B96DB52E-17B0-4FA7-B498-46080459C179}"/>
              </a:ext>
            </a:extLst>
          </p:cNvPr>
          <p:cNvGrpSpPr/>
          <p:nvPr/>
        </p:nvGrpSpPr>
        <p:grpSpPr>
          <a:xfrm>
            <a:off x="8942515" y="1837181"/>
            <a:ext cx="892821" cy="428686"/>
            <a:chOff x="3143479" y="934501"/>
            <a:chExt cx="892821" cy="428686"/>
          </a:xfrm>
        </p:grpSpPr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C61420FA-FEDB-48BE-8592-DB9A518BBCDA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01555F4D-F1CD-4B4C-A095-726F446E228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5AB1EFAC-F4E2-43BF-B523-3654F7988B63}"/>
              </a:ext>
            </a:extLst>
          </p:cNvPr>
          <p:cNvGrpSpPr/>
          <p:nvPr/>
        </p:nvGrpSpPr>
        <p:grpSpPr>
          <a:xfrm>
            <a:off x="8944771" y="2286062"/>
            <a:ext cx="892821" cy="428686"/>
            <a:chOff x="3143479" y="934501"/>
            <a:chExt cx="892821" cy="428686"/>
          </a:xfrm>
        </p:grpSpPr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65E74669-02A6-4BA3-9E60-637A133C1D84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C0346F9B-1E63-4FF6-AEFD-5393416822F0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3C84CDD1-DA86-4743-A944-7D0C4BBCCE20}"/>
              </a:ext>
            </a:extLst>
          </p:cNvPr>
          <p:cNvGrpSpPr/>
          <p:nvPr/>
        </p:nvGrpSpPr>
        <p:grpSpPr>
          <a:xfrm>
            <a:off x="8942571" y="2733624"/>
            <a:ext cx="892821" cy="428686"/>
            <a:chOff x="3143479" y="934501"/>
            <a:chExt cx="892821" cy="428686"/>
          </a:xfrm>
        </p:grpSpPr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8A7DF15C-074F-47FB-B5E3-15815FD81D86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135E7CD2-9452-42E2-827A-5FE188A5D3E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56109C25-9CC6-4840-B594-373388194641}"/>
              </a:ext>
            </a:extLst>
          </p:cNvPr>
          <p:cNvGrpSpPr/>
          <p:nvPr/>
        </p:nvGrpSpPr>
        <p:grpSpPr>
          <a:xfrm>
            <a:off x="8942128" y="3182505"/>
            <a:ext cx="892821" cy="428686"/>
            <a:chOff x="3143479" y="934501"/>
            <a:chExt cx="892821" cy="428686"/>
          </a:xfrm>
        </p:grpSpPr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845D8348-9E24-4939-89A7-B5BD78BDBD1B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5746F7C2-BDF7-4BF7-9414-03985B0A986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A0E982D0-6026-4164-9D07-0BF006E39710}"/>
              </a:ext>
            </a:extLst>
          </p:cNvPr>
          <p:cNvGrpSpPr/>
          <p:nvPr/>
        </p:nvGrpSpPr>
        <p:grpSpPr>
          <a:xfrm>
            <a:off x="8942230" y="3630160"/>
            <a:ext cx="892821" cy="428686"/>
            <a:chOff x="3143479" y="934501"/>
            <a:chExt cx="892821" cy="428686"/>
          </a:xfrm>
        </p:grpSpPr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B77CBC09-981D-44DC-8B68-ED3530311131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359F6C42-F6B6-40BA-9AB8-6EBB575E0A9C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E7B1DA36-2FD9-460C-AAD1-C2899A9159D9}"/>
              </a:ext>
            </a:extLst>
          </p:cNvPr>
          <p:cNvGrpSpPr/>
          <p:nvPr/>
        </p:nvGrpSpPr>
        <p:grpSpPr>
          <a:xfrm>
            <a:off x="9762692" y="1837181"/>
            <a:ext cx="593466" cy="428686"/>
            <a:chOff x="2176723" y="934501"/>
            <a:chExt cx="593466" cy="428686"/>
          </a:xfrm>
        </p:grpSpPr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98235B06-9EA4-4D13-B10E-65388B2AE11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0D1FABD5-5E31-4DA3-9720-C254C3362291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09B1F5D8-E5D7-4EA7-9AA3-1AB86070EFC4}"/>
              </a:ext>
            </a:extLst>
          </p:cNvPr>
          <p:cNvGrpSpPr/>
          <p:nvPr/>
        </p:nvGrpSpPr>
        <p:grpSpPr>
          <a:xfrm>
            <a:off x="9761460" y="2286062"/>
            <a:ext cx="593466" cy="428686"/>
            <a:chOff x="2176723" y="934501"/>
            <a:chExt cx="593466" cy="428686"/>
          </a:xfrm>
        </p:grpSpPr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C740F044-57FB-4790-85AC-0D365B0FBC99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4A76E804-3BD0-4DA8-A209-58E9F890821F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D43E52E0-B845-42D9-B6B8-927DF745385A}"/>
              </a:ext>
            </a:extLst>
          </p:cNvPr>
          <p:cNvGrpSpPr/>
          <p:nvPr/>
        </p:nvGrpSpPr>
        <p:grpSpPr>
          <a:xfrm>
            <a:off x="9758511" y="2730774"/>
            <a:ext cx="593466" cy="428686"/>
            <a:chOff x="2176723" y="934501"/>
            <a:chExt cx="593466" cy="428686"/>
          </a:xfrm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481EE893-DC49-4C43-B761-4AD19C85E624}"/>
                </a:ext>
              </a:extLst>
            </p:cNvPr>
            <p:cNvSpPr/>
            <p:nvPr/>
          </p:nvSpPr>
          <p:spPr>
            <a:xfrm>
              <a:off x="2250028" y="934501"/>
              <a:ext cx="446399" cy="428686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DFAE3D21-2710-48A7-8C7A-D03124771AAE}"/>
                </a:ext>
              </a:extLst>
            </p:cNvPr>
            <p:cNvSpPr txBox="1"/>
            <p:nvPr/>
          </p:nvSpPr>
          <p:spPr>
            <a:xfrm>
              <a:off x="2176723" y="979009"/>
              <a:ext cx="593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</a:t>
              </a:r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48C39159-E825-4670-B38C-DFD021A35E15}"/>
              </a:ext>
            </a:extLst>
          </p:cNvPr>
          <p:cNvGrpSpPr/>
          <p:nvPr/>
        </p:nvGrpSpPr>
        <p:grpSpPr>
          <a:xfrm>
            <a:off x="10728457" y="1844324"/>
            <a:ext cx="446399" cy="428686"/>
            <a:chOff x="463698" y="934501"/>
            <a:chExt cx="446399" cy="428686"/>
          </a:xfrm>
        </p:grpSpPr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DC3E2E87-69FE-44AD-938B-B99D714CE51D}"/>
                </a:ext>
              </a:extLst>
            </p:cNvPr>
            <p:cNvSpPr/>
            <p:nvPr/>
          </p:nvSpPr>
          <p:spPr>
            <a:xfrm>
              <a:off x="463698" y="934501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2120A5C8-E4D2-448E-A01B-04F34E60E720}"/>
                </a:ext>
              </a:extLst>
            </p:cNvPr>
            <p:cNvSpPr txBox="1"/>
            <p:nvPr/>
          </p:nvSpPr>
          <p:spPr>
            <a:xfrm>
              <a:off x="515934" y="963620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7E4A51AE-CB24-44D7-B022-42DC84651A25}"/>
              </a:ext>
            </a:extLst>
          </p:cNvPr>
          <p:cNvGrpSpPr/>
          <p:nvPr/>
        </p:nvGrpSpPr>
        <p:grpSpPr>
          <a:xfrm>
            <a:off x="10726891" y="2297375"/>
            <a:ext cx="446399" cy="428686"/>
            <a:chOff x="457051" y="1380030"/>
            <a:chExt cx="446399" cy="428686"/>
          </a:xfrm>
        </p:grpSpPr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32699228-B2C0-42C6-9678-FA581ACABEAF}"/>
                </a:ext>
              </a:extLst>
            </p:cNvPr>
            <p:cNvSpPr/>
            <p:nvPr/>
          </p:nvSpPr>
          <p:spPr>
            <a:xfrm>
              <a:off x="457051" y="1380030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E3E185AD-6A7F-4E7A-A069-7E30063F2B2D}"/>
                </a:ext>
              </a:extLst>
            </p:cNvPr>
            <p:cNvSpPr txBox="1"/>
            <p:nvPr/>
          </p:nvSpPr>
          <p:spPr>
            <a:xfrm>
              <a:off x="509287" y="1409149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0BFCE0EA-983A-4EBB-8A40-1F26404854B5}"/>
              </a:ext>
            </a:extLst>
          </p:cNvPr>
          <p:cNvGrpSpPr/>
          <p:nvPr/>
        </p:nvGrpSpPr>
        <p:grpSpPr>
          <a:xfrm>
            <a:off x="10729975" y="2740800"/>
            <a:ext cx="446399" cy="428686"/>
            <a:chOff x="460084" y="1832999"/>
            <a:chExt cx="446399" cy="428686"/>
          </a:xfrm>
        </p:grpSpPr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E8AE3710-EE4C-4289-8679-052C03FFEE2E}"/>
                </a:ext>
              </a:extLst>
            </p:cNvPr>
            <p:cNvSpPr/>
            <p:nvPr/>
          </p:nvSpPr>
          <p:spPr>
            <a:xfrm>
              <a:off x="460084" y="1832999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5EFDB769-7A45-4F16-93D0-5B850F606641}"/>
                </a:ext>
              </a:extLst>
            </p:cNvPr>
            <p:cNvSpPr txBox="1"/>
            <p:nvPr/>
          </p:nvSpPr>
          <p:spPr>
            <a:xfrm>
              <a:off x="512320" y="1862118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CE93029E-214F-4E5D-869C-4F1B12E51229}"/>
              </a:ext>
            </a:extLst>
          </p:cNvPr>
          <p:cNvGrpSpPr/>
          <p:nvPr/>
        </p:nvGrpSpPr>
        <p:grpSpPr>
          <a:xfrm>
            <a:off x="10727720" y="3183589"/>
            <a:ext cx="446399" cy="428686"/>
            <a:chOff x="453437" y="2278528"/>
            <a:chExt cx="446399" cy="428686"/>
          </a:xfrm>
        </p:grpSpPr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2E18C9F3-8686-4AAB-A04D-3193DEE20B3E}"/>
                </a:ext>
              </a:extLst>
            </p:cNvPr>
            <p:cNvSpPr/>
            <p:nvPr/>
          </p:nvSpPr>
          <p:spPr>
            <a:xfrm>
              <a:off x="453437" y="2278528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CBEB51F9-3D56-4A8B-8547-AE02E2061D97}"/>
                </a:ext>
              </a:extLst>
            </p:cNvPr>
            <p:cNvSpPr txBox="1"/>
            <p:nvPr/>
          </p:nvSpPr>
          <p:spPr>
            <a:xfrm>
              <a:off x="505673" y="2307647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B982FD50-6B90-43BA-A2B0-388073619828}"/>
              </a:ext>
            </a:extLst>
          </p:cNvPr>
          <p:cNvGrpSpPr/>
          <p:nvPr/>
        </p:nvGrpSpPr>
        <p:grpSpPr>
          <a:xfrm>
            <a:off x="10727684" y="3627841"/>
            <a:ext cx="446399" cy="428686"/>
            <a:chOff x="448639" y="2727542"/>
            <a:chExt cx="446399" cy="428686"/>
          </a:xfrm>
        </p:grpSpPr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FBF34103-E535-4425-95BD-6FE5123FC9BE}"/>
                </a:ext>
              </a:extLst>
            </p:cNvPr>
            <p:cNvSpPr/>
            <p:nvPr/>
          </p:nvSpPr>
          <p:spPr>
            <a:xfrm>
              <a:off x="448639" y="2727542"/>
              <a:ext cx="446399" cy="4286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08C67531-DFEB-41DB-8FD9-8180761BE1F2}"/>
                </a:ext>
              </a:extLst>
            </p:cNvPr>
            <p:cNvSpPr txBox="1"/>
            <p:nvPr/>
          </p:nvSpPr>
          <p:spPr>
            <a:xfrm>
              <a:off x="500875" y="2756661"/>
              <a:ext cx="3385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Arial Black" panose="020B0A040201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420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9ED0945-846A-4678-A768-2D684C65DF07}"/>
              </a:ext>
            </a:extLst>
          </p:cNvPr>
          <p:cNvGrpSpPr/>
          <p:nvPr/>
        </p:nvGrpSpPr>
        <p:grpSpPr>
          <a:xfrm>
            <a:off x="4131080" y="482843"/>
            <a:ext cx="4237213" cy="817087"/>
            <a:chOff x="-91065" y="372323"/>
            <a:chExt cx="5900998" cy="1134018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87CDEE7-17A9-4C89-9D71-20093D165CCE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45BA815-DB3B-4EEE-A6D3-34015A0B45B4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55000         500000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C74C0E5D-FD40-4828-BD30-A0BE879F37A1}"/>
              </a:ext>
            </a:extLst>
          </p:cNvPr>
          <p:cNvSpPr/>
          <p:nvPr/>
        </p:nvSpPr>
        <p:spPr>
          <a:xfrm>
            <a:off x="5702741" y="607016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C82063E-B0D5-4C56-BD3E-54A21B4CBA72}"/>
              </a:ext>
            </a:extLst>
          </p:cNvPr>
          <p:cNvSpPr txBox="1"/>
          <p:nvPr/>
        </p:nvSpPr>
        <p:spPr>
          <a:xfrm>
            <a:off x="5812685" y="598077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42C219A-FECD-409F-BACA-777E1A2243A7}"/>
              </a:ext>
            </a:extLst>
          </p:cNvPr>
          <p:cNvSpPr/>
          <p:nvPr/>
        </p:nvSpPr>
        <p:spPr>
          <a:xfrm>
            <a:off x="4201855" y="48123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B7C3061-098F-4B9B-B397-06FE5C56A22C}"/>
              </a:ext>
            </a:extLst>
          </p:cNvPr>
          <p:cNvSpPr/>
          <p:nvPr/>
        </p:nvSpPr>
        <p:spPr>
          <a:xfrm>
            <a:off x="6510766" y="48192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42DECD8-5B8D-4C46-96C0-B1916EA567C2}"/>
              </a:ext>
            </a:extLst>
          </p:cNvPr>
          <p:cNvGrpSpPr/>
          <p:nvPr/>
        </p:nvGrpSpPr>
        <p:grpSpPr>
          <a:xfrm>
            <a:off x="1810271" y="1835355"/>
            <a:ext cx="892821" cy="428686"/>
            <a:chOff x="4484935" y="944175"/>
            <a:chExt cx="892821" cy="428686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21D5FB75-2232-4E44-BF7B-F08403E91AE1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32D4B68-CF6F-475E-B1B5-31F3DF475E43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3248038-0273-48E0-A601-D98B7A11464A}"/>
              </a:ext>
            </a:extLst>
          </p:cNvPr>
          <p:cNvGrpSpPr/>
          <p:nvPr/>
        </p:nvGrpSpPr>
        <p:grpSpPr>
          <a:xfrm>
            <a:off x="1810262" y="2279961"/>
            <a:ext cx="892821" cy="428686"/>
            <a:chOff x="4484935" y="944175"/>
            <a:chExt cx="892821" cy="428686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79647085-6470-46CB-94C1-C5E2162D23FE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1BEEFBE-4FF1-44A3-B503-6EEF9E9C3DD6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515E58F5-EFA4-4B9B-9447-B11A8370456B}"/>
              </a:ext>
            </a:extLst>
          </p:cNvPr>
          <p:cNvGrpSpPr/>
          <p:nvPr/>
        </p:nvGrpSpPr>
        <p:grpSpPr>
          <a:xfrm>
            <a:off x="1810775" y="2726157"/>
            <a:ext cx="892821" cy="428686"/>
            <a:chOff x="4484935" y="944175"/>
            <a:chExt cx="892821" cy="428686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4F9FFE00-1AF0-435C-9E0E-2DE887751C9A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571C6A3-230C-42A9-9999-FC8835C41D9F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E1C7682-DEBF-4C41-B903-04DE7FA258E8}"/>
              </a:ext>
            </a:extLst>
          </p:cNvPr>
          <p:cNvGrpSpPr/>
          <p:nvPr/>
        </p:nvGrpSpPr>
        <p:grpSpPr>
          <a:xfrm>
            <a:off x="1810766" y="3170763"/>
            <a:ext cx="892821" cy="428686"/>
            <a:chOff x="4484935" y="944175"/>
            <a:chExt cx="892821" cy="42868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CAA3418B-2E19-47A6-AF2F-2E7F80DE912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719B772-56E1-477B-8C37-6C6C1C69DC72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97C82E5-85F6-4A11-9F64-2301486DE7EF}"/>
              </a:ext>
            </a:extLst>
          </p:cNvPr>
          <p:cNvGrpSpPr/>
          <p:nvPr/>
        </p:nvGrpSpPr>
        <p:grpSpPr>
          <a:xfrm>
            <a:off x="1807119" y="3615939"/>
            <a:ext cx="892821" cy="428686"/>
            <a:chOff x="4484935" y="944175"/>
            <a:chExt cx="892821" cy="428686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798B5109-F6F1-4536-B877-E880346C3F46}"/>
                </a:ext>
              </a:extLst>
            </p:cNvPr>
            <p:cNvSpPr/>
            <p:nvPr/>
          </p:nvSpPr>
          <p:spPr>
            <a:xfrm>
              <a:off x="4484935" y="944175"/>
              <a:ext cx="892821" cy="428686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21A5246F-599B-425A-B280-9FD803199A5A}"/>
                </a:ext>
              </a:extLst>
            </p:cNvPr>
            <p:cNvSpPr txBox="1"/>
            <p:nvPr/>
          </p:nvSpPr>
          <p:spPr>
            <a:xfrm>
              <a:off x="4501222" y="985955"/>
              <a:ext cx="8659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805FE8C-3E4B-4BEF-9C84-5096CAAA22F0}"/>
              </a:ext>
            </a:extLst>
          </p:cNvPr>
          <p:cNvGrpSpPr/>
          <p:nvPr/>
        </p:nvGrpSpPr>
        <p:grpSpPr>
          <a:xfrm>
            <a:off x="2699987" y="1831123"/>
            <a:ext cx="892821" cy="428686"/>
            <a:chOff x="3143479" y="934501"/>
            <a:chExt cx="892821" cy="4286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6DB376C2-D9B5-4D31-BC8A-AE752D766BEC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90AF254-B3C9-45EA-8739-710A1A600FA4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C769DE9-9F3B-4F17-9419-26B9D27F1147}"/>
              </a:ext>
            </a:extLst>
          </p:cNvPr>
          <p:cNvGrpSpPr/>
          <p:nvPr/>
        </p:nvGrpSpPr>
        <p:grpSpPr>
          <a:xfrm>
            <a:off x="2702243" y="2280004"/>
            <a:ext cx="892821" cy="428686"/>
            <a:chOff x="3143479" y="934501"/>
            <a:chExt cx="892821" cy="42868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16967586-A639-4D1F-A31B-246ED8F8193D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9022E60-AD62-4F3D-A373-C377C0D46D27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FE6A18BE-80B4-4298-8232-C8DA5EA59B40}"/>
              </a:ext>
            </a:extLst>
          </p:cNvPr>
          <p:cNvGrpSpPr/>
          <p:nvPr/>
        </p:nvGrpSpPr>
        <p:grpSpPr>
          <a:xfrm>
            <a:off x="2700043" y="2727566"/>
            <a:ext cx="892821" cy="428686"/>
            <a:chOff x="3143479" y="934501"/>
            <a:chExt cx="892821" cy="428686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2D085EAA-16B7-47F6-84AD-4BC909FEF6B3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C822AD5-B4EB-4B8E-8562-5A762C1B23DD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A58D36F-38FD-40E6-91A6-DAFED727FA1E}"/>
              </a:ext>
            </a:extLst>
          </p:cNvPr>
          <p:cNvGrpSpPr/>
          <p:nvPr/>
        </p:nvGrpSpPr>
        <p:grpSpPr>
          <a:xfrm>
            <a:off x="2699600" y="3176447"/>
            <a:ext cx="892821" cy="428686"/>
            <a:chOff x="3143479" y="934501"/>
            <a:chExt cx="892821" cy="428686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EE463DE0-2DC9-4429-8B65-293C3E42F13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4164300F-0A38-42BB-935B-6463E6174F5F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DDFFF34-AD3C-450D-8B1C-EB68B0506D93}"/>
              </a:ext>
            </a:extLst>
          </p:cNvPr>
          <p:cNvGrpSpPr/>
          <p:nvPr/>
        </p:nvGrpSpPr>
        <p:grpSpPr>
          <a:xfrm>
            <a:off x="2699702" y="3624102"/>
            <a:ext cx="892821" cy="428686"/>
            <a:chOff x="3143479" y="934501"/>
            <a:chExt cx="892821" cy="428686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D6F6C0C4-0B2D-46FC-9075-C977784D91A5}"/>
                </a:ext>
              </a:extLst>
            </p:cNvPr>
            <p:cNvSpPr/>
            <p:nvPr/>
          </p:nvSpPr>
          <p:spPr>
            <a:xfrm>
              <a:off x="3143479" y="934501"/>
              <a:ext cx="892821" cy="42868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C1068582-8E06-40F4-AF05-3A8AAD7E1EC8}"/>
                </a:ext>
              </a:extLst>
            </p:cNvPr>
            <p:cNvSpPr txBox="1"/>
            <p:nvPr/>
          </p:nvSpPr>
          <p:spPr>
            <a:xfrm>
              <a:off x="3216709" y="976281"/>
              <a:ext cx="7297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015672C1-D9B6-42CB-96CF-BDD25E6CBEBF}"/>
              </a:ext>
            </a:extLst>
          </p:cNvPr>
          <p:cNvGrpSpPr/>
          <p:nvPr/>
        </p:nvGrpSpPr>
        <p:grpSpPr>
          <a:xfrm>
            <a:off x="7093933" y="1865080"/>
            <a:ext cx="1002254" cy="428686"/>
            <a:chOff x="5757690" y="935037"/>
            <a:chExt cx="1002254" cy="428686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60A5DCFE-C02C-452E-AB9E-8F6638CE70D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40DDD1C-0AF6-4117-9494-F19DE331D803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644AB76D-673F-4348-954F-7D24DB86B963}"/>
              </a:ext>
            </a:extLst>
          </p:cNvPr>
          <p:cNvGrpSpPr/>
          <p:nvPr/>
        </p:nvGrpSpPr>
        <p:grpSpPr>
          <a:xfrm>
            <a:off x="7095001" y="2311804"/>
            <a:ext cx="1002254" cy="428686"/>
            <a:chOff x="5757690" y="935037"/>
            <a:chExt cx="1002254" cy="428686"/>
          </a:xfrm>
        </p:grpSpPr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C804A5B6-092A-4D9A-B04B-5A972694F975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00F2652C-3EC3-4B98-94A3-91985A292F2E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36643E55-6867-478F-A12E-5D5D07D4E4FD}"/>
              </a:ext>
            </a:extLst>
          </p:cNvPr>
          <p:cNvGrpSpPr/>
          <p:nvPr/>
        </p:nvGrpSpPr>
        <p:grpSpPr>
          <a:xfrm>
            <a:off x="7093708" y="2755756"/>
            <a:ext cx="1002254" cy="428686"/>
            <a:chOff x="5757690" y="935037"/>
            <a:chExt cx="1002254" cy="428686"/>
          </a:xfrm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88BDB321-C960-4578-899B-979D433873EA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15EA0F08-E81F-478A-BA97-70AA5B75E45A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FB4B95CC-CC66-4244-805B-BD2DC09AD9F2}"/>
              </a:ext>
            </a:extLst>
          </p:cNvPr>
          <p:cNvGrpSpPr/>
          <p:nvPr/>
        </p:nvGrpSpPr>
        <p:grpSpPr>
          <a:xfrm>
            <a:off x="7094776" y="3202480"/>
            <a:ext cx="1002254" cy="428686"/>
            <a:chOff x="5757690" y="935037"/>
            <a:chExt cx="1002254" cy="428686"/>
          </a:xfrm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CA80762C-A44B-4AFF-924A-38C74DCF41B8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7AA1D432-A40A-417D-9CA5-1F68EF579A0D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614CB7F4-505D-452D-9F44-9BD57FB5B204}"/>
              </a:ext>
            </a:extLst>
          </p:cNvPr>
          <p:cNvGrpSpPr/>
          <p:nvPr/>
        </p:nvGrpSpPr>
        <p:grpSpPr>
          <a:xfrm>
            <a:off x="7094284" y="3649438"/>
            <a:ext cx="1002254" cy="428686"/>
            <a:chOff x="5757690" y="935037"/>
            <a:chExt cx="1002254" cy="428686"/>
          </a:xfrm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AFFCE6E4-3A28-4D20-BA6F-C03FEF98EF6F}"/>
                </a:ext>
              </a:extLst>
            </p:cNvPr>
            <p:cNvSpPr/>
            <p:nvPr/>
          </p:nvSpPr>
          <p:spPr>
            <a:xfrm>
              <a:off x="5821206" y="935037"/>
              <a:ext cx="892821" cy="428686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DC3A48B5-B930-416C-9838-E46437CA58A5}"/>
                </a:ext>
              </a:extLst>
            </p:cNvPr>
            <p:cNvSpPr txBox="1"/>
            <p:nvPr/>
          </p:nvSpPr>
          <p:spPr>
            <a:xfrm>
              <a:off x="5757690" y="976817"/>
              <a:ext cx="1002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 Black" panose="020B0A04020102020204" pitchFamily="34" charset="0"/>
                </a:rPr>
                <a:t>100000</a:t>
              </a:r>
              <a:endParaRPr lang="en-GB" sz="2000" b="1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952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 animBg="1"/>
      <p:bldP spid="86" grpId="1" animBg="1"/>
      <p:bldP spid="87" grpId="0" animBg="1"/>
      <p:bldP spid="87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41A6962-2D62-44D8-96A3-749124839A0D}"/>
              </a:ext>
            </a:extLst>
          </p:cNvPr>
          <p:cNvSpPr/>
          <p:nvPr/>
        </p:nvSpPr>
        <p:spPr>
          <a:xfrm>
            <a:off x="4555648" y="497181"/>
            <a:ext cx="2607934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Write </a:t>
            </a:r>
            <a:r>
              <a:rPr lang="en-US" sz="3600" b="1" dirty="0">
                <a:solidFill>
                  <a:schemeClr val="tx1"/>
                </a:solidFill>
              </a:rPr>
              <a:t>&lt;</a:t>
            </a:r>
            <a:r>
              <a:rPr lang="en-US" sz="3600" dirty="0">
                <a:solidFill>
                  <a:schemeClr val="tx1"/>
                </a:solidFill>
              </a:rPr>
              <a:t> or </a:t>
            </a:r>
            <a:r>
              <a:rPr lang="en-US" sz="3600" b="1" dirty="0">
                <a:solidFill>
                  <a:schemeClr val="tx1"/>
                </a:solidFill>
              </a:rPr>
              <a:t>&gt;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GB" sz="3600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45D30E-FD8E-4A17-B966-E7CEE1ADC4CD}"/>
              </a:ext>
            </a:extLst>
          </p:cNvPr>
          <p:cNvGrpSpPr/>
          <p:nvPr/>
        </p:nvGrpSpPr>
        <p:grpSpPr>
          <a:xfrm>
            <a:off x="914503" y="1413056"/>
            <a:ext cx="4237213" cy="817087"/>
            <a:chOff x="-91065" y="372323"/>
            <a:chExt cx="5900998" cy="1134018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6FA7285-8B2F-4854-B3CE-5C7E233A4728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DF4022-320C-44EB-8BF9-A4068D5F4D16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464646         644444</a:t>
              </a: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73702BB6-7D8D-40F5-AA65-6895C7FB351E}"/>
              </a:ext>
            </a:extLst>
          </p:cNvPr>
          <p:cNvSpPr/>
          <p:nvPr/>
        </p:nvSpPr>
        <p:spPr>
          <a:xfrm>
            <a:off x="2486164" y="1536070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F93A0E9-9381-49CD-AC11-ECFE3D6DC977}"/>
              </a:ext>
            </a:extLst>
          </p:cNvPr>
          <p:cNvSpPr txBox="1"/>
          <p:nvPr/>
        </p:nvSpPr>
        <p:spPr>
          <a:xfrm>
            <a:off x="2596108" y="1527131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A412AF-EF07-46A8-B4EC-18CD0D46C7C2}"/>
              </a:ext>
            </a:extLst>
          </p:cNvPr>
          <p:cNvGrpSpPr/>
          <p:nvPr/>
        </p:nvGrpSpPr>
        <p:grpSpPr>
          <a:xfrm>
            <a:off x="6267587" y="1413056"/>
            <a:ext cx="4237213" cy="817087"/>
            <a:chOff x="-91065" y="372323"/>
            <a:chExt cx="5900998" cy="1134018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8B7B3B3E-7DA1-442A-B1A6-849933DF3CB6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1595384-E0F3-4688-A44E-22A93A699967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200000          99999</a:t>
              </a:r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8CCD7D23-180D-4596-A161-76A4CABBF94B}"/>
              </a:ext>
            </a:extLst>
          </p:cNvPr>
          <p:cNvSpPr/>
          <p:nvPr/>
        </p:nvSpPr>
        <p:spPr>
          <a:xfrm>
            <a:off x="7839248" y="1526212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E2C5982-5EF0-4286-884C-043BECFA62AC}"/>
              </a:ext>
            </a:extLst>
          </p:cNvPr>
          <p:cNvSpPr txBox="1"/>
          <p:nvPr/>
        </p:nvSpPr>
        <p:spPr>
          <a:xfrm>
            <a:off x="8007248" y="151727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A7EA70C-1FD7-46CA-897A-350D7C21E59A}"/>
              </a:ext>
            </a:extLst>
          </p:cNvPr>
          <p:cNvGrpSpPr/>
          <p:nvPr/>
        </p:nvGrpSpPr>
        <p:grpSpPr>
          <a:xfrm>
            <a:off x="905687" y="2784982"/>
            <a:ext cx="4237213" cy="817087"/>
            <a:chOff x="-91065" y="372323"/>
            <a:chExt cx="5900998" cy="1134018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5B1FB3F8-DABD-4D21-88D2-C58FB97FCE41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A51E71A-E592-4FA4-984E-4E45069140E8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696222         669666</a:t>
              </a: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09A2426-6651-431E-BB77-69DF2437F850}"/>
              </a:ext>
            </a:extLst>
          </p:cNvPr>
          <p:cNvSpPr/>
          <p:nvPr/>
        </p:nvSpPr>
        <p:spPr>
          <a:xfrm>
            <a:off x="2477348" y="2907996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2D4B45B-056B-470B-A675-1EB8472E8F92}"/>
              </a:ext>
            </a:extLst>
          </p:cNvPr>
          <p:cNvSpPr txBox="1"/>
          <p:nvPr/>
        </p:nvSpPr>
        <p:spPr>
          <a:xfrm>
            <a:off x="2587292" y="2899057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&gt;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82C0E44-2203-4456-A37F-2A99C1F88B45}"/>
              </a:ext>
            </a:extLst>
          </p:cNvPr>
          <p:cNvGrpSpPr/>
          <p:nvPr/>
        </p:nvGrpSpPr>
        <p:grpSpPr>
          <a:xfrm>
            <a:off x="6258771" y="2784982"/>
            <a:ext cx="4237213" cy="817087"/>
            <a:chOff x="-91065" y="372323"/>
            <a:chExt cx="5900998" cy="1134018"/>
          </a:xfrm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4277AF16-6006-4D2D-A617-AF512B0810A4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A17329B-4676-41AE-8A66-28F524824F14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458458         485459</a:t>
              </a:r>
            </a:p>
          </p:txBody>
        </p: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1BC42CB-672D-4965-8F21-002AAED21076}"/>
              </a:ext>
            </a:extLst>
          </p:cNvPr>
          <p:cNvSpPr/>
          <p:nvPr/>
        </p:nvSpPr>
        <p:spPr>
          <a:xfrm>
            <a:off x="7830432" y="2898138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76D5327-390C-4FDD-9957-2B1AD236F1B4}"/>
              </a:ext>
            </a:extLst>
          </p:cNvPr>
          <p:cNvSpPr txBox="1"/>
          <p:nvPr/>
        </p:nvSpPr>
        <p:spPr>
          <a:xfrm>
            <a:off x="7940376" y="2889199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A00D3FE-AC0C-4C29-A993-FD2F355F3CAC}"/>
              </a:ext>
            </a:extLst>
          </p:cNvPr>
          <p:cNvGrpSpPr/>
          <p:nvPr/>
        </p:nvGrpSpPr>
        <p:grpSpPr>
          <a:xfrm>
            <a:off x="905687" y="4091686"/>
            <a:ext cx="4237213" cy="817087"/>
            <a:chOff x="-91065" y="372323"/>
            <a:chExt cx="5900998" cy="1134018"/>
          </a:xfrm>
        </p:grpSpPr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9B1118C4-4380-47D1-BF26-24A1E9344E84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A64B166-DA82-4EF8-95E2-F7A300DF092C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265526         265656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21A915B-7A96-4172-A07D-D41C213F0248}"/>
              </a:ext>
            </a:extLst>
          </p:cNvPr>
          <p:cNvSpPr/>
          <p:nvPr/>
        </p:nvSpPr>
        <p:spPr>
          <a:xfrm>
            <a:off x="2477348" y="4214700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4D20873-577C-465C-95F9-DA02516FDCA6}"/>
              </a:ext>
            </a:extLst>
          </p:cNvPr>
          <p:cNvSpPr txBox="1"/>
          <p:nvPr/>
        </p:nvSpPr>
        <p:spPr>
          <a:xfrm>
            <a:off x="2645348" y="4205761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9E92FCB-5F62-4D64-9BCC-2C762C5D1870}"/>
              </a:ext>
            </a:extLst>
          </p:cNvPr>
          <p:cNvGrpSpPr/>
          <p:nvPr/>
        </p:nvGrpSpPr>
        <p:grpSpPr>
          <a:xfrm>
            <a:off x="6258771" y="4091686"/>
            <a:ext cx="4237213" cy="817087"/>
            <a:chOff x="-91065" y="372323"/>
            <a:chExt cx="5900998" cy="1134018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F0873DF0-BF98-4476-8DFA-2716B08EBABA}"/>
                </a:ext>
              </a:extLst>
            </p:cNvPr>
            <p:cNvSpPr/>
            <p:nvPr/>
          </p:nvSpPr>
          <p:spPr>
            <a:xfrm>
              <a:off x="-59293" y="372323"/>
              <a:ext cx="5421348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4DEF500-C2DD-4FC4-B199-970B74727640}"/>
                </a:ext>
              </a:extLst>
            </p:cNvPr>
            <p:cNvSpPr txBox="1"/>
            <p:nvPr/>
          </p:nvSpPr>
          <p:spPr>
            <a:xfrm>
              <a:off x="-91065" y="485388"/>
              <a:ext cx="5900998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</a:rPr>
                <a:t>  66000         600000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88F7343-6CF1-4373-AB9B-E6652C00A214}"/>
              </a:ext>
            </a:extLst>
          </p:cNvPr>
          <p:cNvSpPr/>
          <p:nvPr/>
        </p:nvSpPr>
        <p:spPr>
          <a:xfrm>
            <a:off x="7830432" y="4204842"/>
            <a:ext cx="74681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13B3516-FB97-4B0C-8DF3-BD6576153966}"/>
              </a:ext>
            </a:extLst>
          </p:cNvPr>
          <p:cNvSpPr txBox="1"/>
          <p:nvPr/>
        </p:nvSpPr>
        <p:spPr>
          <a:xfrm>
            <a:off x="7940376" y="4195903"/>
            <a:ext cx="57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&lt;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0C45858-36A3-49E1-A191-B207B94E5F0E}"/>
              </a:ext>
            </a:extLst>
          </p:cNvPr>
          <p:cNvSpPr/>
          <p:nvPr/>
        </p:nvSpPr>
        <p:spPr>
          <a:xfrm>
            <a:off x="994412" y="141193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AADF848-A14B-45F2-8600-415EEB7F9063}"/>
              </a:ext>
            </a:extLst>
          </p:cNvPr>
          <p:cNvSpPr/>
          <p:nvPr/>
        </p:nvSpPr>
        <p:spPr>
          <a:xfrm>
            <a:off x="3326661" y="141119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E8A5D0D-F8FD-4452-8B9E-00A9683B7C10}"/>
              </a:ext>
            </a:extLst>
          </p:cNvPr>
          <p:cNvSpPr/>
          <p:nvPr/>
        </p:nvSpPr>
        <p:spPr>
          <a:xfrm>
            <a:off x="6360040" y="14140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EFFE746-7DEB-437E-8701-3789D5093A83}"/>
              </a:ext>
            </a:extLst>
          </p:cNvPr>
          <p:cNvSpPr/>
          <p:nvPr/>
        </p:nvSpPr>
        <p:spPr>
          <a:xfrm>
            <a:off x="8547031" y="141093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87BE4BB-96ED-42FE-9A60-01F3033E3035}"/>
              </a:ext>
            </a:extLst>
          </p:cNvPr>
          <p:cNvSpPr/>
          <p:nvPr/>
        </p:nvSpPr>
        <p:spPr>
          <a:xfrm>
            <a:off x="999513" y="278373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99B22B8-2E4B-481E-8260-82148C788F68}"/>
              </a:ext>
            </a:extLst>
          </p:cNvPr>
          <p:cNvSpPr/>
          <p:nvPr/>
        </p:nvSpPr>
        <p:spPr>
          <a:xfrm>
            <a:off x="3317737" y="27858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B624BA4-A4C8-48C4-A7EB-D0CF0770CBF4}"/>
              </a:ext>
            </a:extLst>
          </p:cNvPr>
          <p:cNvSpPr/>
          <p:nvPr/>
        </p:nvSpPr>
        <p:spPr>
          <a:xfrm>
            <a:off x="1229976" y="278461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A3E098D-E0C4-4C42-A679-EDDAD9B61337}"/>
              </a:ext>
            </a:extLst>
          </p:cNvPr>
          <p:cNvSpPr/>
          <p:nvPr/>
        </p:nvSpPr>
        <p:spPr>
          <a:xfrm>
            <a:off x="3548200" y="278388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F0A2304-30F0-49CE-AB68-8A2853BFCCAF}"/>
              </a:ext>
            </a:extLst>
          </p:cNvPr>
          <p:cNvSpPr/>
          <p:nvPr/>
        </p:nvSpPr>
        <p:spPr>
          <a:xfrm>
            <a:off x="6347662" y="278406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769714C-57D2-4739-A1CE-A672B6E93D79}"/>
              </a:ext>
            </a:extLst>
          </p:cNvPr>
          <p:cNvSpPr/>
          <p:nvPr/>
        </p:nvSpPr>
        <p:spPr>
          <a:xfrm>
            <a:off x="8665886" y="278375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B2D92F-8137-46BE-8D63-AC9608033793}"/>
              </a:ext>
            </a:extLst>
          </p:cNvPr>
          <p:cNvSpPr/>
          <p:nvPr/>
        </p:nvSpPr>
        <p:spPr>
          <a:xfrm>
            <a:off x="6578125" y="278495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B831A30-416E-4506-AACB-EB0ED83DD83C}"/>
              </a:ext>
            </a:extLst>
          </p:cNvPr>
          <p:cNvSpPr/>
          <p:nvPr/>
        </p:nvSpPr>
        <p:spPr>
          <a:xfrm>
            <a:off x="8896349" y="278469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D09549B-EB81-4C2A-A621-8E67FB1598B3}"/>
              </a:ext>
            </a:extLst>
          </p:cNvPr>
          <p:cNvSpPr/>
          <p:nvPr/>
        </p:nvSpPr>
        <p:spPr>
          <a:xfrm>
            <a:off x="997404" y="409042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41F2ABB-6459-412E-BE1B-967DE1BAD139}"/>
              </a:ext>
            </a:extLst>
          </p:cNvPr>
          <p:cNvSpPr/>
          <p:nvPr/>
        </p:nvSpPr>
        <p:spPr>
          <a:xfrm>
            <a:off x="3315628" y="4090119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5E20089-1C14-4142-B2A5-2B26035FD3D7}"/>
              </a:ext>
            </a:extLst>
          </p:cNvPr>
          <p:cNvSpPr/>
          <p:nvPr/>
        </p:nvSpPr>
        <p:spPr>
          <a:xfrm>
            <a:off x="1227867" y="409131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2A8E2EA-5C0B-49D0-9467-BBFCD2DC813D}"/>
              </a:ext>
            </a:extLst>
          </p:cNvPr>
          <p:cNvSpPr/>
          <p:nvPr/>
        </p:nvSpPr>
        <p:spPr>
          <a:xfrm>
            <a:off x="3546091" y="40910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5A751F6-25E4-4447-8798-92F6784AD8B8}"/>
              </a:ext>
            </a:extLst>
          </p:cNvPr>
          <p:cNvSpPr/>
          <p:nvPr/>
        </p:nvSpPr>
        <p:spPr>
          <a:xfrm>
            <a:off x="1460635" y="408981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0BB91DE-C641-45B2-8C9D-483B9A59A12D}"/>
              </a:ext>
            </a:extLst>
          </p:cNvPr>
          <p:cNvSpPr/>
          <p:nvPr/>
        </p:nvSpPr>
        <p:spPr>
          <a:xfrm>
            <a:off x="3778859" y="409146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01E083B-A292-4AD8-8EFA-D1E8A9F50D9F}"/>
              </a:ext>
            </a:extLst>
          </p:cNvPr>
          <p:cNvSpPr/>
          <p:nvPr/>
        </p:nvSpPr>
        <p:spPr>
          <a:xfrm>
            <a:off x="1691254" y="408955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834C3F4-47DC-4FC3-96FF-58F42164D225}"/>
              </a:ext>
            </a:extLst>
          </p:cNvPr>
          <p:cNvSpPr/>
          <p:nvPr/>
        </p:nvSpPr>
        <p:spPr>
          <a:xfrm>
            <a:off x="4009478" y="409120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E6CB0986-6ECB-46FE-A3C1-E400D3D2F957}"/>
              </a:ext>
            </a:extLst>
          </p:cNvPr>
          <p:cNvSpPr/>
          <p:nvPr/>
        </p:nvSpPr>
        <p:spPr>
          <a:xfrm>
            <a:off x="6329546" y="4090073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10A0A80-488E-429E-ACB2-3852A3AAB573}"/>
              </a:ext>
            </a:extLst>
          </p:cNvPr>
          <p:cNvSpPr/>
          <p:nvPr/>
        </p:nvSpPr>
        <p:spPr>
          <a:xfrm>
            <a:off x="8638457" y="409076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23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87" grpId="0"/>
      <p:bldP spid="103" grpId="0"/>
      <p:bldP spid="108" grpId="0"/>
      <p:bldP spid="113" grpId="0"/>
      <p:bldP spid="118" grpId="0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8" grpId="0" animBg="1"/>
      <p:bldP spid="9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D0672-16EF-4C12-B0B5-8EA2B90B5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7 Order numbers with up to six digits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06606-E973-431B-B0F7-B61FD1768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280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D80938-A9FF-4B4D-9A82-650964F593E5}"/>
              </a:ext>
            </a:extLst>
          </p:cNvPr>
          <p:cNvSpPr/>
          <p:nvPr/>
        </p:nvSpPr>
        <p:spPr>
          <a:xfrm>
            <a:off x="477602" y="2735116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41DE64-4BBE-4729-80AA-587D93FC2B52}"/>
              </a:ext>
            </a:extLst>
          </p:cNvPr>
          <p:cNvGrpSpPr/>
          <p:nvPr/>
        </p:nvGrpSpPr>
        <p:grpSpPr>
          <a:xfrm>
            <a:off x="455040" y="1388585"/>
            <a:ext cx="10469947" cy="1134018"/>
            <a:chOff x="602298" y="3276686"/>
            <a:chExt cx="11415703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22552072-64A9-4662-8291-B451824F76BF}"/>
                </a:ext>
              </a:extLst>
            </p:cNvPr>
            <p:cNvSpPr/>
            <p:nvPr/>
          </p:nvSpPr>
          <p:spPr>
            <a:xfrm>
              <a:off x="602298" y="3276686"/>
              <a:ext cx="102274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3E312E2-3903-4DB9-B435-75EA36E46DF9}"/>
                </a:ext>
              </a:extLst>
            </p:cNvPr>
            <p:cNvSpPr txBox="1"/>
            <p:nvPr/>
          </p:nvSpPr>
          <p:spPr>
            <a:xfrm>
              <a:off x="616569" y="3499074"/>
              <a:ext cx="114014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540 000,    45 400,    54 000,    455 000,    544 000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2E67934-A4F4-4705-8714-6FD18AB0DF6B}"/>
              </a:ext>
            </a:extLst>
          </p:cNvPr>
          <p:cNvSpPr txBox="1"/>
          <p:nvPr/>
        </p:nvSpPr>
        <p:spPr>
          <a:xfrm>
            <a:off x="374902" y="3415188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E34215-5DAF-42AC-8E70-061E96179F0A}"/>
              </a:ext>
            </a:extLst>
          </p:cNvPr>
          <p:cNvSpPr txBox="1"/>
          <p:nvPr/>
        </p:nvSpPr>
        <p:spPr>
          <a:xfrm>
            <a:off x="10511240" y="3411081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36434425-5F79-43FA-A8D9-10D4DE7B20BA}"/>
              </a:ext>
            </a:extLst>
          </p:cNvPr>
          <p:cNvSpPr/>
          <p:nvPr/>
        </p:nvSpPr>
        <p:spPr>
          <a:xfrm>
            <a:off x="461187" y="497181"/>
            <a:ext cx="11159603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CE130E4-B51A-4EB3-9BED-73D18618097D}"/>
              </a:ext>
            </a:extLst>
          </p:cNvPr>
          <p:cNvSpPr/>
          <p:nvPr/>
        </p:nvSpPr>
        <p:spPr>
          <a:xfrm>
            <a:off x="2715313" y="273486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004034F-D623-45BC-AFB6-F6A92473E90B}"/>
              </a:ext>
            </a:extLst>
          </p:cNvPr>
          <p:cNvSpPr/>
          <p:nvPr/>
        </p:nvSpPr>
        <p:spPr>
          <a:xfrm>
            <a:off x="4944264" y="2735467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E709B149-F4F9-45DC-AADE-3938A12AAA6E}"/>
              </a:ext>
            </a:extLst>
          </p:cNvPr>
          <p:cNvSpPr/>
          <p:nvPr/>
        </p:nvSpPr>
        <p:spPr>
          <a:xfrm>
            <a:off x="7174832" y="2735216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C7AD95C-3280-4DFB-9F4D-14B776BEE32F}"/>
              </a:ext>
            </a:extLst>
          </p:cNvPr>
          <p:cNvSpPr/>
          <p:nvPr/>
        </p:nvSpPr>
        <p:spPr>
          <a:xfrm>
            <a:off x="9407412" y="2733818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69997B4-DA41-46BF-BE5A-5611CD3957A5}"/>
              </a:ext>
            </a:extLst>
          </p:cNvPr>
          <p:cNvSpPr txBox="1"/>
          <p:nvPr/>
        </p:nvSpPr>
        <p:spPr>
          <a:xfrm>
            <a:off x="661763" y="2789043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45400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1574EB-50D5-4C83-91EE-26699D6FEA2F}"/>
              </a:ext>
            </a:extLst>
          </p:cNvPr>
          <p:cNvSpPr txBox="1"/>
          <p:nvPr/>
        </p:nvSpPr>
        <p:spPr>
          <a:xfrm>
            <a:off x="2907480" y="2789311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54000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3FC182B-1BBF-4335-84AC-56BB4E7AF34B}"/>
              </a:ext>
            </a:extLst>
          </p:cNvPr>
          <p:cNvSpPr txBox="1"/>
          <p:nvPr/>
        </p:nvSpPr>
        <p:spPr>
          <a:xfrm>
            <a:off x="4990422" y="2784913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455000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1B706F5-C7B1-4E97-852C-E04218BBF17D}"/>
              </a:ext>
            </a:extLst>
          </p:cNvPr>
          <p:cNvSpPr txBox="1"/>
          <p:nvPr/>
        </p:nvSpPr>
        <p:spPr>
          <a:xfrm>
            <a:off x="7223898" y="2776070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540000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A3092A5-864D-4CD5-B80F-C86F86EC7D9B}"/>
              </a:ext>
            </a:extLst>
          </p:cNvPr>
          <p:cNvSpPr txBox="1"/>
          <p:nvPr/>
        </p:nvSpPr>
        <p:spPr>
          <a:xfrm>
            <a:off x="9464268" y="2780751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544000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8044FBB-1623-44F7-9DF5-38D3FD47485C}"/>
              </a:ext>
            </a:extLst>
          </p:cNvPr>
          <p:cNvSpPr/>
          <p:nvPr/>
        </p:nvSpPr>
        <p:spPr>
          <a:xfrm>
            <a:off x="477602" y="54156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3D58231D-2DB3-402A-B013-70FA20E84B89}"/>
              </a:ext>
            </a:extLst>
          </p:cNvPr>
          <p:cNvGrpSpPr/>
          <p:nvPr/>
        </p:nvGrpSpPr>
        <p:grpSpPr>
          <a:xfrm>
            <a:off x="455040" y="4069092"/>
            <a:ext cx="9701760" cy="1134018"/>
            <a:chOff x="602298" y="3276686"/>
            <a:chExt cx="10578125" cy="1134018"/>
          </a:xfrm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826AED47-9A90-46AF-B6CC-80F329887B23}"/>
                </a:ext>
              </a:extLst>
            </p:cNvPr>
            <p:cNvSpPr/>
            <p:nvPr/>
          </p:nvSpPr>
          <p:spPr>
            <a:xfrm>
              <a:off x="602298" y="3276686"/>
              <a:ext cx="1022747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8249A5E-6CCF-4445-BF25-0C545C711B28}"/>
                </a:ext>
              </a:extLst>
            </p:cNvPr>
            <p:cNvSpPr txBox="1"/>
            <p:nvPr/>
          </p:nvSpPr>
          <p:spPr>
            <a:xfrm>
              <a:off x="616569" y="3499074"/>
              <a:ext cx="105638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77 666,    677 666,    67 777,    767 666,    776 777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DF83C4A3-259F-4F41-9FD7-8053B9EA47A6}"/>
              </a:ext>
            </a:extLst>
          </p:cNvPr>
          <p:cNvSpPr txBox="1"/>
          <p:nvPr/>
        </p:nvSpPr>
        <p:spPr>
          <a:xfrm>
            <a:off x="374902" y="6095695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111A45C0-8952-423F-88AD-9DD96A6C286B}"/>
              </a:ext>
            </a:extLst>
          </p:cNvPr>
          <p:cNvSpPr txBox="1"/>
          <p:nvPr/>
        </p:nvSpPr>
        <p:spPr>
          <a:xfrm>
            <a:off x="10511240" y="609158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3689B18-E011-4983-B16B-4B36321C7E19}"/>
              </a:ext>
            </a:extLst>
          </p:cNvPr>
          <p:cNvSpPr/>
          <p:nvPr/>
        </p:nvSpPr>
        <p:spPr>
          <a:xfrm>
            <a:off x="2715313" y="5415372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016293C8-94F9-42E3-BC1A-41B7B3349537}"/>
              </a:ext>
            </a:extLst>
          </p:cNvPr>
          <p:cNvSpPr/>
          <p:nvPr/>
        </p:nvSpPr>
        <p:spPr>
          <a:xfrm>
            <a:off x="4944264" y="5415974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3B5EC888-6E38-4466-9572-00140226219D}"/>
              </a:ext>
            </a:extLst>
          </p:cNvPr>
          <p:cNvSpPr/>
          <p:nvPr/>
        </p:nvSpPr>
        <p:spPr>
          <a:xfrm>
            <a:off x="7174832" y="54157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1C2C9C42-6528-4243-9CA6-6353B306EAE6}"/>
              </a:ext>
            </a:extLst>
          </p:cNvPr>
          <p:cNvSpPr/>
          <p:nvPr/>
        </p:nvSpPr>
        <p:spPr>
          <a:xfrm>
            <a:off x="9407412" y="541432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CEC5D95-5D46-49A4-8C3B-0AAF09E2722D}"/>
              </a:ext>
            </a:extLst>
          </p:cNvPr>
          <p:cNvSpPr txBox="1"/>
          <p:nvPr/>
        </p:nvSpPr>
        <p:spPr>
          <a:xfrm>
            <a:off x="661763" y="5469550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67777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99164BA-E8C9-48AC-8805-1D289D0E5392}"/>
              </a:ext>
            </a:extLst>
          </p:cNvPr>
          <p:cNvSpPr txBox="1"/>
          <p:nvPr/>
        </p:nvSpPr>
        <p:spPr>
          <a:xfrm>
            <a:off x="2907480" y="5469818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77666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FDCF30E-257B-4A2F-89CE-DDF980AE248D}"/>
              </a:ext>
            </a:extLst>
          </p:cNvPr>
          <p:cNvSpPr txBox="1"/>
          <p:nvPr/>
        </p:nvSpPr>
        <p:spPr>
          <a:xfrm>
            <a:off x="4990422" y="5465420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677666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FA003634-2BFD-4C78-9EB4-552FDEC5E7B5}"/>
              </a:ext>
            </a:extLst>
          </p:cNvPr>
          <p:cNvSpPr txBox="1"/>
          <p:nvPr/>
        </p:nvSpPr>
        <p:spPr>
          <a:xfrm>
            <a:off x="7223898" y="5456577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767666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F9C286A-5617-435B-BF3F-7C82066D1EAD}"/>
              </a:ext>
            </a:extLst>
          </p:cNvPr>
          <p:cNvSpPr txBox="1"/>
          <p:nvPr/>
        </p:nvSpPr>
        <p:spPr>
          <a:xfrm>
            <a:off x="9464268" y="5461258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776777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6B17218-68D6-41F8-9D66-B67C90955531}"/>
              </a:ext>
            </a:extLst>
          </p:cNvPr>
          <p:cNvSpPr/>
          <p:nvPr/>
        </p:nvSpPr>
        <p:spPr>
          <a:xfrm>
            <a:off x="559338" y="1527975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8332F35-5913-4D9D-A4DA-EA0DD3C9707D}"/>
              </a:ext>
            </a:extLst>
          </p:cNvPr>
          <p:cNvSpPr/>
          <p:nvPr/>
        </p:nvSpPr>
        <p:spPr>
          <a:xfrm>
            <a:off x="2342422" y="152559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CC519CD8-3406-4B28-BE78-707310E4311C}"/>
              </a:ext>
            </a:extLst>
          </p:cNvPr>
          <p:cNvSpPr/>
          <p:nvPr/>
        </p:nvSpPr>
        <p:spPr>
          <a:xfrm>
            <a:off x="4125784" y="152282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6B3D5BD6-BA02-49E9-819D-4E22269579C0}"/>
              </a:ext>
            </a:extLst>
          </p:cNvPr>
          <p:cNvSpPr/>
          <p:nvPr/>
        </p:nvSpPr>
        <p:spPr>
          <a:xfrm>
            <a:off x="6139732" y="152282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FC8714FB-1170-42D2-9525-9949D82C84C4}"/>
              </a:ext>
            </a:extLst>
          </p:cNvPr>
          <p:cNvSpPr/>
          <p:nvPr/>
        </p:nvSpPr>
        <p:spPr>
          <a:xfrm>
            <a:off x="8177278" y="152282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242519B-D61E-4A60-B338-450203515CB1}"/>
              </a:ext>
            </a:extLst>
          </p:cNvPr>
          <p:cNvSpPr/>
          <p:nvPr/>
        </p:nvSpPr>
        <p:spPr>
          <a:xfrm>
            <a:off x="2572228" y="1524504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E4FAC903-E602-4C9E-BE1A-5523A2045775}"/>
              </a:ext>
            </a:extLst>
          </p:cNvPr>
          <p:cNvSpPr/>
          <p:nvPr/>
        </p:nvSpPr>
        <p:spPr>
          <a:xfrm>
            <a:off x="4355707" y="152423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69EB1237-C05E-4A81-98A6-FAF4D993BF1D}"/>
              </a:ext>
            </a:extLst>
          </p:cNvPr>
          <p:cNvSpPr/>
          <p:nvPr/>
        </p:nvSpPr>
        <p:spPr>
          <a:xfrm>
            <a:off x="789144" y="1527348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5D55E3D8-D8D7-44ED-9E26-97171B202CF2}"/>
              </a:ext>
            </a:extLst>
          </p:cNvPr>
          <p:cNvSpPr/>
          <p:nvPr/>
        </p:nvSpPr>
        <p:spPr>
          <a:xfrm>
            <a:off x="1019358" y="1527522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D02774A6-BFE9-46CD-B3D1-D21B8F8DAF29}"/>
              </a:ext>
            </a:extLst>
          </p:cNvPr>
          <p:cNvSpPr/>
          <p:nvPr/>
        </p:nvSpPr>
        <p:spPr>
          <a:xfrm>
            <a:off x="8407427" y="1522821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5D4035DB-C6C3-441D-AF3C-6D8C8F884C35}"/>
              </a:ext>
            </a:extLst>
          </p:cNvPr>
          <p:cNvSpPr/>
          <p:nvPr/>
        </p:nvSpPr>
        <p:spPr>
          <a:xfrm>
            <a:off x="8639639" y="1522820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CDE6A1BC-B10A-44C2-8F3E-E6FCFCC985D6}"/>
              </a:ext>
            </a:extLst>
          </p:cNvPr>
          <p:cNvSpPr/>
          <p:nvPr/>
        </p:nvSpPr>
        <p:spPr>
          <a:xfrm>
            <a:off x="332929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35F5372-C686-4B31-9AD2-395007C06056}"/>
              </a:ext>
            </a:extLst>
          </p:cNvPr>
          <p:cNvSpPr/>
          <p:nvPr/>
        </p:nvSpPr>
        <p:spPr>
          <a:xfrm>
            <a:off x="2354673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21571DC2-B561-434B-ACB0-7766EF4D703F}"/>
              </a:ext>
            </a:extLst>
          </p:cNvPr>
          <p:cNvSpPr/>
          <p:nvPr/>
        </p:nvSpPr>
        <p:spPr>
          <a:xfrm>
            <a:off x="4143282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1847AAF1-9522-4E59-8828-CCDFB9DB9526}"/>
              </a:ext>
            </a:extLst>
          </p:cNvPr>
          <p:cNvSpPr/>
          <p:nvPr/>
        </p:nvSpPr>
        <p:spPr>
          <a:xfrm>
            <a:off x="6163158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5A8DB017-DD5D-4883-A7BF-E9709A9BACDE}"/>
              </a:ext>
            </a:extLst>
          </p:cNvPr>
          <p:cNvSpPr/>
          <p:nvPr/>
        </p:nvSpPr>
        <p:spPr>
          <a:xfrm>
            <a:off x="8181622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7A7C8B5B-DE7C-48DC-983E-A1256392A871}"/>
              </a:ext>
            </a:extLst>
          </p:cNvPr>
          <p:cNvSpPr/>
          <p:nvPr/>
        </p:nvSpPr>
        <p:spPr>
          <a:xfrm>
            <a:off x="565425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E388F09A-8157-4214-B1FB-BAE6C3604FB1}"/>
              </a:ext>
            </a:extLst>
          </p:cNvPr>
          <p:cNvSpPr/>
          <p:nvPr/>
        </p:nvSpPr>
        <p:spPr>
          <a:xfrm>
            <a:off x="4375177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577C6D51-09F6-4184-B3D5-F69EF242D49C}"/>
              </a:ext>
            </a:extLst>
          </p:cNvPr>
          <p:cNvSpPr/>
          <p:nvPr/>
        </p:nvSpPr>
        <p:spPr>
          <a:xfrm>
            <a:off x="6393307" y="4227557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9E1DFB43-D034-4457-82E0-F8B5F2A269E3}"/>
              </a:ext>
            </a:extLst>
          </p:cNvPr>
          <p:cNvSpPr/>
          <p:nvPr/>
        </p:nvSpPr>
        <p:spPr>
          <a:xfrm>
            <a:off x="8413360" y="4227556"/>
            <a:ext cx="230659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54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141" grpId="0"/>
      <p:bldP spid="142" grpId="0"/>
      <p:bldP spid="143" grpId="0"/>
      <p:bldP spid="169" grpId="0"/>
      <p:bldP spid="170" grpId="0"/>
      <p:bldP spid="171" grpId="0"/>
      <p:bldP spid="172" grpId="0"/>
      <p:bldP spid="173" grpId="0"/>
      <p:bldP spid="174" grpId="0" animBg="1"/>
      <p:bldP spid="174" grpId="1" animBg="1"/>
      <p:bldP spid="174" grpId="2" animBg="1"/>
      <p:bldP spid="174" grpId="3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7" grpId="2" animBg="1"/>
      <p:bldP spid="177" grpId="3" animBg="1"/>
      <p:bldP spid="178" grpId="0" animBg="1"/>
      <p:bldP spid="178" grpId="1" animBg="1"/>
      <p:bldP spid="178" grpId="2" animBg="1"/>
      <p:bldP spid="178" grpId="3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6" grpId="2" animBg="1"/>
      <p:bldP spid="186" grpId="3" animBg="1"/>
      <p:bldP spid="187" grpId="0" animBg="1"/>
      <p:bldP spid="187" grpId="1" animBg="1"/>
      <p:bldP spid="188" grpId="0" animBg="1"/>
      <p:bldP spid="188" grpId="1" animBg="1"/>
      <p:bldP spid="188" grpId="2" animBg="1"/>
      <p:bldP spid="188" grpId="3" animBg="1"/>
      <p:bldP spid="189" grpId="0" animBg="1"/>
      <p:bldP spid="189" grpId="1" animBg="1"/>
      <p:bldP spid="189" grpId="2" animBg="1"/>
      <p:bldP spid="189" grpId="3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D80938-A9FF-4B4D-9A82-650964F593E5}"/>
              </a:ext>
            </a:extLst>
          </p:cNvPr>
          <p:cNvSpPr/>
          <p:nvPr/>
        </p:nvSpPr>
        <p:spPr>
          <a:xfrm>
            <a:off x="477602" y="2735116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41DE64-4BBE-4729-80AA-587D93FC2B52}"/>
              </a:ext>
            </a:extLst>
          </p:cNvPr>
          <p:cNvGrpSpPr/>
          <p:nvPr/>
        </p:nvGrpSpPr>
        <p:grpSpPr>
          <a:xfrm>
            <a:off x="455040" y="1388585"/>
            <a:ext cx="10469947" cy="1134018"/>
            <a:chOff x="602298" y="3276686"/>
            <a:chExt cx="11415703" cy="113401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22552072-64A9-4662-8291-B451824F76BF}"/>
                </a:ext>
              </a:extLst>
            </p:cNvPr>
            <p:cNvSpPr/>
            <p:nvPr/>
          </p:nvSpPr>
          <p:spPr>
            <a:xfrm>
              <a:off x="602298" y="3276686"/>
              <a:ext cx="10227475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3E312E2-3903-4DB9-B435-75EA36E46DF9}"/>
                </a:ext>
              </a:extLst>
            </p:cNvPr>
            <p:cNvSpPr txBox="1"/>
            <p:nvPr/>
          </p:nvSpPr>
          <p:spPr>
            <a:xfrm>
              <a:off x="616569" y="3499074"/>
              <a:ext cx="114014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660 000,    60 900,    690 000,    9 600,    669 000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2E67934-A4F4-4705-8714-6FD18AB0DF6B}"/>
              </a:ext>
            </a:extLst>
          </p:cNvPr>
          <p:cNvSpPr txBox="1"/>
          <p:nvPr/>
        </p:nvSpPr>
        <p:spPr>
          <a:xfrm>
            <a:off x="374902" y="3415188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E34215-5DAF-42AC-8E70-061E96179F0A}"/>
              </a:ext>
            </a:extLst>
          </p:cNvPr>
          <p:cNvSpPr txBox="1"/>
          <p:nvPr/>
        </p:nvSpPr>
        <p:spPr>
          <a:xfrm>
            <a:off x="10511240" y="3411081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36434425-5F79-43FA-A8D9-10D4DE7B20BA}"/>
              </a:ext>
            </a:extLst>
          </p:cNvPr>
          <p:cNvSpPr/>
          <p:nvPr/>
        </p:nvSpPr>
        <p:spPr>
          <a:xfrm>
            <a:off x="461187" y="497181"/>
            <a:ext cx="11159603" cy="4345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Write the numbers below in order from smallest to largest: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CE130E4-B51A-4EB3-9BED-73D18618097D}"/>
              </a:ext>
            </a:extLst>
          </p:cNvPr>
          <p:cNvSpPr/>
          <p:nvPr/>
        </p:nvSpPr>
        <p:spPr>
          <a:xfrm>
            <a:off x="2715313" y="273486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004034F-D623-45BC-AFB6-F6A92473E90B}"/>
              </a:ext>
            </a:extLst>
          </p:cNvPr>
          <p:cNvSpPr/>
          <p:nvPr/>
        </p:nvSpPr>
        <p:spPr>
          <a:xfrm>
            <a:off x="4944264" y="2735467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E709B149-F4F9-45DC-AADE-3938A12AAA6E}"/>
              </a:ext>
            </a:extLst>
          </p:cNvPr>
          <p:cNvSpPr/>
          <p:nvPr/>
        </p:nvSpPr>
        <p:spPr>
          <a:xfrm>
            <a:off x="7174832" y="2735216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C7AD95C-3280-4DFB-9F4D-14B776BEE32F}"/>
              </a:ext>
            </a:extLst>
          </p:cNvPr>
          <p:cNvSpPr/>
          <p:nvPr/>
        </p:nvSpPr>
        <p:spPr>
          <a:xfrm>
            <a:off x="9407412" y="2733818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69997B4-DA41-46BF-BE5A-5611CD3957A5}"/>
              </a:ext>
            </a:extLst>
          </p:cNvPr>
          <p:cNvSpPr txBox="1"/>
          <p:nvPr/>
        </p:nvSpPr>
        <p:spPr>
          <a:xfrm>
            <a:off x="768187" y="2789043"/>
            <a:ext cx="17644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9600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261574EB-50D5-4C83-91EE-26699D6FEA2F}"/>
              </a:ext>
            </a:extLst>
          </p:cNvPr>
          <p:cNvSpPr txBox="1"/>
          <p:nvPr/>
        </p:nvSpPr>
        <p:spPr>
          <a:xfrm>
            <a:off x="2907480" y="2789311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60900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3FC182B-1BBF-4335-84AC-56BB4E7AF34B}"/>
              </a:ext>
            </a:extLst>
          </p:cNvPr>
          <p:cNvSpPr txBox="1"/>
          <p:nvPr/>
        </p:nvSpPr>
        <p:spPr>
          <a:xfrm>
            <a:off x="4990422" y="2784913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660000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1B706F5-C7B1-4E97-852C-E04218BBF17D}"/>
              </a:ext>
            </a:extLst>
          </p:cNvPr>
          <p:cNvSpPr txBox="1"/>
          <p:nvPr/>
        </p:nvSpPr>
        <p:spPr>
          <a:xfrm>
            <a:off x="7223898" y="2776070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669000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A3092A5-864D-4CD5-B80F-C86F86EC7D9B}"/>
              </a:ext>
            </a:extLst>
          </p:cNvPr>
          <p:cNvSpPr txBox="1"/>
          <p:nvPr/>
        </p:nvSpPr>
        <p:spPr>
          <a:xfrm>
            <a:off x="9464268" y="2780751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690000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8044FBB-1623-44F7-9DF5-38D3FD47485C}"/>
              </a:ext>
            </a:extLst>
          </p:cNvPr>
          <p:cNvSpPr/>
          <p:nvPr/>
        </p:nvSpPr>
        <p:spPr>
          <a:xfrm>
            <a:off x="477602" y="54156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3D58231D-2DB3-402A-B013-70FA20E84B89}"/>
              </a:ext>
            </a:extLst>
          </p:cNvPr>
          <p:cNvGrpSpPr/>
          <p:nvPr/>
        </p:nvGrpSpPr>
        <p:grpSpPr>
          <a:xfrm>
            <a:off x="455040" y="4069092"/>
            <a:ext cx="9701760" cy="1134018"/>
            <a:chOff x="602298" y="3276686"/>
            <a:chExt cx="10578125" cy="1134018"/>
          </a:xfrm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826AED47-9A90-46AF-B6CC-80F329887B23}"/>
                </a:ext>
              </a:extLst>
            </p:cNvPr>
            <p:cNvSpPr/>
            <p:nvPr/>
          </p:nvSpPr>
          <p:spPr>
            <a:xfrm>
              <a:off x="602298" y="3276686"/>
              <a:ext cx="10227473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8249A5E-6CCF-4445-BF25-0C545C711B28}"/>
                </a:ext>
              </a:extLst>
            </p:cNvPr>
            <p:cNvSpPr txBox="1"/>
            <p:nvPr/>
          </p:nvSpPr>
          <p:spPr>
            <a:xfrm>
              <a:off x="616569" y="3499074"/>
              <a:ext cx="105638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latin typeface="Calibri" panose="020F0502020204030204" pitchFamily="34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45 555,    540 444,    54 444,    545 555,    554 444</a:t>
              </a:r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DF83C4A3-259F-4F41-9FD7-8053B9EA47A6}"/>
              </a:ext>
            </a:extLst>
          </p:cNvPr>
          <p:cNvSpPr txBox="1"/>
          <p:nvPr/>
        </p:nvSpPr>
        <p:spPr>
          <a:xfrm>
            <a:off x="374902" y="6095695"/>
            <a:ext cx="1428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smallest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111A45C0-8952-423F-88AD-9DD96A6C286B}"/>
              </a:ext>
            </a:extLst>
          </p:cNvPr>
          <p:cNvSpPr txBox="1"/>
          <p:nvPr/>
        </p:nvSpPr>
        <p:spPr>
          <a:xfrm>
            <a:off x="10511240" y="6091588"/>
            <a:ext cx="121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mbria Math" panose="02040503050406030204" pitchFamily="18" charset="0"/>
              </a:rPr>
              <a:t>largest</a:t>
            </a:r>
            <a:endParaRPr lang="en-GB" sz="2800" dirty="0"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3689B18-E011-4983-B16B-4B36321C7E19}"/>
              </a:ext>
            </a:extLst>
          </p:cNvPr>
          <p:cNvSpPr/>
          <p:nvPr/>
        </p:nvSpPr>
        <p:spPr>
          <a:xfrm>
            <a:off x="2715313" y="5415372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016293C8-94F9-42E3-BC1A-41B7B3349537}"/>
              </a:ext>
            </a:extLst>
          </p:cNvPr>
          <p:cNvSpPr/>
          <p:nvPr/>
        </p:nvSpPr>
        <p:spPr>
          <a:xfrm>
            <a:off x="4944264" y="5415974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3B5EC888-6E38-4466-9572-00140226219D}"/>
              </a:ext>
            </a:extLst>
          </p:cNvPr>
          <p:cNvSpPr/>
          <p:nvPr/>
        </p:nvSpPr>
        <p:spPr>
          <a:xfrm>
            <a:off x="7174832" y="5415723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1C2C9C42-6528-4243-9CA6-6353B306EAE6}"/>
              </a:ext>
            </a:extLst>
          </p:cNvPr>
          <p:cNvSpPr/>
          <p:nvPr/>
        </p:nvSpPr>
        <p:spPr>
          <a:xfrm>
            <a:off x="9407412" y="5414325"/>
            <a:ext cx="2016401" cy="71138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CEC5D95-5D46-49A4-8C3B-0AAF09E2722D}"/>
              </a:ext>
            </a:extLst>
          </p:cNvPr>
          <p:cNvSpPr txBox="1"/>
          <p:nvPr/>
        </p:nvSpPr>
        <p:spPr>
          <a:xfrm>
            <a:off x="661763" y="5469550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45555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99164BA-E8C9-48AC-8805-1D289D0E5392}"/>
              </a:ext>
            </a:extLst>
          </p:cNvPr>
          <p:cNvSpPr txBox="1"/>
          <p:nvPr/>
        </p:nvSpPr>
        <p:spPr>
          <a:xfrm>
            <a:off x="2907480" y="5469818"/>
            <a:ext cx="18708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54444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FDCF30E-257B-4A2F-89CE-DDF980AE248D}"/>
              </a:ext>
            </a:extLst>
          </p:cNvPr>
          <p:cNvSpPr txBox="1"/>
          <p:nvPr/>
        </p:nvSpPr>
        <p:spPr>
          <a:xfrm>
            <a:off x="4990422" y="5465420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540444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FA003634-2BFD-4C78-9EB4-552FDEC5E7B5}"/>
              </a:ext>
            </a:extLst>
          </p:cNvPr>
          <p:cNvSpPr txBox="1"/>
          <p:nvPr/>
        </p:nvSpPr>
        <p:spPr>
          <a:xfrm>
            <a:off x="7223898" y="5456577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545555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F9C286A-5617-435B-BF3F-7C82066D1EAD}"/>
              </a:ext>
            </a:extLst>
          </p:cNvPr>
          <p:cNvSpPr txBox="1"/>
          <p:nvPr/>
        </p:nvSpPr>
        <p:spPr>
          <a:xfrm>
            <a:off x="9464268" y="5461258"/>
            <a:ext cx="1992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554444</a:t>
            </a:r>
          </a:p>
        </p:txBody>
      </p:sp>
    </p:spTree>
    <p:extLst>
      <p:ext uri="{BB962C8B-B14F-4D97-AF65-F5344CB8AC3E}">
        <p14:creationId xmlns:p14="http://schemas.microsoft.com/office/powerpoint/2010/main" val="371451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141" grpId="0"/>
      <p:bldP spid="142" grpId="0"/>
      <p:bldP spid="143" grpId="0"/>
      <p:bldP spid="169" grpId="0"/>
      <p:bldP spid="170" grpId="0"/>
      <p:bldP spid="171" grpId="0"/>
      <p:bldP spid="172" grpId="0"/>
      <p:bldP spid="17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1D74F-2BA0-4078-8C34-DBC771ADD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8 Round to the nearest 10, 100, 1000, 10 000 and 100 000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FF7FF-C430-4333-AA95-B6E3B39FF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032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519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2 8 2  4 9 3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591702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282 490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590977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282 500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595485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282 000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595801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280 000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598626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5C9073E-B841-45ED-84D2-15F5DDE8427A}"/>
              </a:ext>
            </a:extLst>
          </p:cNvPr>
          <p:cNvGrpSpPr/>
          <p:nvPr/>
        </p:nvGrpSpPr>
        <p:grpSpPr>
          <a:xfrm>
            <a:off x="5758097" y="1664537"/>
            <a:ext cx="5478175" cy="642367"/>
            <a:chOff x="5758097" y="1664537"/>
            <a:chExt cx="5478175" cy="64236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7255F38-8D61-43E4-B696-0D5BA2942692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CE6E86E-9DA5-4B42-99D1-98B490C8F31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AA93F15-69EE-42C2-9A7B-2F9E64951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8CE46BE-32C5-466C-B6F1-940507838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B1232FC-030D-4499-9666-3063BB79C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4699260-3F83-4EE0-9338-5CE875AB71C1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282 490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F94E6A03-76CD-4F31-B357-DA06486794AC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282 495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04B390D-0534-4CAB-87B6-4957D1F5EB19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282 500</a:t>
                </a:r>
              </a:p>
            </p:txBody>
          </p:sp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846DBE1-DEA9-434B-A423-AFC4D10857FA}"/>
                </a:ext>
              </a:extLst>
            </p:cNvPr>
            <p:cNvSpPr/>
            <p:nvPr/>
          </p:nvSpPr>
          <p:spPr>
            <a:xfrm>
              <a:off x="7539753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F9E43DF-1C61-4414-9581-E27C6E013B44}"/>
              </a:ext>
            </a:extLst>
          </p:cNvPr>
          <p:cNvGrpSpPr/>
          <p:nvPr/>
        </p:nvGrpSpPr>
        <p:grpSpPr>
          <a:xfrm>
            <a:off x="5765313" y="2558119"/>
            <a:ext cx="5478175" cy="642367"/>
            <a:chOff x="5758097" y="1664537"/>
            <a:chExt cx="5478175" cy="64236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2A5C5E3-889E-4E84-9085-56D5B67B78FA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FF3212D-D78F-4BC9-BB42-4A8C833A25A0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E0DC6FB7-9FE1-450E-98D7-1AEECEB12F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BB207EF8-99F6-4A67-B448-90BE5C7F59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C89DDE81-65D9-4C89-9CFC-5491E05C6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366AE4E-DD60-4F3A-A412-28D6FBF7F557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282 400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F6BE9C9-C378-4B74-A74A-9F88924D547E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282 450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D9C5E58-D9CA-47FE-9093-9C38482DFE71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282 500</a:t>
                </a:r>
              </a:p>
            </p:txBody>
          </p:sp>
        </p:grp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6C2C850-ADE7-4831-9B31-269D8DF9C8E3}"/>
                </a:ext>
              </a:extLst>
            </p:cNvPr>
            <p:cNvSpPr/>
            <p:nvPr/>
          </p:nvSpPr>
          <p:spPr>
            <a:xfrm>
              <a:off x="10392476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1746C1B-2511-4DE8-AAA3-60E5B56342D8}"/>
              </a:ext>
            </a:extLst>
          </p:cNvPr>
          <p:cNvGrpSpPr/>
          <p:nvPr/>
        </p:nvGrpSpPr>
        <p:grpSpPr>
          <a:xfrm>
            <a:off x="5757697" y="3452762"/>
            <a:ext cx="5478175" cy="642367"/>
            <a:chOff x="5758097" y="1664537"/>
            <a:chExt cx="5478175" cy="64236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DBF5BB3-A2DA-49C0-931B-A382D14239FD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99CAD4F-85CD-4DDC-887C-BFD8FFDCC9D5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4E5762F6-9D43-4C07-B257-C249785508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970CEE1B-DF09-46A3-9EF5-394688C424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17C7E00-726C-4518-B8E6-D2D3ECC338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9C85046-FD3B-4FB4-8B9D-9C40C24BAAEB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282 000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8414DA7-9191-459C-A8F5-FB5E8AE4720F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282 500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3E60047-2A27-4D62-BE3A-CBF02EC89F68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283 000</a:t>
                </a:r>
              </a:p>
            </p:txBody>
          </p:sp>
        </p:grp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E3FBD8F-20ED-4940-A985-1B099C350861}"/>
                </a:ext>
              </a:extLst>
            </p:cNvPr>
            <p:cNvSpPr/>
            <p:nvPr/>
          </p:nvSpPr>
          <p:spPr>
            <a:xfrm>
              <a:off x="8369056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13287C2-1239-4151-92F6-CF9801E05991}"/>
              </a:ext>
            </a:extLst>
          </p:cNvPr>
          <p:cNvGrpSpPr/>
          <p:nvPr/>
        </p:nvGrpSpPr>
        <p:grpSpPr>
          <a:xfrm>
            <a:off x="5764913" y="4346344"/>
            <a:ext cx="5478175" cy="642367"/>
            <a:chOff x="5758097" y="1664537"/>
            <a:chExt cx="5478175" cy="64236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33692D0-0DA3-401D-A489-36DDB799A779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76F58B9C-B1ED-4618-A4C8-160BB1F6D7C3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35EE44C0-72DA-4B01-BD69-DE435E83E2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4E9B6980-C2C0-4C8D-A437-8077E93D5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373840D6-DACC-408A-825E-2E052CDE5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49CBE98-23E7-47C4-B2E6-DB32137F3140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280 000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6875A3A-8EBD-42E1-A8F6-F4AC6E9D3135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285 000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F7B01D5-3173-4DC8-B74A-7C13F7B9082C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290 000</a:t>
                </a:r>
              </a:p>
            </p:txBody>
          </p:sp>
        </p:grp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2E895E1-D02A-4E5C-A716-6E880A899F9F}"/>
                </a:ext>
              </a:extLst>
            </p:cNvPr>
            <p:cNvSpPr/>
            <p:nvPr/>
          </p:nvSpPr>
          <p:spPr>
            <a:xfrm>
              <a:off x="728906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CB4791F-6041-448D-8D59-88569F5BE249}"/>
              </a:ext>
            </a:extLst>
          </p:cNvPr>
          <p:cNvGrpSpPr/>
          <p:nvPr/>
        </p:nvGrpSpPr>
        <p:grpSpPr>
          <a:xfrm>
            <a:off x="5758198" y="5236666"/>
            <a:ext cx="5478175" cy="642367"/>
            <a:chOff x="5744242" y="1664537"/>
            <a:chExt cx="5478175" cy="64236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DDE48EC4-C95C-42DC-9D6D-18B7D1AF8056}"/>
                </a:ext>
              </a:extLst>
            </p:cNvPr>
            <p:cNvGrpSpPr/>
            <p:nvPr/>
          </p:nvGrpSpPr>
          <p:grpSpPr>
            <a:xfrm>
              <a:off x="5744242" y="1811134"/>
              <a:ext cx="5478175" cy="495770"/>
              <a:chOff x="3069109" y="911524"/>
              <a:chExt cx="5478175" cy="49577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D1F58E4-4F14-4E93-829C-83907063360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000E7167-8917-47EC-A276-F178FC5BF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B8781A5-1D55-42B5-B26B-1E3DEBC93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8BDBCA2-E10D-4F76-98C1-B5D22DDDEB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22E8D43-E55A-4A7B-B6FF-478477CD2EE4}"/>
                  </a:ext>
                </a:extLst>
              </p:cNvPr>
              <p:cNvSpPr txBox="1"/>
              <p:nvPr/>
            </p:nvSpPr>
            <p:spPr>
              <a:xfrm>
                <a:off x="3069109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200 000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DE012AF4-6C71-4879-B333-3A28B2BC008F}"/>
                  </a:ext>
                </a:extLst>
              </p:cNvPr>
              <p:cNvSpPr txBox="1"/>
              <p:nvPr/>
            </p:nvSpPr>
            <p:spPr>
              <a:xfrm>
                <a:off x="5296660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250 000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F3A51131-B7C1-4823-B5ED-24DEFEC56286}"/>
                  </a:ext>
                </a:extLst>
              </p:cNvPr>
              <p:cNvSpPr txBox="1"/>
              <p:nvPr/>
            </p:nvSpPr>
            <p:spPr>
              <a:xfrm>
                <a:off x="7525851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300 000</a:t>
                </a:r>
              </a:p>
            </p:txBody>
          </p:sp>
        </p:grp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E1238205-3982-42E7-94CC-0271309989C3}"/>
                </a:ext>
              </a:extLst>
            </p:cNvPr>
            <p:cNvSpPr/>
            <p:nvPr/>
          </p:nvSpPr>
          <p:spPr>
            <a:xfrm>
              <a:off x="988975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5613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89" grpId="0" animBg="1"/>
      <p:bldP spid="89" grpId="1" animBg="1"/>
      <p:bldP spid="91" grpId="0" animBg="1"/>
      <p:bldP spid="91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519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3 9 1  2 9 5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591702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391 300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590977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391 300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595485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391 000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595801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390 000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598626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5C9073E-B841-45ED-84D2-15F5DDE8427A}"/>
              </a:ext>
            </a:extLst>
          </p:cNvPr>
          <p:cNvGrpSpPr/>
          <p:nvPr/>
        </p:nvGrpSpPr>
        <p:grpSpPr>
          <a:xfrm>
            <a:off x="5758097" y="1664537"/>
            <a:ext cx="5478175" cy="642367"/>
            <a:chOff x="5758097" y="1664537"/>
            <a:chExt cx="5478175" cy="64236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7255F38-8D61-43E4-B696-0D5BA2942692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CE6E86E-9DA5-4B42-99D1-98B490C8F31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AA93F15-69EE-42C2-9A7B-2F9E64951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8CE46BE-32C5-466C-B6F1-940507838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B1232FC-030D-4499-9666-3063BB79C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4699260-3F83-4EE0-9338-5CE875AB71C1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391 290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F94E6A03-76CD-4F31-B357-DA06486794AC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391 295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04B390D-0534-4CAB-87B6-4957D1F5EB19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391 300</a:t>
                </a:r>
              </a:p>
            </p:txBody>
          </p:sp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846DBE1-DEA9-434B-A423-AFC4D10857FA}"/>
                </a:ext>
              </a:extLst>
            </p:cNvPr>
            <p:cNvSpPr/>
            <p:nvPr/>
          </p:nvSpPr>
          <p:spPr>
            <a:xfrm>
              <a:off x="8426449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F9E43DF-1C61-4414-9581-E27C6E013B44}"/>
              </a:ext>
            </a:extLst>
          </p:cNvPr>
          <p:cNvGrpSpPr/>
          <p:nvPr/>
        </p:nvGrpSpPr>
        <p:grpSpPr>
          <a:xfrm>
            <a:off x="5765313" y="2558119"/>
            <a:ext cx="5478175" cy="642367"/>
            <a:chOff x="5758097" y="1664537"/>
            <a:chExt cx="5478175" cy="64236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2A5C5E3-889E-4E84-9085-56D5B67B78FA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FF3212D-D78F-4BC9-BB42-4A8C833A25A0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E0DC6FB7-9FE1-450E-98D7-1AEECEB12F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BB207EF8-99F6-4A67-B448-90BE5C7F59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C89DDE81-65D9-4C89-9CFC-5491E05C6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366AE4E-DD60-4F3A-A412-28D6FBF7F557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391 200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F6BE9C9-C378-4B74-A74A-9F88924D547E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391 250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D9C5E58-D9CA-47FE-9093-9C38482DFE71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391 300</a:t>
                </a:r>
              </a:p>
            </p:txBody>
          </p:sp>
        </p:grp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6C2C850-ADE7-4831-9B31-269D8DF9C8E3}"/>
                </a:ext>
              </a:extLst>
            </p:cNvPr>
            <p:cNvSpPr/>
            <p:nvPr/>
          </p:nvSpPr>
          <p:spPr>
            <a:xfrm>
              <a:off x="10447896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1746C1B-2511-4DE8-AAA3-60E5B56342D8}"/>
              </a:ext>
            </a:extLst>
          </p:cNvPr>
          <p:cNvGrpSpPr/>
          <p:nvPr/>
        </p:nvGrpSpPr>
        <p:grpSpPr>
          <a:xfrm>
            <a:off x="5757697" y="3452762"/>
            <a:ext cx="5478175" cy="642367"/>
            <a:chOff x="5758097" y="1664537"/>
            <a:chExt cx="5478175" cy="64236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DBF5BB3-A2DA-49C0-931B-A382D14239FD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99CAD4F-85CD-4DDC-887C-BFD8FFDCC9D5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4E5762F6-9D43-4C07-B257-C249785508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970CEE1B-DF09-46A3-9EF5-394688C424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17C7E00-726C-4518-B8E6-D2D3ECC338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9C85046-FD3B-4FB4-8B9D-9C40C24BAAEB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391 000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8414DA7-9191-459C-A8F5-FB5E8AE4720F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391 500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3E60047-2A27-4D62-BE3A-CBF02EC89F68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392 000</a:t>
                </a:r>
              </a:p>
            </p:txBody>
          </p:sp>
        </p:grp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E3FBD8F-20ED-4940-A985-1B099C350861}"/>
                </a:ext>
              </a:extLst>
            </p:cNvPr>
            <p:cNvSpPr/>
            <p:nvPr/>
          </p:nvSpPr>
          <p:spPr>
            <a:xfrm>
              <a:off x="749621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13287C2-1239-4151-92F6-CF9801E05991}"/>
              </a:ext>
            </a:extLst>
          </p:cNvPr>
          <p:cNvGrpSpPr/>
          <p:nvPr/>
        </p:nvGrpSpPr>
        <p:grpSpPr>
          <a:xfrm>
            <a:off x="5764913" y="4346344"/>
            <a:ext cx="5478175" cy="642367"/>
            <a:chOff x="5758097" y="1664537"/>
            <a:chExt cx="5478175" cy="64236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33692D0-0DA3-401D-A489-36DDB799A779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76F58B9C-B1ED-4618-A4C8-160BB1F6D7C3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35EE44C0-72DA-4B01-BD69-DE435E83E2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4E9B6980-C2C0-4C8D-A437-8077E93D5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373840D6-DACC-408A-825E-2E052CDE5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49CBE98-23E7-47C4-B2E6-DB32137F3140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390 000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6875A3A-8EBD-42E1-A8F6-F4AC6E9D3135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395 000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F7B01D5-3173-4DC8-B74A-7C13F7B9082C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400 000</a:t>
                </a:r>
              </a:p>
            </p:txBody>
          </p:sp>
        </p:grp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2E895E1-D02A-4E5C-A716-6E880A899F9F}"/>
                </a:ext>
              </a:extLst>
            </p:cNvPr>
            <p:cNvSpPr/>
            <p:nvPr/>
          </p:nvSpPr>
          <p:spPr>
            <a:xfrm>
              <a:off x="677644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CB4791F-6041-448D-8D59-88569F5BE249}"/>
              </a:ext>
            </a:extLst>
          </p:cNvPr>
          <p:cNvGrpSpPr/>
          <p:nvPr/>
        </p:nvGrpSpPr>
        <p:grpSpPr>
          <a:xfrm>
            <a:off x="5758198" y="5236666"/>
            <a:ext cx="5478175" cy="642367"/>
            <a:chOff x="5744242" y="1664537"/>
            <a:chExt cx="5478175" cy="64236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DDE48EC4-C95C-42DC-9D6D-18B7D1AF8056}"/>
                </a:ext>
              </a:extLst>
            </p:cNvPr>
            <p:cNvGrpSpPr/>
            <p:nvPr/>
          </p:nvGrpSpPr>
          <p:grpSpPr>
            <a:xfrm>
              <a:off x="5744242" y="1811134"/>
              <a:ext cx="5478175" cy="495770"/>
              <a:chOff x="3069109" y="911524"/>
              <a:chExt cx="5478175" cy="49577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D1F58E4-4F14-4E93-829C-83907063360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000E7167-8917-47EC-A276-F178FC5BF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B8781A5-1D55-42B5-B26B-1E3DEBC93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8BDBCA2-E10D-4F76-98C1-B5D22DDDEB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22E8D43-E55A-4A7B-B6FF-478477CD2EE4}"/>
                  </a:ext>
                </a:extLst>
              </p:cNvPr>
              <p:cNvSpPr txBox="1"/>
              <p:nvPr/>
            </p:nvSpPr>
            <p:spPr>
              <a:xfrm>
                <a:off x="3069109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300 000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DE012AF4-6C71-4879-B333-3A28B2BC008F}"/>
                  </a:ext>
                </a:extLst>
              </p:cNvPr>
              <p:cNvSpPr txBox="1"/>
              <p:nvPr/>
            </p:nvSpPr>
            <p:spPr>
              <a:xfrm>
                <a:off x="5296660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350 000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F3A51131-B7C1-4823-B5ED-24DEFEC56286}"/>
                  </a:ext>
                </a:extLst>
              </p:cNvPr>
              <p:cNvSpPr txBox="1"/>
              <p:nvPr/>
            </p:nvSpPr>
            <p:spPr>
              <a:xfrm>
                <a:off x="7525851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400 000</a:t>
                </a:r>
              </a:p>
            </p:txBody>
          </p:sp>
        </p:grp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E1238205-3982-42E7-94CC-0271309989C3}"/>
                </a:ext>
              </a:extLst>
            </p:cNvPr>
            <p:cNvSpPr/>
            <p:nvPr/>
          </p:nvSpPr>
          <p:spPr>
            <a:xfrm>
              <a:off x="1027768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859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6" grpId="2" animBg="1"/>
      <p:bldP spid="106" grpId="3" animBg="1"/>
      <p:bldP spid="108" grpId="0" animBg="1"/>
      <p:bldP spid="108" grpId="1" animBg="1"/>
      <p:bldP spid="295" grpId="0"/>
      <p:bldP spid="111" grpId="0"/>
      <p:bldP spid="89" grpId="0" animBg="1"/>
      <p:bldP spid="89" grpId="1" animBg="1"/>
      <p:bldP spid="91" grpId="0" animBg="1"/>
      <p:bldP spid="91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519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3 0 2  4 0 1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591702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302 400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590977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302 400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595485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302 000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595801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598626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5C9073E-B841-45ED-84D2-15F5DDE8427A}"/>
              </a:ext>
            </a:extLst>
          </p:cNvPr>
          <p:cNvGrpSpPr/>
          <p:nvPr/>
        </p:nvGrpSpPr>
        <p:grpSpPr>
          <a:xfrm>
            <a:off x="5758097" y="1664537"/>
            <a:ext cx="5478175" cy="642367"/>
            <a:chOff x="5758097" y="1664537"/>
            <a:chExt cx="5478175" cy="64236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7255F38-8D61-43E4-B696-0D5BA2942692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CE6E86E-9DA5-4B42-99D1-98B490C8F31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AA93F15-69EE-42C2-9A7B-2F9E64951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8CE46BE-32C5-466C-B6F1-940507838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B1232FC-030D-4499-9666-3063BB79C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04699260-3F83-4EE0-9338-5CE875AB71C1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302 400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F94E6A03-76CD-4F31-B357-DA06486794AC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302 405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504B390D-0534-4CAB-87B6-4957D1F5EB19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302 410</a:t>
                </a:r>
              </a:p>
            </p:txBody>
          </p:sp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846DBE1-DEA9-434B-A423-AFC4D10857FA}"/>
                </a:ext>
              </a:extLst>
            </p:cNvPr>
            <p:cNvSpPr/>
            <p:nvPr/>
          </p:nvSpPr>
          <p:spPr>
            <a:xfrm>
              <a:off x="663921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F9E43DF-1C61-4414-9581-E27C6E013B44}"/>
              </a:ext>
            </a:extLst>
          </p:cNvPr>
          <p:cNvGrpSpPr/>
          <p:nvPr/>
        </p:nvGrpSpPr>
        <p:grpSpPr>
          <a:xfrm>
            <a:off x="5765313" y="2558119"/>
            <a:ext cx="5478175" cy="642367"/>
            <a:chOff x="5758097" y="1664537"/>
            <a:chExt cx="5478175" cy="64236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2A5C5E3-889E-4E84-9085-56D5B67B78FA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FF3212D-D78F-4BC9-BB42-4A8C833A25A0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E0DC6FB7-9FE1-450E-98D7-1AEECEB12F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BB207EF8-99F6-4A67-B448-90BE5C7F59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C89DDE81-65D9-4C89-9CFC-5491E05C6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366AE4E-DD60-4F3A-A412-28D6FBF7F557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302 400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F6BE9C9-C378-4B74-A74A-9F88924D547E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302 450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D9C5E58-D9CA-47FE-9093-9C38482DFE71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302 500</a:t>
                </a:r>
              </a:p>
            </p:txBody>
          </p:sp>
        </p:grp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6C2C850-ADE7-4831-9B31-269D8DF9C8E3}"/>
                </a:ext>
              </a:extLst>
            </p:cNvPr>
            <p:cNvSpPr/>
            <p:nvPr/>
          </p:nvSpPr>
          <p:spPr>
            <a:xfrm>
              <a:off x="6249969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1746C1B-2511-4DE8-AAA3-60E5B56342D8}"/>
              </a:ext>
            </a:extLst>
          </p:cNvPr>
          <p:cNvGrpSpPr/>
          <p:nvPr/>
        </p:nvGrpSpPr>
        <p:grpSpPr>
          <a:xfrm>
            <a:off x="5757697" y="3452762"/>
            <a:ext cx="5478175" cy="642367"/>
            <a:chOff x="5758097" y="1664537"/>
            <a:chExt cx="5478175" cy="64236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DBF5BB3-A2DA-49C0-931B-A382D14239FD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99CAD4F-85CD-4DDC-887C-BFD8FFDCC9D5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4E5762F6-9D43-4C07-B257-C249785508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970CEE1B-DF09-46A3-9EF5-394688C424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17C7E00-726C-4518-B8E6-D2D3ECC338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9C85046-FD3B-4FB4-8B9D-9C40C24BAAEB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302 000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8414DA7-9191-459C-A8F5-FB5E8AE4720F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302 500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3E60047-2A27-4D62-BE3A-CBF02EC89F68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303 000</a:t>
                </a:r>
              </a:p>
            </p:txBody>
          </p:sp>
        </p:grp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E3FBD8F-20ED-4940-A985-1B099C350861}"/>
                </a:ext>
              </a:extLst>
            </p:cNvPr>
            <p:cNvSpPr/>
            <p:nvPr/>
          </p:nvSpPr>
          <p:spPr>
            <a:xfrm>
              <a:off x="7994983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13287C2-1239-4151-92F6-CF9801E05991}"/>
              </a:ext>
            </a:extLst>
          </p:cNvPr>
          <p:cNvGrpSpPr/>
          <p:nvPr/>
        </p:nvGrpSpPr>
        <p:grpSpPr>
          <a:xfrm>
            <a:off x="5764913" y="4346344"/>
            <a:ext cx="5478175" cy="642367"/>
            <a:chOff x="5758097" y="1664537"/>
            <a:chExt cx="5478175" cy="64236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33692D0-0DA3-401D-A489-36DDB799A779}"/>
                </a:ext>
              </a:extLst>
            </p:cNvPr>
            <p:cNvGrpSpPr/>
            <p:nvPr/>
          </p:nvGrpSpPr>
          <p:grpSpPr>
            <a:xfrm>
              <a:off x="5758097" y="1811134"/>
              <a:ext cx="5478175" cy="495770"/>
              <a:chOff x="3082964" y="911524"/>
              <a:chExt cx="5478175" cy="495770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76F58B9C-B1ED-4618-A4C8-160BB1F6D7C3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35EE44C0-72DA-4B01-BD69-DE435E83E2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4E9B6980-C2C0-4C8D-A437-8077E93D5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373840D6-DACC-408A-825E-2E052CDE5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49CBE98-23E7-47C4-B2E6-DB32137F3140}"/>
                  </a:ext>
                </a:extLst>
              </p:cNvPr>
              <p:cNvSpPr txBox="1"/>
              <p:nvPr/>
            </p:nvSpPr>
            <p:spPr>
              <a:xfrm>
                <a:off x="3082964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300 000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6875A3A-8EBD-42E1-A8F6-F4AC6E9D3135}"/>
                  </a:ext>
                </a:extLst>
              </p:cNvPr>
              <p:cNvSpPr txBox="1"/>
              <p:nvPr/>
            </p:nvSpPr>
            <p:spPr>
              <a:xfrm>
                <a:off x="5310515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305 000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F7B01D5-3173-4DC8-B74A-7C13F7B9082C}"/>
                  </a:ext>
                </a:extLst>
              </p:cNvPr>
              <p:cNvSpPr txBox="1"/>
              <p:nvPr/>
            </p:nvSpPr>
            <p:spPr>
              <a:xfrm>
                <a:off x="7539706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310 000</a:t>
                </a:r>
              </a:p>
            </p:txBody>
          </p:sp>
        </p:grp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2E895E1-D02A-4E5C-A716-6E880A899F9F}"/>
                </a:ext>
              </a:extLst>
            </p:cNvPr>
            <p:cNvSpPr/>
            <p:nvPr/>
          </p:nvSpPr>
          <p:spPr>
            <a:xfrm>
              <a:off x="7275215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CB4791F-6041-448D-8D59-88569F5BE249}"/>
              </a:ext>
            </a:extLst>
          </p:cNvPr>
          <p:cNvGrpSpPr/>
          <p:nvPr/>
        </p:nvGrpSpPr>
        <p:grpSpPr>
          <a:xfrm>
            <a:off x="5758198" y="5236666"/>
            <a:ext cx="5478175" cy="642367"/>
            <a:chOff x="5744242" y="1664537"/>
            <a:chExt cx="5478175" cy="64236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DDE48EC4-C95C-42DC-9D6D-18B7D1AF8056}"/>
                </a:ext>
              </a:extLst>
            </p:cNvPr>
            <p:cNvGrpSpPr/>
            <p:nvPr/>
          </p:nvGrpSpPr>
          <p:grpSpPr>
            <a:xfrm>
              <a:off x="5744242" y="1811134"/>
              <a:ext cx="5478175" cy="495770"/>
              <a:chOff x="3069109" y="911524"/>
              <a:chExt cx="5478175" cy="49577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D1F58E4-4F14-4E93-829C-839070633608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000E7167-8917-47EC-A276-F178FC5BF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B8781A5-1D55-42B5-B26B-1E3DEBC93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8BDBCA2-E10D-4F76-98C1-B5D22DDDEB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19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22E8D43-E55A-4A7B-B6FF-478477CD2EE4}"/>
                  </a:ext>
                </a:extLst>
              </p:cNvPr>
              <p:cNvSpPr txBox="1"/>
              <p:nvPr/>
            </p:nvSpPr>
            <p:spPr>
              <a:xfrm>
                <a:off x="3069109" y="100461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300 000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DE012AF4-6C71-4879-B333-3A28B2BC008F}"/>
                  </a:ext>
                </a:extLst>
              </p:cNvPr>
              <p:cNvSpPr txBox="1"/>
              <p:nvPr/>
            </p:nvSpPr>
            <p:spPr>
              <a:xfrm>
                <a:off x="5296660" y="1007184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350 000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F3A51131-B7C1-4823-B5ED-24DEFEC56286}"/>
                  </a:ext>
                </a:extLst>
              </p:cNvPr>
              <p:cNvSpPr txBox="1"/>
              <p:nvPr/>
            </p:nvSpPr>
            <p:spPr>
              <a:xfrm>
                <a:off x="7525851" y="1006378"/>
                <a:ext cx="10214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400 000</a:t>
                </a:r>
              </a:p>
            </p:txBody>
          </p:sp>
        </p:grp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E1238205-3982-42E7-94CC-0271309989C3}"/>
                </a:ext>
              </a:extLst>
            </p:cNvPr>
            <p:cNvSpPr/>
            <p:nvPr/>
          </p:nvSpPr>
          <p:spPr>
            <a:xfrm>
              <a:off x="6287578" y="1664537"/>
              <a:ext cx="141038" cy="1369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3487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89" grpId="0" animBg="1"/>
      <p:bldP spid="89" grpId="1" animBg="1"/>
      <p:bldP spid="91" grpId="0" animBg="1"/>
      <p:bldP spid="91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519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3 5 1  4 5 4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591702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351 450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590977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351 500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595485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351 000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595801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350 000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598626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400 000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19DD4457-057B-4586-862E-8BE9FD16C78B}"/>
              </a:ext>
            </a:extLst>
          </p:cNvPr>
          <p:cNvGrpSpPr/>
          <p:nvPr/>
        </p:nvGrpSpPr>
        <p:grpSpPr>
          <a:xfrm>
            <a:off x="6217769" y="165306"/>
            <a:ext cx="5030875" cy="6526982"/>
            <a:chOff x="255523" y="372323"/>
            <a:chExt cx="3812599" cy="1575254"/>
          </a:xfrm>
        </p:grpSpPr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3D3FE174-8BC2-4621-A134-7B3085E5CCAA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89FA1E42-38FF-4515-9198-E0341506B514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DE4BE1B8-3166-4C26-8012-D1DD30B82E49}"/>
              </a:ext>
            </a:extLst>
          </p:cNvPr>
          <p:cNvSpPr txBox="1"/>
          <p:nvPr/>
        </p:nvSpPr>
        <p:spPr>
          <a:xfrm>
            <a:off x="7269372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1 6 0  1 6 5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8D7E184-C223-4E21-98FD-87E6CC7B01CC}"/>
              </a:ext>
            </a:extLst>
          </p:cNvPr>
          <p:cNvSpPr txBox="1"/>
          <p:nvPr/>
        </p:nvSpPr>
        <p:spPr>
          <a:xfrm>
            <a:off x="6344517" y="1021206"/>
            <a:ext cx="352260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0BA9603-BA9C-4994-8F55-CF3B9CE96B29}"/>
              </a:ext>
            </a:extLst>
          </p:cNvPr>
          <p:cNvSpPr/>
          <p:nvPr/>
        </p:nvSpPr>
        <p:spPr>
          <a:xfrm>
            <a:off x="8194760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1A72075-9F7E-44A1-943F-CACBE4E54A91}"/>
              </a:ext>
            </a:extLst>
          </p:cNvPr>
          <p:cNvSpPr txBox="1"/>
          <p:nvPr/>
        </p:nvSpPr>
        <p:spPr>
          <a:xfrm>
            <a:off x="8465878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160 170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BAB4029-0334-477D-BB96-C4831B6C977B}"/>
              </a:ext>
            </a:extLst>
          </p:cNvPr>
          <p:cNvSpPr/>
          <p:nvPr/>
        </p:nvSpPr>
        <p:spPr>
          <a:xfrm>
            <a:off x="8198312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FAA75378-F8D4-493F-A2EC-68345A240A3D}"/>
              </a:ext>
            </a:extLst>
          </p:cNvPr>
          <p:cNvSpPr txBox="1"/>
          <p:nvPr/>
        </p:nvSpPr>
        <p:spPr>
          <a:xfrm>
            <a:off x="8465153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160 200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2C00A94D-1F4C-44F1-84DF-6717FEB52C25}"/>
              </a:ext>
            </a:extLst>
          </p:cNvPr>
          <p:cNvSpPr/>
          <p:nvPr/>
        </p:nvSpPr>
        <p:spPr>
          <a:xfrm>
            <a:off x="8201382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7434AB0-F6DB-4731-BBD5-8EE30A43BF83}"/>
              </a:ext>
            </a:extLst>
          </p:cNvPr>
          <p:cNvSpPr txBox="1"/>
          <p:nvPr/>
        </p:nvSpPr>
        <p:spPr>
          <a:xfrm>
            <a:off x="8469661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160 000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AE7D2464-CB02-44FE-B230-5C8E5CDB8143}"/>
              </a:ext>
            </a:extLst>
          </p:cNvPr>
          <p:cNvSpPr/>
          <p:nvPr/>
        </p:nvSpPr>
        <p:spPr>
          <a:xfrm>
            <a:off x="793268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6EF9B70C-2133-489F-8B34-C75F76E33B7C}"/>
              </a:ext>
            </a:extLst>
          </p:cNvPr>
          <p:cNvCxnSpPr/>
          <p:nvPr/>
        </p:nvCxnSpPr>
        <p:spPr>
          <a:xfrm>
            <a:off x="839377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Rectangle 170">
            <a:extLst>
              <a:ext uri="{FF2B5EF4-FFF2-40B4-BE49-F238E27FC236}">
                <a16:creationId xmlns:a16="http://schemas.microsoft.com/office/drawing/2014/main" id="{9D823749-E13F-4C0E-9BD7-483CE8A86921}"/>
              </a:ext>
            </a:extLst>
          </p:cNvPr>
          <p:cNvSpPr/>
          <p:nvPr/>
        </p:nvSpPr>
        <p:spPr>
          <a:xfrm>
            <a:off x="83906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BF0D86B5-07D1-4D2D-A6E3-D056036679A0}"/>
              </a:ext>
            </a:extLst>
          </p:cNvPr>
          <p:cNvCxnSpPr/>
          <p:nvPr/>
        </p:nvCxnSpPr>
        <p:spPr>
          <a:xfrm>
            <a:off x="8707272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Rectangle 172">
            <a:extLst>
              <a:ext uri="{FF2B5EF4-FFF2-40B4-BE49-F238E27FC236}">
                <a16:creationId xmlns:a16="http://schemas.microsoft.com/office/drawing/2014/main" id="{27D9B212-FF67-42F4-868A-46F7E5C84261}"/>
              </a:ext>
            </a:extLst>
          </p:cNvPr>
          <p:cNvSpPr/>
          <p:nvPr/>
        </p:nvSpPr>
        <p:spPr>
          <a:xfrm>
            <a:off x="8702614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45C8E7ED-A563-4716-A5B6-DFF76A03FCF0}"/>
              </a:ext>
            </a:extLst>
          </p:cNvPr>
          <p:cNvCxnSpPr/>
          <p:nvPr/>
        </p:nvCxnSpPr>
        <p:spPr>
          <a:xfrm>
            <a:off x="9021629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Rectangle 174">
            <a:extLst>
              <a:ext uri="{FF2B5EF4-FFF2-40B4-BE49-F238E27FC236}">
                <a16:creationId xmlns:a16="http://schemas.microsoft.com/office/drawing/2014/main" id="{EA29BF99-E8DE-4335-9B18-C61A73AAD2DD}"/>
              </a:ext>
            </a:extLst>
          </p:cNvPr>
          <p:cNvSpPr/>
          <p:nvPr/>
        </p:nvSpPr>
        <p:spPr>
          <a:xfrm>
            <a:off x="8201697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12E391D-47DA-45B4-AC61-356565AEB876}"/>
              </a:ext>
            </a:extLst>
          </p:cNvPr>
          <p:cNvSpPr txBox="1"/>
          <p:nvPr/>
        </p:nvSpPr>
        <p:spPr>
          <a:xfrm>
            <a:off x="8469977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160 000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F7D460F3-D1E4-4B39-A151-177710F0EF36}"/>
              </a:ext>
            </a:extLst>
          </p:cNvPr>
          <p:cNvSpPr/>
          <p:nvPr/>
        </p:nvSpPr>
        <p:spPr>
          <a:xfrm>
            <a:off x="8204358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59E8004B-8D56-44D9-A9B4-7E689FD446BE}"/>
              </a:ext>
            </a:extLst>
          </p:cNvPr>
          <p:cNvSpPr txBox="1"/>
          <p:nvPr/>
        </p:nvSpPr>
        <p:spPr>
          <a:xfrm>
            <a:off x="8472802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200 000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68A2A4A2-711E-4FF2-940A-51F7439941AD}"/>
              </a:ext>
            </a:extLst>
          </p:cNvPr>
          <p:cNvSpPr/>
          <p:nvPr/>
        </p:nvSpPr>
        <p:spPr>
          <a:xfrm>
            <a:off x="7619532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EB1DD479-3737-43CB-98B6-C6DA7570A912}"/>
              </a:ext>
            </a:extLst>
          </p:cNvPr>
          <p:cNvCxnSpPr/>
          <p:nvPr/>
        </p:nvCxnSpPr>
        <p:spPr>
          <a:xfrm>
            <a:off x="7931933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Rectangle 180">
            <a:extLst>
              <a:ext uri="{FF2B5EF4-FFF2-40B4-BE49-F238E27FC236}">
                <a16:creationId xmlns:a16="http://schemas.microsoft.com/office/drawing/2014/main" id="{E473DAE7-A270-4D1F-AC56-3666E00CFF5F}"/>
              </a:ext>
            </a:extLst>
          </p:cNvPr>
          <p:cNvSpPr/>
          <p:nvPr/>
        </p:nvSpPr>
        <p:spPr>
          <a:xfrm>
            <a:off x="7304116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7873A834-B910-4D4A-BD65-E7086609E34A}"/>
              </a:ext>
            </a:extLst>
          </p:cNvPr>
          <p:cNvCxnSpPr/>
          <p:nvPr/>
        </p:nvCxnSpPr>
        <p:spPr>
          <a:xfrm>
            <a:off x="7627364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77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89" grpId="0" animBg="1"/>
      <p:bldP spid="89" grpId="1" animBg="1"/>
      <p:bldP spid="91" grpId="0" animBg="1"/>
      <p:bldP spid="91" grpId="1" animBg="1"/>
      <p:bldP spid="164" grpId="0"/>
      <p:bldP spid="166" grpId="0"/>
      <p:bldP spid="168" grpId="0"/>
      <p:bldP spid="169" grpId="0" animBg="1"/>
      <p:bldP spid="169" grpId="1" animBg="1"/>
      <p:bldP spid="171" grpId="0" animBg="1"/>
      <p:bldP spid="171" grpId="1" animBg="1"/>
      <p:bldP spid="173" grpId="0" animBg="1"/>
      <p:bldP spid="173" grpId="1" animBg="1"/>
      <p:bldP spid="176" grpId="0"/>
      <p:bldP spid="178" grpId="0"/>
      <p:bldP spid="179" grpId="0" animBg="1"/>
      <p:bldP spid="179" grpId="1" animBg="1"/>
      <p:bldP spid="181" grpId="0" animBg="1"/>
      <p:bldP spid="181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B209206-8FDE-41BD-A76D-9836EC0A4E87}"/>
              </a:ext>
            </a:extLst>
          </p:cNvPr>
          <p:cNvGrpSpPr/>
          <p:nvPr/>
        </p:nvGrpSpPr>
        <p:grpSpPr>
          <a:xfrm>
            <a:off x="0" y="-121230"/>
            <a:ext cx="12192000" cy="6858582"/>
            <a:chOff x="0" y="-19632"/>
            <a:chExt cx="12192000" cy="68585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D074EE-421A-47A1-9806-6B3169A3E5F4}"/>
                </a:ext>
              </a:extLst>
            </p:cNvPr>
            <p:cNvCxnSpPr/>
            <p:nvPr/>
          </p:nvCxnSpPr>
          <p:spPr>
            <a:xfrm>
              <a:off x="4611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53D260-B4C0-4288-AB1E-5E0B3B7DBD7B}"/>
                </a:ext>
              </a:extLst>
            </p:cNvPr>
            <p:cNvCxnSpPr/>
            <p:nvPr/>
          </p:nvCxnSpPr>
          <p:spPr>
            <a:xfrm>
              <a:off x="905687" y="-19632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C57AE5-F45A-4F0E-B2CC-44E0A5B49B69}"/>
                </a:ext>
              </a:extLst>
            </p:cNvPr>
            <p:cNvCxnSpPr/>
            <p:nvPr/>
          </p:nvCxnSpPr>
          <p:spPr>
            <a:xfrm>
              <a:off x="1353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3A63D4-B786-4162-8834-423494E3714D}"/>
                </a:ext>
              </a:extLst>
            </p:cNvPr>
            <p:cNvCxnSpPr/>
            <p:nvPr/>
          </p:nvCxnSpPr>
          <p:spPr>
            <a:xfrm>
              <a:off x="12067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F88DE18-AE37-4B9A-9E98-023A4142E3B6}"/>
                </a:ext>
              </a:extLst>
            </p:cNvPr>
            <p:cNvCxnSpPr/>
            <p:nvPr/>
          </p:nvCxnSpPr>
          <p:spPr>
            <a:xfrm>
              <a:off x="8049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F50790-439A-4136-A312-B1E6A00F52F6}"/>
                </a:ext>
              </a:extLst>
            </p:cNvPr>
            <p:cNvCxnSpPr/>
            <p:nvPr/>
          </p:nvCxnSpPr>
          <p:spPr>
            <a:xfrm>
              <a:off x="11174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EE43E2-8278-4370-BC11-CBF07114E3D0}"/>
                </a:ext>
              </a:extLst>
            </p:cNvPr>
            <p:cNvCxnSpPr/>
            <p:nvPr/>
          </p:nvCxnSpPr>
          <p:spPr>
            <a:xfrm>
              <a:off x="11620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EF695F4-6468-45E8-AA79-A17C8EFED66F}"/>
                </a:ext>
              </a:extLst>
            </p:cNvPr>
            <p:cNvCxnSpPr/>
            <p:nvPr/>
          </p:nvCxnSpPr>
          <p:spPr>
            <a:xfrm>
              <a:off x="6710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268D48-045C-4203-B84A-93A37E7841B7}"/>
                </a:ext>
              </a:extLst>
            </p:cNvPr>
            <p:cNvCxnSpPr/>
            <p:nvPr/>
          </p:nvCxnSpPr>
          <p:spPr>
            <a:xfrm>
              <a:off x="8496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24ED9D5-8FC3-46B5-AE42-F2C1B691CAA1}"/>
                </a:ext>
              </a:extLst>
            </p:cNvPr>
            <p:cNvCxnSpPr/>
            <p:nvPr/>
          </p:nvCxnSpPr>
          <p:spPr>
            <a:xfrm>
              <a:off x="8942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6F56B1A-B0DB-4694-8661-C8DEF9C08EC7}"/>
                </a:ext>
              </a:extLst>
            </p:cNvPr>
            <p:cNvCxnSpPr/>
            <p:nvPr/>
          </p:nvCxnSpPr>
          <p:spPr>
            <a:xfrm>
              <a:off x="9388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887B168-092C-4D67-9AC8-A1520BFCF185}"/>
                </a:ext>
              </a:extLst>
            </p:cNvPr>
            <p:cNvCxnSpPr/>
            <p:nvPr/>
          </p:nvCxnSpPr>
          <p:spPr>
            <a:xfrm>
              <a:off x="9835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E9CFB28-03FE-46BC-9248-4AA2DFC5E68C}"/>
                </a:ext>
              </a:extLst>
            </p:cNvPr>
            <p:cNvCxnSpPr/>
            <p:nvPr/>
          </p:nvCxnSpPr>
          <p:spPr>
            <a:xfrm>
              <a:off x="10281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78A5D49-542B-4DE4-8342-5A05D12664F4}"/>
                </a:ext>
              </a:extLst>
            </p:cNvPr>
            <p:cNvCxnSpPr/>
            <p:nvPr/>
          </p:nvCxnSpPr>
          <p:spPr>
            <a:xfrm>
              <a:off x="10728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34C313-E659-4CC4-8DC9-5F8DAC24C3D0}"/>
                </a:ext>
              </a:extLst>
            </p:cNvPr>
            <p:cNvCxnSpPr/>
            <p:nvPr/>
          </p:nvCxnSpPr>
          <p:spPr>
            <a:xfrm>
              <a:off x="1800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F469EE-E542-44D6-9038-5CCFAF0051CB}"/>
                </a:ext>
              </a:extLst>
            </p:cNvPr>
            <p:cNvCxnSpPr/>
            <p:nvPr/>
          </p:nvCxnSpPr>
          <p:spPr>
            <a:xfrm>
              <a:off x="5371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2F3EFDA-40BE-44BA-A4AD-3E1E2835914E}"/>
                </a:ext>
              </a:extLst>
            </p:cNvPr>
            <p:cNvCxnSpPr/>
            <p:nvPr/>
          </p:nvCxnSpPr>
          <p:spPr>
            <a:xfrm>
              <a:off x="5817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722A27-3D08-413E-BFBA-49B1E11E48F2}"/>
                </a:ext>
              </a:extLst>
            </p:cNvPr>
            <p:cNvCxnSpPr/>
            <p:nvPr/>
          </p:nvCxnSpPr>
          <p:spPr>
            <a:xfrm>
              <a:off x="6264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F6A3CEC-B11D-4E50-8708-FA64800FAC20}"/>
                </a:ext>
              </a:extLst>
            </p:cNvPr>
            <p:cNvCxnSpPr/>
            <p:nvPr/>
          </p:nvCxnSpPr>
          <p:spPr>
            <a:xfrm>
              <a:off x="7156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C8AD2D1-DC50-47DD-8F4D-5488AC1858AF}"/>
                </a:ext>
              </a:extLst>
            </p:cNvPr>
            <p:cNvCxnSpPr/>
            <p:nvPr/>
          </p:nvCxnSpPr>
          <p:spPr>
            <a:xfrm>
              <a:off x="7603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F7F386-8B29-4A43-8CC8-FE06BD0B8D11}"/>
                </a:ext>
              </a:extLst>
            </p:cNvPr>
            <p:cNvCxnSpPr/>
            <p:nvPr/>
          </p:nvCxnSpPr>
          <p:spPr>
            <a:xfrm>
              <a:off x="35856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BEE4-5807-46C6-BCA1-78DE0DE1AFBE}"/>
                </a:ext>
              </a:extLst>
            </p:cNvPr>
            <p:cNvCxnSpPr/>
            <p:nvPr/>
          </p:nvCxnSpPr>
          <p:spPr>
            <a:xfrm>
              <a:off x="40320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6730CB8-5730-4147-8359-550B3F56344A}"/>
                </a:ext>
              </a:extLst>
            </p:cNvPr>
            <p:cNvCxnSpPr/>
            <p:nvPr/>
          </p:nvCxnSpPr>
          <p:spPr>
            <a:xfrm>
              <a:off x="4478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428EADE-3BBD-4BB2-B3F1-4EDE4014BFF5}"/>
                </a:ext>
              </a:extLst>
            </p:cNvPr>
            <p:cNvCxnSpPr/>
            <p:nvPr/>
          </p:nvCxnSpPr>
          <p:spPr>
            <a:xfrm>
              <a:off x="4924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195154-5562-481E-B90D-989F7ABF0734}"/>
                </a:ext>
              </a:extLst>
            </p:cNvPr>
            <p:cNvCxnSpPr/>
            <p:nvPr/>
          </p:nvCxnSpPr>
          <p:spPr>
            <a:xfrm>
              <a:off x="22464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C020F7-2144-4DA6-BA35-A55E4733DE7D}"/>
                </a:ext>
              </a:extLst>
            </p:cNvPr>
            <p:cNvCxnSpPr/>
            <p:nvPr/>
          </p:nvCxnSpPr>
          <p:spPr>
            <a:xfrm>
              <a:off x="26928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385652-74E9-4816-84C4-A1CCE1323D6D}"/>
                </a:ext>
              </a:extLst>
            </p:cNvPr>
            <p:cNvCxnSpPr/>
            <p:nvPr/>
          </p:nvCxnSpPr>
          <p:spPr>
            <a:xfrm>
              <a:off x="3139200" y="-19050"/>
              <a:ext cx="0" cy="685800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FAB470-188D-4ACB-8E93-83AA323F3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83600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4819490-CED7-40D2-9EA5-1496B70113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390473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F01F199-7276-492D-A5CA-F75A0E018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942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D5477CE-73E8-4678-AD88-16AF0C3B9C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96792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8095414-8FDD-4FB6-B834-2544E2672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39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1D32F6B-1420-468F-94A5-0AD104DCBF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85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04DE965-9F2D-48F8-92AD-95AAE6D33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032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5895F55-603C-4066-89F0-1A143AF33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371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19334C7-0107-4EFC-8D5C-FCA7F84A8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2817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C669E-C70E-42A6-B160-BE1C30D65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2641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7BB0FFF-0D01-404F-A6CF-AEEC3D42F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710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139B46-9FD4-4141-A53E-2B8659DF5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56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05EE3FC-96FB-4798-B96E-739635870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6033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88627C-FE44-444D-A1AE-D7C020419B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0497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E053B0A-E720-4104-B2AF-1DA529F31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4785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576BEE-0F7A-4E55-9781-896CDFE69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1924950"/>
              <a:ext cx="12192000" cy="0"/>
            </a:xfrm>
            <a:prstGeom prst="line">
              <a:avLst/>
            </a:prstGeom>
            <a:ln>
              <a:solidFill>
                <a:srgbClr val="FF0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DC01F6-D668-4726-AC28-C68CCCB74111}"/>
              </a:ext>
            </a:extLst>
          </p:cNvPr>
          <p:cNvGrpSpPr/>
          <p:nvPr/>
        </p:nvGrpSpPr>
        <p:grpSpPr>
          <a:xfrm>
            <a:off x="343593" y="165306"/>
            <a:ext cx="5030875" cy="6526982"/>
            <a:chOff x="255523" y="372323"/>
            <a:chExt cx="3812599" cy="157525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06E6FCD-4319-4D3A-911D-A01A386C9634}"/>
                </a:ext>
              </a:extLst>
            </p:cNvPr>
            <p:cNvSpPr/>
            <p:nvPr/>
          </p:nvSpPr>
          <p:spPr>
            <a:xfrm>
              <a:off x="255523" y="372323"/>
              <a:ext cx="3812599" cy="1575254"/>
            </a:xfrm>
            <a:prstGeom prst="roundRect">
              <a:avLst>
                <a:gd name="adj" fmla="val 3148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5B26CB-4AF6-4EEC-9F4B-FA8787F1B8D1}"/>
                </a:ext>
              </a:extLst>
            </p:cNvPr>
            <p:cNvSpPr txBox="1"/>
            <p:nvPr/>
          </p:nvSpPr>
          <p:spPr>
            <a:xfrm>
              <a:off x="308455" y="485388"/>
              <a:ext cx="139997" cy="15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600" dirty="0">
                <a:latin typeface="Calibri" panose="020F0502020204030204" pitchFamily="34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B9BA982-B4F2-4B68-9472-6C4B034F3164}"/>
              </a:ext>
            </a:extLst>
          </p:cNvPr>
          <p:cNvSpPr txBox="1"/>
          <p:nvPr/>
        </p:nvSpPr>
        <p:spPr>
          <a:xfrm>
            <a:off x="1395196" y="253059"/>
            <a:ext cx="29830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dirty="0">
                <a:latin typeface="Calibri" panose="020F0502020204030204" pitchFamily="34" charset="0"/>
              </a:rPr>
              <a:t>6 5 6  6 0 6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5AE5B7-0300-485F-A154-7D2E3D1C12F7}"/>
              </a:ext>
            </a:extLst>
          </p:cNvPr>
          <p:cNvSpPr txBox="1"/>
          <p:nvPr/>
        </p:nvSpPr>
        <p:spPr>
          <a:xfrm>
            <a:off x="470341" y="1021206"/>
            <a:ext cx="352260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Round to the nearest:</a:t>
            </a:r>
            <a:endParaRPr lang="en-GB" sz="3500" dirty="0">
              <a:latin typeface="Calibri" panose="020F0502020204030204" pitchFamily="34" charset="0"/>
            </a:endParaRPr>
          </a:p>
          <a:p>
            <a:endParaRPr lang="en-GB" sz="7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10000:</a:t>
            </a:r>
          </a:p>
          <a:p>
            <a:endParaRPr lang="en-GB" sz="2300" dirty="0">
              <a:latin typeface="Calibri" panose="020F0502020204030204" pitchFamily="34" charset="0"/>
            </a:endParaRPr>
          </a:p>
          <a:p>
            <a:r>
              <a:rPr lang="en-GB" sz="3500" dirty="0">
                <a:latin typeface="Calibri" panose="020F0502020204030204" pitchFamily="34" charset="0"/>
              </a:rPr>
              <a:t>100000: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228E8A9-217A-465C-94D3-126E76B46DAC}"/>
              </a:ext>
            </a:extLst>
          </p:cNvPr>
          <p:cNvSpPr/>
          <p:nvPr/>
        </p:nvSpPr>
        <p:spPr>
          <a:xfrm>
            <a:off x="2320584" y="159709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B8526F-9016-4E07-B0B3-DADB31D6B5BF}"/>
              </a:ext>
            </a:extLst>
          </p:cNvPr>
          <p:cNvSpPr txBox="1"/>
          <p:nvPr/>
        </p:nvSpPr>
        <p:spPr>
          <a:xfrm>
            <a:off x="2591702" y="1588158"/>
            <a:ext cx="28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656 610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54513D0-BB58-42E9-B110-DD98613FD8CB}"/>
              </a:ext>
            </a:extLst>
          </p:cNvPr>
          <p:cNvSpPr/>
          <p:nvPr/>
        </p:nvSpPr>
        <p:spPr>
          <a:xfrm>
            <a:off x="2324136" y="2480467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780DAF-5DBF-4805-8DD8-3AFEC5F1F293}"/>
              </a:ext>
            </a:extLst>
          </p:cNvPr>
          <p:cNvSpPr txBox="1"/>
          <p:nvPr/>
        </p:nvSpPr>
        <p:spPr>
          <a:xfrm>
            <a:off x="2590977" y="2471528"/>
            <a:ext cx="276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656 600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62F0CD7-1E51-4B1A-B7D8-F34AA2F7BDF4}"/>
              </a:ext>
            </a:extLst>
          </p:cNvPr>
          <p:cNvSpPr/>
          <p:nvPr/>
        </p:nvSpPr>
        <p:spPr>
          <a:xfrm>
            <a:off x="2327206" y="3363342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012A56-42CE-486B-89D8-ACB16E048CBD}"/>
              </a:ext>
            </a:extLst>
          </p:cNvPr>
          <p:cNvSpPr txBox="1"/>
          <p:nvPr/>
        </p:nvSpPr>
        <p:spPr>
          <a:xfrm>
            <a:off x="2595485" y="3354403"/>
            <a:ext cx="2764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657 000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F0C59A-A53C-4717-8728-22A852DC5B56}"/>
              </a:ext>
            </a:extLst>
          </p:cNvPr>
          <p:cNvSpPr/>
          <p:nvPr/>
        </p:nvSpPr>
        <p:spPr>
          <a:xfrm>
            <a:off x="2058506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DFA9CB0-EEA3-486E-B422-15896E18BCF3}"/>
              </a:ext>
            </a:extLst>
          </p:cNvPr>
          <p:cNvCxnSpPr/>
          <p:nvPr/>
        </p:nvCxnSpPr>
        <p:spPr>
          <a:xfrm>
            <a:off x="2519597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9B7562D-AC86-4836-BF02-A6A371A8D0C2}"/>
              </a:ext>
            </a:extLst>
          </p:cNvPr>
          <p:cNvSpPr/>
          <p:nvPr/>
        </p:nvSpPr>
        <p:spPr>
          <a:xfrm>
            <a:off x="2516462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C13E70D-59AF-4CD4-AB03-EF0616639FE7}"/>
              </a:ext>
            </a:extLst>
          </p:cNvPr>
          <p:cNvCxnSpPr/>
          <p:nvPr/>
        </p:nvCxnSpPr>
        <p:spPr>
          <a:xfrm>
            <a:off x="2833096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114D8C6-9079-4436-A2E9-EC82C8FF5806}"/>
              </a:ext>
            </a:extLst>
          </p:cNvPr>
          <p:cNvSpPr/>
          <p:nvPr/>
        </p:nvSpPr>
        <p:spPr>
          <a:xfrm>
            <a:off x="2828438" y="16570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401DF2B-BB08-4BB4-A35B-1F3205AAB248}"/>
              </a:ext>
            </a:extLst>
          </p:cNvPr>
          <p:cNvCxnSpPr/>
          <p:nvPr/>
        </p:nvCxnSpPr>
        <p:spPr>
          <a:xfrm>
            <a:off x="3147453" y="79950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ctangle 293">
            <a:extLst>
              <a:ext uri="{FF2B5EF4-FFF2-40B4-BE49-F238E27FC236}">
                <a16:creationId xmlns:a16="http://schemas.microsoft.com/office/drawing/2014/main" id="{BBB8CEB8-F884-4461-A8FB-7CD2F5BBBBD2}"/>
              </a:ext>
            </a:extLst>
          </p:cNvPr>
          <p:cNvSpPr/>
          <p:nvPr/>
        </p:nvSpPr>
        <p:spPr>
          <a:xfrm>
            <a:off x="2327521" y="4244838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7E90954A-7425-4818-9EB0-DF40DE638983}"/>
              </a:ext>
            </a:extLst>
          </p:cNvPr>
          <p:cNvSpPr txBox="1"/>
          <p:nvPr/>
        </p:nvSpPr>
        <p:spPr>
          <a:xfrm>
            <a:off x="2595801" y="4235899"/>
            <a:ext cx="275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660 000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AAAC2EF-45D9-4B23-8751-6423AAF79719}"/>
              </a:ext>
            </a:extLst>
          </p:cNvPr>
          <p:cNvSpPr/>
          <p:nvPr/>
        </p:nvSpPr>
        <p:spPr>
          <a:xfrm>
            <a:off x="2330182" y="5126770"/>
            <a:ext cx="282563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8C4A513-38D4-4359-A72B-3BAC32C00A56}"/>
              </a:ext>
            </a:extLst>
          </p:cNvPr>
          <p:cNvSpPr txBox="1"/>
          <p:nvPr/>
        </p:nvSpPr>
        <p:spPr>
          <a:xfrm>
            <a:off x="2598626" y="5117831"/>
            <a:ext cx="267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ea typeface="Cambria Math" panose="02040503050406030204" pitchFamily="18" charset="0"/>
              </a:rPr>
              <a:t>700 000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BAC867D-8923-48D7-BB1F-C829CAF3F87A}"/>
              </a:ext>
            </a:extLst>
          </p:cNvPr>
          <p:cNvSpPr/>
          <p:nvPr/>
        </p:nvSpPr>
        <p:spPr>
          <a:xfrm>
            <a:off x="1745356" y="166234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7FE22A-EDDF-45BA-895D-45AECF04293F}"/>
              </a:ext>
            </a:extLst>
          </p:cNvPr>
          <p:cNvCxnSpPr/>
          <p:nvPr/>
        </p:nvCxnSpPr>
        <p:spPr>
          <a:xfrm>
            <a:off x="2057757" y="800039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0D07996-43C5-4232-AFEF-43861D4FF386}"/>
              </a:ext>
            </a:extLst>
          </p:cNvPr>
          <p:cNvSpPr/>
          <p:nvPr/>
        </p:nvSpPr>
        <p:spPr>
          <a:xfrm>
            <a:off x="1429940" y="167382"/>
            <a:ext cx="312084" cy="817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43F3E76-38CD-4B62-AD0C-2427DF462E86}"/>
              </a:ext>
            </a:extLst>
          </p:cNvPr>
          <p:cNvCxnSpPr/>
          <p:nvPr/>
        </p:nvCxnSpPr>
        <p:spPr>
          <a:xfrm>
            <a:off x="1753188" y="801187"/>
            <a:ext cx="3105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0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4" grpId="0"/>
      <p:bldP spid="126" grpId="0"/>
      <p:bldP spid="87" grpId="0" animBg="1"/>
      <p:bldP spid="87" grpId="1" animBg="1"/>
      <p:bldP spid="106" grpId="0" animBg="1"/>
      <p:bldP spid="106" grpId="1" animBg="1"/>
      <p:bldP spid="108" grpId="0" animBg="1"/>
      <p:bldP spid="108" grpId="1" animBg="1"/>
      <p:bldP spid="295" grpId="0"/>
      <p:bldP spid="111" grpId="0"/>
      <p:bldP spid="89" grpId="0" animBg="1"/>
      <p:bldP spid="89" grpId="1" animBg="1"/>
      <p:bldP spid="91" grpId="0" animBg="1"/>
      <p:bldP spid="91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342DA-464B-4BD8-98E7-D4F2E52FB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9 Write numbers to 1000 in Roman numerals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7C898-38F7-4C2B-ACBA-5E127EA56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5330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AA72677-91DB-42D3-B864-58F11637C5C7}"/>
              </a:ext>
            </a:extLst>
          </p:cNvPr>
          <p:cNvSpPr/>
          <p:nvPr/>
        </p:nvSpPr>
        <p:spPr>
          <a:xfrm>
            <a:off x="3693580" y="1371060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1AD5E20-6F40-4BDB-8D03-B80E3A446B53}"/>
              </a:ext>
            </a:extLst>
          </p:cNvPr>
          <p:cNvSpPr/>
          <p:nvPr/>
        </p:nvSpPr>
        <p:spPr>
          <a:xfrm>
            <a:off x="3693580" y="2268882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EB0385-2DBD-43E1-BD13-0D64C67FF7E0}"/>
              </a:ext>
            </a:extLst>
          </p:cNvPr>
          <p:cNvSpPr/>
          <p:nvPr/>
        </p:nvSpPr>
        <p:spPr>
          <a:xfrm>
            <a:off x="3696963" y="3161682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2D47F2-18E1-439C-A191-785A2C4C0FDE}"/>
              </a:ext>
            </a:extLst>
          </p:cNvPr>
          <p:cNvSpPr/>
          <p:nvPr/>
        </p:nvSpPr>
        <p:spPr>
          <a:xfrm>
            <a:off x="3696963" y="4059504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AD1C5DE-665D-435A-94B7-F0F5720534DA}"/>
              </a:ext>
            </a:extLst>
          </p:cNvPr>
          <p:cNvSpPr/>
          <p:nvPr/>
        </p:nvSpPr>
        <p:spPr>
          <a:xfrm>
            <a:off x="3693580" y="4944001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A8E6D2-9CF3-4023-9B0E-B659B2A7E3B4}"/>
              </a:ext>
            </a:extLst>
          </p:cNvPr>
          <p:cNvSpPr/>
          <p:nvPr/>
        </p:nvSpPr>
        <p:spPr>
          <a:xfrm>
            <a:off x="2661230" y="1371060"/>
            <a:ext cx="9584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100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200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300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400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500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238A9DB-4B7D-4050-9624-B5307B4E253B}"/>
              </a:ext>
            </a:extLst>
          </p:cNvPr>
          <p:cNvSpPr/>
          <p:nvPr/>
        </p:nvSpPr>
        <p:spPr>
          <a:xfrm>
            <a:off x="7017843" y="1371060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577A372-DC57-4ACB-A409-E277C264466C}"/>
              </a:ext>
            </a:extLst>
          </p:cNvPr>
          <p:cNvSpPr/>
          <p:nvPr/>
        </p:nvSpPr>
        <p:spPr>
          <a:xfrm>
            <a:off x="7017843" y="2268882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4B6A5A2-3F20-4BC7-BE6B-4737B07633D2}"/>
              </a:ext>
            </a:extLst>
          </p:cNvPr>
          <p:cNvSpPr/>
          <p:nvPr/>
        </p:nvSpPr>
        <p:spPr>
          <a:xfrm>
            <a:off x="7021226" y="3161682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4D807C2-33B6-464D-947C-36585592800E}"/>
              </a:ext>
            </a:extLst>
          </p:cNvPr>
          <p:cNvSpPr/>
          <p:nvPr/>
        </p:nvSpPr>
        <p:spPr>
          <a:xfrm>
            <a:off x="7021226" y="4059504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4CC104-DB3F-46CA-834B-71A58A67890C}"/>
              </a:ext>
            </a:extLst>
          </p:cNvPr>
          <p:cNvSpPr/>
          <p:nvPr/>
        </p:nvSpPr>
        <p:spPr>
          <a:xfrm>
            <a:off x="7017843" y="4944001"/>
            <a:ext cx="1734598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C3B950C-7469-4544-91F3-99C0731FA6D9}"/>
              </a:ext>
            </a:extLst>
          </p:cNvPr>
          <p:cNvSpPr/>
          <p:nvPr/>
        </p:nvSpPr>
        <p:spPr>
          <a:xfrm>
            <a:off x="5842902" y="1371060"/>
            <a:ext cx="11832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600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700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800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900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1000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27BECF-7232-481A-AFB2-885BA4BD160F}"/>
              </a:ext>
            </a:extLst>
          </p:cNvPr>
          <p:cNvSpPr txBox="1"/>
          <p:nvPr/>
        </p:nvSpPr>
        <p:spPr>
          <a:xfrm>
            <a:off x="4282777" y="1347697"/>
            <a:ext cx="999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CE10214-7E7F-4583-B2B1-4F37A32B390E}"/>
              </a:ext>
            </a:extLst>
          </p:cNvPr>
          <p:cNvSpPr txBox="1"/>
          <p:nvPr/>
        </p:nvSpPr>
        <p:spPr>
          <a:xfrm>
            <a:off x="4127723" y="2263860"/>
            <a:ext cx="12669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CC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761C812-BEB2-4C83-866C-EDE39880E015}"/>
              </a:ext>
            </a:extLst>
          </p:cNvPr>
          <p:cNvSpPr txBox="1"/>
          <p:nvPr/>
        </p:nvSpPr>
        <p:spPr>
          <a:xfrm>
            <a:off x="3968637" y="3150446"/>
            <a:ext cx="1687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CCC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01DC425-BCF6-42DD-8994-051244D0C788}"/>
              </a:ext>
            </a:extLst>
          </p:cNvPr>
          <p:cNvSpPr txBox="1"/>
          <p:nvPr/>
        </p:nvSpPr>
        <p:spPr>
          <a:xfrm>
            <a:off x="4340300" y="4942726"/>
            <a:ext cx="836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010C3EE-F208-40F9-B16C-F29832933F6C}"/>
              </a:ext>
            </a:extLst>
          </p:cNvPr>
          <p:cNvSpPr txBox="1"/>
          <p:nvPr/>
        </p:nvSpPr>
        <p:spPr>
          <a:xfrm>
            <a:off x="7416053" y="1359064"/>
            <a:ext cx="1756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3594A1-9824-4D9C-B630-D3E56D03EA72}"/>
              </a:ext>
            </a:extLst>
          </p:cNvPr>
          <p:cNvSpPr txBox="1"/>
          <p:nvPr/>
        </p:nvSpPr>
        <p:spPr>
          <a:xfrm>
            <a:off x="7320963" y="2250175"/>
            <a:ext cx="17569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DCC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A20EFD4-7296-41A4-95CA-E4CDC03840B6}"/>
              </a:ext>
            </a:extLst>
          </p:cNvPr>
          <p:cNvSpPr txBox="1"/>
          <p:nvPr/>
        </p:nvSpPr>
        <p:spPr>
          <a:xfrm>
            <a:off x="7146886" y="3149287"/>
            <a:ext cx="21666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DCCC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DFF05BE-79B0-420B-A6E9-2A0DA3230BB0}"/>
              </a:ext>
            </a:extLst>
          </p:cNvPr>
          <p:cNvSpPr txBox="1"/>
          <p:nvPr/>
        </p:nvSpPr>
        <p:spPr>
          <a:xfrm>
            <a:off x="7651406" y="4929041"/>
            <a:ext cx="1494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297FD4-413F-47B8-831C-AE3E84D75FD7}"/>
              </a:ext>
            </a:extLst>
          </p:cNvPr>
          <p:cNvSpPr txBox="1"/>
          <p:nvPr/>
        </p:nvSpPr>
        <p:spPr>
          <a:xfrm>
            <a:off x="4166504" y="4042848"/>
            <a:ext cx="1494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CD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9FD9ACC-6E9B-46F7-9AF7-D9163EAB7E9F}"/>
              </a:ext>
            </a:extLst>
          </p:cNvPr>
          <p:cNvSpPr txBox="1"/>
          <p:nvPr/>
        </p:nvSpPr>
        <p:spPr>
          <a:xfrm>
            <a:off x="7510054" y="4041689"/>
            <a:ext cx="1494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CM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E11B97C-4551-4D9A-8450-6B23C994C7A3}"/>
              </a:ext>
            </a:extLst>
          </p:cNvPr>
          <p:cNvSpPr/>
          <p:nvPr/>
        </p:nvSpPr>
        <p:spPr>
          <a:xfrm>
            <a:off x="152397" y="231257"/>
            <a:ext cx="11886059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979355-9ABA-4348-91A3-44FDE054C4A3}"/>
              </a:ext>
            </a:extLst>
          </p:cNvPr>
          <p:cNvSpPr/>
          <p:nvPr/>
        </p:nvSpPr>
        <p:spPr>
          <a:xfrm>
            <a:off x="218500" y="304550"/>
            <a:ext cx="12079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     V = 5     X = 10     L = 50     C = 100     D = 500     M = 1000</a:t>
            </a:r>
          </a:p>
        </p:txBody>
      </p:sp>
    </p:spTree>
    <p:extLst>
      <p:ext uri="{BB962C8B-B14F-4D97-AF65-F5344CB8AC3E}">
        <p14:creationId xmlns:p14="http://schemas.microsoft.com/office/powerpoint/2010/main" val="49136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05FBA6CB-5999-4772-8EC8-82DBE4389102}"/>
              </a:ext>
            </a:extLst>
          </p:cNvPr>
          <p:cNvSpPr/>
          <p:nvPr/>
        </p:nvSpPr>
        <p:spPr>
          <a:xfrm>
            <a:off x="6278472" y="137259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E912FC2-4F12-42AC-A5FF-CFF2BBC8E288}"/>
              </a:ext>
            </a:extLst>
          </p:cNvPr>
          <p:cNvSpPr/>
          <p:nvPr/>
        </p:nvSpPr>
        <p:spPr>
          <a:xfrm>
            <a:off x="6046490" y="137259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80E37804-4323-45C0-A803-FAC839E2DDC0}"/>
              </a:ext>
            </a:extLst>
          </p:cNvPr>
          <p:cNvSpPr/>
          <p:nvPr/>
        </p:nvSpPr>
        <p:spPr>
          <a:xfrm>
            <a:off x="6510454" y="137259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D014AF6F-1B4B-4E1E-8F1B-AA470149EBC2}"/>
              </a:ext>
            </a:extLst>
          </p:cNvPr>
          <p:cNvSpPr/>
          <p:nvPr/>
        </p:nvSpPr>
        <p:spPr>
          <a:xfrm>
            <a:off x="6278472" y="224591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61BB9E1E-1F8F-4412-A861-6AACFD9932B5}"/>
              </a:ext>
            </a:extLst>
          </p:cNvPr>
          <p:cNvSpPr/>
          <p:nvPr/>
        </p:nvSpPr>
        <p:spPr>
          <a:xfrm>
            <a:off x="6046490" y="224591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52854D07-ED17-486D-B854-BDECEBC8847A}"/>
              </a:ext>
            </a:extLst>
          </p:cNvPr>
          <p:cNvSpPr/>
          <p:nvPr/>
        </p:nvSpPr>
        <p:spPr>
          <a:xfrm>
            <a:off x="6510454" y="224591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95929512-91EB-4605-AFDF-7F7B523CFD9D}"/>
              </a:ext>
            </a:extLst>
          </p:cNvPr>
          <p:cNvSpPr/>
          <p:nvPr/>
        </p:nvSpPr>
        <p:spPr>
          <a:xfrm>
            <a:off x="6278472" y="3153522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795DD124-C572-40C1-A261-697699EDE703}"/>
              </a:ext>
            </a:extLst>
          </p:cNvPr>
          <p:cNvSpPr/>
          <p:nvPr/>
        </p:nvSpPr>
        <p:spPr>
          <a:xfrm>
            <a:off x="6046490" y="315352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E8EB29BA-6D42-47CF-8F5F-F58BEABC453C}"/>
              </a:ext>
            </a:extLst>
          </p:cNvPr>
          <p:cNvSpPr/>
          <p:nvPr/>
        </p:nvSpPr>
        <p:spPr>
          <a:xfrm>
            <a:off x="6510454" y="315352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ACA4DCE5-D215-49DD-88DF-C3B46C72F9B2}"/>
              </a:ext>
            </a:extLst>
          </p:cNvPr>
          <p:cNvSpPr/>
          <p:nvPr/>
        </p:nvSpPr>
        <p:spPr>
          <a:xfrm>
            <a:off x="6278472" y="4056074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449602B5-88B3-49C9-A0D2-FC117E33DF5D}"/>
              </a:ext>
            </a:extLst>
          </p:cNvPr>
          <p:cNvSpPr/>
          <p:nvPr/>
        </p:nvSpPr>
        <p:spPr>
          <a:xfrm>
            <a:off x="6046490" y="4056073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A4C06334-3E15-4913-BABD-7D7048ADA569}"/>
              </a:ext>
            </a:extLst>
          </p:cNvPr>
          <p:cNvSpPr/>
          <p:nvPr/>
        </p:nvSpPr>
        <p:spPr>
          <a:xfrm>
            <a:off x="6510454" y="4056072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BAD3A096-5CCF-41D5-8CC2-8DB65EFC237E}"/>
              </a:ext>
            </a:extLst>
          </p:cNvPr>
          <p:cNvSpPr/>
          <p:nvPr/>
        </p:nvSpPr>
        <p:spPr>
          <a:xfrm>
            <a:off x="6278472" y="494265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0956A599-548C-4C93-AC29-90D68598FDA5}"/>
              </a:ext>
            </a:extLst>
          </p:cNvPr>
          <p:cNvSpPr/>
          <p:nvPr/>
        </p:nvSpPr>
        <p:spPr>
          <a:xfrm>
            <a:off x="6046490" y="494265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A05EC497-D04B-47E1-81D5-10FDD6E1A662}"/>
              </a:ext>
            </a:extLst>
          </p:cNvPr>
          <p:cNvSpPr/>
          <p:nvPr/>
        </p:nvSpPr>
        <p:spPr>
          <a:xfrm>
            <a:off x="6510454" y="494265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28679CC-FF37-47F7-A42D-AB087CCC365A}"/>
              </a:ext>
            </a:extLst>
          </p:cNvPr>
          <p:cNvSpPr/>
          <p:nvPr/>
        </p:nvSpPr>
        <p:spPr>
          <a:xfrm>
            <a:off x="2541351" y="137106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0D221D-5966-45B9-9EA7-565DB22DDDFB}"/>
              </a:ext>
            </a:extLst>
          </p:cNvPr>
          <p:cNvSpPr/>
          <p:nvPr/>
        </p:nvSpPr>
        <p:spPr>
          <a:xfrm>
            <a:off x="2309369" y="137105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FEE1A221-52CE-4D26-803C-B9861506CF4D}"/>
              </a:ext>
            </a:extLst>
          </p:cNvPr>
          <p:cNvSpPr/>
          <p:nvPr/>
        </p:nvSpPr>
        <p:spPr>
          <a:xfrm>
            <a:off x="2773333" y="137105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8F2DCA08-5389-456F-825E-7E459CC7B638}"/>
              </a:ext>
            </a:extLst>
          </p:cNvPr>
          <p:cNvSpPr/>
          <p:nvPr/>
        </p:nvSpPr>
        <p:spPr>
          <a:xfrm>
            <a:off x="2541186" y="224591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98A91C83-5161-4C04-871C-F5F1BA8D8BE9}"/>
              </a:ext>
            </a:extLst>
          </p:cNvPr>
          <p:cNvSpPr/>
          <p:nvPr/>
        </p:nvSpPr>
        <p:spPr>
          <a:xfrm>
            <a:off x="2309204" y="224591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08AAF596-270F-435E-9E14-6CA626CFC804}"/>
              </a:ext>
            </a:extLst>
          </p:cNvPr>
          <p:cNvSpPr/>
          <p:nvPr/>
        </p:nvSpPr>
        <p:spPr>
          <a:xfrm>
            <a:off x="2773168" y="224591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C4AB4F6D-5577-468B-96C6-703E36E6BC74}"/>
              </a:ext>
            </a:extLst>
          </p:cNvPr>
          <p:cNvSpPr/>
          <p:nvPr/>
        </p:nvSpPr>
        <p:spPr>
          <a:xfrm>
            <a:off x="2538345" y="3125212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669A8A38-BACA-42B3-BE1C-6C5191AA1DCA}"/>
              </a:ext>
            </a:extLst>
          </p:cNvPr>
          <p:cNvSpPr/>
          <p:nvPr/>
        </p:nvSpPr>
        <p:spPr>
          <a:xfrm>
            <a:off x="2306363" y="312521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83626D60-4D23-4A82-87EF-4781EBB878AF}"/>
              </a:ext>
            </a:extLst>
          </p:cNvPr>
          <p:cNvSpPr/>
          <p:nvPr/>
        </p:nvSpPr>
        <p:spPr>
          <a:xfrm>
            <a:off x="2770327" y="312521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7C72FE3C-0483-46ED-A304-682947A9AE14}"/>
              </a:ext>
            </a:extLst>
          </p:cNvPr>
          <p:cNvSpPr/>
          <p:nvPr/>
        </p:nvSpPr>
        <p:spPr>
          <a:xfrm>
            <a:off x="2532896" y="403039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77DEAA00-5E1A-4A1B-B5C5-8E553D5A97B0}"/>
              </a:ext>
            </a:extLst>
          </p:cNvPr>
          <p:cNvSpPr/>
          <p:nvPr/>
        </p:nvSpPr>
        <p:spPr>
          <a:xfrm>
            <a:off x="2300914" y="403039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05799290-C7AC-4533-99FD-8A4E06103F7E}"/>
              </a:ext>
            </a:extLst>
          </p:cNvPr>
          <p:cNvSpPr/>
          <p:nvPr/>
        </p:nvSpPr>
        <p:spPr>
          <a:xfrm>
            <a:off x="2764878" y="403038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81DEE28-067E-4B15-A8AB-7587851915E3}"/>
              </a:ext>
            </a:extLst>
          </p:cNvPr>
          <p:cNvSpPr/>
          <p:nvPr/>
        </p:nvSpPr>
        <p:spPr>
          <a:xfrm>
            <a:off x="2541177" y="490852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4C085CD0-F775-4E3E-A9C7-A7B2881FAC79}"/>
              </a:ext>
            </a:extLst>
          </p:cNvPr>
          <p:cNvSpPr/>
          <p:nvPr/>
        </p:nvSpPr>
        <p:spPr>
          <a:xfrm>
            <a:off x="2309195" y="4908525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4DBF53A-F41D-45C7-A7FF-97BED134266F}"/>
              </a:ext>
            </a:extLst>
          </p:cNvPr>
          <p:cNvSpPr/>
          <p:nvPr/>
        </p:nvSpPr>
        <p:spPr>
          <a:xfrm>
            <a:off x="2773159" y="4908524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AA72677-91DB-42D3-B864-58F11637C5C7}"/>
              </a:ext>
            </a:extLst>
          </p:cNvPr>
          <p:cNvSpPr/>
          <p:nvPr/>
        </p:nvSpPr>
        <p:spPr>
          <a:xfrm>
            <a:off x="3098741" y="1371060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1AD5E20-6F40-4BDB-8D03-B80E3A446B53}"/>
              </a:ext>
            </a:extLst>
          </p:cNvPr>
          <p:cNvSpPr/>
          <p:nvPr/>
        </p:nvSpPr>
        <p:spPr>
          <a:xfrm>
            <a:off x="3098741" y="2268882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EB0385-2DBD-43E1-BD13-0D64C67FF7E0}"/>
              </a:ext>
            </a:extLst>
          </p:cNvPr>
          <p:cNvSpPr/>
          <p:nvPr/>
        </p:nvSpPr>
        <p:spPr>
          <a:xfrm>
            <a:off x="3102124" y="3161682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2D47F2-18E1-439C-A191-785A2C4C0FDE}"/>
              </a:ext>
            </a:extLst>
          </p:cNvPr>
          <p:cNvSpPr/>
          <p:nvPr/>
        </p:nvSpPr>
        <p:spPr>
          <a:xfrm>
            <a:off x="3102124" y="4059504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AD1C5DE-665D-435A-94B7-F0F5720534DA}"/>
              </a:ext>
            </a:extLst>
          </p:cNvPr>
          <p:cNvSpPr/>
          <p:nvPr/>
        </p:nvSpPr>
        <p:spPr>
          <a:xfrm>
            <a:off x="3098741" y="4944001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238A9DB-4B7D-4050-9624-B5307B4E253B}"/>
              </a:ext>
            </a:extLst>
          </p:cNvPr>
          <p:cNvSpPr/>
          <p:nvPr/>
        </p:nvSpPr>
        <p:spPr>
          <a:xfrm>
            <a:off x="6824781" y="1371060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577A372-DC57-4ACB-A409-E277C264466C}"/>
              </a:ext>
            </a:extLst>
          </p:cNvPr>
          <p:cNvSpPr/>
          <p:nvPr/>
        </p:nvSpPr>
        <p:spPr>
          <a:xfrm>
            <a:off x="6824781" y="2268882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4B6A5A2-3F20-4BC7-BE6B-4737B07633D2}"/>
              </a:ext>
            </a:extLst>
          </p:cNvPr>
          <p:cNvSpPr/>
          <p:nvPr/>
        </p:nvSpPr>
        <p:spPr>
          <a:xfrm>
            <a:off x="6828164" y="3161682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4D807C2-33B6-464D-947C-36585592800E}"/>
              </a:ext>
            </a:extLst>
          </p:cNvPr>
          <p:cNvSpPr/>
          <p:nvPr/>
        </p:nvSpPr>
        <p:spPr>
          <a:xfrm>
            <a:off x="6828164" y="4059504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4CC104-DB3F-46CA-834B-71A58A67890C}"/>
              </a:ext>
            </a:extLst>
          </p:cNvPr>
          <p:cNvSpPr/>
          <p:nvPr/>
        </p:nvSpPr>
        <p:spPr>
          <a:xfrm>
            <a:off x="6824781" y="4944001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C3B950C-7469-4544-91F3-99C0731FA6D9}"/>
              </a:ext>
            </a:extLst>
          </p:cNvPr>
          <p:cNvSpPr/>
          <p:nvPr/>
        </p:nvSpPr>
        <p:spPr>
          <a:xfrm>
            <a:off x="5883177" y="1371060"/>
            <a:ext cx="9416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590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634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799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850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981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27BECF-7232-481A-AFB2-885BA4BD160F}"/>
              </a:ext>
            </a:extLst>
          </p:cNvPr>
          <p:cNvSpPr txBox="1"/>
          <p:nvPr/>
        </p:nvSpPr>
        <p:spPr>
          <a:xfrm>
            <a:off x="3474037" y="1347697"/>
            <a:ext cx="5116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CE10214-7E7F-4583-B2B1-4F37A32B390E}"/>
              </a:ext>
            </a:extLst>
          </p:cNvPr>
          <p:cNvSpPr txBox="1"/>
          <p:nvPr/>
        </p:nvSpPr>
        <p:spPr>
          <a:xfrm>
            <a:off x="3825229" y="1347897"/>
            <a:ext cx="8769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761C812-BEB2-4C83-866C-EDE39880E015}"/>
              </a:ext>
            </a:extLst>
          </p:cNvPr>
          <p:cNvSpPr txBox="1"/>
          <p:nvPr/>
        </p:nvSpPr>
        <p:spPr>
          <a:xfrm>
            <a:off x="3309203" y="2270336"/>
            <a:ext cx="12397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CC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01DC425-BCF6-42DD-8994-051244D0C788}"/>
              </a:ext>
            </a:extLst>
          </p:cNvPr>
          <p:cNvSpPr txBox="1"/>
          <p:nvPr/>
        </p:nvSpPr>
        <p:spPr>
          <a:xfrm>
            <a:off x="3512085" y="3153520"/>
            <a:ext cx="12397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CCC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010C3EE-F208-40F9-B16C-F29832933F6C}"/>
              </a:ext>
            </a:extLst>
          </p:cNvPr>
          <p:cNvSpPr txBox="1"/>
          <p:nvPr/>
        </p:nvSpPr>
        <p:spPr>
          <a:xfrm>
            <a:off x="4560353" y="3150518"/>
            <a:ext cx="559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3594A1-9824-4D9C-B630-D3E56D03EA72}"/>
              </a:ext>
            </a:extLst>
          </p:cNvPr>
          <p:cNvSpPr txBox="1"/>
          <p:nvPr/>
        </p:nvSpPr>
        <p:spPr>
          <a:xfrm>
            <a:off x="3973529" y="4044070"/>
            <a:ext cx="9136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XC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A20EFD4-7296-41A4-95CA-E4CDC03840B6}"/>
              </a:ext>
            </a:extLst>
          </p:cNvPr>
          <p:cNvSpPr txBox="1"/>
          <p:nvPr/>
        </p:nvSpPr>
        <p:spPr>
          <a:xfrm>
            <a:off x="3301516" y="4048340"/>
            <a:ext cx="1589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CD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DFF05BE-79B0-420B-A6E9-2A0DA3230BB0}"/>
              </a:ext>
            </a:extLst>
          </p:cNvPr>
          <p:cNvSpPr txBox="1"/>
          <p:nvPr/>
        </p:nvSpPr>
        <p:spPr>
          <a:xfrm>
            <a:off x="4103373" y="4942656"/>
            <a:ext cx="74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297FD4-413F-47B8-831C-AE3E84D75FD7}"/>
              </a:ext>
            </a:extLst>
          </p:cNvPr>
          <p:cNvSpPr txBox="1"/>
          <p:nvPr/>
        </p:nvSpPr>
        <p:spPr>
          <a:xfrm>
            <a:off x="4027340" y="2270089"/>
            <a:ext cx="845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9FD9ACC-6E9B-46F7-9AF7-D9163EAB7E9F}"/>
              </a:ext>
            </a:extLst>
          </p:cNvPr>
          <p:cNvSpPr txBox="1"/>
          <p:nvPr/>
        </p:nvSpPr>
        <p:spPr>
          <a:xfrm>
            <a:off x="3766043" y="4942656"/>
            <a:ext cx="8549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C85236-209B-48D5-9C30-A1100B207F1F}"/>
              </a:ext>
            </a:extLst>
          </p:cNvPr>
          <p:cNvSpPr txBox="1"/>
          <p:nvPr/>
        </p:nvSpPr>
        <p:spPr>
          <a:xfrm>
            <a:off x="7455178" y="1347697"/>
            <a:ext cx="7943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1EDDB4-22A9-4EC1-9ABB-4B97077C2E11}"/>
              </a:ext>
            </a:extLst>
          </p:cNvPr>
          <p:cNvSpPr txBox="1"/>
          <p:nvPr/>
        </p:nvSpPr>
        <p:spPr>
          <a:xfrm>
            <a:off x="7791675" y="1347897"/>
            <a:ext cx="8797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22C2B2-B2EE-4C01-87C5-F2DB074AEB28}"/>
              </a:ext>
            </a:extLst>
          </p:cNvPr>
          <p:cNvSpPr txBox="1"/>
          <p:nvPr/>
        </p:nvSpPr>
        <p:spPr>
          <a:xfrm>
            <a:off x="6873224" y="2270336"/>
            <a:ext cx="112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AC26B9-AF46-43F9-B36F-3EC689CFC6B9}"/>
              </a:ext>
            </a:extLst>
          </p:cNvPr>
          <p:cNvSpPr txBox="1"/>
          <p:nvPr/>
        </p:nvSpPr>
        <p:spPr>
          <a:xfrm>
            <a:off x="6911090" y="3153520"/>
            <a:ext cx="13379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94B6EA-BBBA-476F-AB52-B9694519358F}"/>
              </a:ext>
            </a:extLst>
          </p:cNvPr>
          <p:cNvSpPr txBox="1"/>
          <p:nvPr/>
        </p:nvSpPr>
        <p:spPr>
          <a:xfrm>
            <a:off x="7959326" y="3150518"/>
            <a:ext cx="9384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86D693-EA01-4871-B7A5-4FED010648C0}"/>
              </a:ext>
            </a:extLst>
          </p:cNvPr>
          <p:cNvSpPr txBox="1"/>
          <p:nvPr/>
        </p:nvSpPr>
        <p:spPr>
          <a:xfrm>
            <a:off x="8527767" y="4044070"/>
            <a:ext cx="817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AD2C25-3C1C-4B86-8F8D-831274E001F0}"/>
              </a:ext>
            </a:extLst>
          </p:cNvPr>
          <p:cNvSpPr txBox="1"/>
          <p:nvPr/>
        </p:nvSpPr>
        <p:spPr>
          <a:xfrm>
            <a:off x="7112813" y="4048340"/>
            <a:ext cx="1638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DCCC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7B313C-E9F1-4165-AA32-0DBF5D32943C}"/>
              </a:ext>
            </a:extLst>
          </p:cNvPr>
          <p:cNvSpPr txBox="1"/>
          <p:nvPr/>
        </p:nvSpPr>
        <p:spPr>
          <a:xfrm>
            <a:off x="7587788" y="4942656"/>
            <a:ext cx="15848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9FEA09-0130-4AC3-B5FD-571755464C6F}"/>
              </a:ext>
            </a:extLst>
          </p:cNvPr>
          <p:cNvSpPr txBox="1"/>
          <p:nvPr/>
        </p:nvSpPr>
        <p:spPr>
          <a:xfrm>
            <a:off x="7568426" y="2270089"/>
            <a:ext cx="14876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XXX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0B257C-CAF1-4786-A41A-74D8F1911809}"/>
              </a:ext>
            </a:extLst>
          </p:cNvPr>
          <p:cNvSpPr txBox="1"/>
          <p:nvPr/>
        </p:nvSpPr>
        <p:spPr>
          <a:xfrm>
            <a:off x="6822824" y="4942656"/>
            <a:ext cx="1082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CM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A8E6D2-9CF3-4023-9B0E-B659B2A7E3B4}"/>
              </a:ext>
            </a:extLst>
          </p:cNvPr>
          <p:cNvSpPr/>
          <p:nvPr/>
        </p:nvSpPr>
        <p:spPr>
          <a:xfrm>
            <a:off x="2099089" y="1371060"/>
            <a:ext cx="99592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124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249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305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494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509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470B56C-C0A5-4C19-9958-862684DFFE73}"/>
              </a:ext>
            </a:extLst>
          </p:cNvPr>
          <p:cNvSpPr txBox="1"/>
          <p:nvPr/>
        </p:nvSpPr>
        <p:spPr>
          <a:xfrm>
            <a:off x="4523185" y="1350032"/>
            <a:ext cx="8769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IV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C8F5641-379D-4C23-948E-2537D345AFBC}"/>
              </a:ext>
            </a:extLst>
          </p:cNvPr>
          <p:cNvSpPr txBox="1"/>
          <p:nvPr/>
        </p:nvSpPr>
        <p:spPr>
          <a:xfrm>
            <a:off x="4665453" y="2269362"/>
            <a:ext cx="845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78C74779-20A1-4D66-9FF7-7770C7521F6B}"/>
              </a:ext>
            </a:extLst>
          </p:cNvPr>
          <p:cNvSpPr/>
          <p:nvPr/>
        </p:nvSpPr>
        <p:spPr>
          <a:xfrm>
            <a:off x="152397" y="231257"/>
            <a:ext cx="11886059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ED9E84F-ED11-40D8-AE3F-2A01AE07C3B2}"/>
              </a:ext>
            </a:extLst>
          </p:cNvPr>
          <p:cNvSpPr/>
          <p:nvPr/>
        </p:nvSpPr>
        <p:spPr>
          <a:xfrm>
            <a:off x="218500" y="304550"/>
            <a:ext cx="12079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     V = 5     X = 10     L = 50     C = 100     D = 500     M = 1000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85AE207-0BA8-40B1-ACFB-E31214365325}"/>
              </a:ext>
            </a:extLst>
          </p:cNvPr>
          <p:cNvSpPr txBox="1"/>
          <p:nvPr/>
        </p:nvSpPr>
        <p:spPr>
          <a:xfrm>
            <a:off x="4641214" y="4043046"/>
            <a:ext cx="9136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IV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074E5EB-BEDA-40C9-ABEC-E2263F84E600}"/>
              </a:ext>
            </a:extLst>
          </p:cNvPr>
          <p:cNvSpPr txBox="1"/>
          <p:nvPr/>
        </p:nvSpPr>
        <p:spPr>
          <a:xfrm>
            <a:off x="8631416" y="2262503"/>
            <a:ext cx="8858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IV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78EC1A4-9B6E-4C58-B257-03361A24FC86}"/>
              </a:ext>
            </a:extLst>
          </p:cNvPr>
          <p:cNvSpPr txBox="1"/>
          <p:nvPr/>
        </p:nvSpPr>
        <p:spPr>
          <a:xfrm>
            <a:off x="8631416" y="3156819"/>
            <a:ext cx="9384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40BCECF-0A3C-4CEC-9474-751CBB0A2330}"/>
              </a:ext>
            </a:extLst>
          </p:cNvPr>
          <p:cNvSpPr txBox="1"/>
          <p:nvPr/>
        </p:nvSpPr>
        <p:spPr>
          <a:xfrm>
            <a:off x="8939119" y="4933995"/>
            <a:ext cx="4188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95696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42" grpId="0" animBg="1"/>
      <p:bldP spid="42" grpId="1" animBg="1"/>
      <p:bldP spid="2" grpId="0" animBg="1"/>
      <p:bldP spid="2" grpId="1" animBg="1"/>
      <p:bldP spid="61" grpId="0" animBg="1"/>
      <p:bldP spid="61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05FBA6CB-5999-4772-8EC8-82DBE4389102}"/>
              </a:ext>
            </a:extLst>
          </p:cNvPr>
          <p:cNvSpPr/>
          <p:nvPr/>
        </p:nvSpPr>
        <p:spPr>
          <a:xfrm>
            <a:off x="6278472" y="137259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6E912FC2-4F12-42AC-A5FF-CFF2BBC8E288}"/>
              </a:ext>
            </a:extLst>
          </p:cNvPr>
          <p:cNvSpPr/>
          <p:nvPr/>
        </p:nvSpPr>
        <p:spPr>
          <a:xfrm>
            <a:off x="6046490" y="137259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80E37804-4323-45C0-A803-FAC839E2DDC0}"/>
              </a:ext>
            </a:extLst>
          </p:cNvPr>
          <p:cNvSpPr/>
          <p:nvPr/>
        </p:nvSpPr>
        <p:spPr>
          <a:xfrm>
            <a:off x="6510454" y="137259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D014AF6F-1B4B-4E1E-8F1B-AA470149EBC2}"/>
              </a:ext>
            </a:extLst>
          </p:cNvPr>
          <p:cNvSpPr/>
          <p:nvPr/>
        </p:nvSpPr>
        <p:spPr>
          <a:xfrm>
            <a:off x="6278472" y="224591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61BB9E1E-1F8F-4412-A861-6AACFD9932B5}"/>
              </a:ext>
            </a:extLst>
          </p:cNvPr>
          <p:cNvSpPr/>
          <p:nvPr/>
        </p:nvSpPr>
        <p:spPr>
          <a:xfrm>
            <a:off x="6046490" y="224591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52854D07-ED17-486D-B854-BDECEBC8847A}"/>
              </a:ext>
            </a:extLst>
          </p:cNvPr>
          <p:cNvSpPr/>
          <p:nvPr/>
        </p:nvSpPr>
        <p:spPr>
          <a:xfrm>
            <a:off x="6510454" y="224591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95929512-91EB-4605-AFDF-7F7B523CFD9D}"/>
              </a:ext>
            </a:extLst>
          </p:cNvPr>
          <p:cNvSpPr/>
          <p:nvPr/>
        </p:nvSpPr>
        <p:spPr>
          <a:xfrm>
            <a:off x="6278472" y="3153522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795DD124-C572-40C1-A261-697699EDE703}"/>
              </a:ext>
            </a:extLst>
          </p:cNvPr>
          <p:cNvSpPr/>
          <p:nvPr/>
        </p:nvSpPr>
        <p:spPr>
          <a:xfrm>
            <a:off x="6046490" y="315352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E8EB29BA-6D42-47CF-8F5F-F58BEABC453C}"/>
              </a:ext>
            </a:extLst>
          </p:cNvPr>
          <p:cNvSpPr/>
          <p:nvPr/>
        </p:nvSpPr>
        <p:spPr>
          <a:xfrm>
            <a:off x="6510454" y="315352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ACA4DCE5-D215-49DD-88DF-C3B46C72F9B2}"/>
              </a:ext>
            </a:extLst>
          </p:cNvPr>
          <p:cNvSpPr/>
          <p:nvPr/>
        </p:nvSpPr>
        <p:spPr>
          <a:xfrm>
            <a:off x="6278472" y="4056074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449602B5-88B3-49C9-A0D2-FC117E33DF5D}"/>
              </a:ext>
            </a:extLst>
          </p:cNvPr>
          <p:cNvSpPr/>
          <p:nvPr/>
        </p:nvSpPr>
        <p:spPr>
          <a:xfrm>
            <a:off x="6046490" y="4056073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A4C06334-3E15-4913-BABD-7D7048ADA569}"/>
              </a:ext>
            </a:extLst>
          </p:cNvPr>
          <p:cNvSpPr/>
          <p:nvPr/>
        </p:nvSpPr>
        <p:spPr>
          <a:xfrm>
            <a:off x="6510454" y="4056072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BAD3A096-5CCF-41D5-8CC2-8DB65EFC237E}"/>
              </a:ext>
            </a:extLst>
          </p:cNvPr>
          <p:cNvSpPr/>
          <p:nvPr/>
        </p:nvSpPr>
        <p:spPr>
          <a:xfrm>
            <a:off x="6278472" y="494265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0956A599-548C-4C93-AC29-90D68598FDA5}"/>
              </a:ext>
            </a:extLst>
          </p:cNvPr>
          <p:cNvSpPr/>
          <p:nvPr/>
        </p:nvSpPr>
        <p:spPr>
          <a:xfrm>
            <a:off x="6046490" y="494265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A05EC497-D04B-47E1-81D5-10FDD6E1A662}"/>
              </a:ext>
            </a:extLst>
          </p:cNvPr>
          <p:cNvSpPr/>
          <p:nvPr/>
        </p:nvSpPr>
        <p:spPr>
          <a:xfrm>
            <a:off x="6510454" y="494265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28679CC-FF37-47F7-A42D-AB087CCC365A}"/>
              </a:ext>
            </a:extLst>
          </p:cNvPr>
          <p:cNvSpPr/>
          <p:nvPr/>
        </p:nvSpPr>
        <p:spPr>
          <a:xfrm>
            <a:off x="2541351" y="137106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0D221D-5966-45B9-9EA7-565DB22DDDFB}"/>
              </a:ext>
            </a:extLst>
          </p:cNvPr>
          <p:cNvSpPr/>
          <p:nvPr/>
        </p:nvSpPr>
        <p:spPr>
          <a:xfrm>
            <a:off x="2309369" y="137105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FEE1A221-52CE-4D26-803C-B9861506CF4D}"/>
              </a:ext>
            </a:extLst>
          </p:cNvPr>
          <p:cNvSpPr/>
          <p:nvPr/>
        </p:nvSpPr>
        <p:spPr>
          <a:xfrm>
            <a:off x="2773333" y="137105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8F2DCA08-5389-456F-825E-7E459CC7B638}"/>
              </a:ext>
            </a:extLst>
          </p:cNvPr>
          <p:cNvSpPr/>
          <p:nvPr/>
        </p:nvSpPr>
        <p:spPr>
          <a:xfrm>
            <a:off x="2541186" y="224591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98A91C83-5161-4C04-871C-F5F1BA8D8BE9}"/>
              </a:ext>
            </a:extLst>
          </p:cNvPr>
          <p:cNvSpPr/>
          <p:nvPr/>
        </p:nvSpPr>
        <p:spPr>
          <a:xfrm>
            <a:off x="2309204" y="2245918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08AAF596-270F-435E-9E14-6CA626CFC804}"/>
              </a:ext>
            </a:extLst>
          </p:cNvPr>
          <p:cNvSpPr/>
          <p:nvPr/>
        </p:nvSpPr>
        <p:spPr>
          <a:xfrm>
            <a:off x="2773168" y="2245917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C4AB4F6D-5577-468B-96C6-703E36E6BC74}"/>
              </a:ext>
            </a:extLst>
          </p:cNvPr>
          <p:cNvSpPr/>
          <p:nvPr/>
        </p:nvSpPr>
        <p:spPr>
          <a:xfrm>
            <a:off x="2538345" y="3125212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669A8A38-BACA-42B3-BE1C-6C5191AA1DCA}"/>
              </a:ext>
            </a:extLst>
          </p:cNvPr>
          <p:cNvSpPr/>
          <p:nvPr/>
        </p:nvSpPr>
        <p:spPr>
          <a:xfrm>
            <a:off x="2306363" y="312521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83626D60-4D23-4A82-87EF-4781EBB878AF}"/>
              </a:ext>
            </a:extLst>
          </p:cNvPr>
          <p:cNvSpPr/>
          <p:nvPr/>
        </p:nvSpPr>
        <p:spPr>
          <a:xfrm>
            <a:off x="2770327" y="312521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7C72FE3C-0483-46ED-A304-682947A9AE14}"/>
              </a:ext>
            </a:extLst>
          </p:cNvPr>
          <p:cNvSpPr/>
          <p:nvPr/>
        </p:nvSpPr>
        <p:spPr>
          <a:xfrm>
            <a:off x="2532896" y="4030391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77DEAA00-5E1A-4A1B-B5C5-8E553D5A97B0}"/>
              </a:ext>
            </a:extLst>
          </p:cNvPr>
          <p:cNvSpPr/>
          <p:nvPr/>
        </p:nvSpPr>
        <p:spPr>
          <a:xfrm>
            <a:off x="2300914" y="4030390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05799290-C7AC-4533-99FD-8A4E06103F7E}"/>
              </a:ext>
            </a:extLst>
          </p:cNvPr>
          <p:cNvSpPr/>
          <p:nvPr/>
        </p:nvSpPr>
        <p:spPr>
          <a:xfrm>
            <a:off x="2764878" y="4030389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81DEE28-067E-4B15-A8AB-7587851915E3}"/>
              </a:ext>
            </a:extLst>
          </p:cNvPr>
          <p:cNvSpPr/>
          <p:nvPr/>
        </p:nvSpPr>
        <p:spPr>
          <a:xfrm>
            <a:off x="2541177" y="4908526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4C085CD0-F775-4E3E-A9C7-A7B2881FAC79}"/>
              </a:ext>
            </a:extLst>
          </p:cNvPr>
          <p:cNvSpPr/>
          <p:nvPr/>
        </p:nvSpPr>
        <p:spPr>
          <a:xfrm>
            <a:off x="2309195" y="4908525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4DBF53A-F41D-45C7-A7FF-97BED134266F}"/>
              </a:ext>
            </a:extLst>
          </p:cNvPr>
          <p:cNvSpPr/>
          <p:nvPr/>
        </p:nvSpPr>
        <p:spPr>
          <a:xfrm>
            <a:off x="2773159" y="4908524"/>
            <a:ext cx="236720" cy="6075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AA72677-91DB-42D3-B864-58F11637C5C7}"/>
              </a:ext>
            </a:extLst>
          </p:cNvPr>
          <p:cNvSpPr/>
          <p:nvPr/>
        </p:nvSpPr>
        <p:spPr>
          <a:xfrm>
            <a:off x="3098741" y="1371060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1AD5E20-6F40-4BDB-8D03-B80E3A446B53}"/>
              </a:ext>
            </a:extLst>
          </p:cNvPr>
          <p:cNvSpPr/>
          <p:nvPr/>
        </p:nvSpPr>
        <p:spPr>
          <a:xfrm>
            <a:off x="3098741" y="2268882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AEB0385-2DBD-43E1-BD13-0D64C67FF7E0}"/>
              </a:ext>
            </a:extLst>
          </p:cNvPr>
          <p:cNvSpPr/>
          <p:nvPr/>
        </p:nvSpPr>
        <p:spPr>
          <a:xfrm>
            <a:off x="3102124" y="3161682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2D47F2-18E1-439C-A191-785A2C4C0FDE}"/>
              </a:ext>
            </a:extLst>
          </p:cNvPr>
          <p:cNvSpPr/>
          <p:nvPr/>
        </p:nvSpPr>
        <p:spPr>
          <a:xfrm>
            <a:off x="3102124" y="4059504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AD1C5DE-665D-435A-94B7-F0F5720534DA}"/>
              </a:ext>
            </a:extLst>
          </p:cNvPr>
          <p:cNvSpPr/>
          <p:nvPr/>
        </p:nvSpPr>
        <p:spPr>
          <a:xfrm>
            <a:off x="3098741" y="4944001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238A9DB-4B7D-4050-9624-B5307B4E253B}"/>
              </a:ext>
            </a:extLst>
          </p:cNvPr>
          <p:cNvSpPr/>
          <p:nvPr/>
        </p:nvSpPr>
        <p:spPr>
          <a:xfrm>
            <a:off x="6824781" y="1371060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577A372-DC57-4ACB-A409-E277C264466C}"/>
              </a:ext>
            </a:extLst>
          </p:cNvPr>
          <p:cNvSpPr/>
          <p:nvPr/>
        </p:nvSpPr>
        <p:spPr>
          <a:xfrm>
            <a:off x="6824781" y="2268882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4B6A5A2-3F20-4BC7-BE6B-4737B07633D2}"/>
              </a:ext>
            </a:extLst>
          </p:cNvPr>
          <p:cNvSpPr/>
          <p:nvPr/>
        </p:nvSpPr>
        <p:spPr>
          <a:xfrm>
            <a:off x="6828164" y="3161682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4D807C2-33B6-464D-947C-36585592800E}"/>
              </a:ext>
            </a:extLst>
          </p:cNvPr>
          <p:cNvSpPr/>
          <p:nvPr/>
        </p:nvSpPr>
        <p:spPr>
          <a:xfrm>
            <a:off x="6828164" y="4059504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4CC104-DB3F-46CA-834B-71A58A67890C}"/>
              </a:ext>
            </a:extLst>
          </p:cNvPr>
          <p:cNvSpPr/>
          <p:nvPr/>
        </p:nvSpPr>
        <p:spPr>
          <a:xfrm>
            <a:off x="6824781" y="4944001"/>
            <a:ext cx="2563179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C3B950C-7469-4544-91F3-99C0731FA6D9}"/>
              </a:ext>
            </a:extLst>
          </p:cNvPr>
          <p:cNvSpPr/>
          <p:nvPr/>
        </p:nvSpPr>
        <p:spPr>
          <a:xfrm>
            <a:off x="5883177" y="1371060"/>
            <a:ext cx="9416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560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648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792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870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972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27BECF-7232-481A-AFB2-885BA4BD160F}"/>
              </a:ext>
            </a:extLst>
          </p:cNvPr>
          <p:cNvSpPr txBox="1"/>
          <p:nvPr/>
        </p:nvSpPr>
        <p:spPr>
          <a:xfrm>
            <a:off x="3353014" y="1347697"/>
            <a:ext cx="5116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CE10214-7E7F-4583-B2B1-4F37A32B390E}"/>
              </a:ext>
            </a:extLst>
          </p:cNvPr>
          <p:cNvSpPr txBox="1"/>
          <p:nvPr/>
        </p:nvSpPr>
        <p:spPr>
          <a:xfrm>
            <a:off x="3704206" y="1347897"/>
            <a:ext cx="1291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XXX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761C812-BEB2-4C83-866C-EDE39880E015}"/>
              </a:ext>
            </a:extLst>
          </p:cNvPr>
          <p:cNvSpPr txBox="1"/>
          <p:nvPr/>
        </p:nvSpPr>
        <p:spPr>
          <a:xfrm>
            <a:off x="3309203" y="2270336"/>
            <a:ext cx="12397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CC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01DC425-BCF6-42DD-8994-051244D0C788}"/>
              </a:ext>
            </a:extLst>
          </p:cNvPr>
          <p:cNvSpPr txBox="1"/>
          <p:nvPr/>
        </p:nvSpPr>
        <p:spPr>
          <a:xfrm>
            <a:off x="3512085" y="3153520"/>
            <a:ext cx="123975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CCC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010C3EE-F208-40F9-B16C-F29832933F6C}"/>
              </a:ext>
            </a:extLst>
          </p:cNvPr>
          <p:cNvSpPr txBox="1"/>
          <p:nvPr/>
        </p:nvSpPr>
        <p:spPr>
          <a:xfrm>
            <a:off x="4560353" y="3150518"/>
            <a:ext cx="5598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3594A1-9824-4D9C-B630-D3E56D03EA72}"/>
              </a:ext>
            </a:extLst>
          </p:cNvPr>
          <p:cNvSpPr txBox="1"/>
          <p:nvPr/>
        </p:nvSpPr>
        <p:spPr>
          <a:xfrm>
            <a:off x="3973529" y="4044070"/>
            <a:ext cx="9136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A20EFD4-7296-41A4-95CA-E4CDC03840B6}"/>
              </a:ext>
            </a:extLst>
          </p:cNvPr>
          <p:cNvSpPr txBox="1"/>
          <p:nvPr/>
        </p:nvSpPr>
        <p:spPr>
          <a:xfrm>
            <a:off x="3301516" y="4048340"/>
            <a:ext cx="10301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CD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DFF05BE-79B0-420B-A6E9-2A0DA3230BB0}"/>
              </a:ext>
            </a:extLst>
          </p:cNvPr>
          <p:cNvSpPr txBox="1"/>
          <p:nvPr/>
        </p:nvSpPr>
        <p:spPr>
          <a:xfrm>
            <a:off x="4251290" y="4942656"/>
            <a:ext cx="7477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297FD4-413F-47B8-831C-AE3E84D75FD7}"/>
              </a:ext>
            </a:extLst>
          </p:cNvPr>
          <p:cNvSpPr txBox="1"/>
          <p:nvPr/>
        </p:nvSpPr>
        <p:spPr>
          <a:xfrm>
            <a:off x="4027340" y="2270089"/>
            <a:ext cx="845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9FD9ACC-6E9B-46F7-9AF7-D9163EAB7E9F}"/>
              </a:ext>
            </a:extLst>
          </p:cNvPr>
          <p:cNvSpPr txBox="1"/>
          <p:nvPr/>
        </p:nvSpPr>
        <p:spPr>
          <a:xfrm>
            <a:off x="3913960" y="4942656"/>
            <a:ext cx="8549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C85236-209B-48D5-9C30-A1100B207F1F}"/>
              </a:ext>
            </a:extLst>
          </p:cNvPr>
          <p:cNvSpPr txBox="1"/>
          <p:nvPr/>
        </p:nvSpPr>
        <p:spPr>
          <a:xfrm>
            <a:off x="7455178" y="1347697"/>
            <a:ext cx="7943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1EDDB4-22A9-4EC1-9ABB-4B97077C2E11}"/>
              </a:ext>
            </a:extLst>
          </p:cNvPr>
          <p:cNvSpPr txBox="1"/>
          <p:nvPr/>
        </p:nvSpPr>
        <p:spPr>
          <a:xfrm>
            <a:off x="7791675" y="1347897"/>
            <a:ext cx="8797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22C2B2-B2EE-4C01-87C5-F2DB074AEB28}"/>
              </a:ext>
            </a:extLst>
          </p:cNvPr>
          <p:cNvSpPr txBox="1"/>
          <p:nvPr/>
        </p:nvSpPr>
        <p:spPr>
          <a:xfrm>
            <a:off x="6913565" y="2270336"/>
            <a:ext cx="112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AC26B9-AF46-43F9-B36F-3EC689CFC6B9}"/>
              </a:ext>
            </a:extLst>
          </p:cNvPr>
          <p:cNvSpPr txBox="1"/>
          <p:nvPr/>
        </p:nvSpPr>
        <p:spPr>
          <a:xfrm>
            <a:off x="6978325" y="3153520"/>
            <a:ext cx="13379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94B6EA-BBBA-476F-AB52-B9694519358F}"/>
              </a:ext>
            </a:extLst>
          </p:cNvPr>
          <p:cNvSpPr txBox="1"/>
          <p:nvPr/>
        </p:nvSpPr>
        <p:spPr>
          <a:xfrm>
            <a:off x="8026561" y="3150518"/>
            <a:ext cx="9384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86D693-EA01-4871-B7A5-4FED010648C0}"/>
              </a:ext>
            </a:extLst>
          </p:cNvPr>
          <p:cNvSpPr txBox="1"/>
          <p:nvPr/>
        </p:nvSpPr>
        <p:spPr>
          <a:xfrm>
            <a:off x="8231933" y="4044070"/>
            <a:ext cx="1565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AD2C25-3C1C-4B86-8F8D-831274E001F0}"/>
              </a:ext>
            </a:extLst>
          </p:cNvPr>
          <p:cNvSpPr txBox="1"/>
          <p:nvPr/>
        </p:nvSpPr>
        <p:spPr>
          <a:xfrm>
            <a:off x="6816979" y="4048340"/>
            <a:ext cx="1638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DCCC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7B313C-E9F1-4165-AA32-0DBF5D32943C}"/>
              </a:ext>
            </a:extLst>
          </p:cNvPr>
          <p:cNvSpPr txBox="1"/>
          <p:nvPr/>
        </p:nvSpPr>
        <p:spPr>
          <a:xfrm>
            <a:off x="7681918" y="4942656"/>
            <a:ext cx="12555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LXX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9FEA09-0130-4AC3-B5FD-571755464C6F}"/>
              </a:ext>
            </a:extLst>
          </p:cNvPr>
          <p:cNvSpPr txBox="1"/>
          <p:nvPr/>
        </p:nvSpPr>
        <p:spPr>
          <a:xfrm>
            <a:off x="7608767" y="2270089"/>
            <a:ext cx="14876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XL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0B257C-CAF1-4786-A41A-74D8F1911809}"/>
              </a:ext>
            </a:extLst>
          </p:cNvPr>
          <p:cNvSpPr txBox="1"/>
          <p:nvPr/>
        </p:nvSpPr>
        <p:spPr>
          <a:xfrm>
            <a:off x="6916953" y="4942656"/>
            <a:ext cx="10825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CM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A8E6D2-9CF3-4023-9B0E-B659B2A7E3B4}"/>
              </a:ext>
            </a:extLst>
          </p:cNvPr>
          <p:cNvSpPr/>
          <p:nvPr/>
        </p:nvSpPr>
        <p:spPr>
          <a:xfrm>
            <a:off x="2099089" y="1371060"/>
            <a:ext cx="99592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133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244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301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449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505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470B56C-C0A5-4C19-9958-862684DFFE73}"/>
              </a:ext>
            </a:extLst>
          </p:cNvPr>
          <p:cNvSpPr txBox="1"/>
          <p:nvPr/>
        </p:nvSpPr>
        <p:spPr>
          <a:xfrm>
            <a:off x="4751448" y="1350032"/>
            <a:ext cx="7394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C8F5641-379D-4C23-948E-2537D345AFBC}"/>
              </a:ext>
            </a:extLst>
          </p:cNvPr>
          <p:cNvSpPr txBox="1"/>
          <p:nvPr/>
        </p:nvSpPr>
        <p:spPr>
          <a:xfrm>
            <a:off x="4665453" y="2269362"/>
            <a:ext cx="8451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IV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78C74779-20A1-4D66-9FF7-7770C7521F6B}"/>
              </a:ext>
            </a:extLst>
          </p:cNvPr>
          <p:cNvSpPr/>
          <p:nvPr/>
        </p:nvSpPr>
        <p:spPr>
          <a:xfrm>
            <a:off x="152397" y="231257"/>
            <a:ext cx="11886059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ED9E84F-ED11-40D8-AE3F-2A01AE07C3B2}"/>
              </a:ext>
            </a:extLst>
          </p:cNvPr>
          <p:cNvSpPr/>
          <p:nvPr/>
        </p:nvSpPr>
        <p:spPr>
          <a:xfrm>
            <a:off x="218500" y="304550"/>
            <a:ext cx="12079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     V = 5     X = 10     L = 50     C = 100     D = 500     M = 1000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85AE207-0BA8-40B1-ACFB-E31214365325}"/>
              </a:ext>
            </a:extLst>
          </p:cNvPr>
          <p:cNvSpPr txBox="1"/>
          <p:nvPr/>
        </p:nvSpPr>
        <p:spPr>
          <a:xfrm>
            <a:off x="4641214" y="4043046"/>
            <a:ext cx="9136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IX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074E5EB-BEDA-40C9-ABEC-E2263F84E600}"/>
              </a:ext>
            </a:extLst>
          </p:cNvPr>
          <p:cNvSpPr txBox="1"/>
          <p:nvPr/>
        </p:nvSpPr>
        <p:spPr>
          <a:xfrm>
            <a:off x="8249070" y="2262503"/>
            <a:ext cx="112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VIII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78EC1A4-9B6E-4C58-B257-03361A24FC86}"/>
              </a:ext>
            </a:extLst>
          </p:cNvPr>
          <p:cNvSpPr txBox="1"/>
          <p:nvPr/>
        </p:nvSpPr>
        <p:spPr>
          <a:xfrm>
            <a:off x="8698651" y="3156819"/>
            <a:ext cx="9384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40BCECF-0A3C-4CEC-9474-751CBB0A2330}"/>
              </a:ext>
            </a:extLst>
          </p:cNvPr>
          <p:cNvSpPr txBox="1"/>
          <p:nvPr/>
        </p:nvSpPr>
        <p:spPr>
          <a:xfrm>
            <a:off x="8685205" y="4933995"/>
            <a:ext cx="53947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II</a:t>
            </a:r>
          </a:p>
        </p:txBody>
      </p:sp>
    </p:spTree>
    <p:extLst>
      <p:ext uri="{BB962C8B-B14F-4D97-AF65-F5344CB8AC3E}">
        <p14:creationId xmlns:p14="http://schemas.microsoft.com/office/powerpoint/2010/main" val="424160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42" grpId="0" animBg="1"/>
      <p:bldP spid="42" grpId="1" animBg="1"/>
      <p:bldP spid="2" grpId="0" animBg="1"/>
      <p:bldP spid="2" grpId="1" animBg="1"/>
      <p:bldP spid="61" grpId="0" animBg="1"/>
      <p:bldP spid="61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1ED11-A293-4257-86B8-9404714D2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10 Read Roman numerals to 1000</a:t>
            </a:r>
            <a:endParaRPr lang="en-GB" dirty="0">
              <a:hlinkClick r:id="rId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FE6A8-3885-4713-8092-A8492473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7456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346836-F7B4-4D4B-AB49-6A04D20F6C43}"/>
              </a:ext>
            </a:extLst>
          </p:cNvPr>
          <p:cNvSpPr/>
          <p:nvPr/>
        </p:nvSpPr>
        <p:spPr>
          <a:xfrm>
            <a:off x="2519935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0789FFC-0135-4FAD-8990-65B1BC1309C4}"/>
              </a:ext>
            </a:extLst>
          </p:cNvPr>
          <p:cNvSpPr/>
          <p:nvPr/>
        </p:nvSpPr>
        <p:spPr>
          <a:xfrm>
            <a:off x="2519935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91BEC5C-37ED-4CB7-9429-BF572C020D8D}"/>
              </a:ext>
            </a:extLst>
          </p:cNvPr>
          <p:cNvSpPr/>
          <p:nvPr/>
        </p:nvSpPr>
        <p:spPr>
          <a:xfrm>
            <a:off x="2523318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3E2AB8F-C146-4ED7-B178-B592643CC0E2}"/>
              </a:ext>
            </a:extLst>
          </p:cNvPr>
          <p:cNvSpPr/>
          <p:nvPr/>
        </p:nvSpPr>
        <p:spPr>
          <a:xfrm>
            <a:off x="2523318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12C5856-4B7A-4667-BE8F-D7987B3C6E13}"/>
              </a:ext>
            </a:extLst>
          </p:cNvPr>
          <p:cNvSpPr/>
          <p:nvPr/>
        </p:nvSpPr>
        <p:spPr>
          <a:xfrm>
            <a:off x="2519935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53A6816-AA7C-4FAE-930E-8851963F8269}"/>
              </a:ext>
            </a:extLst>
          </p:cNvPr>
          <p:cNvSpPr/>
          <p:nvPr/>
        </p:nvSpPr>
        <p:spPr>
          <a:xfrm>
            <a:off x="-1694" y="1371060"/>
            <a:ext cx="243739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CVII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CCXXXVI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CCXLIV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CCCLXXVIII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CCCXC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5874748-B5B9-4406-BD13-01316CDC6134}"/>
              </a:ext>
            </a:extLst>
          </p:cNvPr>
          <p:cNvSpPr txBox="1"/>
          <p:nvPr/>
        </p:nvSpPr>
        <p:spPr>
          <a:xfrm>
            <a:off x="2634103" y="1361552"/>
            <a:ext cx="1161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107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0679D9C-6A05-4F53-8A6D-22CBCA413484}"/>
              </a:ext>
            </a:extLst>
          </p:cNvPr>
          <p:cNvSpPr txBox="1"/>
          <p:nvPr/>
        </p:nvSpPr>
        <p:spPr>
          <a:xfrm>
            <a:off x="2649384" y="4930146"/>
            <a:ext cx="12879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390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1D3E52B-CE96-4248-8CBC-2B5DE8FB8E58}"/>
              </a:ext>
            </a:extLst>
          </p:cNvPr>
          <p:cNvSpPr txBox="1"/>
          <p:nvPr/>
        </p:nvSpPr>
        <p:spPr>
          <a:xfrm>
            <a:off x="2641058" y="2263860"/>
            <a:ext cx="12738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236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4B18201-C2B5-4482-89A8-FACFB2FBAD0F}"/>
              </a:ext>
            </a:extLst>
          </p:cNvPr>
          <p:cNvSpPr txBox="1"/>
          <p:nvPr/>
        </p:nvSpPr>
        <p:spPr>
          <a:xfrm>
            <a:off x="2611938" y="3150446"/>
            <a:ext cx="12738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244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F0AE5DF-A842-4751-A465-3A06F4CCB630}"/>
              </a:ext>
            </a:extLst>
          </p:cNvPr>
          <p:cNvSpPr txBox="1"/>
          <p:nvPr/>
        </p:nvSpPr>
        <p:spPr>
          <a:xfrm>
            <a:off x="2627344" y="4044123"/>
            <a:ext cx="13004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378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C4C21AC-11CC-46CE-8B74-613126083D8B}"/>
              </a:ext>
            </a:extLst>
          </p:cNvPr>
          <p:cNvSpPr/>
          <p:nvPr/>
        </p:nvSpPr>
        <p:spPr>
          <a:xfrm>
            <a:off x="6209935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532FC4B-74C4-4026-A33F-B7A199FBCBFE}"/>
              </a:ext>
            </a:extLst>
          </p:cNvPr>
          <p:cNvSpPr/>
          <p:nvPr/>
        </p:nvSpPr>
        <p:spPr>
          <a:xfrm>
            <a:off x="6209935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C76667-1FAD-4D3F-AE2C-663DC3943510}"/>
              </a:ext>
            </a:extLst>
          </p:cNvPr>
          <p:cNvSpPr/>
          <p:nvPr/>
        </p:nvSpPr>
        <p:spPr>
          <a:xfrm>
            <a:off x="6213318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61DFA75-B38E-4A4A-BDD8-715308F9C212}"/>
              </a:ext>
            </a:extLst>
          </p:cNvPr>
          <p:cNvSpPr/>
          <p:nvPr/>
        </p:nvSpPr>
        <p:spPr>
          <a:xfrm>
            <a:off x="6213318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400759-2C8A-43CC-8E9F-E8E2A7101FAB}"/>
              </a:ext>
            </a:extLst>
          </p:cNvPr>
          <p:cNvSpPr/>
          <p:nvPr/>
        </p:nvSpPr>
        <p:spPr>
          <a:xfrm>
            <a:off x="6209935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B727A68-5020-4254-82A5-E2B2C936C3AF}"/>
              </a:ext>
            </a:extLst>
          </p:cNvPr>
          <p:cNvSpPr/>
          <p:nvPr/>
        </p:nvSpPr>
        <p:spPr>
          <a:xfrm>
            <a:off x="4415315" y="1371060"/>
            <a:ext cx="17103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CDIX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CDLX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DLXXI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DCII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DCXX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C8F7C7-F3FF-4689-ACB7-F0998F02E596}"/>
              </a:ext>
            </a:extLst>
          </p:cNvPr>
          <p:cNvSpPr txBox="1"/>
          <p:nvPr/>
        </p:nvSpPr>
        <p:spPr>
          <a:xfrm>
            <a:off x="6343818" y="1361552"/>
            <a:ext cx="1704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409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A765E6F-14FD-4318-98C0-6D8D35D2A227}"/>
              </a:ext>
            </a:extLst>
          </p:cNvPr>
          <p:cNvSpPr txBox="1"/>
          <p:nvPr/>
        </p:nvSpPr>
        <p:spPr>
          <a:xfrm>
            <a:off x="6321799" y="4930146"/>
            <a:ext cx="12879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620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BB735D-2726-4D7C-B923-A36FA771D15D}"/>
              </a:ext>
            </a:extLst>
          </p:cNvPr>
          <p:cNvSpPr txBox="1"/>
          <p:nvPr/>
        </p:nvSpPr>
        <p:spPr>
          <a:xfrm>
            <a:off x="6360897" y="2263860"/>
            <a:ext cx="15627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460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69C4D91-B197-4427-BCCF-5CB2C1FAA4DF}"/>
              </a:ext>
            </a:extLst>
          </p:cNvPr>
          <p:cNvSpPr txBox="1"/>
          <p:nvPr/>
        </p:nvSpPr>
        <p:spPr>
          <a:xfrm>
            <a:off x="6337106" y="3150446"/>
            <a:ext cx="1368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571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C4E7E9-2EA1-45A4-850C-CF0C29A78C97}"/>
              </a:ext>
            </a:extLst>
          </p:cNvPr>
          <p:cNvSpPr txBox="1"/>
          <p:nvPr/>
        </p:nvSpPr>
        <p:spPr>
          <a:xfrm>
            <a:off x="6334929" y="4044123"/>
            <a:ext cx="13004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602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A9BCCA3-8BB7-4446-9599-01B515CF0909}"/>
              </a:ext>
            </a:extLst>
          </p:cNvPr>
          <p:cNvSpPr/>
          <p:nvPr/>
        </p:nvSpPr>
        <p:spPr>
          <a:xfrm>
            <a:off x="10261199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342832F-69DB-4B9A-BE6D-5F6CCC0751CA}"/>
              </a:ext>
            </a:extLst>
          </p:cNvPr>
          <p:cNvSpPr/>
          <p:nvPr/>
        </p:nvSpPr>
        <p:spPr>
          <a:xfrm>
            <a:off x="10261199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BD26F2E-39E9-4769-BF88-BBD099B76E7E}"/>
              </a:ext>
            </a:extLst>
          </p:cNvPr>
          <p:cNvSpPr/>
          <p:nvPr/>
        </p:nvSpPr>
        <p:spPr>
          <a:xfrm>
            <a:off x="10264582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25A4A1F-1037-49CD-9FED-2405A75E1505}"/>
              </a:ext>
            </a:extLst>
          </p:cNvPr>
          <p:cNvSpPr/>
          <p:nvPr/>
        </p:nvSpPr>
        <p:spPr>
          <a:xfrm>
            <a:off x="10264582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41F3151-8507-420B-8B5E-D7AE79E086FF}"/>
              </a:ext>
            </a:extLst>
          </p:cNvPr>
          <p:cNvSpPr/>
          <p:nvPr/>
        </p:nvSpPr>
        <p:spPr>
          <a:xfrm>
            <a:off x="10261199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5D60E0F-0C5F-44EA-BAB0-A9EEABEC31C6}"/>
              </a:ext>
            </a:extLst>
          </p:cNvPr>
          <p:cNvSpPr/>
          <p:nvPr/>
        </p:nvSpPr>
        <p:spPr>
          <a:xfrm>
            <a:off x="7973140" y="1371060"/>
            <a:ext cx="220382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DCCLXXVII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DCCXCIX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DCCCXXX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CMLXI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CMXCVI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22DE54F-5048-4B8D-AF56-819B437FC23E}"/>
              </a:ext>
            </a:extLst>
          </p:cNvPr>
          <p:cNvSpPr txBox="1"/>
          <p:nvPr/>
        </p:nvSpPr>
        <p:spPr>
          <a:xfrm>
            <a:off x="10395082" y="1361552"/>
            <a:ext cx="1704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777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8D0B9DD-C894-45D4-86CB-C43569495150}"/>
              </a:ext>
            </a:extLst>
          </p:cNvPr>
          <p:cNvSpPr txBox="1"/>
          <p:nvPr/>
        </p:nvSpPr>
        <p:spPr>
          <a:xfrm>
            <a:off x="10373063" y="4930146"/>
            <a:ext cx="12879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996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8444665-10DF-4F3E-A379-F75CED80FB69}"/>
              </a:ext>
            </a:extLst>
          </p:cNvPr>
          <p:cNvSpPr txBox="1"/>
          <p:nvPr/>
        </p:nvSpPr>
        <p:spPr>
          <a:xfrm>
            <a:off x="10412161" y="2263860"/>
            <a:ext cx="15627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799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5F6A10C-0E57-4411-865B-BD3D0850F060}"/>
              </a:ext>
            </a:extLst>
          </p:cNvPr>
          <p:cNvSpPr txBox="1"/>
          <p:nvPr/>
        </p:nvSpPr>
        <p:spPr>
          <a:xfrm>
            <a:off x="10388370" y="3150446"/>
            <a:ext cx="1368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830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E8580C1-ECC7-4980-9ABB-C2DC6422854E}"/>
              </a:ext>
            </a:extLst>
          </p:cNvPr>
          <p:cNvSpPr txBox="1"/>
          <p:nvPr/>
        </p:nvSpPr>
        <p:spPr>
          <a:xfrm>
            <a:off x="10386193" y="4044123"/>
            <a:ext cx="13004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961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4D71473-AD36-4B18-B117-80D892471B53}"/>
              </a:ext>
            </a:extLst>
          </p:cNvPr>
          <p:cNvSpPr/>
          <p:nvPr/>
        </p:nvSpPr>
        <p:spPr>
          <a:xfrm>
            <a:off x="152397" y="231257"/>
            <a:ext cx="11886059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131499C-5D63-4937-BE43-BB2B8DE40BA4}"/>
              </a:ext>
            </a:extLst>
          </p:cNvPr>
          <p:cNvSpPr/>
          <p:nvPr/>
        </p:nvSpPr>
        <p:spPr>
          <a:xfrm>
            <a:off x="218500" y="304550"/>
            <a:ext cx="12079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     V = 5     X = 10     L = 50     C = 100     D = 500     M = 1000</a:t>
            </a:r>
          </a:p>
        </p:txBody>
      </p:sp>
    </p:spTree>
    <p:extLst>
      <p:ext uri="{BB962C8B-B14F-4D97-AF65-F5344CB8AC3E}">
        <p14:creationId xmlns:p14="http://schemas.microsoft.com/office/powerpoint/2010/main" val="391864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9772700-E970-410D-B12F-2647C9D7A151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346836-F7B4-4D4B-AB49-6A04D20F6C43}"/>
              </a:ext>
            </a:extLst>
          </p:cNvPr>
          <p:cNvSpPr/>
          <p:nvPr/>
        </p:nvSpPr>
        <p:spPr>
          <a:xfrm>
            <a:off x="2519935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0789FFC-0135-4FAD-8990-65B1BC1309C4}"/>
              </a:ext>
            </a:extLst>
          </p:cNvPr>
          <p:cNvSpPr/>
          <p:nvPr/>
        </p:nvSpPr>
        <p:spPr>
          <a:xfrm>
            <a:off x="2519935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91BEC5C-37ED-4CB7-9429-BF572C020D8D}"/>
              </a:ext>
            </a:extLst>
          </p:cNvPr>
          <p:cNvSpPr/>
          <p:nvPr/>
        </p:nvSpPr>
        <p:spPr>
          <a:xfrm>
            <a:off x="2523318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3E2AB8F-C146-4ED7-B178-B592643CC0E2}"/>
              </a:ext>
            </a:extLst>
          </p:cNvPr>
          <p:cNvSpPr/>
          <p:nvPr/>
        </p:nvSpPr>
        <p:spPr>
          <a:xfrm>
            <a:off x="2523318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12C5856-4B7A-4667-BE8F-D7987B3C6E13}"/>
              </a:ext>
            </a:extLst>
          </p:cNvPr>
          <p:cNvSpPr/>
          <p:nvPr/>
        </p:nvSpPr>
        <p:spPr>
          <a:xfrm>
            <a:off x="2519935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53A6816-AA7C-4FAE-930E-8851963F8269}"/>
              </a:ext>
            </a:extLst>
          </p:cNvPr>
          <p:cNvSpPr/>
          <p:nvPr/>
        </p:nvSpPr>
        <p:spPr>
          <a:xfrm>
            <a:off x="-1694" y="1371060"/>
            <a:ext cx="243739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CIV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CCXXVIII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CCCXLV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CCCLXXXVI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CCCXCIX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5874748-B5B9-4406-BD13-01316CDC6134}"/>
              </a:ext>
            </a:extLst>
          </p:cNvPr>
          <p:cNvSpPr txBox="1"/>
          <p:nvPr/>
        </p:nvSpPr>
        <p:spPr>
          <a:xfrm>
            <a:off x="2634103" y="1361552"/>
            <a:ext cx="1161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104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0679D9C-6A05-4F53-8A6D-22CBCA413484}"/>
              </a:ext>
            </a:extLst>
          </p:cNvPr>
          <p:cNvSpPr txBox="1"/>
          <p:nvPr/>
        </p:nvSpPr>
        <p:spPr>
          <a:xfrm>
            <a:off x="2649384" y="4930146"/>
            <a:ext cx="12879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399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1D3E52B-CE96-4248-8CBC-2B5DE8FB8E58}"/>
              </a:ext>
            </a:extLst>
          </p:cNvPr>
          <p:cNvSpPr txBox="1"/>
          <p:nvPr/>
        </p:nvSpPr>
        <p:spPr>
          <a:xfrm>
            <a:off x="2641058" y="2263860"/>
            <a:ext cx="12738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228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4B18201-C2B5-4482-89A8-FACFB2FBAD0F}"/>
              </a:ext>
            </a:extLst>
          </p:cNvPr>
          <p:cNvSpPr txBox="1"/>
          <p:nvPr/>
        </p:nvSpPr>
        <p:spPr>
          <a:xfrm>
            <a:off x="2611938" y="3150446"/>
            <a:ext cx="12738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345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F0AE5DF-A842-4751-A465-3A06F4CCB630}"/>
              </a:ext>
            </a:extLst>
          </p:cNvPr>
          <p:cNvSpPr txBox="1"/>
          <p:nvPr/>
        </p:nvSpPr>
        <p:spPr>
          <a:xfrm>
            <a:off x="2627344" y="4044123"/>
            <a:ext cx="13004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386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C4C21AC-11CC-46CE-8B74-613126083D8B}"/>
              </a:ext>
            </a:extLst>
          </p:cNvPr>
          <p:cNvSpPr/>
          <p:nvPr/>
        </p:nvSpPr>
        <p:spPr>
          <a:xfrm>
            <a:off x="6209935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532FC4B-74C4-4026-A33F-B7A199FBCBFE}"/>
              </a:ext>
            </a:extLst>
          </p:cNvPr>
          <p:cNvSpPr/>
          <p:nvPr/>
        </p:nvSpPr>
        <p:spPr>
          <a:xfrm>
            <a:off x="6209935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C76667-1FAD-4D3F-AE2C-663DC3943510}"/>
              </a:ext>
            </a:extLst>
          </p:cNvPr>
          <p:cNvSpPr/>
          <p:nvPr/>
        </p:nvSpPr>
        <p:spPr>
          <a:xfrm>
            <a:off x="6213318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61DFA75-B38E-4A4A-BDD8-715308F9C212}"/>
              </a:ext>
            </a:extLst>
          </p:cNvPr>
          <p:cNvSpPr/>
          <p:nvPr/>
        </p:nvSpPr>
        <p:spPr>
          <a:xfrm>
            <a:off x="6213318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400759-2C8A-43CC-8E9F-E8E2A7101FAB}"/>
              </a:ext>
            </a:extLst>
          </p:cNvPr>
          <p:cNvSpPr/>
          <p:nvPr/>
        </p:nvSpPr>
        <p:spPr>
          <a:xfrm>
            <a:off x="6209935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B727A68-5020-4254-82A5-E2B2C936C3AF}"/>
              </a:ext>
            </a:extLst>
          </p:cNvPr>
          <p:cNvSpPr/>
          <p:nvPr/>
        </p:nvSpPr>
        <p:spPr>
          <a:xfrm>
            <a:off x="4415315" y="1371060"/>
            <a:ext cx="17103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CDIII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CDXC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DXLI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DCIV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DCXL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C8F7C7-F3FF-4689-ACB7-F0998F02E596}"/>
              </a:ext>
            </a:extLst>
          </p:cNvPr>
          <p:cNvSpPr txBox="1"/>
          <p:nvPr/>
        </p:nvSpPr>
        <p:spPr>
          <a:xfrm>
            <a:off x="6343818" y="1361552"/>
            <a:ext cx="1704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403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A765E6F-14FD-4318-98C0-6D8D35D2A227}"/>
              </a:ext>
            </a:extLst>
          </p:cNvPr>
          <p:cNvSpPr txBox="1"/>
          <p:nvPr/>
        </p:nvSpPr>
        <p:spPr>
          <a:xfrm>
            <a:off x="6321799" y="4930146"/>
            <a:ext cx="12879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640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BB735D-2726-4D7C-B923-A36FA771D15D}"/>
              </a:ext>
            </a:extLst>
          </p:cNvPr>
          <p:cNvSpPr txBox="1"/>
          <p:nvPr/>
        </p:nvSpPr>
        <p:spPr>
          <a:xfrm>
            <a:off x="6360897" y="2263860"/>
            <a:ext cx="15627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490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69C4D91-B197-4427-BCCF-5CB2C1FAA4DF}"/>
              </a:ext>
            </a:extLst>
          </p:cNvPr>
          <p:cNvSpPr txBox="1"/>
          <p:nvPr/>
        </p:nvSpPr>
        <p:spPr>
          <a:xfrm>
            <a:off x="6337106" y="3150446"/>
            <a:ext cx="1368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541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C4E7E9-2EA1-45A4-850C-CF0C29A78C97}"/>
              </a:ext>
            </a:extLst>
          </p:cNvPr>
          <p:cNvSpPr txBox="1"/>
          <p:nvPr/>
        </p:nvSpPr>
        <p:spPr>
          <a:xfrm>
            <a:off x="6334929" y="4044123"/>
            <a:ext cx="13004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604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A9BCCA3-8BB7-4446-9599-01B515CF0909}"/>
              </a:ext>
            </a:extLst>
          </p:cNvPr>
          <p:cNvSpPr/>
          <p:nvPr/>
        </p:nvSpPr>
        <p:spPr>
          <a:xfrm>
            <a:off x="10261199" y="1371060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342832F-69DB-4B9A-BE6D-5F6CCC0751CA}"/>
              </a:ext>
            </a:extLst>
          </p:cNvPr>
          <p:cNvSpPr/>
          <p:nvPr/>
        </p:nvSpPr>
        <p:spPr>
          <a:xfrm>
            <a:off x="10261199" y="22688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BD26F2E-39E9-4769-BF88-BBD099B76E7E}"/>
              </a:ext>
            </a:extLst>
          </p:cNvPr>
          <p:cNvSpPr/>
          <p:nvPr/>
        </p:nvSpPr>
        <p:spPr>
          <a:xfrm>
            <a:off x="10264582" y="3161682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25A4A1F-1037-49CD-9FED-2405A75E1505}"/>
              </a:ext>
            </a:extLst>
          </p:cNvPr>
          <p:cNvSpPr/>
          <p:nvPr/>
        </p:nvSpPr>
        <p:spPr>
          <a:xfrm>
            <a:off x="10264582" y="4059504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41F3151-8507-420B-8B5E-D7AE79E086FF}"/>
              </a:ext>
            </a:extLst>
          </p:cNvPr>
          <p:cNvSpPr/>
          <p:nvPr/>
        </p:nvSpPr>
        <p:spPr>
          <a:xfrm>
            <a:off x="10261199" y="4944001"/>
            <a:ext cx="1300497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5D60E0F-0C5F-44EA-BAB0-A9EEABEC31C6}"/>
              </a:ext>
            </a:extLst>
          </p:cNvPr>
          <p:cNvSpPr/>
          <p:nvPr/>
        </p:nvSpPr>
        <p:spPr>
          <a:xfrm>
            <a:off x="7973140" y="1371060"/>
            <a:ext cx="220382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3600" dirty="0">
                <a:latin typeface="Calibri" panose="020F0502020204030204" pitchFamily="34" charset="0"/>
              </a:rPr>
              <a:t>DCLXVI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DCCXCVII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DCCCX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CML</a:t>
            </a:r>
          </a:p>
          <a:p>
            <a:pPr lvl="0" algn="r"/>
            <a:endParaRPr lang="en-GB" sz="2250" dirty="0">
              <a:latin typeface="Calibri" panose="020F0502020204030204" pitchFamily="34" charset="0"/>
            </a:endParaRPr>
          </a:p>
          <a:p>
            <a:pPr lvl="0" algn="r"/>
            <a:r>
              <a:rPr lang="en-GB" sz="3600" dirty="0">
                <a:latin typeface="Calibri" panose="020F0502020204030204" pitchFamily="34" charset="0"/>
              </a:rPr>
              <a:t>CMLXXXIV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22DE54F-5048-4B8D-AF56-819B437FC23E}"/>
              </a:ext>
            </a:extLst>
          </p:cNvPr>
          <p:cNvSpPr txBox="1"/>
          <p:nvPr/>
        </p:nvSpPr>
        <p:spPr>
          <a:xfrm>
            <a:off x="10395082" y="1361552"/>
            <a:ext cx="1704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666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8D0B9DD-C894-45D4-86CB-C43569495150}"/>
              </a:ext>
            </a:extLst>
          </p:cNvPr>
          <p:cNvSpPr txBox="1"/>
          <p:nvPr/>
        </p:nvSpPr>
        <p:spPr>
          <a:xfrm>
            <a:off x="10373063" y="4930146"/>
            <a:ext cx="12879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984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8444665-10DF-4F3E-A379-F75CED80FB69}"/>
              </a:ext>
            </a:extLst>
          </p:cNvPr>
          <p:cNvSpPr txBox="1"/>
          <p:nvPr/>
        </p:nvSpPr>
        <p:spPr>
          <a:xfrm>
            <a:off x="10412161" y="2263860"/>
            <a:ext cx="15627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797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5F6A10C-0E57-4411-865B-BD3D0850F060}"/>
              </a:ext>
            </a:extLst>
          </p:cNvPr>
          <p:cNvSpPr txBox="1"/>
          <p:nvPr/>
        </p:nvSpPr>
        <p:spPr>
          <a:xfrm>
            <a:off x="10388370" y="3150446"/>
            <a:ext cx="13687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810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E8580C1-ECC7-4980-9ABB-C2DC6422854E}"/>
              </a:ext>
            </a:extLst>
          </p:cNvPr>
          <p:cNvSpPr txBox="1"/>
          <p:nvPr/>
        </p:nvSpPr>
        <p:spPr>
          <a:xfrm>
            <a:off x="10386193" y="4044123"/>
            <a:ext cx="13004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950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4D71473-AD36-4B18-B117-80D892471B53}"/>
              </a:ext>
            </a:extLst>
          </p:cNvPr>
          <p:cNvSpPr/>
          <p:nvPr/>
        </p:nvSpPr>
        <p:spPr>
          <a:xfrm>
            <a:off x="152397" y="231257"/>
            <a:ext cx="11886059" cy="792919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131499C-5D63-4937-BE43-BB2B8DE40BA4}"/>
              </a:ext>
            </a:extLst>
          </p:cNvPr>
          <p:cNvSpPr/>
          <p:nvPr/>
        </p:nvSpPr>
        <p:spPr>
          <a:xfrm>
            <a:off x="218500" y="304550"/>
            <a:ext cx="12079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dirty="0">
                <a:latin typeface="Calibri" panose="020F0502020204030204" pitchFamily="34" charset="0"/>
              </a:rPr>
              <a:t>I = 1     V = 5     X = 10     L = 50     C = 100     D = 500     M = 1000</a:t>
            </a:r>
          </a:p>
        </p:txBody>
      </p:sp>
    </p:spTree>
    <p:extLst>
      <p:ext uri="{BB962C8B-B14F-4D97-AF65-F5344CB8AC3E}">
        <p14:creationId xmlns:p14="http://schemas.microsoft.com/office/powerpoint/2010/main" val="7429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2061</Words>
  <Application>Microsoft Office PowerPoint</Application>
  <PresentationFormat>Widescreen</PresentationFormat>
  <Paragraphs>1407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Arial Black</vt:lpstr>
      <vt:lpstr>Calibri</vt:lpstr>
      <vt:lpstr>Calibri Light</vt:lpstr>
      <vt:lpstr>Cambria Math</vt:lpstr>
      <vt:lpstr>Times New Roman</vt:lpstr>
      <vt:lpstr>Office Theme</vt:lpstr>
      <vt:lpstr>Year 5</vt:lpstr>
      <vt:lpstr>1 Write numbers up to one million in digits</vt:lpstr>
      <vt:lpstr>PowerPoint Presentation</vt:lpstr>
      <vt:lpstr>PowerPoint Presentation</vt:lpstr>
      <vt:lpstr>2 Write numbers up to one million in words</vt:lpstr>
      <vt:lpstr>PowerPoint Presentation</vt:lpstr>
      <vt:lpstr>PowerPoint Presentation</vt:lpstr>
      <vt:lpstr>3 Identify the digit in each place value for six-digit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 Identify the value of each digit in six-digit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Partition six-digit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 Compare numbers with up to six digits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 Order numbers with up to six digits</vt:lpstr>
      <vt:lpstr>PowerPoint Presentation</vt:lpstr>
      <vt:lpstr>PowerPoint Presentation</vt:lpstr>
      <vt:lpstr>8 Round to the nearest 10, 100, 1000, 10 000 and 100 000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 Write numbers to 1000 in Roman numerals</vt:lpstr>
      <vt:lpstr>PowerPoint Presentation</vt:lpstr>
      <vt:lpstr>PowerPoint Presentation</vt:lpstr>
      <vt:lpstr>PowerPoint Presentation</vt:lpstr>
      <vt:lpstr>10 Read Roman numerals to 1000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Rigelsford</dc:creator>
  <cp:lastModifiedBy>Mr S. Rigelsford</cp:lastModifiedBy>
  <cp:revision>21</cp:revision>
  <dcterms:created xsi:type="dcterms:W3CDTF">2019-12-14T12:17:38Z</dcterms:created>
  <dcterms:modified xsi:type="dcterms:W3CDTF">2020-03-05T14:04:01Z</dcterms:modified>
</cp:coreProperties>
</file>